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F4C8-8A30-0DC4-5789-441105DF8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EEC13-2BD2-3C81-CD6A-01EFA5665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7A1F7-5B7C-4BC1-77CF-6D0ECDE9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1EE4-FFE0-4C03-9E2E-B94A19C20907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BA099-4BE8-816B-1ECB-0F0D10BD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0479B-2793-8E49-25AA-80DE8B17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E39E-FA63-4738-8A3A-83760B6EE0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320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F89D-EA83-808A-341B-420EAFFF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3857E-EFD9-0984-6917-17E02498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C4936-6CC9-A00D-D168-00D6FB8C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1EE4-FFE0-4C03-9E2E-B94A19C20907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EBF5-F0B5-E0B3-12C4-850BFF55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3C522-D3FE-AC50-671E-729B96E7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E39E-FA63-4738-8A3A-83760B6EE0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263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44D82-42E8-33D2-DED2-4739F0E85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0D819-B6A8-4736-606E-1B9C7331B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91DE-51C6-93CE-CC01-237A1169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1EE4-FFE0-4C03-9E2E-B94A19C20907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5762-52C2-E6E4-8ACC-1DC1B2D6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6CB7-3C2E-6D72-CABD-8599D9DF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E39E-FA63-4738-8A3A-83760B6EE0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719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7E03-5AC7-25D6-A7DD-8045B63F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BE63-1E97-7496-A637-BB8E4E9C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1061-7E7F-4B2C-A9D7-4D7AECDD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1EE4-FFE0-4C03-9E2E-B94A19C20907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4DE93-904E-F5A1-063E-43088024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CE80-211F-F88C-BE9C-B818EE6D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E39E-FA63-4738-8A3A-83760B6EE0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220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B999-0FD5-79AF-9F81-E88D68DF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CD6C8-5D69-821D-DF8E-983E14E44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ECD0-C56F-8B0D-31D7-E93F7C6F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1EE4-FFE0-4C03-9E2E-B94A19C20907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8BBC7-B18F-818F-B09B-6E64D0C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ACD1-7727-7BE3-D31F-C87E6C70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E39E-FA63-4738-8A3A-83760B6EE0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5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7639-17F3-A750-F917-E84D3353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7880-78FA-3A8A-D151-C732E60E4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207A8-ED71-F5A4-9798-A8891AB9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C9C5C-3FF2-7BA8-F16C-15C96494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1EE4-FFE0-4C03-9E2E-B94A19C20907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5B47-0ABA-5B96-F848-AF227E8A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F232F-635F-AC3D-C6B2-6E8B5371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E39E-FA63-4738-8A3A-83760B6EE0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648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0E09-DC84-A44A-CD07-B0534AD0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09040-E8B5-1618-9929-91FB1E5C5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54D74-0C1A-F856-BF04-94824B589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DCC8C-8B32-B8C1-6BC6-00D0855EB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92879-1543-E76A-34D2-76BF0B2F0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A5099-06F6-C616-854E-B8016875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1EE4-FFE0-4C03-9E2E-B94A19C20907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8DAD5-C0A7-24CD-2BF3-D54827B6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4C762-3C75-54F0-B01A-77AD80EC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E39E-FA63-4738-8A3A-83760B6EE0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607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DA3A-2B38-B879-9A24-1739A683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806A3-DEAD-57E4-AA76-8BB86970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1EE4-FFE0-4C03-9E2E-B94A19C20907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538A4-F406-0ABC-161A-3364E9AA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D6D3B-D11C-24F5-7AA1-5420820A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E39E-FA63-4738-8A3A-83760B6EE0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6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C36F5-023A-BE14-EB2E-C6512099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1EE4-FFE0-4C03-9E2E-B94A19C20907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38FF2-B903-0AD3-D2E9-A51E3ACF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D8228-0B08-2A8F-E8ED-8D0921DD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E39E-FA63-4738-8A3A-83760B6EE0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445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9AB4-0A40-29AB-B955-7977B2F2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F77C-681E-641B-048C-09A5CB469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C2E18-0BBE-D438-2A35-6BDB0D51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9A0B0-4549-A2D4-357F-631ADACA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1EE4-FFE0-4C03-9E2E-B94A19C20907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09809-B541-8A98-46EB-37BF2A60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5B690-ABCB-F349-5673-64473FB1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E39E-FA63-4738-8A3A-83760B6EE0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366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DB64-A7F0-47BC-7331-FB3EE0F9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F3482-97EB-6013-8A8F-0472B8F44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D5AF-3818-694C-E228-B09E2CA75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6F6C0-0F7D-D3CE-A343-89DE9ADC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1EE4-FFE0-4C03-9E2E-B94A19C20907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5E34-9E04-BCEF-7388-594DF37A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300DB-B203-3066-D38E-40BC91AA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E39E-FA63-4738-8A3A-83760B6EE0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85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C28CB-C42F-90E8-31CB-84E753DA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F9D2-229F-DE41-03E2-54D39B360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7FB5-BE3F-BC00-72AC-4FAFB5EF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1EE4-FFE0-4C03-9E2E-B94A19C20907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4666-17C5-CA4A-1AA8-81601066E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EC60E-C9AF-6F57-40A6-3180CC0E1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E39E-FA63-4738-8A3A-83760B6EE0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439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42A3-42DF-E8B1-B4BD-04B08A132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 List, Queue, Stack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E9909-AF12-DCAA-8FF9-F6ECD288E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323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FD6E-BF7D-8F3C-D2FF-E4033B8E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1: List – Daftar file di sub </a:t>
            </a:r>
            <a:r>
              <a:rPr lang="en-US" dirty="0" err="1"/>
              <a:t>direktori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DA4B-569E-6F82-E991-DB84177A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1330" cy="4351338"/>
          </a:xfrm>
        </p:spPr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/>
              <a:t>sub-</a:t>
            </a:r>
            <a:r>
              <a:rPr lang="en-US" b="1" dirty="0" err="1"/>
              <a:t>direktori</a:t>
            </a:r>
            <a:r>
              <a:rPr lang="en-US" dirty="0"/>
              <a:t>, </a:t>
            </a: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dan </a:t>
            </a:r>
            <a:r>
              <a:rPr lang="en-US" dirty="0" err="1"/>
              <a:t>ukurannya</a:t>
            </a:r>
            <a:r>
              <a:rPr lang="en-US" dirty="0"/>
              <a:t>.</a:t>
            </a:r>
          </a:p>
          <a:p>
            <a:r>
              <a:rPr lang="en-US" dirty="0"/>
              <a:t>Masukkan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file.</a:t>
            </a:r>
          </a:p>
          <a:p>
            <a:r>
              <a:rPr lang="en-US" dirty="0" err="1"/>
              <a:t>Pertimbangkan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info </a:t>
            </a:r>
            <a:r>
              <a:rPr lang="en-US" dirty="0" err="1"/>
              <a:t>tanggal</a:t>
            </a:r>
            <a:r>
              <a:rPr lang="en-US" dirty="0"/>
              <a:t> dan </a:t>
            </a:r>
            <a:r>
              <a:rPr lang="en-US" dirty="0" err="1"/>
              <a:t>jenis</a:t>
            </a:r>
            <a:r>
              <a:rPr lang="en-US" dirty="0"/>
              <a:t> file.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7D7D6-9F21-F4C9-2DC0-C6BB672A79DA}"/>
              </a:ext>
            </a:extLst>
          </p:cNvPr>
          <p:cNvSpPr txBox="1"/>
          <p:nvPr/>
        </p:nvSpPr>
        <p:spPr>
          <a:xfrm>
            <a:off x="7239786" y="1690688"/>
            <a:ext cx="4355183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900" dirty="0"/>
              <a:t>import </a:t>
            </a:r>
            <a:r>
              <a:rPr lang="en-ID" sz="900" dirty="0" err="1"/>
              <a:t>java.io.File</a:t>
            </a:r>
            <a:r>
              <a:rPr lang="en-ID" sz="900" dirty="0"/>
              <a:t>;</a:t>
            </a:r>
          </a:p>
          <a:p>
            <a:endParaRPr lang="en-ID" sz="900" dirty="0"/>
          </a:p>
          <a:p>
            <a:r>
              <a:rPr lang="en-ID" sz="900" dirty="0"/>
              <a:t>public class </a:t>
            </a:r>
            <a:r>
              <a:rPr lang="en-ID" sz="900" dirty="0" err="1"/>
              <a:t>DaftarFile</a:t>
            </a:r>
            <a:r>
              <a:rPr lang="en-ID" sz="900" dirty="0"/>
              <a:t> {</a:t>
            </a:r>
          </a:p>
          <a:p>
            <a:endParaRPr lang="en-ID" sz="900" dirty="0"/>
          </a:p>
          <a:p>
            <a:r>
              <a:rPr lang="en-ID" sz="900" dirty="0"/>
              <a:t>  public static String </a:t>
            </a:r>
            <a:r>
              <a:rPr lang="en-ID" sz="900" dirty="0" err="1"/>
              <a:t>get_file_kb</a:t>
            </a:r>
            <a:r>
              <a:rPr lang="en-ID" sz="900" dirty="0"/>
              <a:t>(String path) {</a:t>
            </a:r>
          </a:p>
          <a:p>
            <a:r>
              <a:rPr lang="en-ID" sz="900" dirty="0"/>
              <a:t>    File </a:t>
            </a:r>
            <a:r>
              <a:rPr lang="en-ID" sz="900" dirty="0" err="1"/>
              <a:t>file</a:t>
            </a:r>
            <a:r>
              <a:rPr lang="en-ID" sz="900" dirty="0"/>
              <a:t> = new File(path);  </a:t>
            </a:r>
          </a:p>
          <a:p>
            <a:r>
              <a:rPr lang="en-ID" sz="900" dirty="0"/>
              <a:t>    //checks if the specified exists </a:t>
            </a:r>
          </a:p>
          <a:p>
            <a:r>
              <a:rPr lang="en-ID" sz="900" dirty="0"/>
              <a:t>    if (!</a:t>
            </a:r>
            <a:r>
              <a:rPr lang="en-ID" sz="900" dirty="0" err="1"/>
              <a:t>file.exists</a:t>
            </a:r>
            <a:r>
              <a:rPr lang="en-ID" sz="900" dirty="0"/>
              <a:t>() || !</a:t>
            </a:r>
            <a:r>
              <a:rPr lang="en-ID" sz="900" dirty="0" err="1"/>
              <a:t>file.isFile</a:t>
            </a:r>
            <a:r>
              <a:rPr lang="en-ID" sz="900" dirty="0"/>
              <a:t>())   </a:t>
            </a:r>
          </a:p>
          <a:p>
            <a:r>
              <a:rPr lang="en-ID" sz="900" dirty="0"/>
              <a:t>        return "";  </a:t>
            </a:r>
          </a:p>
          <a:p>
            <a:r>
              <a:rPr lang="en-ID" sz="900" dirty="0"/>
              <a:t>  </a:t>
            </a:r>
          </a:p>
          <a:p>
            <a:r>
              <a:rPr lang="en-ID" sz="900" dirty="0"/>
              <a:t>  </a:t>
            </a:r>
          </a:p>
          <a:p>
            <a:r>
              <a:rPr lang="en-ID" sz="900" dirty="0"/>
              <a:t>    return (double) </a:t>
            </a:r>
            <a:r>
              <a:rPr lang="en-ID" sz="900" dirty="0" err="1"/>
              <a:t>file.length</a:t>
            </a:r>
            <a:r>
              <a:rPr lang="en-ID" sz="900" dirty="0"/>
              <a:t>() / 1024 + " kb";  </a:t>
            </a:r>
          </a:p>
          <a:p>
            <a:r>
              <a:rPr lang="en-ID" sz="900" dirty="0"/>
              <a:t>  }</a:t>
            </a:r>
          </a:p>
          <a:p>
            <a:endParaRPr lang="en-ID" sz="900" dirty="0"/>
          </a:p>
          <a:p>
            <a:r>
              <a:rPr lang="en-ID" sz="900" dirty="0"/>
              <a:t>  public static void </a:t>
            </a:r>
            <a:r>
              <a:rPr lang="en-ID" sz="900" dirty="0" err="1"/>
              <a:t>tampil_daftar_file</a:t>
            </a:r>
            <a:r>
              <a:rPr lang="en-ID" sz="900" dirty="0"/>
              <a:t>()</a:t>
            </a:r>
          </a:p>
          <a:p>
            <a:r>
              <a:rPr lang="en-ID" sz="900" dirty="0"/>
              <a:t>   {</a:t>
            </a:r>
          </a:p>
          <a:p>
            <a:r>
              <a:rPr lang="en-ID" sz="900" dirty="0"/>
              <a:t>    File folder = new File("c:/Windows/");</a:t>
            </a:r>
          </a:p>
          <a:p>
            <a:r>
              <a:rPr lang="en-ID" sz="900" dirty="0"/>
              <a:t>    File[] </a:t>
            </a:r>
            <a:r>
              <a:rPr lang="en-ID" sz="900" dirty="0" err="1"/>
              <a:t>listOfFiles</a:t>
            </a:r>
            <a:r>
              <a:rPr lang="en-ID" sz="900" dirty="0"/>
              <a:t> = </a:t>
            </a:r>
            <a:r>
              <a:rPr lang="en-ID" sz="900" dirty="0" err="1"/>
              <a:t>folder.listFiles</a:t>
            </a:r>
            <a:r>
              <a:rPr lang="en-ID" sz="900" dirty="0"/>
              <a:t>();</a:t>
            </a:r>
          </a:p>
          <a:p>
            <a:endParaRPr lang="en-ID" sz="900" dirty="0"/>
          </a:p>
          <a:p>
            <a:r>
              <a:rPr lang="en-ID" sz="900" dirty="0"/>
              <a:t>    for (File </a:t>
            </a:r>
            <a:r>
              <a:rPr lang="en-ID" sz="900" dirty="0" err="1"/>
              <a:t>file</a:t>
            </a:r>
            <a:r>
              <a:rPr lang="en-ID" sz="900" dirty="0"/>
              <a:t> : </a:t>
            </a:r>
            <a:r>
              <a:rPr lang="en-ID" sz="900" dirty="0" err="1"/>
              <a:t>listOfFiles</a:t>
            </a:r>
            <a:r>
              <a:rPr lang="en-ID" sz="900" dirty="0"/>
              <a:t>) {</a:t>
            </a:r>
          </a:p>
          <a:p>
            <a:r>
              <a:rPr lang="en-ID" sz="900" dirty="0"/>
              <a:t>        if (</a:t>
            </a:r>
            <a:r>
              <a:rPr lang="en-ID" sz="900" dirty="0" err="1"/>
              <a:t>file.isFile</a:t>
            </a:r>
            <a:r>
              <a:rPr lang="en-ID" sz="900" dirty="0"/>
              <a:t>()) {</a:t>
            </a:r>
          </a:p>
          <a:p>
            <a:r>
              <a:rPr lang="en-ID" sz="900" dirty="0"/>
              <a:t>           </a:t>
            </a:r>
            <a:r>
              <a:rPr lang="en-ID" sz="900" dirty="0" err="1"/>
              <a:t>System.out.println</a:t>
            </a:r>
            <a:r>
              <a:rPr lang="en-ID" sz="900" dirty="0"/>
              <a:t>(</a:t>
            </a:r>
            <a:r>
              <a:rPr lang="en-ID" sz="900" dirty="0" err="1"/>
              <a:t>file.getName</a:t>
            </a:r>
            <a:r>
              <a:rPr lang="en-ID" sz="900" dirty="0"/>
              <a:t>() + ",  " + </a:t>
            </a:r>
            <a:r>
              <a:rPr lang="en-ID" sz="900" dirty="0" err="1"/>
              <a:t>file.getAbsolutePath</a:t>
            </a:r>
            <a:r>
              <a:rPr lang="en-ID" sz="900" dirty="0"/>
              <a:t>() + ", "+ </a:t>
            </a:r>
            <a:r>
              <a:rPr lang="en-ID" sz="900" dirty="0" err="1"/>
              <a:t>get_file_kb</a:t>
            </a:r>
            <a:r>
              <a:rPr lang="en-ID" sz="900" dirty="0"/>
              <a:t>(</a:t>
            </a:r>
            <a:r>
              <a:rPr lang="en-ID" sz="900" dirty="0" err="1"/>
              <a:t>file.getAbsolutePath</a:t>
            </a:r>
            <a:r>
              <a:rPr lang="en-ID" sz="900" dirty="0"/>
              <a:t>()));</a:t>
            </a:r>
          </a:p>
          <a:p>
            <a:r>
              <a:rPr lang="en-ID" sz="900" dirty="0"/>
              <a:t>        }</a:t>
            </a:r>
          </a:p>
          <a:p>
            <a:r>
              <a:rPr lang="en-ID" sz="900" dirty="0"/>
              <a:t>     }</a:t>
            </a:r>
          </a:p>
          <a:p>
            <a:r>
              <a:rPr lang="en-ID" sz="900" dirty="0"/>
              <a:t>   }</a:t>
            </a:r>
          </a:p>
          <a:p>
            <a:endParaRPr lang="en-ID" sz="900" dirty="0"/>
          </a:p>
          <a:p>
            <a:r>
              <a:rPr lang="en-ID" sz="900" dirty="0"/>
              <a:t>    public static void main(String[] </a:t>
            </a:r>
            <a:r>
              <a:rPr lang="en-ID" sz="900" dirty="0" err="1"/>
              <a:t>args</a:t>
            </a:r>
            <a:r>
              <a:rPr lang="en-ID" sz="900" dirty="0"/>
              <a:t>) {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System.out.println</a:t>
            </a:r>
            <a:r>
              <a:rPr lang="en-ID" sz="900" dirty="0"/>
              <a:t>("Hello, World!"); </a:t>
            </a:r>
          </a:p>
          <a:p>
            <a:r>
              <a:rPr lang="en-ID" sz="900" dirty="0"/>
              <a:t>	      </a:t>
            </a:r>
            <a:r>
              <a:rPr lang="en-ID" sz="900" dirty="0" err="1"/>
              <a:t>tampil_daftar_file</a:t>
            </a:r>
            <a:r>
              <a:rPr lang="en-ID" sz="900" dirty="0"/>
              <a:t>();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System.out.println</a:t>
            </a:r>
            <a:r>
              <a:rPr lang="en-ID" sz="900" dirty="0"/>
              <a:t>("\</a:t>
            </a:r>
            <a:r>
              <a:rPr lang="en-ID" sz="900" dirty="0" err="1"/>
              <a:t>nSelesai</a:t>
            </a:r>
            <a:r>
              <a:rPr lang="en-ID" sz="900" dirty="0"/>
              <a:t> ...");</a:t>
            </a:r>
          </a:p>
          <a:p>
            <a:r>
              <a:rPr lang="en-ID" sz="900" dirty="0"/>
              <a:t>    }</a:t>
            </a:r>
          </a:p>
          <a:p>
            <a:r>
              <a:rPr lang="en-ID" sz="900" dirty="0"/>
              <a:t>}</a:t>
            </a:r>
          </a:p>
          <a:p>
            <a:endParaRPr lang="en-ID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DA023-DB34-9534-875B-000A6EC4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92" y="4661528"/>
            <a:ext cx="4231988" cy="18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1FF6-D95C-0E0C-97A8-4F4BF0A8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2: Stack – Check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Kurung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3AD4-EFD5-EB58-FC67-4C4D8FB9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7767" cy="4351338"/>
          </a:xfrm>
        </p:spPr>
        <p:txBody>
          <a:bodyPr/>
          <a:lstStyle/>
          <a:p>
            <a:r>
              <a:rPr lang="en-US" dirty="0"/>
              <a:t>Ambil </a:t>
            </a:r>
            <a:r>
              <a:rPr lang="en-US" dirty="0" err="1"/>
              <a:t>sebuah</a:t>
            </a:r>
            <a:r>
              <a:rPr lang="en-US" dirty="0"/>
              <a:t> source code program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CobaSatu.java, coba.cpp, </a:t>
            </a:r>
            <a:r>
              <a:rPr lang="en-US" dirty="0" err="1"/>
              <a:t>dll</a:t>
            </a:r>
            <a:r>
              <a:rPr lang="en-US" dirty="0"/>
              <a:t>).</a:t>
            </a:r>
          </a:p>
          <a:p>
            <a:r>
              <a:rPr lang="en-ID" dirty="0" err="1"/>
              <a:t>Periksalah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program </a:t>
            </a:r>
            <a:r>
              <a:rPr lang="en-ID" dirty="0" err="1"/>
              <a:t>tsb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seimbang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Kurung</a:t>
            </a:r>
            <a:r>
              <a:rPr lang="en-ID" dirty="0"/>
              <a:t> yang </a:t>
            </a:r>
            <a:r>
              <a:rPr lang="en-ID" dirty="0" err="1"/>
              <a:t>diperiksa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lain: { } ( ) [ ]</a:t>
            </a:r>
          </a:p>
          <a:p>
            <a:pPr lvl="1"/>
            <a:r>
              <a:rPr lang="en-ID" dirty="0"/>
              <a:t>Comment /*  */</a:t>
            </a:r>
          </a:p>
          <a:p>
            <a:r>
              <a:rPr lang="en-ID" dirty="0" err="1"/>
              <a:t>Gunakan</a:t>
            </a:r>
            <a:r>
              <a:rPr lang="en-ID" dirty="0"/>
              <a:t> Stack.</a:t>
            </a:r>
          </a:p>
          <a:p>
            <a:r>
              <a:rPr lang="en-ID" dirty="0" err="1"/>
              <a:t>Kembangkan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petik</a:t>
            </a:r>
            <a:r>
              <a:rPr lang="en-ID" dirty="0"/>
              <a:t> </a:t>
            </a:r>
            <a:r>
              <a:rPr lang="en-ID" dirty="0" err="1"/>
              <a:t>ganda</a:t>
            </a:r>
            <a:r>
              <a:rPr lang="en-ID" dirty="0"/>
              <a:t> dan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petik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F582C-0C34-9B99-0514-EC13EB8DB865}"/>
              </a:ext>
            </a:extLst>
          </p:cNvPr>
          <p:cNvSpPr txBox="1"/>
          <p:nvPr/>
        </p:nvSpPr>
        <p:spPr>
          <a:xfrm>
            <a:off x="8356076" y="1825625"/>
            <a:ext cx="29977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main() {</a:t>
            </a:r>
          </a:p>
          <a:p>
            <a:endParaRPr lang="en-US" dirty="0"/>
          </a:p>
          <a:p>
            <a:r>
              <a:rPr lang="en-US" dirty="0"/>
              <a:t>  print (“Halo”)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}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D2750-BE54-24BB-53D9-96F952EE28EF}"/>
              </a:ext>
            </a:extLst>
          </p:cNvPr>
          <p:cNvSpPr txBox="1"/>
          <p:nvPr/>
        </p:nvSpPr>
        <p:spPr>
          <a:xfrm>
            <a:off x="8356076" y="3499307"/>
            <a:ext cx="29977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600" dirty="0"/>
              <a:t>import </a:t>
            </a:r>
            <a:r>
              <a:rPr lang="en-ID" sz="600" dirty="0" err="1"/>
              <a:t>java.io.File</a:t>
            </a:r>
            <a:r>
              <a:rPr lang="en-ID" sz="600" dirty="0"/>
              <a:t>;  // Import the File class</a:t>
            </a:r>
          </a:p>
          <a:p>
            <a:r>
              <a:rPr lang="en-ID" sz="600" dirty="0"/>
              <a:t>import </a:t>
            </a:r>
            <a:r>
              <a:rPr lang="en-ID" sz="600" dirty="0" err="1"/>
              <a:t>java.io.FileNotFoundException</a:t>
            </a:r>
            <a:r>
              <a:rPr lang="en-ID" sz="600" dirty="0"/>
              <a:t>;  // Import this class to handle errors</a:t>
            </a:r>
          </a:p>
          <a:p>
            <a:r>
              <a:rPr lang="en-ID" sz="600" dirty="0"/>
              <a:t>import </a:t>
            </a:r>
            <a:r>
              <a:rPr lang="en-ID" sz="600" dirty="0" err="1"/>
              <a:t>java.util.Scanner</a:t>
            </a:r>
            <a:r>
              <a:rPr lang="en-ID" sz="600" dirty="0"/>
              <a:t>; // Import the Scanner class to read text files</a:t>
            </a:r>
          </a:p>
          <a:p>
            <a:endParaRPr lang="en-ID" sz="600" dirty="0"/>
          </a:p>
          <a:p>
            <a:endParaRPr lang="en-ID" sz="600" dirty="0"/>
          </a:p>
          <a:p>
            <a:endParaRPr lang="en-ID" sz="600" dirty="0"/>
          </a:p>
          <a:p>
            <a:r>
              <a:rPr lang="en-ID" sz="600" dirty="0"/>
              <a:t>public class </a:t>
            </a:r>
            <a:r>
              <a:rPr lang="en-ID" sz="600" dirty="0" err="1"/>
              <a:t>BacaFile</a:t>
            </a:r>
            <a:r>
              <a:rPr lang="en-ID" sz="600" dirty="0"/>
              <a:t> {</a:t>
            </a:r>
          </a:p>
          <a:p>
            <a:endParaRPr lang="en-ID" sz="600" dirty="0"/>
          </a:p>
          <a:p>
            <a:r>
              <a:rPr lang="en-ID" sz="600" dirty="0"/>
              <a:t>  public void </a:t>
            </a:r>
            <a:r>
              <a:rPr lang="en-ID" sz="600" dirty="0" err="1"/>
              <a:t>ReadFile</a:t>
            </a:r>
            <a:r>
              <a:rPr lang="en-ID" sz="600" dirty="0"/>
              <a:t>(String </a:t>
            </a:r>
            <a:r>
              <a:rPr lang="en-ID" sz="600" dirty="0" err="1"/>
              <a:t>nmfile</a:t>
            </a:r>
            <a:r>
              <a:rPr lang="en-ID" sz="600" dirty="0"/>
              <a:t>) {</a:t>
            </a:r>
          </a:p>
          <a:p>
            <a:r>
              <a:rPr lang="en-ID" sz="600" dirty="0"/>
              <a:t>    try {</a:t>
            </a:r>
          </a:p>
          <a:p>
            <a:r>
              <a:rPr lang="en-ID" sz="600" dirty="0"/>
              <a:t>      File </a:t>
            </a:r>
            <a:r>
              <a:rPr lang="en-ID" sz="600" dirty="0" err="1"/>
              <a:t>myObj</a:t>
            </a:r>
            <a:r>
              <a:rPr lang="en-ID" sz="600" dirty="0"/>
              <a:t> = new File(</a:t>
            </a:r>
            <a:r>
              <a:rPr lang="en-ID" sz="600" dirty="0" err="1"/>
              <a:t>nmfile</a:t>
            </a:r>
            <a:r>
              <a:rPr lang="en-ID" sz="600" dirty="0"/>
              <a:t>);</a:t>
            </a:r>
          </a:p>
          <a:p>
            <a:r>
              <a:rPr lang="en-ID" sz="600" dirty="0"/>
              <a:t>      Scanner </a:t>
            </a:r>
            <a:r>
              <a:rPr lang="en-ID" sz="600" dirty="0" err="1"/>
              <a:t>myReader</a:t>
            </a:r>
            <a:r>
              <a:rPr lang="en-ID" sz="600" dirty="0"/>
              <a:t> = new Scanner(</a:t>
            </a:r>
            <a:r>
              <a:rPr lang="en-ID" sz="600" dirty="0" err="1"/>
              <a:t>myObj</a:t>
            </a:r>
            <a:r>
              <a:rPr lang="en-ID" sz="600" dirty="0"/>
              <a:t>);</a:t>
            </a:r>
          </a:p>
          <a:p>
            <a:r>
              <a:rPr lang="en-ID" sz="600" dirty="0"/>
              <a:t>      while (</a:t>
            </a:r>
            <a:r>
              <a:rPr lang="en-ID" sz="600" dirty="0" err="1"/>
              <a:t>myReader.hasNextLine</a:t>
            </a:r>
            <a:r>
              <a:rPr lang="en-ID" sz="600" dirty="0"/>
              <a:t>()) {</a:t>
            </a:r>
          </a:p>
          <a:p>
            <a:r>
              <a:rPr lang="en-ID" sz="600" dirty="0"/>
              <a:t>        String data = </a:t>
            </a:r>
            <a:r>
              <a:rPr lang="en-ID" sz="600" dirty="0" err="1"/>
              <a:t>myReader.nextLine</a:t>
            </a:r>
            <a:r>
              <a:rPr lang="en-ID" sz="600" dirty="0"/>
              <a:t>();</a:t>
            </a:r>
          </a:p>
          <a:p>
            <a:r>
              <a:rPr lang="en-ID" sz="600" dirty="0"/>
              <a:t>        </a:t>
            </a:r>
            <a:r>
              <a:rPr lang="en-ID" sz="600" dirty="0" err="1"/>
              <a:t>System.out.println</a:t>
            </a:r>
            <a:r>
              <a:rPr lang="en-ID" sz="600" dirty="0"/>
              <a:t>(data);</a:t>
            </a:r>
          </a:p>
          <a:p>
            <a:r>
              <a:rPr lang="en-ID" sz="600" dirty="0"/>
              <a:t>      }</a:t>
            </a:r>
          </a:p>
          <a:p>
            <a:r>
              <a:rPr lang="en-ID" sz="600" dirty="0"/>
              <a:t>      </a:t>
            </a:r>
            <a:r>
              <a:rPr lang="en-ID" sz="600" dirty="0" err="1"/>
              <a:t>myReader.close</a:t>
            </a:r>
            <a:r>
              <a:rPr lang="en-ID" sz="600" dirty="0"/>
              <a:t>();</a:t>
            </a:r>
          </a:p>
          <a:p>
            <a:r>
              <a:rPr lang="en-ID" sz="600" dirty="0"/>
              <a:t>    } catch (</a:t>
            </a:r>
            <a:r>
              <a:rPr lang="en-ID" sz="600" dirty="0" err="1"/>
              <a:t>FileNotFoundException</a:t>
            </a:r>
            <a:r>
              <a:rPr lang="en-ID" sz="600" dirty="0"/>
              <a:t> e) {</a:t>
            </a:r>
          </a:p>
          <a:p>
            <a:r>
              <a:rPr lang="en-ID" sz="600" dirty="0"/>
              <a:t>      </a:t>
            </a:r>
            <a:r>
              <a:rPr lang="en-ID" sz="600" dirty="0" err="1"/>
              <a:t>System.out.println</a:t>
            </a:r>
            <a:r>
              <a:rPr lang="en-ID" sz="600" dirty="0"/>
              <a:t>("An error occurred.");</a:t>
            </a:r>
          </a:p>
          <a:p>
            <a:r>
              <a:rPr lang="en-ID" sz="600" dirty="0"/>
              <a:t>      </a:t>
            </a:r>
            <a:r>
              <a:rPr lang="en-ID" sz="600" dirty="0" err="1"/>
              <a:t>e.printStackTrace</a:t>
            </a:r>
            <a:r>
              <a:rPr lang="en-ID" sz="600" dirty="0"/>
              <a:t>();</a:t>
            </a:r>
          </a:p>
          <a:p>
            <a:r>
              <a:rPr lang="en-ID" sz="600" dirty="0"/>
              <a:t>    }</a:t>
            </a:r>
          </a:p>
          <a:p>
            <a:r>
              <a:rPr lang="en-ID" sz="600" dirty="0"/>
              <a:t>  }</a:t>
            </a:r>
          </a:p>
          <a:p>
            <a:endParaRPr lang="en-ID" sz="600" dirty="0"/>
          </a:p>
          <a:p>
            <a:r>
              <a:rPr lang="en-ID" sz="600" dirty="0"/>
              <a:t>  public static void main(String[] </a:t>
            </a:r>
            <a:r>
              <a:rPr lang="en-ID" sz="600" dirty="0" err="1"/>
              <a:t>args</a:t>
            </a:r>
            <a:r>
              <a:rPr lang="en-ID" sz="600" dirty="0"/>
              <a:t>) {</a:t>
            </a:r>
          </a:p>
          <a:p>
            <a:r>
              <a:rPr lang="en-ID" sz="600" dirty="0"/>
              <a:t>   </a:t>
            </a:r>
            <a:r>
              <a:rPr lang="en-ID" sz="600" dirty="0" err="1"/>
              <a:t>BacaFile</a:t>
            </a:r>
            <a:r>
              <a:rPr lang="en-ID" sz="600" dirty="0"/>
              <a:t> </a:t>
            </a:r>
            <a:r>
              <a:rPr lang="en-ID" sz="600" dirty="0" err="1"/>
              <a:t>obj</a:t>
            </a:r>
            <a:r>
              <a:rPr lang="en-ID" sz="600" dirty="0"/>
              <a:t> = new </a:t>
            </a:r>
            <a:r>
              <a:rPr lang="en-ID" sz="600" dirty="0" err="1"/>
              <a:t>BacaFile</a:t>
            </a:r>
            <a:r>
              <a:rPr lang="en-ID" sz="600" dirty="0"/>
              <a:t>();</a:t>
            </a:r>
          </a:p>
          <a:p>
            <a:r>
              <a:rPr lang="en-ID" sz="600" dirty="0"/>
              <a:t>   </a:t>
            </a:r>
            <a:r>
              <a:rPr lang="en-ID" sz="600" dirty="0" err="1"/>
              <a:t>obj.ReadFile</a:t>
            </a:r>
            <a:r>
              <a:rPr lang="en-ID" sz="600" dirty="0"/>
              <a:t>("Hello.java");</a:t>
            </a:r>
          </a:p>
          <a:p>
            <a:r>
              <a:rPr lang="en-ID" sz="600" dirty="0"/>
              <a:t>  }</a:t>
            </a:r>
          </a:p>
          <a:p>
            <a:r>
              <a:rPr lang="en-ID" sz="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6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FBF-82F1-E1A5-E198-77E35619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3: Queue – </a:t>
            </a:r>
            <a:r>
              <a:rPr lang="en-US" dirty="0" err="1"/>
              <a:t>Simulasi</a:t>
            </a:r>
            <a:r>
              <a:rPr lang="en-US" dirty="0"/>
              <a:t> SMS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9A1A-B80F-2779-B9D6-67F74C8C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8332" cy="4351338"/>
          </a:xfrm>
        </p:spPr>
        <p:txBody>
          <a:bodyPr/>
          <a:lstStyle/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SMS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diterima</a:t>
            </a:r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SMS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SMS </a:t>
            </a:r>
            <a:r>
              <a:rPr lang="en-US" dirty="0" err="1"/>
              <a:t>berikutnya</a:t>
            </a:r>
            <a:endParaRPr lang="en-US" dirty="0"/>
          </a:p>
          <a:p>
            <a:r>
              <a:rPr lang="en-US" dirty="0" err="1"/>
              <a:t>Gunakan</a:t>
            </a:r>
            <a:r>
              <a:rPr lang="en-US" dirty="0"/>
              <a:t> Queue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SMS </a:t>
            </a:r>
            <a:r>
              <a:rPr lang="en-US" dirty="0" err="1"/>
              <a:t>tsb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E069D-F7BF-4D72-AB59-518BA4605289}"/>
              </a:ext>
            </a:extLst>
          </p:cNvPr>
          <p:cNvSpPr txBox="1"/>
          <p:nvPr/>
        </p:nvSpPr>
        <p:spPr>
          <a:xfrm>
            <a:off x="6796726" y="1825625"/>
            <a:ext cx="4637987" cy="4216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400" dirty="0"/>
              <a:t>// Java program select a random element from List</a:t>
            </a:r>
          </a:p>
          <a:p>
            <a:endParaRPr lang="en-ID" sz="400" dirty="0"/>
          </a:p>
          <a:p>
            <a:r>
              <a:rPr lang="en-ID" sz="400" dirty="0"/>
              <a:t>import </a:t>
            </a:r>
            <a:r>
              <a:rPr lang="en-ID" sz="400" dirty="0" err="1"/>
              <a:t>java.util.ArrayList</a:t>
            </a:r>
            <a:r>
              <a:rPr lang="en-ID" sz="400" dirty="0"/>
              <a:t>;</a:t>
            </a:r>
          </a:p>
          <a:p>
            <a:r>
              <a:rPr lang="en-ID" sz="400" dirty="0"/>
              <a:t>import </a:t>
            </a:r>
            <a:r>
              <a:rPr lang="en-ID" sz="400" dirty="0" err="1"/>
              <a:t>java.util.List</a:t>
            </a:r>
            <a:r>
              <a:rPr lang="en-ID" sz="400" dirty="0"/>
              <a:t>;</a:t>
            </a:r>
          </a:p>
          <a:p>
            <a:r>
              <a:rPr lang="en-ID" sz="400" dirty="0"/>
              <a:t>import </a:t>
            </a:r>
            <a:r>
              <a:rPr lang="en-ID" sz="400" dirty="0" err="1"/>
              <a:t>java.util.Random</a:t>
            </a:r>
            <a:r>
              <a:rPr lang="en-ID" sz="400" dirty="0"/>
              <a:t>;</a:t>
            </a:r>
          </a:p>
          <a:p>
            <a:endParaRPr lang="en-ID" sz="400" dirty="0"/>
          </a:p>
          <a:p>
            <a:r>
              <a:rPr lang="en-ID" sz="400" dirty="0"/>
              <a:t>public class </a:t>
            </a:r>
            <a:r>
              <a:rPr lang="en-ID" sz="400" dirty="0" err="1"/>
              <a:t>DapatSMS</a:t>
            </a:r>
            <a:r>
              <a:rPr lang="en-ID" sz="400" dirty="0"/>
              <a:t> {</a:t>
            </a:r>
          </a:p>
          <a:p>
            <a:r>
              <a:rPr lang="en-ID" sz="400" dirty="0"/>
              <a:t>    // </a:t>
            </a:r>
            <a:r>
              <a:rPr lang="en-ID" sz="400" dirty="0" err="1"/>
              <a:t>boundIndex</a:t>
            </a:r>
            <a:r>
              <a:rPr lang="en-ID" sz="400" dirty="0"/>
              <a:t> for select in sub list</a:t>
            </a:r>
          </a:p>
          <a:p>
            <a:r>
              <a:rPr lang="en-ID" sz="400" dirty="0"/>
              <a:t>	private int </a:t>
            </a:r>
            <a:r>
              <a:rPr lang="en-ID" sz="400" dirty="0" err="1"/>
              <a:t>numberOfElements</a:t>
            </a:r>
            <a:r>
              <a:rPr lang="en-ID" sz="400" dirty="0"/>
              <a:t> = 0;</a:t>
            </a:r>
          </a:p>
          <a:p>
            <a:r>
              <a:rPr lang="en-ID" sz="400" dirty="0"/>
              <a:t>    </a:t>
            </a:r>
          </a:p>
          <a:p>
            <a:r>
              <a:rPr lang="en-ID" sz="400" dirty="0"/>
              <a:t>    // create a list of Integer type</a:t>
            </a:r>
          </a:p>
          <a:p>
            <a:r>
              <a:rPr lang="en-ID" sz="400" dirty="0"/>
              <a:t>	private List&lt;String&gt; list = new </a:t>
            </a:r>
            <a:r>
              <a:rPr lang="en-ID" sz="400" dirty="0" err="1"/>
              <a:t>ArrayList</a:t>
            </a:r>
            <a:r>
              <a:rPr lang="en-ID" sz="400" dirty="0"/>
              <a:t>&lt;&gt;();</a:t>
            </a:r>
          </a:p>
          <a:p>
            <a:endParaRPr lang="en-ID" sz="400" dirty="0"/>
          </a:p>
          <a:p>
            <a:r>
              <a:rPr lang="en-ID" sz="400" dirty="0"/>
              <a:t>    public </a:t>
            </a:r>
            <a:r>
              <a:rPr lang="en-ID" sz="400" dirty="0" err="1"/>
              <a:t>DapatSMS</a:t>
            </a:r>
            <a:r>
              <a:rPr lang="en-ID" sz="400" dirty="0"/>
              <a:t>() {</a:t>
            </a:r>
          </a:p>
          <a:p>
            <a:r>
              <a:rPr lang="en-ID" sz="400" dirty="0"/>
              <a:t>        </a:t>
            </a:r>
            <a:r>
              <a:rPr lang="en-ID" sz="400" dirty="0" err="1"/>
              <a:t>init_simulasi_dapat_sms</a:t>
            </a:r>
            <a:r>
              <a:rPr lang="en-ID" sz="400" dirty="0"/>
              <a:t>();</a:t>
            </a:r>
          </a:p>
          <a:p>
            <a:r>
              <a:rPr lang="en-ID" sz="400" dirty="0"/>
              <a:t>    }</a:t>
            </a:r>
          </a:p>
          <a:p>
            <a:endParaRPr lang="en-ID" sz="400" dirty="0"/>
          </a:p>
          <a:p>
            <a:r>
              <a:rPr lang="en-ID" sz="400" dirty="0"/>
              <a:t>    private void </a:t>
            </a:r>
            <a:r>
              <a:rPr lang="en-ID" sz="400" dirty="0" err="1"/>
              <a:t>init_simulasi_dapat_sms</a:t>
            </a:r>
            <a:r>
              <a:rPr lang="en-ID" sz="400" dirty="0"/>
              <a:t>() {</a:t>
            </a:r>
          </a:p>
          <a:p>
            <a:r>
              <a:rPr lang="en-ID" sz="400" dirty="0"/>
              <a:t>	    // add 3 element </a:t>
            </a:r>
          </a:p>
          <a:p>
            <a:r>
              <a:rPr lang="en-ID" sz="400" dirty="0"/>
              <a:t>		</a:t>
            </a:r>
            <a:r>
              <a:rPr lang="en-ID" sz="400" dirty="0" err="1"/>
              <a:t>list.add</a:t>
            </a:r>
            <a:r>
              <a:rPr lang="en-ID" sz="400" dirty="0"/>
              <a:t>("SMS </a:t>
            </a:r>
            <a:r>
              <a:rPr lang="en-ID" sz="400" dirty="0" err="1"/>
              <a:t>dari</a:t>
            </a:r>
            <a:r>
              <a:rPr lang="en-ID" sz="400" dirty="0"/>
              <a:t> Ali");</a:t>
            </a:r>
          </a:p>
          <a:p>
            <a:r>
              <a:rPr lang="en-ID" sz="400" dirty="0"/>
              <a:t>		</a:t>
            </a:r>
            <a:r>
              <a:rPr lang="en-ID" sz="400" dirty="0" err="1"/>
              <a:t>list.add</a:t>
            </a:r>
            <a:r>
              <a:rPr lang="en-ID" sz="400" dirty="0"/>
              <a:t>("SMS </a:t>
            </a:r>
            <a:r>
              <a:rPr lang="en-ID" sz="400" dirty="0" err="1"/>
              <a:t>dari</a:t>
            </a:r>
            <a:r>
              <a:rPr lang="en-ID" sz="400" dirty="0"/>
              <a:t> Ani");</a:t>
            </a:r>
          </a:p>
          <a:p>
            <a:r>
              <a:rPr lang="en-ID" sz="400" dirty="0"/>
              <a:t>		</a:t>
            </a:r>
            <a:r>
              <a:rPr lang="en-ID" sz="400" dirty="0" err="1"/>
              <a:t>list.add</a:t>
            </a:r>
            <a:r>
              <a:rPr lang="en-ID" sz="400" dirty="0"/>
              <a:t>("SMS </a:t>
            </a:r>
            <a:r>
              <a:rPr lang="en-ID" sz="400" dirty="0" err="1"/>
              <a:t>dari</a:t>
            </a:r>
            <a:r>
              <a:rPr lang="en-ID" sz="400" dirty="0"/>
              <a:t> Budi");</a:t>
            </a:r>
          </a:p>
          <a:p>
            <a:r>
              <a:rPr lang="en-ID" sz="400" dirty="0"/>
              <a:t>		</a:t>
            </a:r>
            <a:r>
              <a:rPr lang="en-ID" sz="400" dirty="0" err="1"/>
              <a:t>list.add</a:t>
            </a:r>
            <a:r>
              <a:rPr lang="en-ID" sz="400" dirty="0"/>
              <a:t>("SMS </a:t>
            </a:r>
            <a:r>
              <a:rPr lang="en-ID" sz="400" dirty="0" err="1"/>
              <a:t>dari</a:t>
            </a:r>
            <a:r>
              <a:rPr lang="en-ID" sz="400" dirty="0"/>
              <a:t> Edi");</a:t>
            </a:r>
          </a:p>
          <a:p>
            <a:r>
              <a:rPr lang="en-ID" sz="400" dirty="0"/>
              <a:t>		</a:t>
            </a:r>
            <a:r>
              <a:rPr lang="en-ID" sz="400" dirty="0" err="1"/>
              <a:t>list.add</a:t>
            </a:r>
            <a:r>
              <a:rPr lang="en-ID" sz="400" dirty="0"/>
              <a:t>("SMS </a:t>
            </a:r>
            <a:r>
              <a:rPr lang="en-ID" sz="400" dirty="0" err="1"/>
              <a:t>dari</a:t>
            </a:r>
            <a:r>
              <a:rPr lang="en-ID" sz="400" dirty="0"/>
              <a:t> Kiki");</a:t>
            </a:r>
          </a:p>
          <a:p>
            <a:endParaRPr lang="en-ID" sz="400" dirty="0"/>
          </a:p>
          <a:p>
            <a:r>
              <a:rPr lang="en-ID" sz="400" dirty="0"/>
              <a:t>        </a:t>
            </a:r>
            <a:r>
              <a:rPr lang="en-ID" sz="400" dirty="0" err="1"/>
              <a:t>numberOfElements</a:t>
            </a:r>
            <a:r>
              <a:rPr lang="en-ID" sz="400" dirty="0"/>
              <a:t> = </a:t>
            </a:r>
            <a:r>
              <a:rPr lang="en-ID" sz="400" dirty="0" err="1"/>
              <a:t>list.size</a:t>
            </a:r>
            <a:r>
              <a:rPr lang="en-ID" sz="400" dirty="0"/>
              <a:t>();</a:t>
            </a:r>
          </a:p>
          <a:p>
            <a:r>
              <a:rPr lang="en-ID" sz="400" dirty="0"/>
              <a:t>    }</a:t>
            </a:r>
          </a:p>
          <a:p>
            <a:endParaRPr lang="en-ID" sz="400" dirty="0"/>
          </a:p>
          <a:p>
            <a:r>
              <a:rPr lang="en-ID" sz="400" dirty="0"/>
              <a:t>	// Function select an element base on index and return</a:t>
            </a:r>
          </a:p>
          <a:p>
            <a:r>
              <a:rPr lang="en-ID" sz="400" dirty="0"/>
              <a:t>	// an element</a:t>
            </a:r>
          </a:p>
          <a:p>
            <a:r>
              <a:rPr lang="en-ID" sz="400" dirty="0"/>
              <a:t>	public List&lt;String&gt; </a:t>
            </a:r>
            <a:r>
              <a:rPr lang="en-ID" sz="400" dirty="0" err="1"/>
              <a:t>dapat_kiriman_sms</a:t>
            </a:r>
            <a:r>
              <a:rPr lang="en-ID" sz="400" dirty="0"/>
              <a:t>()</a:t>
            </a:r>
          </a:p>
          <a:p>
            <a:r>
              <a:rPr lang="en-ID" sz="400" dirty="0"/>
              <a:t>	{</a:t>
            </a:r>
          </a:p>
          <a:p>
            <a:r>
              <a:rPr lang="en-ID" sz="400" dirty="0"/>
              <a:t>		Random rand = new Random();</a:t>
            </a:r>
          </a:p>
          <a:p>
            <a:r>
              <a:rPr lang="en-ID" sz="400" dirty="0"/>
              <a:t>        int </a:t>
            </a:r>
            <a:r>
              <a:rPr lang="en-ID" sz="400" dirty="0" err="1"/>
              <a:t>totalItems</a:t>
            </a:r>
            <a:r>
              <a:rPr lang="en-ID" sz="400" dirty="0"/>
              <a:t> = </a:t>
            </a:r>
            <a:r>
              <a:rPr lang="en-ID" sz="400" dirty="0" err="1"/>
              <a:t>numberOfElements</a:t>
            </a:r>
            <a:r>
              <a:rPr lang="en-ID" sz="400" dirty="0"/>
              <a:t>;</a:t>
            </a:r>
          </a:p>
          <a:p>
            <a:endParaRPr lang="en-ID" sz="400" dirty="0"/>
          </a:p>
          <a:p>
            <a:r>
              <a:rPr lang="en-ID" sz="400" dirty="0"/>
              <a:t>		// create a temporary list for storing</a:t>
            </a:r>
          </a:p>
          <a:p>
            <a:r>
              <a:rPr lang="en-ID" sz="400" dirty="0"/>
              <a:t>		// selected element</a:t>
            </a:r>
          </a:p>
          <a:p>
            <a:r>
              <a:rPr lang="en-ID" sz="400" dirty="0"/>
              <a:t>		List&lt;String&gt; </a:t>
            </a:r>
            <a:r>
              <a:rPr lang="en-ID" sz="400" dirty="0" err="1"/>
              <a:t>newList</a:t>
            </a:r>
            <a:r>
              <a:rPr lang="en-ID" sz="400" dirty="0"/>
              <a:t> = new </a:t>
            </a:r>
            <a:r>
              <a:rPr lang="en-ID" sz="400" dirty="0" err="1"/>
              <a:t>ArrayList</a:t>
            </a:r>
            <a:r>
              <a:rPr lang="en-ID" sz="400" dirty="0"/>
              <a:t>&lt;&gt;();</a:t>
            </a:r>
          </a:p>
          <a:p>
            <a:r>
              <a:rPr lang="en-ID" sz="400" dirty="0"/>
              <a:t>		for (int </a:t>
            </a:r>
            <a:r>
              <a:rPr lang="en-ID" sz="400" dirty="0" err="1"/>
              <a:t>i</a:t>
            </a:r>
            <a:r>
              <a:rPr lang="en-ID" sz="400" dirty="0"/>
              <a:t> = 0; </a:t>
            </a:r>
            <a:r>
              <a:rPr lang="en-ID" sz="400" dirty="0" err="1"/>
              <a:t>i</a:t>
            </a:r>
            <a:r>
              <a:rPr lang="en-ID" sz="400" dirty="0"/>
              <a:t> &lt; </a:t>
            </a:r>
            <a:r>
              <a:rPr lang="en-ID" sz="400" dirty="0" err="1"/>
              <a:t>totalItems</a:t>
            </a:r>
            <a:r>
              <a:rPr lang="en-ID" sz="400" dirty="0"/>
              <a:t>; </a:t>
            </a:r>
            <a:r>
              <a:rPr lang="en-ID" sz="400" dirty="0" err="1"/>
              <a:t>i</a:t>
            </a:r>
            <a:r>
              <a:rPr lang="en-ID" sz="400" dirty="0"/>
              <a:t>++) {</a:t>
            </a:r>
          </a:p>
          <a:p>
            <a:endParaRPr lang="en-ID" sz="400" dirty="0"/>
          </a:p>
          <a:p>
            <a:r>
              <a:rPr lang="en-ID" sz="400" dirty="0"/>
              <a:t>			// take a random index between 0 to size</a:t>
            </a:r>
          </a:p>
          <a:p>
            <a:r>
              <a:rPr lang="en-ID" sz="400" dirty="0"/>
              <a:t>			// of given List</a:t>
            </a:r>
          </a:p>
          <a:p>
            <a:r>
              <a:rPr lang="en-ID" sz="400" dirty="0"/>
              <a:t>			int </a:t>
            </a:r>
            <a:r>
              <a:rPr lang="en-ID" sz="400" dirty="0" err="1"/>
              <a:t>randomIndex</a:t>
            </a:r>
            <a:r>
              <a:rPr lang="en-ID" sz="400" dirty="0"/>
              <a:t> = </a:t>
            </a:r>
            <a:r>
              <a:rPr lang="en-ID" sz="400" dirty="0" err="1"/>
              <a:t>rand.nextInt</a:t>
            </a:r>
            <a:r>
              <a:rPr lang="en-ID" sz="400" dirty="0"/>
              <a:t>(</a:t>
            </a:r>
            <a:r>
              <a:rPr lang="en-ID" sz="400" dirty="0" err="1"/>
              <a:t>list.size</a:t>
            </a:r>
            <a:r>
              <a:rPr lang="en-ID" sz="400" dirty="0"/>
              <a:t>());</a:t>
            </a:r>
          </a:p>
          <a:p>
            <a:endParaRPr lang="en-ID" sz="400" dirty="0"/>
          </a:p>
          <a:p>
            <a:r>
              <a:rPr lang="en-ID" sz="400" dirty="0"/>
              <a:t>			// add element in temporary list</a:t>
            </a:r>
          </a:p>
          <a:p>
            <a:r>
              <a:rPr lang="en-ID" sz="400" dirty="0"/>
              <a:t>			</a:t>
            </a:r>
            <a:r>
              <a:rPr lang="en-ID" sz="400" dirty="0" err="1"/>
              <a:t>newList.add</a:t>
            </a:r>
            <a:r>
              <a:rPr lang="en-ID" sz="400" dirty="0"/>
              <a:t>(</a:t>
            </a:r>
            <a:r>
              <a:rPr lang="en-ID" sz="400" dirty="0" err="1"/>
              <a:t>list.get</a:t>
            </a:r>
            <a:r>
              <a:rPr lang="en-ID" sz="400" dirty="0"/>
              <a:t>(</a:t>
            </a:r>
            <a:r>
              <a:rPr lang="en-ID" sz="400" dirty="0" err="1"/>
              <a:t>randomIndex</a:t>
            </a:r>
            <a:r>
              <a:rPr lang="en-ID" sz="400" dirty="0"/>
              <a:t>));</a:t>
            </a:r>
          </a:p>
          <a:p>
            <a:endParaRPr lang="en-ID" sz="400" dirty="0"/>
          </a:p>
          <a:p>
            <a:r>
              <a:rPr lang="en-ID" sz="400" dirty="0"/>
              <a:t>			// Remove selected element from original list</a:t>
            </a:r>
          </a:p>
          <a:p>
            <a:r>
              <a:rPr lang="en-ID" sz="400" dirty="0"/>
              <a:t>			</a:t>
            </a:r>
            <a:r>
              <a:rPr lang="en-ID" sz="400" dirty="0" err="1"/>
              <a:t>list.remove</a:t>
            </a:r>
            <a:r>
              <a:rPr lang="en-ID" sz="400" dirty="0"/>
              <a:t>(</a:t>
            </a:r>
            <a:r>
              <a:rPr lang="en-ID" sz="400" dirty="0" err="1"/>
              <a:t>randomIndex</a:t>
            </a:r>
            <a:r>
              <a:rPr lang="en-ID" sz="400" dirty="0"/>
              <a:t>);</a:t>
            </a:r>
          </a:p>
          <a:p>
            <a:r>
              <a:rPr lang="en-ID" sz="400" dirty="0"/>
              <a:t>		}</a:t>
            </a:r>
          </a:p>
          <a:p>
            <a:r>
              <a:rPr lang="en-ID" sz="400" dirty="0"/>
              <a:t>		return </a:t>
            </a:r>
            <a:r>
              <a:rPr lang="en-ID" sz="400" dirty="0" err="1"/>
              <a:t>newList</a:t>
            </a:r>
            <a:r>
              <a:rPr lang="en-ID" sz="400" dirty="0"/>
              <a:t>;</a:t>
            </a:r>
          </a:p>
          <a:p>
            <a:r>
              <a:rPr lang="en-ID" sz="400" dirty="0"/>
              <a:t>	}</a:t>
            </a:r>
          </a:p>
          <a:p>
            <a:endParaRPr lang="en-ID" sz="400" dirty="0"/>
          </a:p>
          <a:p>
            <a:endParaRPr lang="en-ID" sz="400" dirty="0"/>
          </a:p>
          <a:p>
            <a:endParaRPr lang="en-ID" sz="400" dirty="0"/>
          </a:p>
          <a:p>
            <a:r>
              <a:rPr lang="en-ID" sz="400" dirty="0"/>
              <a:t>	// Drive Function</a:t>
            </a:r>
          </a:p>
          <a:p>
            <a:r>
              <a:rPr lang="en-ID" sz="400" dirty="0"/>
              <a:t>	public static void main(String[] </a:t>
            </a:r>
            <a:r>
              <a:rPr lang="en-ID" sz="400" dirty="0" err="1"/>
              <a:t>args</a:t>
            </a:r>
            <a:r>
              <a:rPr lang="en-ID" sz="400" dirty="0"/>
              <a:t>)</a:t>
            </a:r>
          </a:p>
          <a:p>
            <a:r>
              <a:rPr lang="en-ID" sz="400" dirty="0"/>
              <a:t>	{</a:t>
            </a:r>
          </a:p>
          <a:p>
            <a:r>
              <a:rPr lang="en-ID" sz="400" dirty="0"/>
              <a:t>		</a:t>
            </a:r>
            <a:r>
              <a:rPr lang="en-ID" sz="400" dirty="0" err="1"/>
              <a:t>DapatSMS</a:t>
            </a:r>
            <a:r>
              <a:rPr lang="en-ID" sz="400" dirty="0"/>
              <a:t> </a:t>
            </a:r>
            <a:r>
              <a:rPr lang="en-ID" sz="400" dirty="0" err="1"/>
              <a:t>obj</a:t>
            </a:r>
            <a:r>
              <a:rPr lang="en-ID" sz="400" dirty="0"/>
              <a:t> = new </a:t>
            </a:r>
            <a:r>
              <a:rPr lang="en-ID" sz="400" dirty="0" err="1"/>
              <a:t>DapatSMS</a:t>
            </a:r>
            <a:r>
              <a:rPr lang="en-ID" sz="400" dirty="0"/>
              <a:t>();</a:t>
            </a:r>
          </a:p>
          <a:p>
            <a:endParaRPr lang="en-ID" sz="400" dirty="0"/>
          </a:p>
          <a:p>
            <a:r>
              <a:rPr lang="en-ID" sz="400" dirty="0"/>
              <a:t>		// </a:t>
            </a:r>
            <a:r>
              <a:rPr lang="en-ID" sz="400" dirty="0" err="1"/>
              <a:t>kiriman</a:t>
            </a:r>
            <a:r>
              <a:rPr lang="en-ID" sz="400" dirty="0"/>
              <a:t> SMS </a:t>
            </a:r>
            <a:r>
              <a:rPr lang="en-ID" sz="400" dirty="0" err="1"/>
              <a:t>nya</a:t>
            </a:r>
            <a:r>
              <a:rPr lang="en-ID" sz="400" dirty="0"/>
              <a:t> </a:t>
            </a:r>
            <a:r>
              <a:rPr lang="en-ID" sz="400" dirty="0" err="1"/>
              <a:t>adalah</a:t>
            </a:r>
            <a:r>
              <a:rPr lang="en-ID" sz="400" dirty="0"/>
              <a:t> </a:t>
            </a:r>
            <a:r>
              <a:rPr lang="en-ID" sz="400" dirty="0" err="1"/>
              <a:t>ini</a:t>
            </a:r>
            <a:endParaRPr lang="en-ID" sz="400" dirty="0"/>
          </a:p>
          <a:p>
            <a:r>
              <a:rPr lang="en-ID" sz="400" dirty="0"/>
              <a:t>        List&lt;String&gt; </a:t>
            </a:r>
            <a:r>
              <a:rPr lang="en-ID" sz="400" dirty="0" err="1"/>
              <a:t>kiriman</a:t>
            </a:r>
            <a:r>
              <a:rPr lang="en-ID" sz="400" dirty="0"/>
              <a:t> = </a:t>
            </a:r>
            <a:r>
              <a:rPr lang="en-ID" sz="400" dirty="0" err="1"/>
              <a:t>obj.dapat_kiriman_sms</a:t>
            </a:r>
            <a:r>
              <a:rPr lang="en-ID" sz="400" dirty="0"/>
              <a:t>();</a:t>
            </a:r>
          </a:p>
          <a:p>
            <a:r>
              <a:rPr lang="en-ID" sz="400" dirty="0"/>
              <a:t>		</a:t>
            </a:r>
            <a:r>
              <a:rPr lang="en-ID" sz="400" dirty="0" err="1"/>
              <a:t>System.out.println</a:t>
            </a:r>
            <a:r>
              <a:rPr lang="en-ID" sz="400" dirty="0"/>
              <a:t>(</a:t>
            </a:r>
            <a:r>
              <a:rPr lang="en-ID" sz="400" dirty="0" err="1"/>
              <a:t>kiriman</a:t>
            </a:r>
            <a:r>
              <a:rPr lang="en-ID" sz="400" dirty="0"/>
              <a:t>);</a:t>
            </a:r>
          </a:p>
          <a:p>
            <a:r>
              <a:rPr lang="en-ID" sz="400" dirty="0"/>
              <a:t>	}</a:t>
            </a:r>
          </a:p>
          <a:p>
            <a:endParaRPr lang="en-ID" sz="400" dirty="0"/>
          </a:p>
          <a:p>
            <a:r>
              <a:rPr lang="en-ID" sz="400" dirty="0"/>
              <a:t>}</a:t>
            </a:r>
          </a:p>
          <a:p>
            <a:endParaRPr lang="en-ID" sz="400" dirty="0"/>
          </a:p>
        </p:txBody>
      </p:sp>
    </p:spTree>
    <p:extLst>
      <p:ext uri="{BB962C8B-B14F-4D97-AF65-F5344CB8AC3E}">
        <p14:creationId xmlns:p14="http://schemas.microsoft.com/office/powerpoint/2010/main" val="256525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931</Words>
  <Application>Microsoft Office PowerPoint</Application>
  <PresentationFormat>Widescreen</PresentationFormat>
  <Paragraphs>149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Latihan List, Queue, Stack</vt:lpstr>
      <vt:lpstr>Latihan 1: List – Daftar file di sub direktori</vt:lpstr>
      <vt:lpstr>Latihan 2: Stack – Check Jumlah Kurung</vt:lpstr>
      <vt:lpstr>Latihan 3: Queue – Simulasi 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List, Queue, Stack</dc:title>
  <dc:creator>Aris</dc:creator>
  <cp:lastModifiedBy>Aris</cp:lastModifiedBy>
  <cp:revision>11</cp:revision>
  <dcterms:created xsi:type="dcterms:W3CDTF">2023-08-18T23:47:29Z</dcterms:created>
  <dcterms:modified xsi:type="dcterms:W3CDTF">2023-08-22T23:19:06Z</dcterms:modified>
</cp:coreProperties>
</file>