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346-857C-1521-C930-E77BEAFAC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A2A7D-EC17-ED73-4514-7639CF921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B4D4-EB07-32AE-632C-E8521867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5ED-0903-4D73-B7D8-FD4FF629FE14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ACFA7-5EDD-FAC2-575E-75EFAE8E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A2DD-BC5A-76EB-A3BC-194542F1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4276-3220-4FFF-8C22-8DA6AC6AD0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829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6319-800B-E1A4-3A22-F57277E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6771B-487C-8A0E-29D1-0687863B0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1410-0155-2AA9-F9AD-1416596B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5ED-0903-4D73-B7D8-FD4FF629FE14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78C6-3531-27C7-57AB-143E2F9F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DE97-9F45-1EE2-373E-96DCC5D1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4276-3220-4FFF-8C22-8DA6AC6AD0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65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EFEBD-68CD-BEF6-9A34-031F28279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6CCAA-ACB8-84C6-075B-076A1EE40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65F8-9D31-8D86-EE34-59469DC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5ED-0903-4D73-B7D8-FD4FF629FE14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2DD73-6721-0A08-5D83-FE903BB6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AF6C-980A-95B6-721A-7C75C222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4276-3220-4FFF-8C22-8DA6AC6AD0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823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2674-8DC6-053B-6586-0DDE739C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BFAF-B52B-56F6-B8F1-48FE73B7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B6259-908F-1761-9900-B811AA00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5ED-0903-4D73-B7D8-FD4FF629FE14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B1B57-4744-7777-CABA-56D57137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080F-BE5F-0AC6-3D88-5ABAF005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4276-3220-4FFF-8C22-8DA6AC6AD0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69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F4F9-7738-2DA9-9183-4D0EAB84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6AC3-B7E4-45C0-C521-8870379F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26959-537E-FC46-A8D1-51743077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5ED-0903-4D73-B7D8-FD4FF629FE14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9E30-B9C6-F486-256F-A83A9B21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448F-C37F-C643-F306-D4AE160E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4276-3220-4FFF-8C22-8DA6AC6AD0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206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54E7-4964-BC29-8504-2EB928D1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D6A9-6FE9-8175-F10C-54874DBF2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5EFF4-B701-6E5E-65D8-4C5DE9E9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4E188-F2C3-49B7-53E1-DB5CE7F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5ED-0903-4D73-B7D8-FD4FF629FE14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E29E4-8F0A-AA51-9035-05640F66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465B4-84B1-DD99-4132-2D77303B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4276-3220-4FFF-8C22-8DA6AC6AD0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291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0DC1-49F1-1873-4E73-A0D87921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82173-3BCA-8AC7-BAF4-22FC78565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0DFAB-F13B-6F3E-D97E-729A778E7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D71B9-C0EE-B0AA-4625-365B7C79A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96546-75AE-B8FC-11BF-CDF2E03E1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3D623-6479-4643-62ED-3818F717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5ED-0903-4D73-B7D8-FD4FF629FE14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4ED41-7AB0-2B15-869C-6ACB3ECB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66F82-62CA-675F-E921-E8286A8C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4276-3220-4FFF-8C22-8DA6AC6AD0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209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474C-8421-1047-B783-E634DB57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8CE05-D50F-4304-F743-1FFB39DA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5ED-0903-4D73-B7D8-FD4FF629FE14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DAEC8-9BEE-77A9-1134-E7A38D3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1A49B-30EE-33A4-84B7-E9120B17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4276-3220-4FFF-8C22-8DA6AC6AD0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2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B0651-F91D-6AF3-53B2-FC4802C0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5ED-0903-4D73-B7D8-FD4FF629FE14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1F6D3-614C-AF98-89EF-02AAF1B0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3C6A5-E473-075C-64D8-BDA80C84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4276-3220-4FFF-8C22-8DA6AC6AD0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005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C1B8-F71C-C256-218B-A679C1A6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4B68-C0C6-23F6-24E1-1D8EDE61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E0EA-FEE5-20DB-200A-68145CFA1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7DD0F-BD36-3AB0-F790-F49DA756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5ED-0903-4D73-B7D8-FD4FF629FE14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A4E04-6293-C495-5AF5-04733576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A43FA-AE8C-DB04-94F6-38A10FD3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4276-3220-4FFF-8C22-8DA6AC6AD0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79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37B5-BF4D-7248-FD69-425CB1F5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EB2B1-D6FA-E7E2-12DD-B0EA24C85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E6B77-2C62-6DDF-2C1A-44C067A99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8190E-03A7-362A-861B-142E4917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85ED-0903-4D73-B7D8-FD4FF629FE14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A74EE-3DCD-ADDC-121F-9856A843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8B9A2-E0D1-063E-5723-FEEAE873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4276-3220-4FFF-8C22-8DA6AC6AD0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716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DBE-FA8F-A203-94E3-BFCF4CC2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F439F-0E4E-457C-7F7B-3AD80D5C3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51A8-62A8-9DC6-AD52-D67917E5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85ED-0903-4D73-B7D8-FD4FF629FE14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0E3C-5303-C08A-F46A-60400FB82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F9B1-E364-0EC4-6252-6F4101308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04276-3220-4FFF-8C22-8DA6AC6AD0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33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BBFC-A1C7-07D3-5D57-9084DEC1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– Queues – Stacks</a:t>
            </a:r>
            <a:br>
              <a:rPr lang="en-US" dirty="0"/>
            </a:br>
            <a:r>
              <a:rPr lang="en-US" dirty="0"/>
              <a:t>ADT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813E5-4634-CB0F-845A-A007E6EED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0660"/>
            <a:ext cx="9144000" cy="1157140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468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2CD5-578E-BDC6-F1E0-80CB231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of Students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90F3D-69E7-CBB6-E03A-6A682A72033A}"/>
              </a:ext>
            </a:extLst>
          </p:cNvPr>
          <p:cNvSpPr txBox="1"/>
          <p:nvPr/>
        </p:nvSpPr>
        <p:spPr>
          <a:xfrm>
            <a:off x="6096000" y="365125"/>
            <a:ext cx="5696932" cy="57861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000" dirty="0"/>
              <a:t>import </a:t>
            </a:r>
            <a:r>
              <a:rPr lang="en-ID" sz="1000" dirty="0" err="1"/>
              <a:t>java.util.Stack</a:t>
            </a:r>
            <a:r>
              <a:rPr lang="en-ID" sz="1000" dirty="0"/>
              <a:t>;</a:t>
            </a:r>
          </a:p>
          <a:p>
            <a:endParaRPr lang="en-ID" sz="1000" dirty="0"/>
          </a:p>
          <a:p>
            <a:r>
              <a:rPr lang="en-ID" sz="1000" dirty="0"/>
              <a:t>class Student {</a:t>
            </a:r>
          </a:p>
          <a:p>
            <a:r>
              <a:rPr lang="en-ID" sz="1000" dirty="0"/>
              <a:t>    String name;</a:t>
            </a:r>
          </a:p>
          <a:p>
            <a:r>
              <a:rPr lang="en-ID" sz="1000" dirty="0"/>
              <a:t>    int </a:t>
            </a:r>
            <a:r>
              <a:rPr lang="en-ID" sz="1000" dirty="0" err="1"/>
              <a:t>rollNumber</a:t>
            </a:r>
            <a:r>
              <a:rPr lang="en-ID" sz="1000" dirty="0"/>
              <a:t>;</a:t>
            </a:r>
          </a:p>
          <a:p>
            <a:r>
              <a:rPr lang="en-ID" sz="1000" dirty="0"/>
              <a:t>    double GPA;</a:t>
            </a:r>
          </a:p>
          <a:p>
            <a:endParaRPr lang="en-ID" sz="1000" dirty="0"/>
          </a:p>
          <a:p>
            <a:r>
              <a:rPr lang="en-ID" sz="1000" dirty="0"/>
              <a:t>    public Student(String name, int </a:t>
            </a:r>
            <a:r>
              <a:rPr lang="en-ID" sz="1000" dirty="0" err="1"/>
              <a:t>rollNumber</a:t>
            </a:r>
            <a:r>
              <a:rPr lang="en-ID" sz="1000" dirty="0"/>
              <a:t>, double GPA) {</a:t>
            </a:r>
          </a:p>
          <a:p>
            <a:r>
              <a:rPr lang="en-ID" sz="1000" dirty="0"/>
              <a:t>        this.name = name;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this.rollNumber</a:t>
            </a:r>
            <a:r>
              <a:rPr lang="en-ID" sz="1000" dirty="0"/>
              <a:t> = </a:t>
            </a:r>
            <a:r>
              <a:rPr lang="en-ID" sz="1000" dirty="0" err="1"/>
              <a:t>rollNumber</a:t>
            </a:r>
            <a:r>
              <a:rPr lang="en-ID" sz="1000" dirty="0"/>
              <a:t>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this.GPA</a:t>
            </a:r>
            <a:r>
              <a:rPr lang="en-ID" sz="1000" dirty="0"/>
              <a:t> = GPA;</a:t>
            </a:r>
          </a:p>
          <a:p>
            <a:r>
              <a:rPr lang="en-ID" sz="1000" dirty="0"/>
              <a:t>    }</a:t>
            </a:r>
          </a:p>
          <a:p>
            <a:endParaRPr lang="en-ID" sz="1000" dirty="0"/>
          </a:p>
          <a:p>
            <a:r>
              <a:rPr lang="en-ID" sz="1000" dirty="0"/>
              <a:t>    @Override</a:t>
            </a:r>
          </a:p>
          <a:p>
            <a:r>
              <a:rPr lang="en-ID" sz="1000" dirty="0"/>
              <a:t>    public String </a:t>
            </a:r>
            <a:r>
              <a:rPr lang="en-ID" sz="1000" dirty="0" err="1"/>
              <a:t>toString</a:t>
            </a:r>
            <a:r>
              <a:rPr lang="en-ID" sz="1000" dirty="0"/>
              <a:t>() {</a:t>
            </a:r>
          </a:p>
          <a:p>
            <a:r>
              <a:rPr lang="en-ID" sz="1000" dirty="0"/>
              <a:t>        return "Name: " + name + ", Roll Number: " + </a:t>
            </a:r>
            <a:r>
              <a:rPr lang="en-ID" sz="1000" dirty="0" err="1"/>
              <a:t>rollNumber</a:t>
            </a:r>
            <a:r>
              <a:rPr lang="en-ID" sz="1000" dirty="0"/>
              <a:t> + ", GPA: " + GPA;</a:t>
            </a:r>
          </a:p>
          <a:p>
            <a:r>
              <a:rPr lang="en-ID" sz="1000" dirty="0"/>
              <a:t>    }</a:t>
            </a:r>
          </a:p>
          <a:p>
            <a:r>
              <a:rPr lang="en-ID" sz="1000" dirty="0"/>
              <a:t>}</a:t>
            </a:r>
          </a:p>
          <a:p>
            <a:endParaRPr lang="en-ID" sz="1000" dirty="0"/>
          </a:p>
          <a:p>
            <a:r>
              <a:rPr lang="en-ID" sz="1000" dirty="0"/>
              <a:t>public class </a:t>
            </a:r>
            <a:r>
              <a:rPr lang="en-ID" sz="1000" dirty="0" err="1"/>
              <a:t>StudentStackExample</a:t>
            </a:r>
            <a:r>
              <a:rPr lang="en-ID" sz="1000" dirty="0"/>
              <a:t> {</a:t>
            </a:r>
          </a:p>
          <a:p>
            <a:r>
              <a:rPr lang="en-ID" sz="1000" dirty="0"/>
              <a:t>    public static void main(String[] </a:t>
            </a:r>
            <a:r>
              <a:rPr lang="en-ID" sz="1000" dirty="0" err="1"/>
              <a:t>args</a:t>
            </a:r>
            <a:r>
              <a:rPr lang="en-ID" sz="1000" dirty="0"/>
              <a:t>) {</a:t>
            </a:r>
          </a:p>
          <a:p>
            <a:r>
              <a:rPr lang="en-ID" sz="1000" dirty="0"/>
              <a:t>        Stack&lt;Student&gt; </a:t>
            </a:r>
            <a:r>
              <a:rPr lang="en-ID" sz="1000" dirty="0" err="1"/>
              <a:t>studentStack</a:t>
            </a:r>
            <a:r>
              <a:rPr lang="en-ID" sz="1000" dirty="0"/>
              <a:t> = new Stack&lt;&gt;();</a:t>
            </a:r>
          </a:p>
          <a:p>
            <a:endParaRPr lang="en-ID" sz="1000" dirty="0"/>
          </a:p>
          <a:p>
            <a:r>
              <a:rPr lang="en-ID" sz="1000" dirty="0"/>
              <a:t>        Student student1 = new Student("Alice", 101, 3.8);</a:t>
            </a:r>
          </a:p>
          <a:p>
            <a:r>
              <a:rPr lang="en-ID" sz="1000" dirty="0"/>
              <a:t>        Student student2 = new Student("Bob", 102, 3.5);</a:t>
            </a:r>
          </a:p>
          <a:p>
            <a:r>
              <a:rPr lang="en-ID" sz="1000" dirty="0"/>
              <a:t>        Student student3 = new Student("Charlie", 103, 3.2);</a:t>
            </a:r>
          </a:p>
          <a:p>
            <a:endParaRPr lang="en-ID" sz="1000" dirty="0"/>
          </a:p>
          <a:p>
            <a:r>
              <a:rPr lang="en-ID" sz="1000" dirty="0"/>
              <a:t>        </a:t>
            </a:r>
            <a:r>
              <a:rPr lang="en-ID" sz="1000" dirty="0" err="1"/>
              <a:t>studentStack.push</a:t>
            </a:r>
            <a:r>
              <a:rPr lang="en-ID" sz="1000" dirty="0"/>
              <a:t>(student1);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studentStack.push</a:t>
            </a:r>
            <a:r>
              <a:rPr lang="en-ID" sz="1000" dirty="0"/>
              <a:t>(student2);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studentStack.push</a:t>
            </a:r>
            <a:r>
              <a:rPr lang="en-ID" sz="1000" dirty="0"/>
              <a:t>(student3);</a:t>
            </a:r>
          </a:p>
          <a:p>
            <a:endParaRPr lang="en-ID" sz="1000" dirty="0"/>
          </a:p>
          <a:p>
            <a:r>
              <a:rPr lang="en-ID" sz="1000" dirty="0"/>
              <a:t>        </a:t>
            </a:r>
            <a:r>
              <a:rPr lang="en-ID" sz="1000" dirty="0" err="1"/>
              <a:t>System.out.println</a:t>
            </a:r>
            <a:r>
              <a:rPr lang="en-ID" sz="1000" dirty="0"/>
              <a:t>("Student Stack:");</a:t>
            </a:r>
          </a:p>
          <a:p>
            <a:r>
              <a:rPr lang="en-ID" sz="1000" dirty="0"/>
              <a:t>        while (!</a:t>
            </a:r>
            <a:r>
              <a:rPr lang="en-ID" sz="1000" dirty="0" err="1"/>
              <a:t>studentStack.isEmpty</a:t>
            </a:r>
            <a:r>
              <a:rPr lang="en-ID" sz="1000" dirty="0"/>
              <a:t>()) {</a:t>
            </a:r>
          </a:p>
          <a:p>
            <a:r>
              <a:rPr lang="en-ID" sz="1000" dirty="0"/>
              <a:t>            </a:t>
            </a:r>
            <a:r>
              <a:rPr lang="en-ID" sz="1000" dirty="0" err="1"/>
              <a:t>System.out.println</a:t>
            </a:r>
            <a:r>
              <a:rPr lang="en-ID" sz="1000" dirty="0"/>
              <a:t>(</a:t>
            </a:r>
            <a:r>
              <a:rPr lang="en-ID" sz="1000" dirty="0" err="1"/>
              <a:t>studentStack.pop</a:t>
            </a:r>
            <a:r>
              <a:rPr lang="en-ID" sz="1000" dirty="0"/>
              <a:t>());</a:t>
            </a:r>
          </a:p>
          <a:p>
            <a:r>
              <a:rPr lang="en-ID" sz="1000" dirty="0"/>
              <a:t>        }</a:t>
            </a:r>
          </a:p>
          <a:p>
            <a:r>
              <a:rPr lang="en-ID" sz="1000" dirty="0"/>
              <a:t>    }</a:t>
            </a:r>
          </a:p>
          <a:p>
            <a:r>
              <a:rPr lang="en-ID" sz="10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5CB81-5BE5-6557-EDE2-AD50DF275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93" y="1958707"/>
            <a:ext cx="3252248" cy="40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1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5634-AD9B-A166-0A94-B43028A7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87A74-8DA4-BD3A-C403-A82327C5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16" y="1963820"/>
            <a:ext cx="7991475" cy="781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ED4BC-7605-E31C-349C-21CAD5F5C3A2}"/>
              </a:ext>
            </a:extLst>
          </p:cNvPr>
          <p:cNvSpPr txBox="1"/>
          <p:nvPr/>
        </p:nvSpPr>
        <p:spPr>
          <a:xfrm>
            <a:off x="9455085" y="2045616"/>
            <a:ext cx="23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List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AA703D-E9FD-55D8-7E8D-819E671D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15" y="3315240"/>
            <a:ext cx="8143875" cy="1038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035D82-811B-1665-32C1-4BDDF3EEB9EE}"/>
              </a:ext>
            </a:extLst>
          </p:cNvPr>
          <p:cNvSpPr txBox="1"/>
          <p:nvPr/>
        </p:nvSpPr>
        <p:spPr>
          <a:xfrm>
            <a:off x="9737890" y="3776278"/>
            <a:ext cx="20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DF4727-535E-0386-1606-2BDAFC43D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039" y="4663126"/>
            <a:ext cx="8124825" cy="1981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FE8CB6-37A4-94A2-C9FE-3AE4D06542D5}"/>
              </a:ext>
            </a:extLst>
          </p:cNvPr>
          <p:cNvSpPr txBox="1"/>
          <p:nvPr/>
        </p:nvSpPr>
        <p:spPr>
          <a:xfrm>
            <a:off x="9737890" y="5090474"/>
            <a:ext cx="141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47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7BD6-0655-67B4-4341-C22B94A4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 Collections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88D3B-F459-3FBB-A4A5-F1E1A31127F1}"/>
              </a:ext>
            </a:extLst>
          </p:cNvPr>
          <p:cNvSpPr txBox="1"/>
          <p:nvPr/>
        </p:nvSpPr>
        <p:spPr>
          <a:xfrm>
            <a:off x="903795" y="1888651"/>
            <a:ext cx="5986021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/>
              <a:t>import </a:t>
            </a:r>
            <a:r>
              <a:rPr lang="en-ID" dirty="0" err="1"/>
              <a:t>java.util.LinkedList</a:t>
            </a:r>
            <a:r>
              <a:rPr lang="en-ID" dirty="0"/>
              <a:t>;</a:t>
            </a:r>
          </a:p>
          <a:p>
            <a:endParaRPr lang="en-ID" dirty="0"/>
          </a:p>
          <a:p>
            <a:r>
              <a:rPr lang="en-ID" dirty="0"/>
              <a:t>public class </a:t>
            </a:r>
            <a:r>
              <a:rPr lang="en-ID" dirty="0" err="1"/>
              <a:t>LinkedListExample</a:t>
            </a:r>
            <a:r>
              <a:rPr lang="en-ID" dirty="0"/>
              <a:t> {</a:t>
            </a:r>
          </a:p>
          <a:p>
            <a:r>
              <a:rPr lang="en-ID" dirty="0"/>
              <a:t>    public static void main(String[] </a:t>
            </a:r>
            <a:r>
              <a:rPr lang="en-ID" dirty="0" err="1"/>
              <a:t>args</a:t>
            </a:r>
            <a:r>
              <a:rPr lang="en-ID" dirty="0"/>
              <a:t>) {</a:t>
            </a:r>
          </a:p>
          <a:p>
            <a:r>
              <a:rPr lang="en-ID" dirty="0"/>
              <a:t>        LinkedList&lt;Integer&gt; </a:t>
            </a:r>
            <a:r>
              <a:rPr lang="en-ID" dirty="0" err="1"/>
              <a:t>linkedList</a:t>
            </a:r>
            <a:r>
              <a:rPr lang="en-ID" dirty="0"/>
              <a:t> = new LinkedList&lt;&gt;();</a:t>
            </a:r>
          </a:p>
          <a:p>
            <a:endParaRPr lang="en-ID" dirty="0"/>
          </a:p>
          <a:p>
            <a:r>
              <a:rPr lang="en-ID" dirty="0"/>
              <a:t>        </a:t>
            </a:r>
            <a:r>
              <a:rPr lang="en-ID" dirty="0" err="1"/>
              <a:t>linkedList.add</a:t>
            </a:r>
            <a:r>
              <a:rPr lang="en-ID" dirty="0"/>
              <a:t>(10);</a:t>
            </a:r>
          </a:p>
          <a:p>
            <a:r>
              <a:rPr lang="en-ID" dirty="0"/>
              <a:t>        </a:t>
            </a:r>
            <a:r>
              <a:rPr lang="en-ID" dirty="0" err="1"/>
              <a:t>linkedList.add</a:t>
            </a:r>
            <a:r>
              <a:rPr lang="en-ID" dirty="0"/>
              <a:t>(20);</a:t>
            </a:r>
          </a:p>
          <a:p>
            <a:r>
              <a:rPr lang="en-ID" dirty="0"/>
              <a:t>        </a:t>
            </a:r>
            <a:r>
              <a:rPr lang="en-ID" dirty="0" err="1"/>
              <a:t>linkedList.add</a:t>
            </a:r>
            <a:r>
              <a:rPr lang="en-ID" dirty="0"/>
              <a:t>(30);</a:t>
            </a:r>
          </a:p>
          <a:p>
            <a:endParaRPr lang="en-ID" dirty="0"/>
          </a:p>
          <a:p>
            <a:r>
              <a:rPr lang="en-ID" dirty="0"/>
              <a:t>        </a:t>
            </a:r>
            <a:r>
              <a:rPr lang="en-ID" dirty="0" err="1"/>
              <a:t>System.out.println</a:t>
            </a:r>
            <a:r>
              <a:rPr lang="en-ID" dirty="0"/>
              <a:t>("Linked List: " + </a:t>
            </a:r>
            <a:r>
              <a:rPr lang="en-ID" dirty="0" err="1"/>
              <a:t>linkedList</a:t>
            </a:r>
            <a:r>
              <a:rPr lang="en-ID" dirty="0"/>
              <a:t>);</a:t>
            </a:r>
          </a:p>
          <a:p>
            <a:r>
              <a:rPr lang="en-ID" dirty="0"/>
              <a:t>    }</a:t>
            </a:r>
          </a:p>
          <a:p>
            <a:r>
              <a:rPr lang="en-ID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0E29B-0533-EEF8-1487-92860D377EDD}"/>
              </a:ext>
            </a:extLst>
          </p:cNvPr>
          <p:cNvSpPr txBox="1"/>
          <p:nvPr/>
        </p:nvSpPr>
        <p:spPr>
          <a:xfrm>
            <a:off x="7673419" y="336844"/>
            <a:ext cx="3817855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700" dirty="0"/>
              <a:t>class Node {</a:t>
            </a:r>
          </a:p>
          <a:p>
            <a:r>
              <a:rPr lang="en-ID" sz="700" dirty="0"/>
              <a:t>    int data;</a:t>
            </a:r>
          </a:p>
          <a:p>
            <a:r>
              <a:rPr lang="en-ID" sz="700" dirty="0"/>
              <a:t>    Node next;</a:t>
            </a:r>
          </a:p>
          <a:p>
            <a:endParaRPr lang="en-ID" sz="700" dirty="0"/>
          </a:p>
          <a:p>
            <a:r>
              <a:rPr lang="en-ID" sz="700" dirty="0"/>
              <a:t>    public Node(int data) {</a:t>
            </a:r>
          </a:p>
          <a:p>
            <a:r>
              <a:rPr lang="en-ID" sz="700" dirty="0"/>
              <a:t>        </a:t>
            </a:r>
            <a:r>
              <a:rPr lang="en-ID" sz="700" dirty="0" err="1"/>
              <a:t>this.data</a:t>
            </a:r>
            <a:r>
              <a:rPr lang="en-ID" sz="700" dirty="0"/>
              <a:t> = data;</a:t>
            </a:r>
          </a:p>
          <a:p>
            <a:r>
              <a:rPr lang="en-ID" sz="700" dirty="0"/>
              <a:t>        </a:t>
            </a:r>
            <a:r>
              <a:rPr lang="en-ID" sz="700" dirty="0" err="1"/>
              <a:t>this.next</a:t>
            </a:r>
            <a:r>
              <a:rPr lang="en-ID" sz="700" dirty="0"/>
              <a:t> = null;</a:t>
            </a:r>
          </a:p>
          <a:p>
            <a:r>
              <a:rPr lang="en-ID" sz="700" dirty="0"/>
              <a:t>    }</a:t>
            </a:r>
          </a:p>
          <a:p>
            <a:r>
              <a:rPr lang="en-ID" sz="700" dirty="0"/>
              <a:t>}</a:t>
            </a:r>
          </a:p>
          <a:p>
            <a:endParaRPr lang="en-ID" sz="700" dirty="0"/>
          </a:p>
          <a:p>
            <a:r>
              <a:rPr lang="en-ID" sz="700" dirty="0"/>
              <a:t>class LinkedList {</a:t>
            </a:r>
          </a:p>
          <a:p>
            <a:r>
              <a:rPr lang="en-ID" sz="700" dirty="0"/>
              <a:t>    Node head;</a:t>
            </a:r>
          </a:p>
          <a:p>
            <a:endParaRPr lang="en-ID" sz="700" dirty="0"/>
          </a:p>
          <a:p>
            <a:r>
              <a:rPr lang="en-ID" sz="700" dirty="0"/>
              <a:t>    public LinkedList() {</a:t>
            </a:r>
          </a:p>
          <a:p>
            <a:r>
              <a:rPr lang="en-ID" sz="700" dirty="0"/>
              <a:t>        </a:t>
            </a:r>
            <a:r>
              <a:rPr lang="en-ID" sz="700" dirty="0" err="1"/>
              <a:t>this.head</a:t>
            </a:r>
            <a:r>
              <a:rPr lang="en-ID" sz="700" dirty="0"/>
              <a:t> = null;</a:t>
            </a:r>
          </a:p>
          <a:p>
            <a:r>
              <a:rPr lang="en-ID" sz="700" dirty="0"/>
              <a:t>    }</a:t>
            </a:r>
          </a:p>
          <a:p>
            <a:endParaRPr lang="en-ID" sz="700" dirty="0"/>
          </a:p>
          <a:p>
            <a:r>
              <a:rPr lang="en-ID" sz="700" dirty="0"/>
              <a:t>    public void insert(int data) {</a:t>
            </a:r>
          </a:p>
          <a:p>
            <a:r>
              <a:rPr lang="en-ID" sz="700" dirty="0"/>
              <a:t>        Node </a:t>
            </a:r>
            <a:r>
              <a:rPr lang="en-ID" sz="700" dirty="0" err="1"/>
              <a:t>newNode</a:t>
            </a:r>
            <a:r>
              <a:rPr lang="en-ID" sz="700" dirty="0"/>
              <a:t> = new Node(data);</a:t>
            </a:r>
          </a:p>
          <a:p>
            <a:r>
              <a:rPr lang="en-ID" sz="700" dirty="0"/>
              <a:t>        if (head == null) {</a:t>
            </a:r>
          </a:p>
          <a:p>
            <a:r>
              <a:rPr lang="en-ID" sz="700" dirty="0"/>
              <a:t>            head = </a:t>
            </a:r>
            <a:r>
              <a:rPr lang="en-ID" sz="700" dirty="0" err="1"/>
              <a:t>newNode</a:t>
            </a:r>
            <a:r>
              <a:rPr lang="en-ID" sz="700" dirty="0"/>
              <a:t>;</a:t>
            </a:r>
          </a:p>
          <a:p>
            <a:r>
              <a:rPr lang="en-ID" sz="700" dirty="0"/>
              <a:t>        } else {</a:t>
            </a:r>
          </a:p>
          <a:p>
            <a:r>
              <a:rPr lang="en-ID" sz="700" dirty="0"/>
              <a:t>            Node current = head;</a:t>
            </a:r>
          </a:p>
          <a:p>
            <a:r>
              <a:rPr lang="en-ID" sz="700" dirty="0"/>
              <a:t>            while (</a:t>
            </a:r>
            <a:r>
              <a:rPr lang="en-ID" sz="700" dirty="0" err="1"/>
              <a:t>current.next</a:t>
            </a:r>
            <a:r>
              <a:rPr lang="en-ID" sz="700" dirty="0"/>
              <a:t> != null) {</a:t>
            </a:r>
          </a:p>
          <a:p>
            <a:r>
              <a:rPr lang="en-ID" sz="700" dirty="0"/>
              <a:t>                current = </a:t>
            </a:r>
            <a:r>
              <a:rPr lang="en-ID" sz="700" dirty="0" err="1"/>
              <a:t>current.next</a:t>
            </a:r>
            <a:r>
              <a:rPr lang="en-ID" sz="700" dirty="0"/>
              <a:t>;</a:t>
            </a:r>
          </a:p>
          <a:p>
            <a:r>
              <a:rPr lang="en-ID" sz="700" dirty="0"/>
              <a:t>            }</a:t>
            </a:r>
          </a:p>
          <a:p>
            <a:r>
              <a:rPr lang="en-ID" sz="700" dirty="0"/>
              <a:t>            </a:t>
            </a:r>
            <a:r>
              <a:rPr lang="en-ID" sz="700" dirty="0" err="1"/>
              <a:t>current.next</a:t>
            </a:r>
            <a:r>
              <a:rPr lang="en-ID" sz="700" dirty="0"/>
              <a:t> = </a:t>
            </a:r>
            <a:r>
              <a:rPr lang="en-ID" sz="700" dirty="0" err="1"/>
              <a:t>newNode</a:t>
            </a:r>
            <a:r>
              <a:rPr lang="en-ID" sz="700" dirty="0"/>
              <a:t>;</a:t>
            </a:r>
          </a:p>
          <a:p>
            <a:r>
              <a:rPr lang="en-ID" sz="700" dirty="0"/>
              <a:t>        }</a:t>
            </a:r>
          </a:p>
          <a:p>
            <a:r>
              <a:rPr lang="en-ID" sz="700" dirty="0"/>
              <a:t>    }</a:t>
            </a:r>
          </a:p>
          <a:p>
            <a:endParaRPr lang="en-ID" sz="700" dirty="0"/>
          </a:p>
          <a:p>
            <a:r>
              <a:rPr lang="en-ID" sz="700" dirty="0"/>
              <a:t>    public void display() {</a:t>
            </a:r>
          </a:p>
          <a:p>
            <a:r>
              <a:rPr lang="en-ID" sz="700" dirty="0"/>
              <a:t>        Node current = head;</a:t>
            </a:r>
          </a:p>
          <a:p>
            <a:r>
              <a:rPr lang="en-ID" sz="700" dirty="0"/>
              <a:t>        while (current != null) {</a:t>
            </a:r>
          </a:p>
          <a:p>
            <a:r>
              <a:rPr lang="en-ID" sz="700" dirty="0"/>
              <a:t>            </a:t>
            </a:r>
            <a:r>
              <a:rPr lang="en-ID" sz="700" dirty="0" err="1"/>
              <a:t>System.out.print</a:t>
            </a:r>
            <a:r>
              <a:rPr lang="en-ID" sz="700" dirty="0"/>
              <a:t>(</a:t>
            </a:r>
            <a:r>
              <a:rPr lang="en-ID" sz="700" dirty="0" err="1"/>
              <a:t>current.data</a:t>
            </a:r>
            <a:r>
              <a:rPr lang="en-ID" sz="700" dirty="0"/>
              <a:t> + " -&gt; ");</a:t>
            </a:r>
          </a:p>
          <a:p>
            <a:r>
              <a:rPr lang="en-ID" sz="700" dirty="0"/>
              <a:t>            current = </a:t>
            </a:r>
            <a:r>
              <a:rPr lang="en-ID" sz="700" dirty="0" err="1"/>
              <a:t>current.next</a:t>
            </a:r>
            <a:r>
              <a:rPr lang="en-ID" sz="700" dirty="0"/>
              <a:t>;</a:t>
            </a:r>
          </a:p>
          <a:p>
            <a:r>
              <a:rPr lang="en-ID" sz="700" dirty="0"/>
              <a:t>        }</a:t>
            </a:r>
          </a:p>
          <a:p>
            <a:r>
              <a:rPr lang="en-ID" sz="700" dirty="0"/>
              <a:t>        </a:t>
            </a:r>
            <a:r>
              <a:rPr lang="en-ID" sz="700" dirty="0" err="1"/>
              <a:t>System.out.println</a:t>
            </a:r>
            <a:r>
              <a:rPr lang="en-ID" sz="700" dirty="0"/>
              <a:t>("null");</a:t>
            </a:r>
          </a:p>
          <a:p>
            <a:r>
              <a:rPr lang="en-ID" sz="700" dirty="0"/>
              <a:t>    }</a:t>
            </a:r>
          </a:p>
          <a:p>
            <a:r>
              <a:rPr lang="en-ID" sz="700" dirty="0"/>
              <a:t>}</a:t>
            </a:r>
          </a:p>
          <a:p>
            <a:endParaRPr lang="en-ID" sz="700" dirty="0"/>
          </a:p>
          <a:p>
            <a:r>
              <a:rPr lang="en-ID" sz="700" dirty="0"/>
              <a:t>public class </a:t>
            </a:r>
            <a:r>
              <a:rPr lang="en-ID" sz="700" dirty="0" err="1"/>
              <a:t>LinkedListExample</a:t>
            </a:r>
            <a:r>
              <a:rPr lang="en-ID" sz="700" dirty="0"/>
              <a:t> {</a:t>
            </a:r>
          </a:p>
          <a:p>
            <a:r>
              <a:rPr lang="en-ID" sz="700" dirty="0"/>
              <a:t>    public static void main(String[] </a:t>
            </a:r>
            <a:r>
              <a:rPr lang="en-ID" sz="700" dirty="0" err="1"/>
              <a:t>args</a:t>
            </a:r>
            <a:r>
              <a:rPr lang="en-ID" sz="700" dirty="0"/>
              <a:t>) {</a:t>
            </a:r>
          </a:p>
          <a:p>
            <a:r>
              <a:rPr lang="en-ID" sz="700" dirty="0"/>
              <a:t>        LinkedList </a:t>
            </a:r>
            <a:r>
              <a:rPr lang="en-ID" sz="700" dirty="0" err="1"/>
              <a:t>linkedList</a:t>
            </a:r>
            <a:r>
              <a:rPr lang="en-ID" sz="700" dirty="0"/>
              <a:t> = new LinkedList();</a:t>
            </a:r>
          </a:p>
          <a:p>
            <a:endParaRPr lang="en-ID" sz="700" dirty="0"/>
          </a:p>
          <a:p>
            <a:r>
              <a:rPr lang="en-ID" sz="700" dirty="0"/>
              <a:t>        </a:t>
            </a:r>
            <a:r>
              <a:rPr lang="en-ID" sz="700" dirty="0" err="1"/>
              <a:t>linkedList.insert</a:t>
            </a:r>
            <a:r>
              <a:rPr lang="en-ID" sz="700" dirty="0"/>
              <a:t>(10);</a:t>
            </a:r>
          </a:p>
          <a:p>
            <a:r>
              <a:rPr lang="en-ID" sz="700" dirty="0"/>
              <a:t>        </a:t>
            </a:r>
            <a:r>
              <a:rPr lang="en-ID" sz="700" dirty="0" err="1"/>
              <a:t>linkedList.insert</a:t>
            </a:r>
            <a:r>
              <a:rPr lang="en-ID" sz="700" dirty="0"/>
              <a:t>(20);</a:t>
            </a:r>
          </a:p>
          <a:p>
            <a:r>
              <a:rPr lang="en-ID" sz="700" dirty="0"/>
              <a:t>        </a:t>
            </a:r>
            <a:r>
              <a:rPr lang="en-ID" sz="700" dirty="0" err="1"/>
              <a:t>linkedList.insert</a:t>
            </a:r>
            <a:r>
              <a:rPr lang="en-ID" sz="700" dirty="0"/>
              <a:t>(30);</a:t>
            </a:r>
          </a:p>
          <a:p>
            <a:endParaRPr lang="en-ID" sz="700" dirty="0"/>
          </a:p>
          <a:p>
            <a:r>
              <a:rPr lang="en-ID" sz="700" dirty="0"/>
              <a:t>        </a:t>
            </a:r>
            <a:r>
              <a:rPr lang="en-ID" sz="700" dirty="0" err="1"/>
              <a:t>linkedList.display</a:t>
            </a:r>
            <a:r>
              <a:rPr lang="en-ID" sz="700" dirty="0"/>
              <a:t>();</a:t>
            </a:r>
          </a:p>
          <a:p>
            <a:r>
              <a:rPr lang="en-ID" sz="700" dirty="0"/>
              <a:t>    }</a:t>
            </a:r>
          </a:p>
          <a:p>
            <a:r>
              <a:rPr lang="en-ID" sz="700" dirty="0"/>
              <a:t>}</a:t>
            </a:r>
          </a:p>
          <a:p>
            <a:endParaRPr lang="en-ID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3D301-0E89-A5C1-A97A-84218D10B6A5}"/>
              </a:ext>
            </a:extLst>
          </p:cNvPr>
          <p:cNvSpPr txBox="1"/>
          <p:nvPr/>
        </p:nvSpPr>
        <p:spPr>
          <a:xfrm>
            <a:off x="2271860" y="6030710"/>
            <a:ext cx="328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24713-EB93-D82D-5402-8A1B91465682}"/>
              </a:ext>
            </a:extLst>
          </p:cNvPr>
          <p:cNvSpPr txBox="1"/>
          <p:nvPr/>
        </p:nvSpPr>
        <p:spPr>
          <a:xfrm>
            <a:off x="8587819" y="6400042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scratch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967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E365-ADF7-48CF-6D8C-0F4B1979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Iterator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C1610-96BF-BACC-238E-BB35CF725798}"/>
              </a:ext>
            </a:extLst>
          </p:cNvPr>
          <p:cNvSpPr txBox="1"/>
          <p:nvPr/>
        </p:nvSpPr>
        <p:spPr>
          <a:xfrm>
            <a:off x="5835192" y="282804"/>
            <a:ext cx="5656082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600" dirty="0"/>
              <a:t>import </a:t>
            </a:r>
            <a:r>
              <a:rPr lang="en-ID" sz="1600" dirty="0" err="1"/>
              <a:t>java.util.LinkedList</a:t>
            </a:r>
            <a:r>
              <a:rPr lang="en-ID" sz="1600" dirty="0"/>
              <a:t>;</a:t>
            </a:r>
          </a:p>
          <a:p>
            <a:r>
              <a:rPr lang="en-ID" sz="1600" dirty="0"/>
              <a:t>import </a:t>
            </a:r>
            <a:r>
              <a:rPr lang="en-ID" sz="1600" dirty="0" err="1"/>
              <a:t>java.util.Iterator</a:t>
            </a:r>
            <a:r>
              <a:rPr lang="en-ID" sz="1600" dirty="0"/>
              <a:t>;</a:t>
            </a:r>
          </a:p>
          <a:p>
            <a:endParaRPr lang="en-ID" sz="1600" dirty="0"/>
          </a:p>
          <a:p>
            <a:r>
              <a:rPr lang="en-ID" sz="1600" dirty="0"/>
              <a:t>public class </a:t>
            </a:r>
            <a:r>
              <a:rPr lang="en-ID" sz="1600" dirty="0" err="1"/>
              <a:t>LinkedListIterationExample</a:t>
            </a:r>
            <a:r>
              <a:rPr lang="en-ID" sz="1600" dirty="0"/>
              <a:t> {</a:t>
            </a:r>
          </a:p>
          <a:p>
            <a:r>
              <a:rPr lang="en-ID" sz="1600" dirty="0"/>
              <a:t>    public static void main(String[] </a:t>
            </a:r>
            <a:r>
              <a:rPr lang="en-ID" sz="1600" dirty="0" err="1"/>
              <a:t>args</a:t>
            </a:r>
            <a:r>
              <a:rPr lang="en-ID" sz="1600" dirty="0"/>
              <a:t>) {</a:t>
            </a:r>
          </a:p>
          <a:p>
            <a:r>
              <a:rPr lang="en-ID" sz="1600" dirty="0"/>
              <a:t>        LinkedList&lt;String&gt; </a:t>
            </a:r>
            <a:r>
              <a:rPr lang="en-ID" sz="1600" dirty="0" err="1"/>
              <a:t>linkedList</a:t>
            </a:r>
            <a:r>
              <a:rPr lang="en-ID" sz="1600" dirty="0"/>
              <a:t> = new LinkedList&lt;&gt;();</a:t>
            </a:r>
          </a:p>
          <a:p>
            <a:endParaRPr lang="en-ID" sz="1600" dirty="0"/>
          </a:p>
          <a:p>
            <a:r>
              <a:rPr lang="en-ID" sz="1600" dirty="0"/>
              <a:t>        </a:t>
            </a:r>
            <a:r>
              <a:rPr lang="en-ID" sz="1600" dirty="0" err="1"/>
              <a:t>linkedList.add</a:t>
            </a:r>
            <a:r>
              <a:rPr lang="en-ID" sz="1600" dirty="0"/>
              <a:t>("Apple");</a:t>
            </a:r>
          </a:p>
          <a:p>
            <a:r>
              <a:rPr lang="en-ID" sz="1600" dirty="0"/>
              <a:t>        </a:t>
            </a:r>
            <a:r>
              <a:rPr lang="en-ID" sz="1600" dirty="0" err="1"/>
              <a:t>linkedList.add</a:t>
            </a:r>
            <a:r>
              <a:rPr lang="en-ID" sz="1600" dirty="0"/>
              <a:t>("Banana");</a:t>
            </a:r>
          </a:p>
          <a:p>
            <a:r>
              <a:rPr lang="en-ID" sz="1600" dirty="0"/>
              <a:t>        </a:t>
            </a:r>
            <a:r>
              <a:rPr lang="en-ID" sz="1600" dirty="0" err="1"/>
              <a:t>linkedList.add</a:t>
            </a:r>
            <a:r>
              <a:rPr lang="en-ID" sz="1600" dirty="0"/>
              <a:t>("Orange");</a:t>
            </a:r>
          </a:p>
          <a:p>
            <a:endParaRPr lang="en-ID" sz="1600" dirty="0"/>
          </a:p>
          <a:p>
            <a:r>
              <a:rPr lang="en-ID" sz="1600" dirty="0"/>
              <a:t>        // Using for-each loop</a:t>
            </a:r>
          </a:p>
          <a:p>
            <a:r>
              <a:rPr lang="en-ID" sz="1600" dirty="0"/>
              <a:t>        </a:t>
            </a:r>
            <a:r>
              <a:rPr lang="en-ID" sz="1600" dirty="0" err="1"/>
              <a:t>System.out.println</a:t>
            </a:r>
            <a:r>
              <a:rPr lang="en-ID" sz="1600" dirty="0"/>
              <a:t>("Using for-each loop:");</a:t>
            </a:r>
          </a:p>
          <a:p>
            <a:r>
              <a:rPr lang="en-ID" sz="1600" dirty="0"/>
              <a:t>        for (String fruit : </a:t>
            </a:r>
            <a:r>
              <a:rPr lang="en-ID" sz="1600" dirty="0" err="1"/>
              <a:t>linkedList</a:t>
            </a:r>
            <a:r>
              <a:rPr lang="en-ID" sz="1600" dirty="0"/>
              <a:t>) {</a:t>
            </a:r>
          </a:p>
          <a:p>
            <a:r>
              <a:rPr lang="en-ID" sz="1600" dirty="0"/>
              <a:t>            </a:t>
            </a:r>
            <a:r>
              <a:rPr lang="en-ID" sz="1600" dirty="0" err="1"/>
              <a:t>System.out.println</a:t>
            </a:r>
            <a:r>
              <a:rPr lang="en-ID" sz="1600" dirty="0"/>
              <a:t>(fruit);</a:t>
            </a:r>
          </a:p>
          <a:p>
            <a:r>
              <a:rPr lang="en-ID" sz="1600" dirty="0"/>
              <a:t>        }</a:t>
            </a:r>
          </a:p>
          <a:p>
            <a:endParaRPr lang="en-ID" sz="1600" dirty="0"/>
          </a:p>
          <a:p>
            <a:r>
              <a:rPr lang="en-ID" sz="1600" dirty="0"/>
              <a:t>        // Using Iterator</a:t>
            </a:r>
          </a:p>
          <a:p>
            <a:r>
              <a:rPr lang="en-ID" sz="1600" dirty="0"/>
              <a:t>        </a:t>
            </a:r>
            <a:r>
              <a:rPr lang="en-ID" sz="1600" dirty="0" err="1"/>
              <a:t>System.out.println</a:t>
            </a:r>
            <a:r>
              <a:rPr lang="en-ID" sz="1600" dirty="0"/>
              <a:t>("\</a:t>
            </a:r>
            <a:r>
              <a:rPr lang="en-ID" sz="1600" dirty="0" err="1"/>
              <a:t>nUsing</a:t>
            </a:r>
            <a:r>
              <a:rPr lang="en-ID" sz="1600" dirty="0"/>
              <a:t> Iterator:");</a:t>
            </a:r>
          </a:p>
          <a:p>
            <a:r>
              <a:rPr lang="en-ID" sz="1600" dirty="0"/>
              <a:t>        Iterator&lt;String&gt; iterator = </a:t>
            </a:r>
            <a:r>
              <a:rPr lang="en-ID" sz="1600" dirty="0" err="1"/>
              <a:t>linkedList.iterator</a:t>
            </a:r>
            <a:r>
              <a:rPr lang="en-ID" sz="1600" dirty="0"/>
              <a:t>();</a:t>
            </a:r>
          </a:p>
          <a:p>
            <a:r>
              <a:rPr lang="en-ID" sz="1600" dirty="0"/>
              <a:t>        while (</a:t>
            </a:r>
            <a:r>
              <a:rPr lang="en-ID" sz="1600" dirty="0" err="1"/>
              <a:t>iterator.hasNext</a:t>
            </a:r>
            <a:r>
              <a:rPr lang="en-ID" sz="1600" dirty="0"/>
              <a:t>()) {</a:t>
            </a:r>
          </a:p>
          <a:p>
            <a:r>
              <a:rPr lang="en-ID" sz="1600" dirty="0"/>
              <a:t>            </a:t>
            </a:r>
            <a:r>
              <a:rPr lang="en-ID" sz="1600" dirty="0" err="1"/>
              <a:t>System.out.println</a:t>
            </a:r>
            <a:r>
              <a:rPr lang="en-ID" sz="1600" dirty="0"/>
              <a:t>(</a:t>
            </a:r>
            <a:r>
              <a:rPr lang="en-ID" sz="1600" dirty="0" err="1"/>
              <a:t>iterator.next</a:t>
            </a:r>
            <a:r>
              <a:rPr lang="en-ID" sz="1600" dirty="0"/>
              <a:t>());</a:t>
            </a:r>
          </a:p>
          <a:p>
            <a:r>
              <a:rPr lang="en-ID" sz="1600" dirty="0"/>
              <a:t>        }</a:t>
            </a:r>
          </a:p>
          <a:p>
            <a:r>
              <a:rPr lang="en-ID" sz="1600" dirty="0"/>
              <a:t>    }</a:t>
            </a:r>
          </a:p>
          <a:p>
            <a:r>
              <a:rPr lang="en-ID" sz="1600" dirty="0"/>
              <a:t>}</a:t>
            </a:r>
          </a:p>
          <a:p>
            <a:endParaRPr lang="en-I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65008-1DE7-91F1-C5AC-7A5FB5A3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5" y="2117243"/>
            <a:ext cx="5167803" cy="50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8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77D0-A4CC-B085-FD78-9096AE70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F2E4F-1F99-AC29-ABA4-9D5A6565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" y="1609921"/>
            <a:ext cx="9344099" cy="24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C6B-0B15-27F0-3373-455F9C20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6AD6D-B9E6-2171-9738-C610F4190829}"/>
              </a:ext>
            </a:extLst>
          </p:cNvPr>
          <p:cNvSpPr txBox="1"/>
          <p:nvPr/>
        </p:nvSpPr>
        <p:spPr>
          <a:xfrm>
            <a:off x="5486400" y="365125"/>
            <a:ext cx="6363093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400" dirty="0"/>
              <a:t>import </a:t>
            </a:r>
            <a:r>
              <a:rPr lang="en-ID" sz="1400" dirty="0" err="1"/>
              <a:t>java.util.LinkedList</a:t>
            </a:r>
            <a:r>
              <a:rPr lang="en-ID" sz="1400" dirty="0"/>
              <a:t>;</a:t>
            </a:r>
          </a:p>
          <a:p>
            <a:r>
              <a:rPr lang="en-ID" sz="1400" dirty="0"/>
              <a:t>import </a:t>
            </a:r>
            <a:r>
              <a:rPr lang="en-ID" sz="1400" dirty="0" err="1"/>
              <a:t>java.util.ListIterator</a:t>
            </a:r>
            <a:r>
              <a:rPr lang="en-ID" sz="1400" dirty="0"/>
              <a:t>;</a:t>
            </a:r>
          </a:p>
          <a:p>
            <a:endParaRPr lang="en-ID" sz="1400" dirty="0"/>
          </a:p>
          <a:p>
            <a:r>
              <a:rPr lang="en-ID" sz="1400" dirty="0"/>
              <a:t>public class </a:t>
            </a:r>
            <a:r>
              <a:rPr lang="en-ID" sz="1400" dirty="0" err="1"/>
              <a:t>DoublyLinkedListExample</a:t>
            </a:r>
            <a:r>
              <a:rPr lang="en-ID" sz="1400" dirty="0"/>
              <a:t> {</a:t>
            </a:r>
          </a:p>
          <a:p>
            <a:r>
              <a:rPr lang="en-ID" sz="1400" dirty="0"/>
              <a:t>    public static void main(String[] </a:t>
            </a:r>
            <a:r>
              <a:rPr lang="en-ID" sz="1400" dirty="0" err="1"/>
              <a:t>args</a:t>
            </a:r>
            <a:r>
              <a:rPr lang="en-ID" sz="1400" dirty="0"/>
              <a:t>) {</a:t>
            </a:r>
          </a:p>
          <a:p>
            <a:r>
              <a:rPr lang="en-ID" sz="1400" dirty="0"/>
              <a:t>        LinkedList&lt;Integer&gt; </a:t>
            </a:r>
            <a:r>
              <a:rPr lang="en-ID" sz="1400" dirty="0" err="1"/>
              <a:t>linkedList</a:t>
            </a:r>
            <a:r>
              <a:rPr lang="en-ID" sz="1400" dirty="0"/>
              <a:t> = new LinkedList&lt;&gt;();</a:t>
            </a:r>
          </a:p>
          <a:p>
            <a:endParaRPr lang="en-ID" sz="1400" dirty="0"/>
          </a:p>
          <a:p>
            <a:r>
              <a:rPr lang="en-ID" sz="1400" dirty="0"/>
              <a:t>        </a:t>
            </a:r>
            <a:r>
              <a:rPr lang="en-ID" sz="1400" dirty="0" err="1"/>
              <a:t>linkedList.add</a:t>
            </a:r>
            <a:r>
              <a:rPr lang="en-ID" sz="1400" dirty="0"/>
              <a:t>(10);</a:t>
            </a:r>
          </a:p>
          <a:p>
            <a:r>
              <a:rPr lang="en-ID" sz="1400" dirty="0"/>
              <a:t>        </a:t>
            </a:r>
            <a:r>
              <a:rPr lang="en-ID" sz="1400" dirty="0" err="1"/>
              <a:t>linkedList.add</a:t>
            </a:r>
            <a:r>
              <a:rPr lang="en-ID" sz="1400" dirty="0"/>
              <a:t>(20);</a:t>
            </a:r>
          </a:p>
          <a:p>
            <a:r>
              <a:rPr lang="en-ID" sz="1400" dirty="0"/>
              <a:t>        </a:t>
            </a:r>
            <a:r>
              <a:rPr lang="en-ID" sz="1400" dirty="0" err="1"/>
              <a:t>linkedList.add</a:t>
            </a:r>
            <a:r>
              <a:rPr lang="en-ID" sz="1400" dirty="0"/>
              <a:t>(30);</a:t>
            </a:r>
          </a:p>
          <a:p>
            <a:endParaRPr lang="en-ID" sz="1400" dirty="0"/>
          </a:p>
          <a:p>
            <a:r>
              <a:rPr lang="en-ID" sz="1400" dirty="0"/>
              <a:t>        </a:t>
            </a:r>
            <a:r>
              <a:rPr lang="en-ID" sz="1400" dirty="0" err="1"/>
              <a:t>System.out.println</a:t>
            </a:r>
            <a:r>
              <a:rPr lang="en-ID" sz="1400" dirty="0"/>
              <a:t>("Forward traversal:");</a:t>
            </a:r>
          </a:p>
          <a:p>
            <a:r>
              <a:rPr lang="en-ID" sz="1400" dirty="0"/>
              <a:t>        </a:t>
            </a:r>
            <a:r>
              <a:rPr lang="en-ID" sz="1400" dirty="0" err="1"/>
              <a:t>ListIterator</a:t>
            </a:r>
            <a:r>
              <a:rPr lang="en-ID" sz="1400" dirty="0"/>
              <a:t>&lt;Integer&gt; </a:t>
            </a:r>
            <a:r>
              <a:rPr lang="en-ID" sz="1400" dirty="0" err="1"/>
              <a:t>forwardIterator</a:t>
            </a:r>
            <a:r>
              <a:rPr lang="en-ID" sz="1400" dirty="0"/>
              <a:t> = </a:t>
            </a:r>
            <a:r>
              <a:rPr lang="en-ID" sz="1400" dirty="0" err="1"/>
              <a:t>linkedList.listIterator</a:t>
            </a:r>
            <a:r>
              <a:rPr lang="en-ID" sz="1400" dirty="0"/>
              <a:t>();</a:t>
            </a:r>
          </a:p>
          <a:p>
            <a:r>
              <a:rPr lang="en-ID" sz="1400" dirty="0"/>
              <a:t>        while (</a:t>
            </a:r>
            <a:r>
              <a:rPr lang="en-ID" sz="1400" dirty="0" err="1"/>
              <a:t>forwardIterator.hasNext</a:t>
            </a:r>
            <a:r>
              <a:rPr lang="en-ID" sz="1400" dirty="0"/>
              <a:t>()) {</a:t>
            </a:r>
          </a:p>
          <a:p>
            <a:r>
              <a:rPr lang="en-ID" sz="1400" dirty="0"/>
              <a:t>            </a:t>
            </a:r>
            <a:r>
              <a:rPr lang="en-ID" sz="1400" dirty="0" err="1"/>
              <a:t>System.out.print</a:t>
            </a:r>
            <a:r>
              <a:rPr lang="en-ID" sz="1400" dirty="0"/>
              <a:t>(</a:t>
            </a:r>
            <a:r>
              <a:rPr lang="en-ID" sz="1400" dirty="0" err="1"/>
              <a:t>forwardIterator.next</a:t>
            </a:r>
            <a:r>
              <a:rPr lang="en-ID" sz="1400" dirty="0"/>
              <a:t>() + " &lt;-&gt; ");</a:t>
            </a:r>
          </a:p>
          <a:p>
            <a:r>
              <a:rPr lang="en-ID" sz="1400" dirty="0"/>
              <a:t>        }</a:t>
            </a:r>
          </a:p>
          <a:p>
            <a:r>
              <a:rPr lang="en-ID" sz="1400" dirty="0"/>
              <a:t>        </a:t>
            </a:r>
            <a:r>
              <a:rPr lang="en-ID" sz="1400" dirty="0" err="1"/>
              <a:t>System.out.println</a:t>
            </a:r>
            <a:r>
              <a:rPr lang="en-ID" sz="1400" dirty="0"/>
              <a:t>("null");</a:t>
            </a:r>
          </a:p>
          <a:p>
            <a:endParaRPr lang="en-ID" sz="1400" dirty="0"/>
          </a:p>
          <a:p>
            <a:r>
              <a:rPr lang="en-ID" sz="1400" dirty="0"/>
              <a:t>        </a:t>
            </a:r>
            <a:r>
              <a:rPr lang="en-ID" sz="1400" dirty="0" err="1"/>
              <a:t>System.out.println</a:t>
            </a:r>
            <a:r>
              <a:rPr lang="en-ID" sz="1400" dirty="0"/>
              <a:t>("\</a:t>
            </a:r>
            <a:r>
              <a:rPr lang="en-ID" sz="1400" dirty="0" err="1"/>
              <a:t>nBackward</a:t>
            </a:r>
            <a:r>
              <a:rPr lang="en-ID" sz="1400" dirty="0"/>
              <a:t> traversal:");</a:t>
            </a:r>
          </a:p>
          <a:p>
            <a:r>
              <a:rPr lang="en-ID" sz="1400" dirty="0"/>
              <a:t>        </a:t>
            </a:r>
            <a:r>
              <a:rPr lang="en-ID" sz="1400" dirty="0" err="1"/>
              <a:t>ListIterator</a:t>
            </a:r>
            <a:r>
              <a:rPr lang="en-ID" sz="1400" dirty="0"/>
              <a:t>&lt;Integer&gt; </a:t>
            </a:r>
            <a:r>
              <a:rPr lang="en-ID" sz="1400" dirty="0" err="1"/>
              <a:t>backwardIterator</a:t>
            </a:r>
            <a:r>
              <a:rPr lang="en-ID" sz="1400" dirty="0"/>
              <a:t> = </a:t>
            </a:r>
            <a:r>
              <a:rPr lang="en-ID" sz="1400" dirty="0" err="1"/>
              <a:t>linkedList.listIterator</a:t>
            </a:r>
            <a:r>
              <a:rPr lang="en-ID" sz="1400" dirty="0"/>
              <a:t>(</a:t>
            </a:r>
            <a:r>
              <a:rPr lang="en-ID" sz="1400" dirty="0" err="1"/>
              <a:t>linkedList.size</a:t>
            </a:r>
            <a:r>
              <a:rPr lang="en-ID" sz="1400" dirty="0"/>
              <a:t>());</a:t>
            </a:r>
          </a:p>
          <a:p>
            <a:r>
              <a:rPr lang="en-ID" sz="1400" dirty="0"/>
              <a:t>        while (</a:t>
            </a:r>
            <a:r>
              <a:rPr lang="en-ID" sz="1400" dirty="0" err="1"/>
              <a:t>backwardIterator.hasPrevious</a:t>
            </a:r>
            <a:r>
              <a:rPr lang="en-ID" sz="1400" dirty="0"/>
              <a:t>()) {</a:t>
            </a:r>
          </a:p>
          <a:p>
            <a:r>
              <a:rPr lang="en-ID" sz="1400" dirty="0"/>
              <a:t>            </a:t>
            </a:r>
            <a:r>
              <a:rPr lang="en-ID" sz="1400" dirty="0" err="1"/>
              <a:t>System.out.print</a:t>
            </a:r>
            <a:r>
              <a:rPr lang="en-ID" sz="1400" dirty="0"/>
              <a:t>(</a:t>
            </a:r>
            <a:r>
              <a:rPr lang="en-ID" sz="1400" dirty="0" err="1"/>
              <a:t>backwardIterator.previous</a:t>
            </a:r>
            <a:r>
              <a:rPr lang="en-ID" sz="1400" dirty="0"/>
              <a:t>() + " &lt;-&gt; ");</a:t>
            </a:r>
          </a:p>
          <a:p>
            <a:r>
              <a:rPr lang="en-ID" sz="1400" dirty="0"/>
              <a:t>        }</a:t>
            </a:r>
          </a:p>
          <a:p>
            <a:r>
              <a:rPr lang="en-ID" sz="1400" dirty="0"/>
              <a:t>        </a:t>
            </a:r>
            <a:r>
              <a:rPr lang="en-ID" sz="1400" dirty="0" err="1"/>
              <a:t>System.out.println</a:t>
            </a:r>
            <a:r>
              <a:rPr lang="en-ID" sz="1400" dirty="0"/>
              <a:t>("null");</a:t>
            </a:r>
          </a:p>
          <a:p>
            <a:r>
              <a:rPr lang="en-ID" sz="1400" dirty="0"/>
              <a:t>    }</a:t>
            </a:r>
          </a:p>
          <a:p>
            <a:r>
              <a:rPr lang="en-ID" sz="1400" dirty="0"/>
              <a:t>}</a:t>
            </a:r>
          </a:p>
          <a:p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71F5A-A8F7-CA46-C9D2-04FF14A9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5" y="2103437"/>
            <a:ext cx="4381919" cy="11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6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Quad Arrow 1">
            <a:extLst>
              <a:ext uri="{FF2B5EF4-FFF2-40B4-BE49-F238E27FC236}">
                <a16:creationId xmlns:a16="http://schemas.microsoft.com/office/drawing/2014/main" id="{CAA02D30-7B3E-1DBF-4146-389348D43193}"/>
              </a:ext>
            </a:extLst>
          </p:cNvPr>
          <p:cNvSpPr/>
          <p:nvPr/>
        </p:nvSpPr>
        <p:spPr>
          <a:xfrm>
            <a:off x="5062194" y="2441542"/>
            <a:ext cx="2092750" cy="2139885"/>
          </a:xfrm>
          <a:prstGeom prst="quad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31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E6F6-1C0B-8A0F-89C3-2FEBEB01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Students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FFA3D-B196-56A5-6E37-950896FA21AA}"/>
              </a:ext>
            </a:extLst>
          </p:cNvPr>
          <p:cNvSpPr txBox="1"/>
          <p:nvPr/>
        </p:nvSpPr>
        <p:spPr>
          <a:xfrm>
            <a:off x="4930218" y="210586"/>
            <a:ext cx="6702457" cy="65248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100" dirty="0"/>
              <a:t>import </a:t>
            </a:r>
            <a:r>
              <a:rPr lang="en-ID" sz="1100" dirty="0" err="1"/>
              <a:t>java.util.LinkedList</a:t>
            </a:r>
            <a:r>
              <a:rPr lang="en-ID" sz="1100" dirty="0"/>
              <a:t>;</a:t>
            </a:r>
          </a:p>
          <a:p>
            <a:endParaRPr lang="en-ID" sz="1100" dirty="0"/>
          </a:p>
          <a:p>
            <a:r>
              <a:rPr lang="en-ID" sz="1100" dirty="0"/>
              <a:t>class Student {</a:t>
            </a:r>
          </a:p>
          <a:p>
            <a:r>
              <a:rPr lang="en-ID" sz="1100" dirty="0"/>
              <a:t>    String name;</a:t>
            </a:r>
          </a:p>
          <a:p>
            <a:r>
              <a:rPr lang="en-ID" sz="1100" dirty="0"/>
              <a:t>    int </a:t>
            </a:r>
            <a:r>
              <a:rPr lang="en-ID" sz="1100" dirty="0" err="1"/>
              <a:t>rollNumber</a:t>
            </a:r>
            <a:r>
              <a:rPr lang="en-ID" sz="1100" dirty="0"/>
              <a:t>;</a:t>
            </a:r>
          </a:p>
          <a:p>
            <a:r>
              <a:rPr lang="en-ID" sz="1100" dirty="0"/>
              <a:t>    double GPA;</a:t>
            </a:r>
          </a:p>
          <a:p>
            <a:endParaRPr lang="en-ID" sz="1100" dirty="0"/>
          </a:p>
          <a:p>
            <a:r>
              <a:rPr lang="en-ID" sz="1100" dirty="0"/>
              <a:t>    public Student(String name, int </a:t>
            </a:r>
            <a:r>
              <a:rPr lang="en-ID" sz="1100" dirty="0" err="1"/>
              <a:t>rollNumber</a:t>
            </a:r>
            <a:r>
              <a:rPr lang="en-ID" sz="1100" dirty="0"/>
              <a:t>, double GPA) {</a:t>
            </a:r>
          </a:p>
          <a:p>
            <a:r>
              <a:rPr lang="en-ID" sz="1100" dirty="0"/>
              <a:t>        this.name = name;</a:t>
            </a:r>
          </a:p>
          <a:p>
            <a:r>
              <a:rPr lang="en-ID" sz="1100" dirty="0"/>
              <a:t>        </a:t>
            </a:r>
            <a:r>
              <a:rPr lang="en-ID" sz="1100" dirty="0" err="1"/>
              <a:t>this.rollNumber</a:t>
            </a:r>
            <a:r>
              <a:rPr lang="en-ID" sz="1100" dirty="0"/>
              <a:t> = </a:t>
            </a:r>
            <a:r>
              <a:rPr lang="en-ID" sz="1100" dirty="0" err="1"/>
              <a:t>rollNumber</a:t>
            </a:r>
            <a:r>
              <a:rPr lang="en-ID" sz="1100" dirty="0"/>
              <a:t>;</a:t>
            </a:r>
          </a:p>
          <a:p>
            <a:r>
              <a:rPr lang="en-ID" sz="1100" dirty="0"/>
              <a:t>        </a:t>
            </a:r>
            <a:r>
              <a:rPr lang="en-ID" sz="1100" dirty="0" err="1"/>
              <a:t>this.GPA</a:t>
            </a:r>
            <a:r>
              <a:rPr lang="en-ID" sz="1100" dirty="0"/>
              <a:t> = GPA;</a:t>
            </a:r>
          </a:p>
          <a:p>
            <a:r>
              <a:rPr lang="en-ID" sz="1100" dirty="0"/>
              <a:t>    }</a:t>
            </a:r>
          </a:p>
          <a:p>
            <a:endParaRPr lang="en-ID" sz="1100" dirty="0"/>
          </a:p>
          <a:p>
            <a:r>
              <a:rPr lang="en-ID" sz="1100" dirty="0"/>
              <a:t>    @Override</a:t>
            </a:r>
          </a:p>
          <a:p>
            <a:r>
              <a:rPr lang="en-ID" sz="1100" dirty="0"/>
              <a:t>    public String </a:t>
            </a:r>
            <a:r>
              <a:rPr lang="en-ID" sz="1100" dirty="0" err="1"/>
              <a:t>toString</a:t>
            </a:r>
            <a:r>
              <a:rPr lang="en-ID" sz="1100" dirty="0"/>
              <a:t>() {</a:t>
            </a:r>
          </a:p>
          <a:p>
            <a:r>
              <a:rPr lang="en-ID" sz="1100" dirty="0"/>
              <a:t>        return "Name: " + name + ", Roll Number: " + </a:t>
            </a:r>
            <a:r>
              <a:rPr lang="en-ID" sz="1100" dirty="0" err="1"/>
              <a:t>rollNumber</a:t>
            </a:r>
            <a:r>
              <a:rPr lang="en-ID" sz="1100" dirty="0"/>
              <a:t> + ", GPA: " + GPA;</a:t>
            </a:r>
          </a:p>
          <a:p>
            <a:r>
              <a:rPr lang="en-ID" sz="1100" dirty="0"/>
              <a:t>    }</a:t>
            </a:r>
          </a:p>
          <a:p>
            <a:r>
              <a:rPr lang="en-ID" sz="1100" dirty="0"/>
              <a:t>}</a:t>
            </a:r>
          </a:p>
          <a:p>
            <a:endParaRPr lang="en-ID" sz="1100" dirty="0"/>
          </a:p>
          <a:p>
            <a:r>
              <a:rPr lang="en-ID" sz="1100" dirty="0"/>
              <a:t>public class </a:t>
            </a:r>
            <a:r>
              <a:rPr lang="en-ID" sz="1100" dirty="0" err="1"/>
              <a:t>StudentLinkedListExample</a:t>
            </a:r>
            <a:r>
              <a:rPr lang="en-ID" sz="1100" dirty="0"/>
              <a:t> {</a:t>
            </a:r>
          </a:p>
          <a:p>
            <a:r>
              <a:rPr lang="en-ID" sz="1100" dirty="0"/>
              <a:t>    public static void main(String[] </a:t>
            </a:r>
            <a:r>
              <a:rPr lang="en-ID" sz="1100" dirty="0" err="1"/>
              <a:t>args</a:t>
            </a:r>
            <a:r>
              <a:rPr lang="en-ID" sz="1100" dirty="0"/>
              <a:t>) {</a:t>
            </a:r>
          </a:p>
          <a:p>
            <a:r>
              <a:rPr lang="en-ID" sz="1100" dirty="0"/>
              <a:t>        LinkedList&lt;Student&gt; </a:t>
            </a:r>
            <a:r>
              <a:rPr lang="en-ID" sz="1100" dirty="0" err="1"/>
              <a:t>studentList</a:t>
            </a:r>
            <a:r>
              <a:rPr lang="en-ID" sz="1100" dirty="0"/>
              <a:t> = new LinkedList&lt;&gt;();</a:t>
            </a:r>
          </a:p>
          <a:p>
            <a:endParaRPr lang="en-ID" sz="1100" dirty="0"/>
          </a:p>
          <a:p>
            <a:r>
              <a:rPr lang="en-ID" sz="1100" dirty="0"/>
              <a:t>        Student student1 = new Student("Alice", 101, 3.8);</a:t>
            </a:r>
          </a:p>
          <a:p>
            <a:r>
              <a:rPr lang="en-ID" sz="1100" dirty="0"/>
              <a:t>        Student student2 = new Student("Bob", 102, 3.5);</a:t>
            </a:r>
          </a:p>
          <a:p>
            <a:r>
              <a:rPr lang="en-ID" sz="1100" dirty="0"/>
              <a:t>        Student student3 = new Student("Charlie", 103, 3.2);</a:t>
            </a:r>
          </a:p>
          <a:p>
            <a:endParaRPr lang="en-ID" sz="1100" dirty="0"/>
          </a:p>
          <a:p>
            <a:r>
              <a:rPr lang="en-ID" sz="1100" dirty="0"/>
              <a:t>        </a:t>
            </a:r>
            <a:r>
              <a:rPr lang="en-ID" sz="1100" dirty="0" err="1"/>
              <a:t>studentList.add</a:t>
            </a:r>
            <a:r>
              <a:rPr lang="en-ID" sz="1100" dirty="0"/>
              <a:t>(student1);</a:t>
            </a:r>
          </a:p>
          <a:p>
            <a:r>
              <a:rPr lang="en-ID" sz="1100" dirty="0"/>
              <a:t>        </a:t>
            </a:r>
            <a:r>
              <a:rPr lang="en-ID" sz="1100" dirty="0" err="1"/>
              <a:t>studentList.add</a:t>
            </a:r>
            <a:r>
              <a:rPr lang="en-ID" sz="1100" dirty="0"/>
              <a:t>(student2);</a:t>
            </a:r>
          </a:p>
          <a:p>
            <a:r>
              <a:rPr lang="en-ID" sz="1100" dirty="0"/>
              <a:t>        </a:t>
            </a:r>
            <a:r>
              <a:rPr lang="en-ID" sz="1100" dirty="0" err="1"/>
              <a:t>studentList.add</a:t>
            </a:r>
            <a:r>
              <a:rPr lang="en-ID" sz="1100" dirty="0"/>
              <a:t>(student3);</a:t>
            </a:r>
          </a:p>
          <a:p>
            <a:endParaRPr lang="en-ID" sz="1100" dirty="0"/>
          </a:p>
          <a:p>
            <a:r>
              <a:rPr lang="en-ID" sz="1100" dirty="0"/>
              <a:t>        </a:t>
            </a:r>
            <a:r>
              <a:rPr lang="en-ID" sz="1100" dirty="0" err="1"/>
              <a:t>System.out.println</a:t>
            </a:r>
            <a:r>
              <a:rPr lang="en-ID" sz="1100" dirty="0"/>
              <a:t>("Student Records:");</a:t>
            </a:r>
          </a:p>
          <a:p>
            <a:r>
              <a:rPr lang="en-ID" sz="1100" dirty="0"/>
              <a:t>        for (Student </a:t>
            </a:r>
            <a:r>
              <a:rPr lang="en-ID" sz="1100" dirty="0" err="1"/>
              <a:t>student</a:t>
            </a:r>
            <a:r>
              <a:rPr lang="en-ID" sz="1100" dirty="0"/>
              <a:t> : </a:t>
            </a:r>
            <a:r>
              <a:rPr lang="en-ID" sz="1100" dirty="0" err="1"/>
              <a:t>studentList</a:t>
            </a:r>
            <a:r>
              <a:rPr lang="en-ID" sz="1100" dirty="0"/>
              <a:t>) {</a:t>
            </a:r>
          </a:p>
          <a:p>
            <a:r>
              <a:rPr lang="en-ID" sz="1100" dirty="0"/>
              <a:t>            </a:t>
            </a:r>
            <a:r>
              <a:rPr lang="en-ID" sz="1100" dirty="0" err="1"/>
              <a:t>System.out.println</a:t>
            </a:r>
            <a:r>
              <a:rPr lang="en-ID" sz="1100" dirty="0"/>
              <a:t>(student);</a:t>
            </a:r>
          </a:p>
          <a:p>
            <a:r>
              <a:rPr lang="en-ID" sz="1100" dirty="0"/>
              <a:t>        }</a:t>
            </a:r>
          </a:p>
          <a:p>
            <a:r>
              <a:rPr lang="en-ID" sz="1100" dirty="0"/>
              <a:t>    }</a:t>
            </a:r>
          </a:p>
          <a:p>
            <a:r>
              <a:rPr lang="en-ID" sz="1100" dirty="0"/>
              <a:t>}</a:t>
            </a:r>
          </a:p>
          <a:p>
            <a:endParaRPr lang="en-ID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C9948-F302-C79D-B353-D09D26D3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25" y="2438154"/>
            <a:ext cx="3854504" cy="180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3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2CD5-578E-BDC6-F1E0-80CB231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of Students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90F3D-69E7-CBB6-E03A-6A682A72033A}"/>
              </a:ext>
            </a:extLst>
          </p:cNvPr>
          <p:cNvSpPr txBox="1"/>
          <p:nvPr/>
        </p:nvSpPr>
        <p:spPr>
          <a:xfrm>
            <a:off x="6096000" y="365125"/>
            <a:ext cx="5696932" cy="60939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000" dirty="0"/>
              <a:t>import </a:t>
            </a:r>
            <a:r>
              <a:rPr lang="en-ID" sz="1000" dirty="0" err="1"/>
              <a:t>java.util.LinkedList</a:t>
            </a:r>
            <a:r>
              <a:rPr lang="en-ID" sz="1000" dirty="0"/>
              <a:t>;</a:t>
            </a:r>
          </a:p>
          <a:p>
            <a:r>
              <a:rPr lang="en-ID" sz="1000" dirty="0"/>
              <a:t>import </a:t>
            </a:r>
            <a:r>
              <a:rPr lang="en-ID" sz="1000" dirty="0" err="1"/>
              <a:t>java.util.Queue</a:t>
            </a:r>
            <a:r>
              <a:rPr lang="en-ID" sz="1000" dirty="0"/>
              <a:t>;</a:t>
            </a:r>
          </a:p>
          <a:p>
            <a:endParaRPr lang="en-ID" sz="1000" dirty="0"/>
          </a:p>
          <a:p>
            <a:r>
              <a:rPr lang="en-ID" sz="1000" dirty="0"/>
              <a:t>class Student {</a:t>
            </a:r>
          </a:p>
          <a:p>
            <a:r>
              <a:rPr lang="en-ID" sz="1000" dirty="0"/>
              <a:t>    String name;</a:t>
            </a:r>
          </a:p>
          <a:p>
            <a:r>
              <a:rPr lang="en-ID" sz="1000" dirty="0"/>
              <a:t>    int </a:t>
            </a:r>
            <a:r>
              <a:rPr lang="en-ID" sz="1000" dirty="0" err="1"/>
              <a:t>rollNumber</a:t>
            </a:r>
            <a:r>
              <a:rPr lang="en-ID" sz="1000" dirty="0"/>
              <a:t>;</a:t>
            </a:r>
          </a:p>
          <a:p>
            <a:r>
              <a:rPr lang="en-ID" sz="1000" dirty="0"/>
              <a:t>    double GPA;</a:t>
            </a:r>
          </a:p>
          <a:p>
            <a:endParaRPr lang="en-ID" sz="1000" dirty="0"/>
          </a:p>
          <a:p>
            <a:r>
              <a:rPr lang="en-ID" sz="1000" dirty="0"/>
              <a:t>    public Student(String name, int </a:t>
            </a:r>
            <a:r>
              <a:rPr lang="en-ID" sz="1000" dirty="0" err="1"/>
              <a:t>rollNumber</a:t>
            </a:r>
            <a:r>
              <a:rPr lang="en-ID" sz="1000" dirty="0"/>
              <a:t>, double GPA) {</a:t>
            </a:r>
          </a:p>
          <a:p>
            <a:r>
              <a:rPr lang="en-ID" sz="1000" dirty="0"/>
              <a:t>        this.name = name;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this.rollNumber</a:t>
            </a:r>
            <a:r>
              <a:rPr lang="en-ID" sz="1000" dirty="0"/>
              <a:t> = </a:t>
            </a:r>
            <a:r>
              <a:rPr lang="en-ID" sz="1000" dirty="0" err="1"/>
              <a:t>rollNumber</a:t>
            </a:r>
            <a:r>
              <a:rPr lang="en-ID" sz="1000" dirty="0"/>
              <a:t>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this.GPA</a:t>
            </a:r>
            <a:r>
              <a:rPr lang="en-ID" sz="1000" dirty="0"/>
              <a:t> = GPA;</a:t>
            </a:r>
          </a:p>
          <a:p>
            <a:r>
              <a:rPr lang="en-ID" sz="1000" dirty="0"/>
              <a:t>    }</a:t>
            </a:r>
          </a:p>
          <a:p>
            <a:endParaRPr lang="en-ID" sz="1000" dirty="0"/>
          </a:p>
          <a:p>
            <a:r>
              <a:rPr lang="en-ID" sz="1000" dirty="0"/>
              <a:t>    @Override</a:t>
            </a:r>
          </a:p>
          <a:p>
            <a:r>
              <a:rPr lang="en-ID" sz="1000" dirty="0"/>
              <a:t>    public String </a:t>
            </a:r>
            <a:r>
              <a:rPr lang="en-ID" sz="1000" dirty="0" err="1"/>
              <a:t>toString</a:t>
            </a:r>
            <a:r>
              <a:rPr lang="en-ID" sz="1000" dirty="0"/>
              <a:t>() {</a:t>
            </a:r>
          </a:p>
          <a:p>
            <a:r>
              <a:rPr lang="en-ID" sz="1000" dirty="0"/>
              <a:t>        return "Name: " + name + ", Roll Number: " + </a:t>
            </a:r>
            <a:r>
              <a:rPr lang="en-ID" sz="1000" dirty="0" err="1"/>
              <a:t>rollNumber</a:t>
            </a:r>
            <a:r>
              <a:rPr lang="en-ID" sz="1000" dirty="0"/>
              <a:t> + ", GPA: " + GPA;</a:t>
            </a:r>
          </a:p>
          <a:p>
            <a:r>
              <a:rPr lang="en-ID" sz="1000" dirty="0"/>
              <a:t>    }</a:t>
            </a:r>
          </a:p>
          <a:p>
            <a:r>
              <a:rPr lang="en-ID" sz="1000" dirty="0"/>
              <a:t>}</a:t>
            </a:r>
          </a:p>
          <a:p>
            <a:endParaRPr lang="en-ID" sz="1000" dirty="0"/>
          </a:p>
          <a:p>
            <a:r>
              <a:rPr lang="en-ID" sz="1000" dirty="0"/>
              <a:t>public class </a:t>
            </a:r>
            <a:r>
              <a:rPr lang="en-ID" sz="1000" dirty="0" err="1"/>
              <a:t>StudentQueueExample</a:t>
            </a:r>
            <a:r>
              <a:rPr lang="en-ID" sz="1000" dirty="0"/>
              <a:t> {</a:t>
            </a:r>
          </a:p>
          <a:p>
            <a:r>
              <a:rPr lang="en-ID" sz="1000" dirty="0"/>
              <a:t>    public static void main(String[] </a:t>
            </a:r>
            <a:r>
              <a:rPr lang="en-ID" sz="1000" dirty="0" err="1"/>
              <a:t>args</a:t>
            </a:r>
            <a:r>
              <a:rPr lang="en-ID" sz="1000" dirty="0"/>
              <a:t>) {</a:t>
            </a:r>
          </a:p>
          <a:p>
            <a:r>
              <a:rPr lang="en-ID" sz="1000" dirty="0"/>
              <a:t>        Queue&lt;Student&gt; </a:t>
            </a:r>
            <a:r>
              <a:rPr lang="en-ID" sz="1000" dirty="0" err="1"/>
              <a:t>studentQueue</a:t>
            </a:r>
            <a:r>
              <a:rPr lang="en-ID" sz="1000" dirty="0"/>
              <a:t> = new LinkedList&lt;&gt;();</a:t>
            </a:r>
          </a:p>
          <a:p>
            <a:endParaRPr lang="en-ID" sz="1000" dirty="0"/>
          </a:p>
          <a:p>
            <a:r>
              <a:rPr lang="en-ID" sz="1000" dirty="0"/>
              <a:t>        Student student1 = new Student("Alice", 101, 3.8);</a:t>
            </a:r>
          </a:p>
          <a:p>
            <a:r>
              <a:rPr lang="en-ID" sz="1000" dirty="0"/>
              <a:t>        Student student2 = new Student("Bob", 102, 3.5);</a:t>
            </a:r>
          </a:p>
          <a:p>
            <a:r>
              <a:rPr lang="en-ID" sz="1000" dirty="0"/>
              <a:t>        Student student3 = new Student("Charlie", 103, 3.2);</a:t>
            </a:r>
          </a:p>
          <a:p>
            <a:endParaRPr lang="en-ID" sz="1000" dirty="0"/>
          </a:p>
          <a:p>
            <a:r>
              <a:rPr lang="en-ID" sz="1000" dirty="0"/>
              <a:t>        </a:t>
            </a:r>
            <a:r>
              <a:rPr lang="en-ID" sz="1000" dirty="0" err="1"/>
              <a:t>studentQueue.add</a:t>
            </a:r>
            <a:r>
              <a:rPr lang="en-ID" sz="1000" dirty="0"/>
              <a:t>(student1);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studentQueue.add</a:t>
            </a:r>
            <a:r>
              <a:rPr lang="en-ID" sz="1000" dirty="0"/>
              <a:t>(student2);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studentQueue.add</a:t>
            </a:r>
            <a:r>
              <a:rPr lang="en-ID" sz="1000" dirty="0"/>
              <a:t>(student3);</a:t>
            </a:r>
          </a:p>
          <a:p>
            <a:endParaRPr lang="en-ID" sz="1000" dirty="0"/>
          </a:p>
          <a:p>
            <a:r>
              <a:rPr lang="en-ID" sz="1000" dirty="0"/>
              <a:t>        </a:t>
            </a:r>
            <a:r>
              <a:rPr lang="en-ID" sz="1000" dirty="0" err="1"/>
              <a:t>System.out.println</a:t>
            </a:r>
            <a:r>
              <a:rPr lang="en-ID" sz="1000" dirty="0"/>
              <a:t>("Student Queue:");</a:t>
            </a:r>
          </a:p>
          <a:p>
            <a:r>
              <a:rPr lang="en-ID" sz="1000" dirty="0"/>
              <a:t>        while (!</a:t>
            </a:r>
            <a:r>
              <a:rPr lang="en-ID" sz="1000" dirty="0" err="1"/>
              <a:t>studentQueue.isEmpty</a:t>
            </a:r>
            <a:r>
              <a:rPr lang="en-ID" sz="1000" dirty="0"/>
              <a:t>()) {</a:t>
            </a:r>
          </a:p>
          <a:p>
            <a:r>
              <a:rPr lang="en-ID" sz="1000" dirty="0"/>
              <a:t>            </a:t>
            </a:r>
            <a:r>
              <a:rPr lang="en-ID" sz="1000" dirty="0" err="1"/>
              <a:t>System.out.println</a:t>
            </a:r>
            <a:r>
              <a:rPr lang="en-ID" sz="1000" dirty="0"/>
              <a:t>(</a:t>
            </a:r>
            <a:r>
              <a:rPr lang="en-ID" sz="1000" dirty="0" err="1"/>
              <a:t>studentQueue.poll</a:t>
            </a:r>
            <a:r>
              <a:rPr lang="en-ID" sz="1000" dirty="0"/>
              <a:t>());</a:t>
            </a:r>
          </a:p>
          <a:p>
            <a:r>
              <a:rPr lang="en-ID" sz="1000" dirty="0"/>
              <a:t>        }</a:t>
            </a:r>
          </a:p>
          <a:p>
            <a:r>
              <a:rPr lang="en-ID" sz="1000" dirty="0"/>
              <a:t>    }</a:t>
            </a:r>
          </a:p>
          <a:p>
            <a:r>
              <a:rPr lang="en-ID" sz="1000" dirty="0"/>
              <a:t>}</a:t>
            </a:r>
          </a:p>
          <a:p>
            <a:endParaRPr lang="en-ID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3C4C-A2DC-4B95-32E9-59EA65F4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75" y="2469823"/>
            <a:ext cx="4256733" cy="26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4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1317</Words>
  <Application>Microsoft Office PowerPoint</Application>
  <PresentationFormat>Widescreen</PresentationFormat>
  <Paragraphs>242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Lists – Queues – Stacks ADT</vt:lpstr>
      <vt:lpstr>Linked Lists</vt:lpstr>
      <vt:lpstr>Java Collections Library</vt:lpstr>
      <vt:lpstr>Linked List Iterator</vt:lpstr>
      <vt:lpstr>Doubly Linked List</vt:lpstr>
      <vt:lpstr>Doubly Linked List</vt:lpstr>
      <vt:lpstr>PowerPoint Presentation</vt:lpstr>
      <vt:lpstr>List of Students</vt:lpstr>
      <vt:lpstr>Queue of Students</vt:lpstr>
      <vt:lpstr>Stack of Students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– Queues – Stacks ADT</dc:title>
  <dc:creator>Aris</dc:creator>
  <cp:lastModifiedBy>Aris</cp:lastModifiedBy>
  <cp:revision>14</cp:revision>
  <dcterms:created xsi:type="dcterms:W3CDTF">2023-08-24T08:33:21Z</dcterms:created>
  <dcterms:modified xsi:type="dcterms:W3CDTF">2023-08-25T01:30:25Z</dcterms:modified>
</cp:coreProperties>
</file>