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31C9-4257-78D0-8204-9B1500B6A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550CB-C689-351B-BD08-513271A8F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BD756-B173-3661-C8FC-B98BCA3C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652-34F1-4854-BF8B-5D7106861D7D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5FDB0-C126-FBC8-B3F6-4FDB28EC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FAA2-B2D5-D6E9-0C93-872F1CB5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F8D-0CCA-4A80-81D9-F4E3EC502F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102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5864-F9B5-20E8-84F6-B5B5DD8F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F994-74C7-A168-8DE1-A143A93BD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9EA19-3BDC-6203-6F5F-A3F3B87A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652-34F1-4854-BF8B-5D7106861D7D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F20F-28F7-222C-D181-915890FB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A85D-90B2-8757-F104-D17A28CA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F8D-0CCA-4A80-81D9-F4E3EC502F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925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BA409-EB41-FAAF-2E76-BE5FBB9AB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33DB2-9CEE-566A-6BA8-3EBBBBE91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3504-95C5-ECF6-296D-E1E94EA8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652-34F1-4854-BF8B-5D7106861D7D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6F4E8-40CE-657A-7822-83F6CF9F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822D6-6F6E-34AC-19B9-2F0A3D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F8D-0CCA-4A80-81D9-F4E3EC502F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550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69F0-1C22-7F6A-F28E-B9284A4F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7A0B-8FB8-412C-A678-AC30B109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F99DF-48AD-FAD6-9A6E-37F262FC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652-34F1-4854-BF8B-5D7106861D7D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7678B-1B3B-B776-E0BA-C4DCF1DC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DE26-1DC0-4054-4230-E9EE3F92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F8D-0CCA-4A80-81D9-F4E3EC502F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443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C03B-C875-9757-7621-6E876BC2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6BFEE-FF96-BD0A-9C0C-DFFF0DFAE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F93E5-40B1-7052-7009-5524F427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652-34F1-4854-BF8B-5D7106861D7D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26C4-D7F0-4420-0963-FBDB42DD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60DE-2B34-D553-A7B8-D5632462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F8D-0CCA-4A80-81D9-F4E3EC502F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839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F879-BD62-6672-095F-198B1134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ED8E-5E76-67C9-71E1-4D54AD422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D5778-9BF6-A48C-0494-CDEC77F48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C012B-D8FF-2537-28BF-5AC58AD7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652-34F1-4854-BF8B-5D7106861D7D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F4C36-F94F-B252-A737-0719B146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387EB-377B-E6DC-1204-F50EBA5A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F8D-0CCA-4A80-81D9-F4E3EC502F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583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8585-1387-C183-1A9F-2F70988E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7DE8-3013-20AA-540E-F5770489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42C-DE01-8712-7513-D7570C3D7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15E68-B777-9EC9-E35D-2D36B32F2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D4647-041B-F615-F97C-B82C02279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82FFF-061F-AE7F-6035-33EF2522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652-34F1-4854-BF8B-5D7106861D7D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1206-A245-6018-7CAE-CA0508DA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131F3-9D27-17A5-13C9-8E6C507D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F8D-0CCA-4A80-81D9-F4E3EC502F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445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8865-028B-CF9E-918C-3AC0222C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EEF26-6653-ECED-439B-B964A5AA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652-34F1-4854-BF8B-5D7106861D7D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1AD8C-580F-EBB6-7E26-9C36977E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DA502-E29A-DA9F-90AF-90D68490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F8D-0CCA-4A80-81D9-F4E3EC502F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006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00D5D-B4CE-605D-4ED6-D671CA00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652-34F1-4854-BF8B-5D7106861D7D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7BE08-3BFF-DFC6-93E6-0A44ECE3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60C41-ABC6-CE6E-7C19-1B00E55B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F8D-0CCA-4A80-81D9-F4E3EC502F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098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E448-C3F8-6D05-87A5-2A011971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4413-57A6-396D-55CD-721E15F3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B8A41-63F7-6749-0235-67B97323E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81E0B-0D47-BEE4-E473-D1105E0E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652-34F1-4854-BF8B-5D7106861D7D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13E3F-AF0B-6C7B-5273-38689625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8D0BD-B485-A236-C79F-7208E729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F8D-0CCA-4A80-81D9-F4E3EC502F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704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0430-D305-2671-3512-DE8AA444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50DC5-D59C-06F7-152A-C287BE695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3C93E-1DD8-C097-FF2B-A2DF020B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0AFEC-D15E-91A6-EBA9-C04B9055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4652-34F1-4854-BF8B-5D7106861D7D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1BE38-FF83-1B8F-A677-975A953F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9ACA2-F3FD-5BD4-3527-6601E9D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F8D-0CCA-4A80-81D9-F4E3EC502F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266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20D8E-227D-8081-A60C-64BFDCAA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7C69B-27F1-6047-F7D2-BA1B1551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EBFA-3FA6-A87D-D37B-BCDC72C92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4652-34F1-4854-BF8B-5D7106861D7D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BA62-79F2-63FA-88EE-D99405627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DC7B-7DD2-F701-F8F7-86625D00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A9F8D-0CCA-4A80-81D9-F4E3EC502F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007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6EE1-7349-4EB8-DB8D-2D39A771D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Latihan Tree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71A2D-DA36-D0C7-D404-9CF3C561C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5562"/>
            <a:ext cx="9144000" cy="1402237"/>
          </a:xfrm>
        </p:spPr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833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FB89-47C0-7FF3-5424-8A3DE6E9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B5C6-3FA7-F55C-D3A9-A52B3D510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1074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 err="1"/>
              <a:t>Tulis</a:t>
            </a:r>
            <a:r>
              <a:rPr lang="en-ID" dirty="0"/>
              <a:t> program yang </a:t>
            </a:r>
            <a:r>
              <a:rPr lang="en-ID" dirty="0" err="1"/>
              <a:t>mendapatkan</a:t>
            </a:r>
            <a:r>
              <a:rPr lang="en-ID" dirty="0"/>
              <a:t>  </a:t>
            </a:r>
            <a:r>
              <a:rPr lang="en-ID" dirty="0" err="1"/>
              <a:t>nama</a:t>
            </a:r>
            <a:r>
              <a:rPr lang="en-ID" dirty="0"/>
              <a:t> file dan </a:t>
            </a:r>
            <a:r>
              <a:rPr lang="en-ID" dirty="0" err="1"/>
              <a:t>ukurannya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direktori</a:t>
            </a:r>
            <a:r>
              <a:rPr lang="en-ID" dirty="0"/>
              <a:t> dan sub-</a:t>
            </a:r>
            <a:r>
              <a:rPr lang="en-ID" dirty="0" err="1"/>
              <a:t>direktorinya</a:t>
            </a:r>
            <a:r>
              <a:rPr lang="en-ID" dirty="0"/>
              <a:t>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menyusunnya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tree. Daftar file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sub-</a:t>
            </a:r>
            <a:r>
              <a:rPr lang="en-ID" dirty="0" err="1"/>
              <a:t>dir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list.</a:t>
            </a:r>
          </a:p>
          <a:p>
            <a:r>
              <a:rPr lang="en-ID" dirty="0" err="1"/>
              <a:t>Manfaatkan</a:t>
            </a:r>
            <a:r>
              <a:rPr lang="en-ID" dirty="0"/>
              <a:t> tree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terbentuk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file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(</a:t>
            </a:r>
            <a:r>
              <a:rPr lang="en-ID" dirty="0" err="1"/>
              <a:t>misal</a:t>
            </a:r>
            <a:r>
              <a:rPr lang="en-ID" dirty="0"/>
              <a:t>: </a:t>
            </a:r>
            <a:r>
              <a:rPr lang="en-ID" dirty="0" err="1"/>
              <a:t>nama</a:t>
            </a:r>
            <a:r>
              <a:rPr lang="en-ID" dirty="0"/>
              <a:t> file </a:t>
            </a:r>
            <a:r>
              <a:rPr lang="en-ID" dirty="0" err="1"/>
              <a:t>berawalan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dan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). </a:t>
            </a:r>
            <a:r>
              <a:rPr lang="en-ID" dirty="0" err="1"/>
              <a:t>Gunakan</a:t>
            </a:r>
            <a:r>
              <a:rPr lang="en-ID" dirty="0"/>
              <a:t> tree traversal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SELURUH file yang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.</a:t>
            </a:r>
          </a:p>
        </p:txBody>
      </p:sp>
      <p:pic>
        <p:nvPicPr>
          <p:cNvPr id="1026" name="Picture 2" descr="Structures of Directory in Operating System - GeeksforGeeks">
            <a:extLst>
              <a:ext uri="{FF2B5EF4-FFF2-40B4-BE49-F238E27FC236}">
                <a16:creationId xmlns:a16="http://schemas.microsoft.com/office/drawing/2014/main" id="{745EBD47-38B9-3F38-5693-6F1A4E81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38" y="2383803"/>
            <a:ext cx="4597671" cy="257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5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Latihan Tree</vt:lpstr>
      <vt:lpstr>Latihan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Tree</dc:title>
  <dc:creator>Aris</dc:creator>
  <cp:lastModifiedBy>Aris</cp:lastModifiedBy>
  <cp:revision>3</cp:revision>
  <dcterms:created xsi:type="dcterms:W3CDTF">2023-08-22T23:19:49Z</dcterms:created>
  <dcterms:modified xsi:type="dcterms:W3CDTF">2023-08-22T23:34:18Z</dcterms:modified>
</cp:coreProperties>
</file>