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07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545A-9F2C-8B74-01EF-267076901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4F678-2087-44A4-0C02-C026F0A2E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2B47-649A-D7D8-E2ED-D1ED861D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2CDE-D043-6442-D9BD-8FC7B19B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9758-7404-7797-AEEF-A6889C89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22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5C8E-A607-6C49-618C-C764252A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C283E-5EA0-80D4-A14B-BED2690E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925E-294A-FEEB-9D56-8CF27D3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5917-B90F-A9B6-ED0B-5927516B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E98F-FF21-1648-1F7F-80704DE7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438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197A7-A301-DF6A-5697-DC6F7A5C3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4C998-6BE2-9611-DA47-32F4A08FC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BFDC-2929-DAC6-585D-8F6D0EF9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02F0-67DE-594A-5A03-4E22AB4B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40A6-E47D-8603-3415-48E842CB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2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2594-4B95-4DE8-4D63-7AED10E6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A24F-13E9-2EA4-28DE-53BA893C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6CEC-6992-4475-3DBA-6C3B1DD4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0528-B406-5C38-A790-AB6D4A67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7AAE-6BF2-E5A4-C89A-2F9E1C7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82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755-36E1-ADAE-9FFA-52845DA2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15A8-9FD9-C680-15D8-26047E057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C00D5-45EF-9C38-3245-807248CD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1AADA-8717-DF9F-40AB-2943613C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4246-891A-135B-60BD-6FE1033F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481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A174-251F-15B8-864F-26C56351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4028-C964-AA4F-FD70-6915563F8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8CD0F-57B5-9638-F06C-BDD9358B2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CA711-27DA-BE30-97D0-6304DFDF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AE325-395F-33E7-9A29-388FF9C2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1562D-264A-7C45-2F35-D5226211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883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D7F1-3311-68E6-6A5F-B25389B3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90558-AC6A-B498-DDA4-E6C5DFE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32B2D-8D95-94BC-FB43-E917045EC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B1E2E-B204-A252-42DF-1BC3051E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D3CAF-EBCD-AA6F-29DC-AB734D670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966F0-08F4-149A-182B-210BA6C6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3B24-D5F4-74C4-B6CE-B57FB8AF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24EE7-2090-1BF6-1DE7-D884108A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29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946D-E038-7ED0-48F5-FCAFE45F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27FD-2C4F-3B90-28F6-648E05A3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5DBD9-5C3F-554B-5749-5692DD1F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5234A-5833-F94E-19C8-EB729192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96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7D8DE-19C5-CAA9-F144-A5984932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3CB04-96B1-B2E1-356A-D88615B4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0107-14D0-1E0B-C930-710599A7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95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8212-1E9C-1283-EBF1-65DAFE2D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C6F9-315D-C73A-7B5C-DE21E317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2E639-F776-1AEA-1DAD-F54D233E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FE44-B0F0-56BD-62F7-7A60F06A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DB97-5C81-75FB-07A6-0E2C4EE9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25DD-A1DB-32E8-5B36-FAEEB13A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079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B7F9-2C5D-E3E9-2403-C5DA082D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BDBE8-3AE7-1B02-FB1B-8846A7464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3B07E-B349-8615-CFB8-25EE22867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312D2-EFBF-13A0-A4CC-27F80162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58F1-4A36-BE56-084E-F87788FD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9CCA1-36E3-7584-0A89-1C920FB5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64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4F045-2EC3-DB6B-E028-3E822541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B8F2-30BA-79EF-87CC-F85C1EB3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489C-F299-9DCF-CC8F-F01D4346C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EFFA-CAB2-4084-8582-C7A9211FF383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297E-E134-6275-A7F9-E95647027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F932-123B-5255-48FD-02F727FEA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7D80-C9F5-44CA-A47E-95721622A6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659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9771-D30D-71B4-0A60-B79F29CCC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ADT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F99FB-363C-38EB-4D49-5AF53EE2B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189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11E1-7BC7-786E-E66C-D1AD09B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047A8-9750-6CB7-EF97-64C222FF4F8D}"/>
              </a:ext>
            </a:extLst>
          </p:cNvPr>
          <p:cNvSpPr txBox="1"/>
          <p:nvPr/>
        </p:nvSpPr>
        <p:spPr>
          <a:xfrm>
            <a:off x="2253006" y="5429839"/>
            <a:ext cx="336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Binary Tree</a:t>
            </a:r>
            <a:endParaRPr lang="en-ID" dirty="0"/>
          </a:p>
        </p:txBody>
      </p:sp>
      <p:pic>
        <p:nvPicPr>
          <p:cNvPr id="1026" name="Picture 2" descr="Binary Tree Data Structure - GeeksforGeeks">
            <a:extLst>
              <a:ext uri="{FF2B5EF4-FFF2-40B4-BE49-F238E27FC236}">
                <a16:creationId xmlns:a16="http://schemas.microsoft.com/office/drawing/2014/main" id="{3FC90043-6D2E-EB9D-63EE-F1172A0A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58" y="1826345"/>
            <a:ext cx="3818716" cy="28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F775D-ADD5-C273-B24B-99789839D3BE}"/>
              </a:ext>
            </a:extLst>
          </p:cNvPr>
          <p:cNvSpPr txBox="1"/>
          <p:nvPr/>
        </p:nvSpPr>
        <p:spPr>
          <a:xfrm>
            <a:off x="8597245" y="5429839"/>
            <a:ext cx="21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Tree</a:t>
            </a:r>
            <a:endParaRPr lang="en-ID" dirty="0"/>
          </a:p>
        </p:txBody>
      </p:sp>
      <p:pic>
        <p:nvPicPr>
          <p:cNvPr id="1028" name="Picture 4" descr="The TREE Data Structure – Study Algorithms">
            <a:extLst>
              <a:ext uri="{FF2B5EF4-FFF2-40B4-BE49-F238E27FC236}">
                <a16:creationId xmlns:a16="http://schemas.microsoft.com/office/drawing/2014/main" id="{79BCB9C7-8841-C5F0-CA47-878D2E34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9" y="1914557"/>
            <a:ext cx="4249034" cy="294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2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CD9B-8E14-73C9-1652-EBBEDD3F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B30B0-EFE0-AFB6-E60E-2E441DCE314C}"/>
              </a:ext>
            </a:extLst>
          </p:cNvPr>
          <p:cNvSpPr txBox="1"/>
          <p:nvPr/>
        </p:nvSpPr>
        <p:spPr>
          <a:xfrm>
            <a:off x="6862713" y="1216058"/>
            <a:ext cx="4298623" cy="5170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000" dirty="0"/>
              <a:t>class </a:t>
            </a:r>
            <a:r>
              <a:rPr lang="en-ID" sz="1000" dirty="0" err="1"/>
              <a:t>TreeNode</a:t>
            </a:r>
            <a:r>
              <a:rPr lang="en-ID" sz="1000" dirty="0"/>
              <a:t> {</a:t>
            </a:r>
          </a:p>
          <a:p>
            <a:r>
              <a:rPr lang="en-ID" sz="1000" dirty="0"/>
              <a:t>    int data;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TreeNode</a:t>
            </a:r>
            <a:r>
              <a:rPr lang="en-ID" sz="1000" dirty="0"/>
              <a:t> left;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TreeNode</a:t>
            </a:r>
            <a:r>
              <a:rPr lang="en-ID" sz="1000" dirty="0"/>
              <a:t> right;</a:t>
            </a:r>
          </a:p>
          <a:p>
            <a:endParaRPr lang="en-ID" sz="1000" dirty="0"/>
          </a:p>
          <a:p>
            <a:r>
              <a:rPr lang="en-ID" sz="1000" dirty="0"/>
              <a:t>    public </a:t>
            </a:r>
            <a:r>
              <a:rPr lang="en-ID" sz="1000" dirty="0" err="1"/>
              <a:t>TreeNode</a:t>
            </a:r>
            <a:r>
              <a:rPr lang="en-ID" sz="1000" dirty="0"/>
              <a:t>(int data) {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this.data</a:t>
            </a:r>
            <a:r>
              <a:rPr lang="en-ID" sz="1000" dirty="0"/>
              <a:t> = data;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this.left</a:t>
            </a:r>
            <a:r>
              <a:rPr lang="en-ID" sz="1000" dirty="0"/>
              <a:t> = null;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this.right</a:t>
            </a:r>
            <a:r>
              <a:rPr lang="en-ID" sz="1000" dirty="0"/>
              <a:t> = null;</a:t>
            </a:r>
          </a:p>
          <a:p>
            <a:r>
              <a:rPr lang="en-ID" sz="1000" dirty="0"/>
              <a:t>    }</a:t>
            </a:r>
          </a:p>
          <a:p>
            <a:r>
              <a:rPr lang="en-ID" sz="1000" dirty="0"/>
              <a:t>}</a:t>
            </a:r>
          </a:p>
          <a:p>
            <a:endParaRPr lang="en-ID" sz="1000" dirty="0"/>
          </a:p>
          <a:p>
            <a:r>
              <a:rPr lang="en-ID" sz="1000" dirty="0"/>
              <a:t>public class </a:t>
            </a:r>
            <a:r>
              <a:rPr lang="en-ID" sz="1000" dirty="0" err="1"/>
              <a:t>BinaryTreeDisplay</a:t>
            </a:r>
            <a:r>
              <a:rPr lang="en-ID" sz="1000" dirty="0"/>
              <a:t> {</a:t>
            </a:r>
          </a:p>
          <a:p>
            <a:endParaRPr lang="en-ID" sz="1000" dirty="0"/>
          </a:p>
          <a:p>
            <a:r>
              <a:rPr lang="en-ID" sz="1000" dirty="0"/>
              <a:t>    public static void </a:t>
            </a:r>
            <a:r>
              <a:rPr lang="en-ID" sz="1000" dirty="0" err="1"/>
              <a:t>displayTree</a:t>
            </a:r>
            <a:r>
              <a:rPr lang="en-ID" sz="1000" dirty="0"/>
              <a:t>(</a:t>
            </a:r>
            <a:r>
              <a:rPr lang="en-ID" sz="1000" dirty="0" err="1"/>
              <a:t>TreeNode</a:t>
            </a:r>
            <a:r>
              <a:rPr lang="en-ID" sz="1000" dirty="0"/>
              <a:t> root, String prefix, </a:t>
            </a:r>
            <a:r>
              <a:rPr lang="en-ID" sz="1000" dirty="0" err="1"/>
              <a:t>boolean</a:t>
            </a:r>
            <a:r>
              <a:rPr lang="en-ID" sz="1000" dirty="0"/>
              <a:t> </a:t>
            </a:r>
            <a:r>
              <a:rPr lang="en-ID" sz="1000" dirty="0" err="1"/>
              <a:t>isLeft</a:t>
            </a:r>
            <a:r>
              <a:rPr lang="en-ID" sz="1000" dirty="0"/>
              <a:t>) {</a:t>
            </a:r>
          </a:p>
          <a:p>
            <a:r>
              <a:rPr lang="en-ID" sz="1000" dirty="0"/>
              <a:t>        if (root != null) {</a:t>
            </a:r>
          </a:p>
          <a:p>
            <a:r>
              <a:rPr lang="en-ID" sz="1000" dirty="0"/>
              <a:t>            </a:t>
            </a:r>
            <a:r>
              <a:rPr lang="en-ID" sz="1000" dirty="0" err="1"/>
              <a:t>System.out.println</a:t>
            </a:r>
            <a:r>
              <a:rPr lang="en-ID" sz="1000" dirty="0"/>
              <a:t>(prefix + (</a:t>
            </a:r>
            <a:r>
              <a:rPr lang="en-ID" sz="1000" dirty="0" err="1"/>
              <a:t>isLeft</a:t>
            </a:r>
            <a:r>
              <a:rPr lang="en-ID" sz="1000" dirty="0"/>
              <a:t> ? "|--- " : "+-- ") + </a:t>
            </a:r>
            <a:r>
              <a:rPr lang="en-ID" sz="1000" dirty="0" err="1"/>
              <a:t>root.data</a:t>
            </a:r>
            <a:r>
              <a:rPr lang="en-ID" sz="1000" dirty="0"/>
              <a:t>);</a:t>
            </a:r>
          </a:p>
          <a:p>
            <a:r>
              <a:rPr lang="en-ID" sz="1000" dirty="0"/>
              <a:t>            </a:t>
            </a:r>
            <a:r>
              <a:rPr lang="en-ID" sz="1000" dirty="0" err="1"/>
              <a:t>displayTree</a:t>
            </a:r>
            <a:r>
              <a:rPr lang="en-ID" sz="1000" dirty="0"/>
              <a:t>(</a:t>
            </a:r>
            <a:r>
              <a:rPr lang="en-ID" sz="1000" dirty="0" err="1"/>
              <a:t>root.left</a:t>
            </a:r>
            <a:r>
              <a:rPr lang="en-ID" sz="1000" dirty="0"/>
              <a:t>, prefix + (</a:t>
            </a:r>
            <a:r>
              <a:rPr lang="en-ID" sz="1000" dirty="0" err="1"/>
              <a:t>isLeft</a:t>
            </a:r>
            <a:r>
              <a:rPr lang="en-ID" sz="1000" dirty="0"/>
              <a:t> ? "|   " : "    "), true);</a:t>
            </a:r>
          </a:p>
          <a:p>
            <a:r>
              <a:rPr lang="en-ID" sz="1000" dirty="0"/>
              <a:t>            </a:t>
            </a:r>
            <a:r>
              <a:rPr lang="en-ID" sz="1000" dirty="0" err="1"/>
              <a:t>displayTree</a:t>
            </a:r>
            <a:r>
              <a:rPr lang="en-ID" sz="1000" dirty="0"/>
              <a:t>(</a:t>
            </a:r>
            <a:r>
              <a:rPr lang="en-ID" sz="1000" dirty="0" err="1"/>
              <a:t>root.right</a:t>
            </a:r>
            <a:r>
              <a:rPr lang="en-ID" sz="1000" dirty="0"/>
              <a:t>, prefix + (</a:t>
            </a:r>
            <a:r>
              <a:rPr lang="en-ID" sz="1000" dirty="0" err="1"/>
              <a:t>isLeft</a:t>
            </a:r>
            <a:r>
              <a:rPr lang="en-ID" sz="1000" dirty="0"/>
              <a:t> ? "|   " : "    "), false);</a:t>
            </a:r>
          </a:p>
          <a:p>
            <a:r>
              <a:rPr lang="en-ID" sz="1000" dirty="0"/>
              <a:t>        }</a:t>
            </a:r>
          </a:p>
          <a:p>
            <a:r>
              <a:rPr lang="en-ID" sz="1000" dirty="0"/>
              <a:t>    }</a:t>
            </a:r>
          </a:p>
          <a:p>
            <a:endParaRPr lang="en-ID" sz="1000" dirty="0"/>
          </a:p>
          <a:p>
            <a:r>
              <a:rPr lang="en-ID" sz="1000" dirty="0"/>
              <a:t>    public static void main(String[] </a:t>
            </a:r>
            <a:r>
              <a:rPr lang="en-ID" sz="1000" dirty="0" err="1"/>
              <a:t>args</a:t>
            </a:r>
            <a:r>
              <a:rPr lang="en-ID" sz="1000" dirty="0"/>
              <a:t>) {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TreeNode</a:t>
            </a:r>
            <a:r>
              <a:rPr lang="en-ID" sz="1000" dirty="0"/>
              <a:t> root = new </a:t>
            </a:r>
            <a:r>
              <a:rPr lang="en-ID" sz="1000" dirty="0" err="1"/>
              <a:t>TreeNode</a:t>
            </a:r>
            <a:r>
              <a:rPr lang="en-ID" sz="1000" dirty="0"/>
              <a:t>(1);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root.left</a:t>
            </a:r>
            <a:r>
              <a:rPr lang="en-ID" sz="1000" dirty="0"/>
              <a:t> = new </a:t>
            </a:r>
            <a:r>
              <a:rPr lang="en-ID" sz="1000" dirty="0" err="1"/>
              <a:t>TreeNode</a:t>
            </a:r>
            <a:r>
              <a:rPr lang="en-ID" sz="1000" dirty="0"/>
              <a:t>(2);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root.right</a:t>
            </a:r>
            <a:r>
              <a:rPr lang="en-ID" sz="1000" dirty="0"/>
              <a:t> = new </a:t>
            </a:r>
            <a:r>
              <a:rPr lang="en-ID" sz="1000" dirty="0" err="1"/>
              <a:t>TreeNode</a:t>
            </a:r>
            <a:r>
              <a:rPr lang="en-ID" sz="1000" dirty="0"/>
              <a:t>(3);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root.left.left</a:t>
            </a:r>
            <a:r>
              <a:rPr lang="en-ID" sz="1000" dirty="0"/>
              <a:t> = new </a:t>
            </a:r>
            <a:r>
              <a:rPr lang="en-ID" sz="1000" dirty="0" err="1"/>
              <a:t>TreeNode</a:t>
            </a:r>
            <a:r>
              <a:rPr lang="en-ID" sz="1000" dirty="0"/>
              <a:t>(4);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root.left.right</a:t>
            </a:r>
            <a:r>
              <a:rPr lang="en-ID" sz="1000" dirty="0"/>
              <a:t> = new </a:t>
            </a:r>
            <a:r>
              <a:rPr lang="en-ID" sz="1000" dirty="0" err="1"/>
              <a:t>TreeNode</a:t>
            </a:r>
            <a:r>
              <a:rPr lang="en-ID" sz="1000" dirty="0"/>
              <a:t>(5);</a:t>
            </a:r>
          </a:p>
          <a:p>
            <a:endParaRPr lang="en-ID" sz="1000" dirty="0"/>
          </a:p>
          <a:p>
            <a:r>
              <a:rPr lang="en-ID" sz="1000" dirty="0"/>
              <a:t>        </a:t>
            </a:r>
            <a:r>
              <a:rPr lang="en-ID" sz="1000" dirty="0" err="1"/>
              <a:t>displayTree</a:t>
            </a:r>
            <a:r>
              <a:rPr lang="en-ID" sz="1000" dirty="0"/>
              <a:t>(root, "", false);</a:t>
            </a:r>
          </a:p>
          <a:p>
            <a:r>
              <a:rPr lang="en-ID" sz="1000" dirty="0"/>
              <a:t>    }</a:t>
            </a:r>
          </a:p>
          <a:p>
            <a:r>
              <a:rPr lang="en-ID" sz="1000" dirty="0"/>
              <a:t>}</a:t>
            </a:r>
          </a:p>
          <a:p>
            <a:endParaRPr lang="en-ID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D289E-6880-32A0-1995-523BD949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90" y="2450969"/>
            <a:ext cx="4118298" cy="2936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FEA3F-2BDE-0761-CDCE-8714157037A2}"/>
              </a:ext>
            </a:extLst>
          </p:cNvPr>
          <p:cNvSpPr txBox="1"/>
          <p:nvPr/>
        </p:nvSpPr>
        <p:spPr>
          <a:xfrm>
            <a:off x="8691513" y="1321356"/>
            <a:ext cx="23849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BinaryTreeDisplay.java</a:t>
            </a:r>
            <a:endParaRPr lang="en-ID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12006F1-CE86-BF4E-F47A-2F6516DBE584}"/>
              </a:ext>
            </a:extLst>
          </p:cNvPr>
          <p:cNvSpPr/>
          <p:nvPr/>
        </p:nvSpPr>
        <p:spPr>
          <a:xfrm>
            <a:off x="6096000" y="1216058"/>
            <a:ext cx="574249" cy="2922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C2691A-8D77-7878-BF40-F27B6844BA3C}"/>
              </a:ext>
            </a:extLst>
          </p:cNvPr>
          <p:cNvSpPr/>
          <p:nvPr/>
        </p:nvSpPr>
        <p:spPr>
          <a:xfrm>
            <a:off x="6096000" y="3110845"/>
            <a:ext cx="574249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787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621B-CFCC-1BA7-1B10-556373ED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Binary Tree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39E3C-E651-EC13-8732-F416DE97429F}"/>
              </a:ext>
            </a:extLst>
          </p:cNvPr>
          <p:cNvSpPr txBox="1"/>
          <p:nvPr/>
        </p:nvSpPr>
        <p:spPr>
          <a:xfrm>
            <a:off x="7004115" y="365125"/>
            <a:ext cx="4807671" cy="6401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000" dirty="0"/>
              <a:t>import </a:t>
            </a:r>
            <a:r>
              <a:rPr lang="en-ID" sz="1000" dirty="0" err="1"/>
              <a:t>java.util.ArrayList</a:t>
            </a:r>
            <a:r>
              <a:rPr lang="en-ID" sz="1000" dirty="0"/>
              <a:t>;</a:t>
            </a:r>
          </a:p>
          <a:p>
            <a:r>
              <a:rPr lang="en-ID" sz="1000" dirty="0"/>
              <a:t>import </a:t>
            </a:r>
            <a:r>
              <a:rPr lang="en-ID" sz="1000" dirty="0" err="1"/>
              <a:t>java.util.List</a:t>
            </a:r>
            <a:r>
              <a:rPr lang="en-ID" sz="1000" dirty="0"/>
              <a:t>;</a:t>
            </a:r>
          </a:p>
          <a:p>
            <a:endParaRPr lang="en-ID" sz="1000" dirty="0"/>
          </a:p>
          <a:p>
            <a:r>
              <a:rPr lang="en-ID" sz="1000" dirty="0"/>
              <a:t>class </a:t>
            </a:r>
            <a:r>
              <a:rPr lang="en-ID" sz="1000" dirty="0" err="1"/>
              <a:t>TreeNode</a:t>
            </a:r>
            <a:r>
              <a:rPr lang="en-ID" sz="1000" dirty="0"/>
              <a:t> {</a:t>
            </a:r>
          </a:p>
          <a:p>
            <a:r>
              <a:rPr lang="en-ID" sz="1000" dirty="0"/>
              <a:t>    String label;</a:t>
            </a:r>
          </a:p>
          <a:p>
            <a:r>
              <a:rPr lang="en-ID" sz="1000" dirty="0"/>
              <a:t>    List&lt;</a:t>
            </a:r>
            <a:r>
              <a:rPr lang="en-ID" sz="1000" dirty="0" err="1"/>
              <a:t>TreeNode</a:t>
            </a:r>
            <a:r>
              <a:rPr lang="en-ID" sz="1000" dirty="0"/>
              <a:t>&gt; children;</a:t>
            </a:r>
          </a:p>
          <a:p>
            <a:endParaRPr lang="en-ID" sz="1000" dirty="0"/>
          </a:p>
          <a:p>
            <a:r>
              <a:rPr lang="en-ID" sz="1000" dirty="0"/>
              <a:t>    public </a:t>
            </a:r>
            <a:r>
              <a:rPr lang="en-ID" sz="1000" dirty="0" err="1"/>
              <a:t>TreeNode</a:t>
            </a:r>
            <a:r>
              <a:rPr lang="en-ID" sz="1000" dirty="0"/>
              <a:t>(String label) {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this.label</a:t>
            </a:r>
            <a:r>
              <a:rPr lang="en-ID" sz="1000" dirty="0"/>
              <a:t> = label;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this.children</a:t>
            </a:r>
            <a:r>
              <a:rPr lang="en-ID" sz="1000" dirty="0"/>
              <a:t> = new </a:t>
            </a:r>
            <a:r>
              <a:rPr lang="en-ID" sz="1000" dirty="0" err="1"/>
              <a:t>ArrayList</a:t>
            </a:r>
            <a:r>
              <a:rPr lang="en-ID" sz="1000" dirty="0"/>
              <a:t>&lt;&gt;();</a:t>
            </a:r>
          </a:p>
          <a:p>
            <a:r>
              <a:rPr lang="en-ID" sz="1000" dirty="0"/>
              <a:t>    }</a:t>
            </a:r>
          </a:p>
          <a:p>
            <a:r>
              <a:rPr lang="en-ID" sz="1000" dirty="0"/>
              <a:t>}</a:t>
            </a:r>
          </a:p>
          <a:p>
            <a:endParaRPr lang="en-ID" sz="1000" dirty="0"/>
          </a:p>
          <a:p>
            <a:r>
              <a:rPr lang="en-ID" sz="1000" dirty="0"/>
              <a:t>public class </a:t>
            </a:r>
            <a:r>
              <a:rPr lang="en-ID" sz="1000" dirty="0" err="1"/>
              <a:t>NonBinaryTreeDisplay</a:t>
            </a:r>
            <a:r>
              <a:rPr lang="en-ID" sz="1000" dirty="0"/>
              <a:t> {</a:t>
            </a:r>
          </a:p>
          <a:p>
            <a:endParaRPr lang="en-ID" sz="1000" dirty="0"/>
          </a:p>
          <a:p>
            <a:r>
              <a:rPr lang="en-ID" sz="1000" dirty="0"/>
              <a:t>    public static void </a:t>
            </a:r>
            <a:r>
              <a:rPr lang="en-ID" sz="1000" dirty="0" err="1"/>
              <a:t>displayTree</a:t>
            </a:r>
            <a:r>
              <a:rPr lang="en-ID" sz="1000" dirty="0"/>
              <a:t>(</a:t>
            </a:r>
            <a:r>
              <a:rPr lang="en-ID" sz="1000" dirty="0" err="1"/>
              <a:t>TreeNode</a:t>
            </a:r>
            <a:r>
              <a:rPr lang="en-ID" sz="1000" dirty="0"/>
              <a:t> node, String indent) {</a:t>
            </a:r>
          </a:p>
          <a:p>
            <a:r>
              <a:rPr lang="en-ID" sz="1000" dirty="0"/>
              <a:t>        if (node != null) {</a:t>
            </a:r>
          </a:p>
          <a:p>
            <a:r>
              <a:rPr lang="en-ID" sz="1000" dirty="0"/>
              <a:t>            </a:t>
            </a:r>
            <a:r>
              <a:rPr lang="en-ID" sz="1000" dirty="0" err="1"/>
              <a:t>System.out.println</a:t>
            </a:r>
            <a:r>
              <a:rPr lang="en-ID" sz="1000" dirty="0"/>
              <a:t>(indent + </a:t>
            </a:r>
            <a:r>
              <a:rPr lang="en-ID" sz="1000" dirty="0" err="1"/>
              <a:t>node.label</a:t>
            </a:r>
            <a:r>
              <a:rPr lang="en-ID" sz="1000" dirty="0"/>
              <a:t>);</a:t>
            </a:r>
          </a:p>
          <a:p>
            <a:r>
              <a:rPr lang="en-ID" sz="1000" dirty="0"/>
              <a:t>            for (</a:t>
            </a:r>
            <a:r>
              <a:rPr lang="en-ID" sz="1000" dirty="0" err="1"/>
              <a:t>TreeNode</a:t>
            </a:r>
            <a:r>
              <a:rPr lang="en-ID" sz="1000" dirty="0"/>
              <a:t> child : </a:t>
            </a:r>
            <a:r>
              <a:rPr lang="en-ID" sz="1000" dirty="0" err="1"/>
              <a:t>node.children</a:t>
            </a:r>
            <a:r>
              <a:rPr lang="en-ID" sz="1000" dirty="0"/>
              <a:t>) {</a:t>
            </a:r>
          </a:p>
          <a:p>
            <a:r>
              <a:rPr lang="en-ID" sz="1000" dirty="0"/>
              <a:t>                </a:t>
            </a:r>
            <a:r>
              <a:rPr lang="en-ID" sz="1000" dirty="0" err="1"/>
              <a:t>displayTree</a:t>
            </a:r>
            <a:r>
              <a:rPr lang="en-ID" sz="1000" dirty="0"/>
              <a:t>(child, indent + "  ");</a:t>
            </a:r>
          </a:p>
          <a:p>
            <a:r>
              <a:rPr lang="en-ID" sz="1000" dirty="0"/>
              <a:t>            }</a:t>
            </a:r>
          </a:p>
          <a:p>
            <a:r>
              <a:rPr lang="en-ID" sz="1000" dirty="0"/>
              <a:t>        }</a:t>
            </a:r>
          </a:p>
          <a:p>
            <a:r>
              <a:rPr lang="en-ID" sz="1000" dirty="0"/>
              <a:t>    }</a:t>
            </a:r>
          </a:p>
          <a:p>
            <a:endParaRPr lang="en-ID" sz="1000" dirty="0"/>
          </a:p>
          <a:p>
            <a:r>
              <a:rPr lang="en-ID" sz="1000" dirty="0"/>
              <a:t>    public static void main(String[] </a:t>
            </a:r>
            <a:r>
              <a:rPr lang="en-ID" sz="1000" dirty="0" err="1"/>
              <a:t>args</a:t>
            </a:r>
            <a:r>
              <a:rPr lang="en-ID" sz="1000" dirty="0"/>
              <a:t>) {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TreeNode</a:t>
            </a:r>
            <a:r>
              <a:rPr lang="en-ID" sz="1000" dirty="0"/>
              <a:t> root = new </a:t>
            </a:r>
            <a:r>
              <a:rPr lang="en-ID" sz="1000" dirty="0" err="1"/>
              <a:t>TreeNode</a:t>
            </a:r>
            <a:r>
              <a:rPr lang="en-ID" sz="1000" dirty="0"/>
              <a:t>("A");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root.children.add</a:t>
            </a:r>
            <a:r>
              <a:rPr lang="en-ID" sz="1000" dirty="0"/>
              <a:t>(new </a:t>
            </a:r>
            <a:r>
              <a:rPr lang="en-ID" sz="1000" dirty="0" err="1"/>
              <a:t>TreeNode</a:t>
            </a:r>
            <a:r>
              <a:rPr lang="en-ID" sz="1000" dirty="0"/>
              <a:t>("B"));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root.children.add</a:t>
            </a:r>
            <a:r>
              <a:rPr lang="en-ID" sz="1000" dirty="0"/>
              <a:t>(new </a:t>
            </a:r>
            <a:r>
              <a:rPr lang="en-ID" sz="1000" dirty="0" err="1"/>
              <a:t>TreeNode</a:t>
            </a:r>
            <a:r>
              <a:rPr lang="en-ID" sz="1000" dirty="0"/>
              <a:t>("C"));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root.children.add</a:t>
            </a:r>
            <a:r>
              <a:rPr lang="en-ID" sz="1000" dirty="0"/>
              <a:t>(new </a:t>
            </a:r>
            <a:r>
              <a:rPr lang="en-ID" sz="1000" dirty="0" err="1"/>
              <a:t>TreeNode</a:t>
            </a:r>
            <a:r>
              <a:rPr lang="en-ID" sz="1000" dirty="0"/>
              <a:t>("D"));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root.children.get</a:t>
            </a:r>
            <a:r>
              <a:rPr lang="en-ID" sz="1000" dirty="0"/>
              <a:t>(0).</a:t>
            </a:r>
            <a:r>
              <a:rPr lang="en-ID" sz="1000" dirty="0" err="1"/>
              <a:t>children.add</a:t>
            </a:r>
            <a:r>
              <a:rPr lang="en-ID" sz="1000" dirty="0"/>
              <a:t>(new </a:t>
            </a:r>
            <a:r>
              <a:rPr lang="en-ID" sz="1000" dirty="0" err="1"/>
              <a:t>TreeNode</a:t>
            </a:r>
            <a:r>
              <a:rPr lang="en-ID" sz="1000" dirty="0"/>
              <a:t>("E"));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root.children.get</a:t>
            </a:r>
            <a:r>
              <a:rPr lang="en-ID" sz="1000" dirty="0"/>
              <a:t>(0).</a:t>
            </a:r>
            <a:r>
              <a:rPr lang="en-ID" sz="1000" dirty="0" err="1"/>
              <a:t>children.add</a:t>
            </a:r>
            <a:r>
              <a:rPr lang="en-ID" sz="1000" dirty="0"/>
              <a:t>(new </a:t>
            </a:r>
            <a:r>
              <a:rPr lang="en-ID" sz="1000" dirty="0" err="1"/>
              <a:t>TreeNode</a:t>
            </a:r>
            <a:r>
              <a:rPr lang="en-ID" sz="1000" dirty="0"/>
              <a:t>("F"));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root.children.get</a:t>
            </a:r>
            <a:r>
              <a:rPr lang="en-ID" sz="1000" dirty="0"/>
              <a:t>(1).</a:t>
            </a:r>
            <a:r>
              <a:rPr lang="en-ID" sz="1000" dirty="0" err="1"/>
              <a:t>children.add</a:t>
            </a:r>
            <a:r>
              <a:rPr lang="en-ID" sz="1000" dirty="0"/>
              <a:t>(new </a:t>
            </a:r>
            <a:r>
              <a:rPr lang="en-ID" sz="1000" dirty="0" err="1"/>
              <a:t>TreeNode</a:t>
            </a:r>
            <a:r>
              <a:rPr lang="en-ID" sz="1000" dirty="0"/>
              <a:t>("G"));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root.children.get</a:t>
            </a:r>
            <a:r>
              <a:rPr lang="en-ID" sz="1000" dirty="0"/>
              <a:t>(2).</a:t>
            </a:r>
            <a:r>
              <a:rPr lang="en-ID" sz="1000" dirty="0" err="1"/>
              <a:t>children.add</a:t>
            </a:r>
            <a:r>
              <a:rPr lang="en-ID" sz="1000" dirty="0"/>
              <a:t>(new </a:t>
            </a:r>
            <a:r>
              <a:rPr lang="en-ID" sz="1000" dirty="0" err="1"/>
              <a:t>TreeNode</a:t>
            </a:r>
            <a:r>
              <a:rPr lang="en-ID" sz="1000" dirty="0"/>
              <a:t>("H"));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root.children.get</a:t>
            </a:r>
            <a:r>
              <a:rPr lang="en-ID" sz="1000" dirty="0"/>
              <a:t>(2).</a:t>
            </a:r>
            <a:r>
              <a:rPr lang="en-ID" sz="1000" dirty="0" err="1"/>
              <a:t>children.add</a:t>
            </a:r>
            <a:r>
              <a:rPr lang="en-ID" sz="1000" dirty="0"/>
              <a:t>(new </a:t>
            </a:r>
            <a:r>
              <a:rPr lang="en-ID" sz="1000" dirty="0" err="1"/>
              <a:t>TreeNode</a:t>
            </a:r>
            <a:r>
              <a:rPr lang="en-ID" sz="1000" dirty="0"/>
              <a:t>("I"));</a:t>
            </a:r>
          </a:p>
          <a:p>
            <a:r>
              <a:rPr lang="en-ID" sz="1000" dirty="0"/>
              <a:t>        </a:t>
            </a:r>
            <a:r>
              <a:rPr lang="en-ID" sz="1000" dirty="0" err="1"/>
              <a:t>root.children.get</a:t>
            </a:r>
            <a:r>
              <a:rPr lang="en-ID" sz="1000" dirty="0"/>
              <a:t>(2).</a:t>
            </a:r>
            <a:r>
              <a:rPr lang="en-ID" sz="1000" dirty="0" err="1"/>
              <a:t>children.add</a:t>
            </a:r>
            <a:r>
              <a:rPr lang="en-ID" sz="1000" dirty="0"/>
              <a:t>(new </a:t>
            </a:r>
            <a:r>
              <a:rPr lang="en-ID" sz="1000" dirty="0" err="1"/>
              <a:t>TreeNode</a:t>
            </a:r>
            <a:r>
              <a:rPr lang="en-ID" sz="1000" dirty="0"/>
              <a:t>("J"));</a:t>
            </a:r>
          </a:p>
          <a:p>
            <a:endParaRPr lang="en-ID" sz="1000" dirty="0"/>
          </a:p>
          <a:p>
            <a:r>
              <a:rPr lang="en-ID" sz="1000" dirty="0"/>
              <a:t>        </a:t>
            </a:r>
            <a:r>
              <a:rPr lang="en-ID" sz="1000" dirty="0" err="1"/>
              <a:t>displayTree</a:t>
            </a:r>
            <a:r>
              <a:rPr lang="en-ID" sz="1000" dirty="0"/>
              <a:t>(root, "");</a:t>
            </a:r>
          </a:p>
          <a:p>
            <a:r>
              <a:rPr lang="en-ID" sz="1000" dirty="0"/>
              <a:t>    }</a:t>
            </a:r>
          </a:p>
          <a:p>
            <a:r>
              <a:rPr lang="en-ID" sz="1000" dirty="0"/>
              <a:t>}</a:t>
            </a:r>
          </a:p>
          <a:p>
            <a:endParaRPr lang="en-ID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E3BA5-92E8-8341-77BE-315BF64A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59" y="2189107"/>
            <a:ext cx="2419547" cy="3141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22731-9C95-689A-4E08-AFFBDFCBD3B7}"/>
              </a:ext>
            </a:extLst>
          </p:cNvPr>
          <p:cNvSpPr txBox="1"/>
          <p:nvPr/>
        </p:nvSpPr>
        <p:spPr>
          <a:xfrm>
            <a:off x="8832915" y="431113"/>
            <a:ext cx="2677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NonBinaryTreeDisplay.java</a:t>
            </a:r>
            <a:endParaRPr lang="en-ID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A30A83-4C89-A1C1-FF7D-E861EF966CFC}"/>
              </a:ext>
            </a:extLst>
          </p:cNvPr>
          <p:cNvSpPr/>
          <p:nvPr/>
        </p:nvSpPr>
        <p:spPr>
          <a:xfrm>
            <a:off x="5929460" y="876693"/>
            <a:ext cx="829559" cy="301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2D5D88-130B-5494-41B1-F9260CC518CE}"/>
              </a:ext>
            </a:extLst>
          </p:cNvPr>
          <p:cNvSpPr/>
          <p:nvPr/>
        </p:nvSpPr>
        <p:spPr>
          <a:xfrm>
            <a:off x="5929460" y="2488676"/>
            <a:ext cx="904973" cy="499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11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5E79-95E6-AEB6-3A41-8B3532B1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Tree using List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ADE47-5032-F02F-6CDD-B005B5947B3E}"/>
              </a:ext>
            </a:extLst>
          </p:cNvPr>
          <p:cNvSpPr txBox="1"/>
          <p:nvPr/>
        </p:nvSpPr>
        <p:spPr>
          <a:xfrm>
            <a:off x="7871381" y="365125"/>
            <a:ext cx="3902697" cy="62786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600" dirty="0"/>
              <a:t>import </a:t>
            </a:r>
            <a:r>
              <a:rPr lang="en-ID" sz="600" dirty="0" err="1"/>
              <a:t>java.util.ArrayList</a:t>
            </a:r>
            <a:r>
              <a:rPr lang="en-ID" sz="600" dirty="0"/>
              <a:t>;</a:t>
            </a:r>
          </a:p>
          <a:p>
            <a:r>
              <a:rPr lang="en-ID" sz="600" dirty="0"/>
              <a:t>import </a:t>
            </a:r>
            <a:r>
              <a:rPr lang="en-ID" sz="600" dirty="0" err="1"/>
              <a:t>java.util.List</a:t>
            </a:r>
            <a:r>
              <a:rPr lang="en-ID" sz="600" dirty="0"/>
              <a:t>;</a:t>
            </a:r>
          </a:p>
          <a:p>
            <a:endParaRPr lang="en-ID" sz="600" dirty="0"/>
          </a:p>
          <a:p>
            <a:r>
              <a:rPr lang="en-ID" sz="600" dirty="0"/>
              <a:t>class </a:t>
            </a:r>
            <a:r>
              <a:rPr lang="en-ID" sz="600" dirty="0" err="1"/>
              <a:t>TreeNode</a:t>
            </a:r>
            <a:r>
              <a:rPr lang="en-ID" sz="600" dirty="0"/>
              <a:t> {</a:t>
            </a:r>
          </a:p>
          <a:p>
            <a:r>
              <a:rPr lang="en-ID" sz="600" dirty="0"/>
              <a:t>    String value;</a:t>
            </a:r>
          </a:p>
          <a:p>
            <a:r>
              <a:rPr lang="en-ID" sz="600" dirty="0"/>
              <a:t>    List&lt;</a:t>
            </a:r>
            <a:r>
              <a:rPr lang="en-ID" sz="600" dirty="0" err="1"/>
              <a:t>TreeNode</a:t>
            </a:r>
            <a:r>
              <a:rPr lang="en-ID" sz="600" dirty="0"/>
              <a:t>&gt; children;</a:t>
            </a:r>
          </a:p>
          <a:p>
            <a:endParaRPr lang="en-ID" sz="600" dirty="0"/>
          </a:p>
          <a:p>
            <a:r>
              <a:rPr lang="en-ID" sz="600" dirty="0"/>
              <a:t>    public </a:t>
            </a:r>
            <a:r>
              <a:rPr lang="en-ID" sz="600" dirty="0" err="1"/>
              <a:t>TreeNode</a:t>
            </a:r>
            <a:r>
              <a:rPr lang="en-ID" sz="600" dirty="0"/>
              <a:t>(String value) {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this.value</a:t>
            </a:r>
            <a:r>
              <a:rPr lang="en-ID" sz="600" dirty="0"/>
              <a:t> = value;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this.children</a:t>
            </a:r>
            <a:r>
              <a:rPr lang="en-ID" sz="600" dirty="0"/>
              <a:t> = new </a:t>
            </a:r>
            <a:r>
              <a:rPr lang="en-ID" sz="600" dirty="0" err="1"/>
              <a:t>ArrayList</a:t>
            </a:r>
            <a:r>
              <a:rPr lang="en-ID" sz="600" dirty="0"/>
              <a:t>&lt;&gt;();</a:t>
            </a:r>
          </a:p>
          <a:p>
            <a:r>
              <a:rPr lang="en-ID" sz="600" dirty="0"/>
              <a:t>    }</a:t>
            </a:r>
          </a:p>
          <a:p>
            <a:endParaRPr lang="en-ID" sz="600" dirty="0"/>
          </a:p>
          <a:p>
            <a:r>
              <a:rPr lang="en-ID" sz="600" dirty="0"/>
              <a:t>    public void </a:t>
            </a:r>
            <a:r>
              <a:rPr lang="en-ID" sz="600" dirty="0" err="1"/>
              <a:t>addChild</a:t>
            </a:r>
            <a:r>
              <a:rPr lang="en-ID" sz="600" dirty="0"/>
              <a:t>(</a:t>
            </a:r>
            <a:r>
              <a:rPr lang="en-ID" sz="600" dirty="0" err="1"/>
              <a:t>TreeNode</a:t>
            </a:r>
            <a:r>
              <a:rPr lang="en-ID" sz="600" dirty="0"/>
              <a:t> child) {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children.add</a:t>
            </a:r>
            <a:r>
              <a:rPr lang="en-ID" sz="600" dirty="0"/>
              <a:t>(child);</a:t>
            </a:r>
          </a:p>
          <a:p>
            <a:r>
              <a:rPr lang="en-ID" sz="600" dirty="0"/>
              <a:t>    }</a:t>
            </a:r>
          </a:p>
          <a:p>
            <a:r>
              <a:rPr lang="en-ID" sz="600" dirty="0"/>
              <a:t>}</a:t>
            </a:r>
          </a:p>
          <a:p>
            <a:endParaRPr lang="en-ID" sz="600" dirty="0"/>
          </a:p>
          <a:p>
            <a:endParaRPr lang="en-ID" sz="600" dirty="0"/>
          </a:p>
          <a:p>
            <a:r>
              <a:rPr lang="en-ID" sz="600" dirty="0"/>
              <a:t>class Tree {</a:t>
            </a:r>
          </a:p>
          <a:p>
            <a:r>
              <a:rPr lang="en-ID" sz="600" dirty="0"/>
              <a:t>    </a:t>
            </a:r>
          </a:p>
          <a:p>
            <a:r>
              <a:rPr lang="en-ID" sz="600" dirty="0"/>
              <a:t>    private </a:t>
            </a:r>
            <a:r>
              <a:rPr lang="en-ID" sz="600" dirty="0" err="1"/>
              <a:t>TreeNode</a:t>
            </a:r>
            <a:r>
              <a:rPr lang="en-ID" sz="600" dirty="0"/>
              <a:t> root;</a:t>
            </a:r>
          </a:p>
          <a:p>
            <a:endParaRPr lang="en-ID" sz="600" dirty="0"/>
          </a:p>
          <a:p>
            <a:r>
              <a:rPr lang="en-ID" sz="600" dirty="0"/>
              <a:t>    public </a:t>
            </a:r>
            <a:r>
              <a:rPr lang="en-ID" sz="600" dirty="0" err="1"/>
              <a:t>TreeNode</a:t>
            </a:r>
            <a:r>
              <a:rPr lang="en-ID" sz="600" dirty="0"/>
              <a:t> </a:t>
            </a:r>
            <a:r>
              <a:rPr lang="en-ID" sz="600" dirty="0" err="1"/>
              <a:t>get_root</a:t>
            </a:r>
            <a:r>
              <a:rPr lang="en-ID" sz="600" dirty="0"/>
              <a:t>() {</a:t>
            </a:r>
          </a:p>
          <a:p>
            <a:r>
              <a:rPr lang="en-ID" sz="600" dirty="0"/>
              <a:t>        return root;</a:t>
            </a:r>
          </a:p>
          <a:p>
            <a:r>
              <a:rPr lang="en-ID" sz="600" dirty="0"/>
              <a:t>    }</a:t>
            </a:r>
          </a:p>
          <a:p>
            <a:endParaRPr lang="en-ID" sz="600" dirty="0"/>
          </a:p>
          <a:p>
            <a:r>
              <a:rPr lang="en-ID" sz="600" dirty="0"/>
              <a:t>    public Tree(String </a:t>
            </a:r>
            <a:r>
              <a:rPr lang="en-ID" sz="600" dirty="0" err="1"/>
              <a:t>rootValue</a:t>
            </a:r>
            <a:r>
              <a:rPr lang="en-ID" sz="600" dirty="0"/>
              <a:t>) {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this.root</a:t>
            </a:r>
            <a:r>
              <a:rPr lang="en-ID" sz="600" dirty="0"/>
              <a:t> = new </a:t>
            </a:r>
            <a:r>
              <a:rPr lang="en-ID" sz="600" dirty="0" err="1"/>
              <a:t>TreeNode</a:t>
            </a:r>
            <a:r>
              <a:rPr lang="en-ID" sz="600" dirty="0"/>
              <a:t>(</a:t>
            </a:r>
            <a:r>
              <a:rPr lang="en-ID" sz="600" dirty="0" err="1"/>
              <a:t>rootValue</a:t>
            </a:r>
            <a:r>
              <a:rPr lang="en-ID" sz="600" dirty="0"/>
              <a:t>);</a:t>
            </a:r>
          </a:p>
          <a:p>
            <a:r>
              <a:rPr lang="en-ID" sz="600" dirty="0"/>
              <a:t>    }</a:t>
            </a:r>
          </a:p>
          <a:p>
            <a:endParaRPr lang="en-ID" sz="600" dirty="0"/>
          </a:p>
          <a:p>
            <a:r>
              <a:rPr lang="en-ID" sz="600" dirty="0"/>
              <a:t>    public void </a:t>
            </a:r>
            <a:r>
              <a:rPr lang="en-ID" sz="600" dirty="0" err="1"/>
              <a:t>insertChild</a:t>
            </a:r>
            <a:r>
              <a:rPr lang="en-ID" sz="600" dirty="0"/>
              <a:t>(</a:t>
            </a:r>
            <a:r>
              <a:rPr lang="en-ID" sz="600" dirty="0" err="1"/>
              <a:t>TreeNode</a:t>
            </a:r>
            <a:r>
              <a:rPr lang="en-ID" sz="600" dirty="0"/>
              <a:t> parent, String </a:t>
            </a:r>
            <a:r>
              <a:rPr lang="en-ID" sz="600" dirty="0" err="1"/>
              <a:t>childValue</a:t>
            </a:r>
            <a:r>
              <a:rPr lang="en-ID" sz="600" dirty="0"/>
              <a:t>) {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parent.addChild</a:t>
            </a:r>
            <a:r>
              <a:rPr lang="en-ID" sz="600" dirty="0"/>
              <a:t>(new </a:t>
            </a:r>
            <a:r>
              <a:rPr lang="en-ID" sz="600" dirty="0" err="1"/>
              <a:t>TreeNode</a:t>
            </a:r>
            <a:r>
              <a:rPr lang="en-ID" sz="600" dirty="0"/>
              <a:t>(</a:t>
            </a:r>
            <a:r>
              <a:rPr lang="en-ID" sz="600" dirty="0" err="1"/>
              <a:t>childValue</a:t>
            </a:r>
            <a:r>
              <a:rPr lang="en-ID" sz="600" dirty="0"/>
              <a:t>));</a:t>
            </a:r>
          </a:p>
          <a:p>
            <a:r>
              <a:rPr lang="en-ID" sz="600" dirty="0"/>
              <a:t>    }</a:t>
            </a:r>
          </a:p>
          <a:p>
            <a:endParaRPr lang="en-ID" sz="600" dirty="0"/>
          </a:p>
          <a:p>
            <a:r>
              <a:rPr lang="en-ID" sz="600" dirty="0"/>
              <a:t>    public void </a:t>
            </a:r>
            <a:r>
              <a:rPr lang="en-ID" sz="600" dirty="0" err="1"/>
              <a:t>printTree</a:t>
            </a:r>
            <a:r>
              <a:rPr lang="en-ID" sz="600" dirty="0"/>
              <a:t>(</a:t>
            </a:r>
            <a:r>
              <a:rPr lang="en-ID" sz="600" dirty="0" err="1"/>
              <a:t>TreeNode</a:t>
            </a:r>
            <a:r>
              <a:rPr lang="en-ID" sz="600" dirty="0"/>
              <a:t> node, int level) {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System.out.println</a:t>
            </a:r>
            <a:r>
              <a:rPr lang="en-ID" sz="600" dirty="0"/>
              <a:t>("  ".repeat(level) + </a:t>
            </a:r>
            <a:r>
              <a:rPr lang="en-ID" sz="600" dirty="0" err="1"/>
              <a:t>node.value</a:t>
            </a:r>
            <a:r>
              <a:rPr lang="en-ID" sz="600" dirty="0"/>
              <a:t>);</a:t>
            </a:r>
          </a:p>
          <a:p>
            <a:r>
              <a:rPr lang="en-ID" sz="600" dirty="0"/>
              <a:t>        for (</a:t>
            </a:r>
            <a:r>
              <a:rPr lang="en-ID" sz="600" dirty="0" err="1"/>
              <a:t>TreeNode</a:t>
            </a:r>
            <a:r>
              <a:rPr lang="en-ID" sz="600" dirty="0"/>
              <a:t> child : </a:t>
            </a:r>
            <a:r>
              <a:rPr lang="en-ID" sz="600" dirty="0" err="1"/>
              <a:t>node.children</a:t>
            </a:r>
            <a:r>
              <a:rPr lang="en-ID" sz="600" dirty="0"/>
              <a:t>) {</a:t>
            </a:r>
          </a:p>
          <a:p>
            <a:r>
              <a:rPr lang="en-ID" sz="600" dirty="0"/>
              <a:t>            </a:t>
            </a:r>
            <a:r>
              <a:rPr lang="en-ID" sz="600" dirty="0" err="1"/>
              <a:t>printTree</a:t>
            </a:r>
            <a:r>
              <a:rPr lang="en-ID" sz="600" dirty="0"/>
              <a:t>(child, level + 1);</a:t>
            </a:r>
          </a:p>
          <a:p>
            <a:r>
              <a:rPr lang="en-ID" sz="600" dirty="0"/>
              <a:t>        }</a:t>
            </a:r>
          </a:p>
          <a:p>
            <a:r>
              <a:rPr lang="en-ID" sz="600" dirty="0"/>
              <a:t>    }</a:t>
            </a:r>
          </a:p>
          <a:p>
            <a:r>
              <a:rPr lang="en-ID" sz="600" dirty="0"/>
              <a:t>}</a:t>
            </a:r>
          </a:p>
          <a:p>
            <a:endParaRPr lang="en-ID" sz="600" dirty="0"/>
          </a:p>
          <a:p>
            <a:r>
              <a:rPr lang="en-ID" sz="600" dirty="0"/>
              <a:t>public class </a:t>
            </a:r>
            <a:r>
              <a:rPr lang="en-ID" sz="600" dirty="0" err="1"/>
              <a:t>PercobaanDua</a:t>
            </a:r>
            <a:r>
              <a:rPr lang="en-ID" sz="600" dirty="0"/>
              <a:t> {</a:t>
            </a:r>
          </a:p>
          <a:p>
            <a:endParaRPr lang="en-ID" sz="600" dirty="0"/>
          </a:p>
          <a:p>
            <a:r>
              <a:rPr lang="en-ID" sz="600" dirty="0"/>
              <a:t>    public static void main(String[] </a:t>
            </a:r>
            <a:r>
              <a:rPr lang="en-ID" sz="600" dirty="0" err="1"/>
              <a:t>args</a:t>
            </a:r>
            <a:r>
              <a:rPr lang="en-ID" sz="600" dirty="0"/>
              <a:t>) {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System.out.println</a:t>
            </a:r>
            <a:r>
              <a:rPr lang="en-ID" sz="600" dirty="0"/>
              <a:t>("Hello, World!"); </a:t>
            </a:r>
          </a:p>
          <a:p>
            <a:r>
              <a:rPr lang="en-ID" sz="600" dirty="0"/>
              <a:t>        </a:t>
            </a:r>
          </a:p>
          <a:p>
            <a:r>
              <a:rPr lang="en-ID" sz="600" dirty="0"/>
              <a:t>        Tree </a:t>
            </a:r>
            <a:r>
              <a:rPr lang="en-ID" sz="600" dirty="0" err="1"/>
              <a:t>tree</a:t>
            </a:r>
            <a:r>
              <a:rPr lang="en-ID" sz="600" dirty="0"/>
              <a:t> = new Tree("A");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TreeNode</a:t>
            </a:r>
            <a:r>
              <a:rPr lang="en-ID" sz="600" dirty="0"/>
              <a:t> </a:t>
            </a:r>
            <a:r>
              <a:rPr lang="en-ID" sz="600" dirty="0" err="1"/>
              <a:t>rootNode</a:t>
            </a:r>
            <a:r>
              <a:rPr lang="en-ID" sz="600" dirty="0"/>
              <a:t> = </a:t>
            </a:r>
            <a:r>
              <a:rPr lang="en-ID" sz="600" dirty="0" err="1"/>
              <a:t>tree.get_root</a:t>
            </a:r>
            <a:r>
              <a:rPr lang="en-ID" sz="600" dirty="0"/>
              <a:t>();</a:t>
            </a:r>
          </a:p>
          <a:p>
            <a:endParaRPr lang="en-ID" sz="600" dirty="0"/>
          </a:p>
          <a:p>
            <a:r>
              <a:rPr lang="en-ID" sz="600" dirty="0"/>
              <a:t>        </a:t>
            </a:r>
            <a:r>
              <a:rPr lang="en-ID" sz="600" dirty="0" err="1"/>
              <a:t>tree.insertChild</a:t>
            </a:r>
            <a:r>
              <a:rPr lang="en-ID" sz="600" dirty="0"/>
              <a:t>(</a:t>
            </a:r>
            <a:r>
              <a:rPr lang="en-ID" sz="600" dirty="0" err="1"/>
              <a:t>rootNode</a:t>
            </a:r>
            <a:r>
              <a:rPr lang="en-ID" sz="600" dirty="0"/>
              <a:t>, "B");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tree.insertChild</a:t>
            </a:r>
            <a:r>
              <a:rPr lang="en-ID" sz="600" dirty="0"/>
              <a:t>(</a:t>
            </a:r>
            <a:r>
              <a:rPr lang="en-ID" sz="600" dirty="0" err="1"/>
              <a:t>rootNode</a:t>
            </a:r>
            <a:r>
              <a:rPr lang="en-ID" sz="600" dirty="0"/>
              <a:t>, "C");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tree.insertChild</a:t>
            </a:r>
            <a:r>
              <a:rPr lang="en-ID" sz="600" dirty="0"/>
              <a:t>(</a:t>
            </a:r>
            <a:r>
              <a:rPr lang="en-ID" sz="600" dirty="0" err="1"/>
              <a:t>rootNode</a:t>
            </a:r>
            <a:r>
              <a:rPr lang="en-ID" sz="600" dirty="0"/>
              <a:t>, "D");</a:t>
            </a:r>
          </a:p>
          <a:p>
            <a:endParaRPr lang="en-ID" sz="600" dirty="0"/>
          </a:p>
          <a:p>
            <a:r>
              <a:rPr lang="en-ID" sz="600" dirty="0"/>
              <a:t>        </a:t>
            </a:r>
            <a:r>
              <a:rPr lang="en-ID" sz="600" dirty="0" err="1"/>
              <a:t>tree.insertChild</a:t>
            </a:r>
            <a:r>
              <a:rPr lang="en-ID" sz="600" dirty="0"/>
              <a:t>(</a:t>
            </a:r>
            <a:r>
              <a:rPr lang="en-ID" sz="600" dirty="0" err="1"/>
              <a:t>rootNode.children.get</a:t>
            </a:r>
            <a:r>
              <a:rPr lang="en-ID" sz="600" dirty="0"/>
              <a:t>(0), "E");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tree.insertChild</a:t>
            </a:r>
            <a:r>
              <a:rPr lang="en-ID" sz="600" dirty="0"/>
              <a:t>(</a:t>
            </a:r>
            <a:r>
              <a:rPr lang="en-ID" sz="600" dirty="0" err="1"/>
              <a:t>rootNode.children.get</a:t>
            </a:r>
            <a:r>
              <a:rPr lang="en-ID" sz="600" dirty="0"/>
              <a:t>(0), "F");</a:t>
            </a:r>
          </a:p>
          <a:p>
            <a:endParaRPr lang="en-ID" sz="600" dirty="0"/>
          </a:p>
          <a:p>
            <a:r>
              <a:rPr lang="en-ID" sz="600" dirty="0"/>
              <a:t>        </a:t>
            </a:r>
            <a:r>
              <a:rPr lang="en-ID" sz="600" dirty="0" err="1"/>
              <a:t>tree.insertChild</a:t>
            </a:r>
            <a:r>
              <a:rPr lang="en-ID" sz="600" dirty="0"/>
              <a:t>(</a:t>
            </a:r>
            <a:r>
              <a:rPr lang="en-ID" sz="600" dirty="0" err="1"/>
              <a:t>rootNode.children.get</a:t>
            </a:r>
            <a:r>
              <a:rPr lang="en-ID" sz="600" dirty="0"/>
              <a:t>(1), "G");</a:t>
            </a:r>
          </a:p>
          <a:p>
            <a:endParaRPr lang="en-ID" sz="600" dirty="0"/>
          </a:p>
          <a:p>
            <a:r>
              <a:rPr lang="en-ID" sz="600" dirty="0"/>
              <a:t>        </a:t>
            </a:r>
            <a:r>
              <a:rPr lang="en-ID" sz="600" dirty="0" err="1"/>
              <a:t>tree.insertChild</a:t>
            </a:r>
            <a:r>
              <a:rPr lang="en-ID" sz="600" dirty="0"/>
              <a:t>(</a:t>
            </a:r>
            <a:r>
              <a:rPr lang="en-ID" sz="600" dirty="0" err="1"/>
              <a:t>rootNode.children.get</a:t>
            </a:r>
            <a:r>
              <a:rPr lang="en-ID" sz="600" dirty="0"/>
              <a:t>(2), "H");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tree.insertChild</a:t>
            </a:r>
            <a:r>
              <a:rPr lang="en-ID" sz="600" dirty="0"/>
              <a:t>(</a:t>
            </a:r>
            <a:r>
              <a:rPr lang="en-ID" sz="600" dirty="0" err="1"/>
              <a:t>rootNode.children.get</a:t>
            </a:r>
            <a:r>
              <a:rPr lang="en-ID" sz="600" dirty="0"/>
              <a:t>(2), "I");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tree.insertChild</a:t>
            </a:r>
            <a:r>
              <a:rPr lang="en-ID" sz="600" dirty="0"/>
              <a:t>(</a:t>
            </a:r>
            <a:r>
              <a:rPr lang="en-ID" sz="600" dirty="0" err="1"/>
              <a:t>rootNode.children.get</a:t>
            </a:r>
            <a:r>
              <a:rPr lang="en-ID" sz="600" dirty="0"/>
              <a:t>(2), "J");</a:t>
            </a:r>
          </a:p>
          <a:p>
            <a:endParaRPr lang="en-ID" sz="600" dirty="0"/>
          </a:p>
          <a:p>
            <a:r>
              <a:rPr lang="en-ID" sz="600" dirty="0"/>
              <a:t>        </a:t>
            </a:r>
            <a:r>
              <a:rPr lang="en-ID" sz="600" dirty="0" err="1"/>
              <a:t>tree.printTree</a:t>
            </a:r>
            <a:r>
              <a:rPr lang="en-ID" sz="600" dirty="0"/>
              <a:t>(</a:t>
            </a:r>
            <a:r>
              <a:rPr lang="en-ID" sz="600" dirty="0" err="1"/>
              <a:t>rootNode</a:t>
            </a:r>
            <a:r>
              <a:rPr lang="en-ID" sz="600" dirty="0"/>
              <a:t>, 0);</a:t>
            </a:r>
          </a:p>
          <a:p>
            <a:r>
              <a:rPr lang="en-ID" sz="600" dirty="0"/>
              <a:t>    }</a:t>
            </a:r>
          </a:p>
          <a:p>
            <a:r>
              <a:rPr lang="en-ID" sz="600" dirty="0"/>
              <a:t>}</a:t>
            </a:r>
          </a:p>
          <a:p>
            <a:endParaRPr lang="en-ID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42236-4F18-0574-E68B-17501CB3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36" y="1497140"/>
            <a:ext cx="2215300" cy="4863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5B1DE-5B77-9A8F-E346-9BD7AE81B4F3}"/>
              </a:ext>
            </a:extLst>
          </p:cNvPr>
          <p:cNvSpPr txBox="1"/>
          <p:nvPr/>
        </p:nvSpPr>
        <p:spPr>
          <a:xfrm>
            <a:off x="9332537" y="431113"/>
            <a:ext cx="21775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PercobaanDua.java</a:t>
            </a:r>
            <a:endParaRPr lang="en-ID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F01076-AEE1-6719-0E59-48DE152027D4}"/>
              </a:ext>
            </a:extLst>
          </p:cNvPr>
          <p:cNvSpPr/>
          <p:nvPr/>
        </p:nvSpPr>
        <p:spPr>
          <a:xfrm>
            <a:off x="7220932" y="800445"/>
            <a:ext cx="494120" cy="170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413308-CC77-1300-4A92-8134F3003BA8}"/>
              </a:ext>
            </a:extLst>
          </p:cNvPr>
          <p:cNvSpPr/>
          <p:nvPr/>
        </p:nvSpPr>
        <p:spPr>
          <a:xfrm>
            <a:off x="7154944" y="1998482"/>
            <a:ext cx="560108" cy="31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5B57E9B-52DB-E4BE-67B2-C153E5D7C6C7}"/>
              </a:ext>
            </a:extLst>
          </p:cNvPr>
          <p:cNvSpPr/>
          <p:nvPr/>
        </p:nvSpPr>
        <p:spPr>
          <a:xfrm>
            <a:off x="7154944" y="4147794"/>
            <a:ext cx="560108" cy="400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397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857C-B928-3D65-1274-EECA9D3B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Operation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09D62-59BA-C258-A94A-4D2D83A19883}"/>
              </a:ext>
            </a:extLst>
          </p:cNvPr>
          <p:cNvSpPr txBox="1"/>
          <p:nvPr/>
        </p:nvSpPr>
        <p:spPr>
          <a:xfrm>
            <a:off x="763571" y="1690688"/>
            <a:ext cx="4685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FindMin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FindMax</a:t>
            </a:r>
            <a:endParaRPr lang="en-ID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HeightTree</a:t>
            </a:r>
            <a:r>
              <a:rPr lang="en-ID" sz="2400" dirty="0"/>
              <a:t> / </a:t>
            </a:r>
            <a:r>
              <a:rPr lang="en-ID" sz="2400" dirty="0" err="1"/>
              <a:t>maxDepth</a:t>
            </a:r>
            <a:endParaRPr lang="en-ID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PreOrder</a:t>
            </a:r>
            <a:endParaRPr lang="en-ID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InOrder</a:t>
            </a:r>
            <a:endParaRPr lang="en-ID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PostOrder</a:t>
            </a: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30FB5-AC57-1260-0C29-CA7D4A1A8556}"/>
              </a:ext>
            </a:extLst>
          </p:cNvPr>
          <p:cNvSpPr txBox="1"/>
          <p:nvPr/>
        </p:nvSpPr>
        <p:spPr>
          <a:xfrm>
            <a:off x="7363503" y="862769"/>
            <a:ext cx="4386606" cy="5309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300" dirty="0"/>
              <a:t>class </a:t>
            </a:r>
            <a:r>
              <a:rPr lang="en-ID" sz="300" dirty="0" err="1"/>
              <a:t>myBSTawal</a:t>
            </a:r>
            <a:endParaRPr lang="en-ID" sz="300" dirty="0"/>
          </a:p>
          <a:p>
            <a:r>
              <a:rPr lang="en-ID" sz="300" dirty="0"/>
              <a:t>{</a:t>
            </a:r>
          </a:p>
          <a:p>
            <a:endParaRPr lang="en-ID" sz="300" dirty="0"/>
          </a:p>
          <a:p>
            <a:r>
              <a:rPr lang="en-ID" sz="300" dirty="0"/>
              <a:t>	// Class containing left and</a:t>
            </a:r>
          </a:p>
          <a:p>
            <a:r>
              <a:rPr lang="en-ID" sz="300" dirty="0"/>
              <a:t>	// right child of current</a:t>
            </a:r>
          </a:p>
          <a:p>
            <a:r>
              <a:rPr lang="en-ID" sz="300" dirty="0"/>
              <a:t>	// node and key value</a:t>
            </a:r>
          </a:p>
          <a:p>
            <a:r>
              <a:rPr lang="en-ID" sz="300" dirty="0"/>
              <a:t>	class Node</a:t>
            </a:r>
          </a:p>
          <a:p>
            <a:r>
              <a:rPr lang="en-ID" sz="300" dirty="0"/>
              <a:t>	{</a:t>
            </a:r>
          </a:p>
          <a:p>
            <a:r>
              <a:rPr lang="en-ID" sz="300" dirty="0"/>
              <a:t>		int key;</a:t>
            </a:r>
          </a:p>
          <a:p>
            <a:r>
              <a:rPr lang="en-ID" sz="300" dirty="0"/>
              <a:t>		Node left, right;</a:t>
            </a:r>
          </a:p>
          <a:p>
            <a:endParaRPr lang="en-ID" sz="300" dirty="0"/>
          </a:p>
          <a:p>
            <a:r>
              <a:rPr lang="en-ID" sz="300" dirty="0"/>
              <a:t>		public Node(int item)</a:t>
            </a:r>
          </a:p>
          <a:p>
            <a:r>
              <a:rPr lang="en-ID" sz="300" dirty="0"/>
              <a:t>		{</a:t>
            </a:r>
          </a:p>
          <a:p>
            <a:r>
              <a:rPr lang="en-ID" sz="300" dirty="0"/>
              <a:t>			key = item;</a:t>
            </a:r>
          </a:p>
          <a:p>
            <a:r>
              <a:rPr lang="en-ID" sz="300" dirty="0"/>
              <a:t>			left = right = null;</a:t>
            </a:r>
          </a:p>
          <a:p>
            <a:r>
              <a:rPr lang="en-ID" sz="300" dirty="0"/>
              <a:t>		}</a:t>
            </a:r>
          </a:p>
          <a:p>
            <a:r>
              <a:rPr lang="en-ID" sz="300" dirty="0"/>
              <a:t>	}</a:t>
            </a:r>
          </a:p>
          <a:p>
            <a:endParaRPr lang="en-ID" sz="300" dirty="0"/>
          </a:p>
          <a:p>
            <a:r>
              <a:rPr lang="en-ID" sz="300" dirty="0"/>
              <a:t>	// Root of </a:t>
            </a:r>
            <a:r>
              <a:rPr lang="en-ID" sz="300" dirty="0" err="1"/>
              <a:t>myBSTawal</a:t>
            </a:r>
            <a:endParaRPr lang="en-ID" sz="300" dirty="0"/>
          </a:p>
          <a:p>
            <a:r>
              <a:rPr lang="en-ID" sz="300" dirty="0"/>
              <a:t>	Node root;</a:t>
            </a:r>
          </a:p>
          <a:p>
            <a:endParaRPr lang="en-ID" sz="300" dirty="0"/>
          </a:p>
          <a:p>
            <a:r>
              <a:rPr lang="en-ID" sz="300" dirty="0"/>
              <a:t>	// Constructor</a:t>
            </a:r>
          </a:p>
          <a:p>
            <a:r>
              <a:rPr lang="en-ID" sz="300" dirty="0"/>
              <a:t>	</a:t>
            </a:r>
            <a:r>
              <a:rPr lang="en-ID" sz="300" dirty="0" err="1"/>
              <a:t>myBSTawal</a:t>
            </a:r>
            <a:r>
              <a:rPr lang="en-ID" sz="300" dirty="0"/>
              <a:t>()</a:t>
            </a:r>
          </a:p>
          <a:p>
            <a:r>
              <a:rPr lang="en-ID" sz="300" dirty="0"/>
              <a:t>	{</a:t>
            </a:r>
          </a:p>
          <a:p>
            <a:r>
              <a:rPr lang="en-ID" sz="300" dirty="0"/>
              <a:t>		root = null;</a:t>
            </a:r>
          </a:p>
          <a:p>
            <a:r>
              <a:rPr lang="en-ID" sz="300" dirty="0"/>
              <a:t>	}</a:t>
            </a:r>
          </a:p>
          <a:p>
            <a:endParaRPr lang="en-ID" sz="300" dirty="0"/>
          </a:p>
          <a:p>
            <a:r>
              <a:rPr lang="en-ID" sz="300" dirty="0"/>
              <a:t>	// This method mainly</a:t>
            </a:r>
          </a:p>
          <a:p>
            <a:r>
              <a:rPr lang="en-ID" sz="300" dirty="0"/>
              <a:t>	// calls </a:t>
            </a:r>
            <a:r>
              <a:rPr lang="en-ID" sz="300" dirty="0" err="1"/>
              <a:t>insertRec</a:t>
            </a:r>
            <a:r>
              <a:rPr lang="en-ID" sz="300" dirty="0"/>
              <a:t>()</a:t>
            </a:r>
          </a:p>
          <a:p>
            <a:r>
              <a:rPr lang="en-ID" sz="300" dirty="0"/>
              <a:t>	private void insert(int key)</a:t>
            </a:r>
          </a:p>
          <a:p>
            <a:r>
              <a:rPr lang="en-ID" sz="300" dirty="0"/>
              <a:t>	{</a:t>
            </a:r>
          </a:p>
          <a:p>
            <a:r>
              <a:rPr lang="en-ID" sz="300" dirty="0"/>
              <a:t>		root = </a:t>
            </a:r>
            <a:r>
              <a:rPr lang="en-ID" sz="300" dirty="0" err="1"/>
              <a:t>insertRec</a:t>
            </a:r>
            <a:r>
              <a:rPr lang="en-ID" sz="300" dirty="0"/>
              <a:t>(root, key);</a:t>
            </a:r>
          </a:p>
          <a:p>
            <a:r>
              <a:rPr lang="en-ID" sz="300" dirty="0"/>
              <a:t>	}</a:t>
            </a:r>
          </a:p>
          <a:p>
            <a:r>
              <a:rPr lang="en-ID" sz="300" dirty="0"/>
              <a:t>	</a:t>
            </a:r>
          </a:p>
          <a:p>
            <a:r>
              <a:rPr lang="en-ID" sz="300" dirty="0"/>
              <a:t>	/* A recursive function to</a:t>
            </a:r>
          </a:p>
          <a:p>
            <a:r>
              <a:rPr lang="en-ID" sz="300" dirty="0"/>
              <a:t>	insert a new key in </a:t>
            </a:r>
            <a:r>
              <a:rPr lang="en-ID" sz="300" dirty="0" err="1"/>
              <a:t>myBST</a:t>
            </a:r>
            <a:r>
              <a:rPr lang="en-ID" sz="300" dirty="0"/>
              <a:t> */</a:t>
            </a:r>
          </a:p>
          <a:p>
            <a:r>
              <a:rPr lang="en-ID" sz="300" dirty="0"/>
              <a:t>	private Node </a:t>
            </a:r>
            <a:r>
              <a:rPr lang="en-ID" sz="300" dirty="0" err="1"/>
              <a:t>insertRec</a:t>
            </a:r>
            <a:r>
              <a:rPr lang="en-ID" sz="300" dirty="0"/>
              <a:t>(Node root, int key)</a:t>
            </a:r>
          </a:p>
          <a:p>
            <a:r>
              <a:rPr lang="en-ID" sz="300" dirty="0"/>
              <a:t>	{</a:t>
            </a:r>
          </a:p>
          <a:p>
            <a:endParaRPr lang="en-ID" sz="300" dirty="0"/>
          </a:p>
          <a:p>
            <a:r>
              <a:rPr lang="en-ID" sz="300" dirty="0"/>
              <a:t>		/* If the tree is empty,</a:t>
            </a:r>
          </a:p>
          <a:p>
            <a:r>
              <a:rPr lang="en-ID" sz="300" dirty="0"/>
              <a:t>		return a new node */</a:t>
            </a:r>
          </a:p>
          <a:p>
            <a:r>
              <a:rPr lang="en-ID" sz="300" dirty="0"/>
              <a:t>		if (root == null)</a:t>
            </a:r>
          </a:p>
          <a:p>
            <a:r>
              <a:rPr lang="en-ID" sz="300" dirty="0"/>
              <a:t>		{</a:t>
            </a:r>
          </a:p>
          <a:p>
            <a:r>
              <a:rPr lang="en-ID" sz="300" dirty="0"/>
              <a:t>			root = new Node(key);</a:t>
            </a:r>
          </a:p>
          <a:p>
            <a:r>
              <a:rPr lang="en-ID" sz="300" dirty="0"/>
              <a:t>			return root;</a:t>
            </a:r>
          </a:p>
          <a:p>
            <a:r>
              <a:rPr lang="en-ID" sz="300" dirty="0"/>
              <a:t>		}</a:t>
            </a:r>
          </a:p>
          <a:p>
            <a:endParaRPr lang="en-ID" sz="300" dirty="0"/>
          </a:p>
          <a:p>
            <a:r>
              <a:rPr lang="en-ID" sz="300" dirty="0"/>
              <a:t>		/* Otherwise, recur</a:t>
            </a:r>
          </a:p>
          <a:p>
            <a:r>
              <a:rPr lang="en-ID" sz="300" dirty="0"/>
              <a:t>		down the tree */</a:t>
            </a:r>
          </a:p>
          <a:p>
            <a:r>
              <a:rPr lang="en-ID" sz="300" dirty="0"/>
              <a:t>		if (key &lt; </a:t>
            </a:r>
            <a:r>
              <a:rPr lang="en-ID" sz="300" dirty="0" err="1"/>
              <a:t>root.key</a:t>
            </a:r>
            <a:r>
              <a:rPr lang="en-ID" sz="300" dirty="0"/>
              <a:t>)</a:t>
            </a:r>
          </a:p>
          <a:p>
            <a:r>
              <a:rPr lang="en-ID" sz="300" dirty="0"/>
              <a:t>			</a:t>
            </a:r>
            <a:r>
              <a:rPr lang="en-ID" sz="300" dirty="0" err="1"/>
              <a:t>root.left</a:t>
            </a:r>
            <a:r>
              <a:rPr lang="en-ID" sz="300" dirty="0"/>
              <a:t> = </a:t>
            </a:r>
            <a:r>
              <a:rPr lang="en-ID" sz="300" dirty="0" err="1"/>
              <a:t>insertRec</a:t>
            </a:r>
            <a:r>
              <a:rPr lang="en-ID" sz="300" dirty="0"/>
              <a:t>(</a:t>
            </a:r>
            <a:r>
              <a:rPr lang="en-ID" sz="300" dirty="0" err="1"/>
              <a:t>root.left</a:t>
            </a:r>
            <a:r>
              <a:rPr lang="en-ID" sz="300" dirty="0"/>
              <a:t>, key);</a:t>
            </a:r>
          </a:p>
          <a:p>
            <a:r>
              <a:rPr lang="en-ID" sz="300" dirty="0"/>
              <a:t>		else if (key &gt; </a:t>
            </a:r>
            <a:r>
              <a:rPr lang="en-ID" sz="300" dirty="0" err="1"/>
              <a:t>root.key</a:t>
            </a:r>
            <a:r>
              <a:rPr lang="en-ID" sz="300" dirty="0"/>
              <a:t>)</a:t>
            </a:r>
          </a:p>
          <a:p>
            <a:r>
              <a:rPr lang="en-ID" sz="300" dirty="0"/>
              <a:t>			</a:t>
            </a:r>
            <a:r>
              <a:rPr lang="en-ID" sz="300" dirty="0" err="1"/>
              <a:t>root.right</a:t>
            </a:r>
            <a:r>
              <a:rPr lang="en-ID" sz="300" dirty="0"/>
              <a:t> = </a:t>
            </a:r>
            <a:r>
              <a:rPr lang="en-ID" sz="300" dirty="0" err="1"/>
              <a:t>insertRec</a:t>
            </a:r>
            <a:r>
              <a:rPr lang="en-ID" sz="300" dirty="0"/>
              <a:t>(</a:t>
            </a:r>
            <a:r>
              <a:rPr lang="en-ID" sz="300" dirty="0" err="1"/>
              <a:t>root.right</a:t>
            </a:r>
            <a:r>
              <a:rPr lang="en-ID" sz="300" dirty="0"/>
              <a:t>, key);</a:t>
            </a:r>
          </a:p>
          <a:p>
            <a:endParaRPr lang="en-ID" sz="300" dirty="0"/>
          </a:p>
          <a:p>
            <a:r>
              <a:rPr lang="en-ID" sz="300" dirty="0"/>
              <a:t>		/* return the root */</a:t>
            </a:r>
          </a:p>
          <a:p>
            <a:r>
              <a:rPr lang="en-ID" sz="300" dirty="0"/>
              <a:t>		return root;</a:t>
            </a:r>
          </a:p>
          <a:p>
            <a:r>
              <a:rPr lang="en-ID" sz="300" dirty="0"/>
              <a:t>	}</a:t>
            </a:r>
          </a:p>
          <a:p>
            <a:r>
              <a:rPr lang="en-ID" sz="300" dirty="0"/>
              <a:t>	</a:t>
            </a:r>
          </a:p>
          <a:p>
            <a:r>
              <a:rPr lang="en-ID" sz="300" dirty="0"/>
              <a:t>	// A function to do</a:t>
            </a:r>
          </a:p>
          <a:p>
            <a:r>
              <a:rPr lang="en-ID" sz="300" dirty="0"/>
              <a:t>	// </a:t>
            </a:r>
            <a:r>
              <a:rPr lang="en-ID" sz="300" dirty="0" err="1"/>
              <a:t>inorder</a:t>
            </a:r>
            <a:r>
              <a:rPr lang="en-ID" sz="300" dirty="0"/>
              <a:t> traversal of </a:t>
            </a:r>
            <a:r>
              <a:rPr lang="en-ID" sz="300" dirty="0" err="1"/>
              <a:t>myBST</a:t>
            </a:r>
            <a:endParaRPr lang="en-ID" sz="300" dirty="0"/>
          </a:p>
          <a:p>
            <a:r>
              <a:rPr lang="en-ID" sz="300" dirty="0"/>
              <a:t>	private void </a:t>
            </a:r>
            <a:r>
              <a:rPr lang="en-ID" sz="300" dirty="0" err="1"/>
              <a:t>inorderRec</a:t>
            </a:r>
            <a:r>
              <a:rPr lang="en-ID" sz="300" dirty="0"/>
              <a:t>(Node root)</a:t>
            </a:r>
          </a:p>
          <a:p>
            <a:r>
              <a:rPr lang="en-ID" sz="300" dirty="0"/>
              <a:t>	{</a:t>
            </a:r>
          </a:p>
          <a:p>
            <a:r>
              <a:rPr lang="en-ID" sz="300" dirty="0"/>
              <a:t>		if (root != null)</a:t>
            </a:r>
          </a:p>
          <a:p>
            <a:r>
              <a:rPr lang="en-ID" sz="300" dirty="0"/>
              <a:t>		{</a:t>
            </a:r>
          </a:p>
          <a:p>
            <a:r>
              <a:rPr lang="en-ID" sz="300" dirty="0"/>
              <a:t>			</a:t>
            </a:r>
            <a:r>
              <a:rPr lang="en-ID" sz="300" dirty="0" err="1"/>
              <a:t>inorderRec</a:t>
            </a:r>
            <a:r>
              <a:rPr lang="en-ID" sz="300" dirty="0"/>
              <a:t>(</a:t>
            </a:r>
            <a:r>
              <a:rPr lang="en-ID" sz="300" dirty="0" err="1"/>
              <a:t>root.left</a:t>
            </a:r>
            <a:r>
              <a:rPr lang="en-ID" sz="300" dirty="0"/>
              <a:t>);</a:t>
            </a:r>
          </a:p>
          <a:p>
            <a:r>
              <a:rPr lang="en-ID" sz="300" dirty="0"/>
              <a:t>			</a:t>
            </a:r>
            <a:r>
              <a:rPr lang="en-ID" sz="300" dirty="0" err="1"/>
              <a:t>System.out.print</a:t>
            </a:r>
            <a:r>
              <a:rPr lang="en-ID" sz="300" dirty="0"/>
              <a:t>(</a:t>
            </a:r>
            <a:r>
              <a:rPr lang="en-ID" sz="300" dirty="0" err="1"/>
              <a:t>root.key</a:t>
            </a:r>
            <a:r>
              <a:rPr lang="en-ID" sz="300" dirty="0"/>
              <a:t> + " ");</a:t>
            </a:r>
          </a:p>
          <a:p>
            <a:r>
              <a:rPr lang="en-ID" sz="300" dirty="0"/>
              <a:t>			</a:t>
            </a:r>
            <a:r>
              <a:rPr lang="en-ID" sz="300" dirty="0" err="1"/>
              <a:t>inorderRec</a:t>
            </a:r>
            <a:r>
              <a:rPr lang="en-ID" sz="300" dirty="0"/>
              <a:t>(</a:t>
            </a:r>
            <a:r>
              <a:rPr lang="en-ID" sz="300" dirty="0" err="1"/>
              <a:t>root.right</a:t>
            </a:r>
            <a:r>
              <a:rPr lang="en-ID" sz="300" dirty="0"/>
              <a:t>);</a:t>
            </a:r>
          </a:p>
          <a:p>
            <a:r>
              <a:rPr lang="en-ID" sz="300" dirty="0"/>
              <a:t>		}</a:t>
            </a:r>
          </a:p>
          <a:p>
            <a:r>
              <a:rPr lang="en-ID" sz="300" dirty="0"/>
              <a:t>	}</a:t>
            </a:r>
          </a:p>
          <a:p>
            <a:endParaRPr lang="en-ID" sz="300" dirty="0"/>
          </a:p>
          <a:p>
            <a:r>
              <a:rPr lang="en-ID" sz="300" dirty="0"/>
              <a:t>	public void </a:t>
            </a:r>
            <a:r>
              <a:rPr lang="en-ID" sz="300" dirty="0" err="1"/>
              <a:t>treeins</a:t>
            </a:r>
            <a:r>
              <a:rPr lang="en-ID" sz="300" dirty="0"/>
              <a:t>(int </a:t>
            </a:r>
            <a:r>
              <a:rPr lang="en-ID" sz="300" dirty="0" err="1"/>
              <a:t>arr</a:t>
            </a:r>
            <a:r>
              <a:rPr lang="en-ID" sz="300" dirty="0"/>
              <a:t>[])</a:t>
            </a:r>
          </a:p>
          <a:p>
            <a:r>
              <a:rPr lang="en-ID" sz="300" dirty="0"/>
              <a:t>	{</a:t>
            </a:r>
          </a:p>
          <a:p>
            <a:r>
              <a:rPr lang="en-ID" sz="300" dirty="0"/>
              <a:t>		for(int </a:t>
            </a:r>
            <a:r>
              <a:rPr lang="en-ID" sz="300" dirty="0" err="1"/>
              <a:t>i</a:t>
            </a:r>
            <a:r>
              <a:rPr lang="en-ID" sz="300" dirty="0"/>
              <a:t> = 0; </a:t>
            </a:r>
            <a:r>
              <a:rPr lang="en-ID" sz="300" dirty="0" err="1"/>
              <a:t>i</a:t>
            </a:r>
            <a:r>
              <a:rPr lang="en-ID" sz="300" dirty="0"/>
              <a:t> &lt; </a:t>
            </a:r>
            <a:r>
              <a:rPr lang="en-ID" sz="300" dirty="0" err="1"/>
              <a:t>arr.length</a:t>
            </a:r>
            <a:r>
              <a:rPr lang="en-ID" sz="300" dirty="0"/>
              <a:t>; </a:t>
            </a:r>
            <a:r>
              <a:rPr lang="en-ID" sz="300" dirty="0" err="1"/>
              <a:t>i</a:t>
            </a:r>
            <a:r>
              <a:rPr lang="en-ID" sz="300" dirty="0"/>
              <a:t>++)</a:t>
            </a:r>
          </a:p>
          <a:p>
            <a:r>
              <a:rPr lang="en-ID" sz="300" dirty="0"/>
              <a:t>		{</a:t>
            </a:r>
          </a:p>
          <a:p>
            <a:r>
              <a:rPr lang="en-ID" sz="300" dirty="0"/>
              <a:t>			insert(</a:t>
            </a:r>
            <a:r>
              <a:rPr lang="en-ID" sz="300" dirty="0" err="1"/>
              <a:t>arr</a:t>
            </a:r>
            <a:r>
              <a:rPr lang="en-ID" sz="300" dirty="0"/>
              <a:t>[</a:t>
            </a:r>
            <a:r>
              <a:rPr lang="en-ID" sz="300" dirty="0" err="1"/>
              <a:t>i</a:t>
            </a:r>
            <a:r>
              <a:rPr lang="en-ID" sz="300" dirty="0"/>
              <a:t>]);</a:t>
            </a:r>
          </a:p>
          <a:p>
            <a:r>
              <a:rPr lang="en-ID" sz="300" dirty="0"/>
              <a:t>		}</a:t>
            </a:r>
          </a:p>
          <a:p>
            <a:r>
              <a:rPr lang="en-ID" sz="300" dirty="0"/>
              <a:t>		</a:t>
            </a:r>
          </a:p>
          <a:p>
            <a:r>
              <a:rPr lang="en-ID" sz="300" dirty="0"/>
              <a:t>	}</a:t>
            </a:r>
          </a:p>
          <a:p>
            <a:endParaRPr lang="en-ID" sz="300" dirty="0"/>
          </a:p>
          <a:p>
            <a:r>
              <a:rPr lang="en-ID" sz="300" dirty="0"/>
              <a:t>    public void </a:t>
            </a:r>
            <a:r>
              <a:rPr lang="en-ID" sz="300" dirty="0" err="1"/>
              <a:t>displayTree</a:t>
            </a:r>
            <a:r>
              <a:rPr lang="en-ID" sz="300" dirty="0"/>
              <a:t>(Node root, String prefix, </a:t>
            </a:r>
            <a:r>
              <a:rPr lang="en-ID" sz="300" dirty="0" err="1"/>
              <a:t>boolean</a:t>
            </a:r>
            <a:r>
              <a:rPr lang="en-ID" sz="300" dirty="0"/>
              <a:t> </a:t>
            </a:r>
            <a:r>
              <a:rPr lang="en-ID" sz="300" dirty="0" err="1"/>
              <a:t>isLeft</a:t>
            </a:r>
            <a:r>
              <a:rPr lang="en-ID" sz="300" dirty="0"/>
              <a:t>) </a:t>
            </a:r>
          </a:p>
          <a:p>
            <a:r>
              <a:rPr lang="en-ID" sz="300" dirty="0"/>
              <a:t>      {</a:t>
            </a:r>
          </a:p>
          <a:p>
            <a:r>
              <a:rPr lang="en-ID" sz="300" dirty="0"/>
              <a:t>        if (root != null) {</a:t>
            </a:r>
          </a:p>
          <a:p>
            <a:r>
              <a:rPr lang="en-ID" sz="300" dirty="0"/>
              <a:t>            </a:t>
            </a:r>
            <a:r>
              <a:rPr lang="en-ID" sz="300" dirty="0" err="1"/>
              <a:t>System.out.println</a:t>
            </a:r>
            <a:r>
              <a:rPr lang="en-ID" sz="300" dirty="0"/>
              <a:t>(prefix + (</a:t>
            </a:r>
            <a:r>
              <a:rPr lang="en-ID" sz="300" dirty="0" err="1"/>
              <a:t>isLeft</a:t>
            </a:r>
            <a:r>
              <a:rPr lang="en-ID" sz="300" dirty="0"/>
              <a:t> ? "|--- " : "+-- ") + </a:t>
            </a:r>
            <a:r>
              <a:rPr lang="en-ID" sz="300" dirty="0" err="1"/>
              <a:t>root.key</a:t>
            </a:r>
            <a:r>
              <a:rPr lang="en-ID" sz="300" dirty="0"/>
              <a:t>);</a:t>
            </a:r>
          </a:p>
          <a:p>
            <a:r>
              <a:rPr lang="en-ID" sz="300" dirty="0"/>
              <a:t>            </a:t>
            </a:r>
            <a:r>
              <a:rPr lang="en-ID" sz="300" dirty="0" err="1"/>
              <a:t>displayTree</a:t>
            </a:r>
            <a:r>
              <a:rPr lang="en-ID" sz="300" dirty="0"/>
              <a:t>(</a:t>
            </a:r>
            <a:r>
              <a:rPr lang="en-ID" sz="300" dirty="0" err="1"/>
              <a:t>root.left</a:t>
            </a:r>
            <a:r>
              <a:rPr lang="en-ID" sz="300" dirty="0"/>
              <a:t>, prefix + (</a:t>
            </a:r>
            <a:r>
              <a:rPr lang="en-ID" sz="300" dirty="0" err="1"/>
              <a:t>isLeft</a:t>
            </a:r>
            <a:r>
              <a:rPr lang="en-ID" sz="300" dirty="0"/>
              <a:t> ? "|   " : "    "), true);</a:t>
            </a:r>
          </a:p>
          <a:p>
            <a:r>
              <a:rPr lang="en-ID" sz="300" dirty="0"/>
              <a:t>            </a:t>
            </a:r>
            <a:r>
              <a:rPr lang="en-ID" sz="300" dirty="0" err="1"/>
              <a:t>displayTree</a:t>
            </a:r>
            <a:r>
              <a:rPr lang="en-ID" sz="300" dirty="0"/>
              <a:t>(</a:t>
            </a:r>
            <a:r>
              <a:rPr lang="en-ID" sz="300" dirty="0" err="1"/>
              <a:t>root.right</a:t>
            </a:r>
            <a:r>
              <a:rPr lang="en-ID" sz="300" dirty="0"/>
              <a:t>, prefix + (</a:t>
            </a:r>
            <a:r>
              <a:rPr lang="en-ID" sz="300" dirty="0" err="1"/>
              <a:t>isLeft</a:t>
            </a:r>
            <a:r>
              <a:rPr lang="en-ID" sz="300" dirty="0"/>
              <a:t> ? "|   " : "    "), false);</a:t>
            </a:r>
          </a:p>
          <a:p>
            <a:r>
              <a:rPr lang="en-ID" sz="300" dirty="0"/>
              <a:t>        }</a:t>
            </a:r>
          </a:p>
          <a:p>
            <a:r>
              <a:rPr lang="en-ID" sz="300" dirty="0"/>
              <a:t>    }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  public void </a:t>
            </a:r>
            <a:r>
              <a:rPr lang="en-ID" sz="300" dirty="0" err="1"/>
              <a:t>printArray</a:t>
            </a:r>
            <a:r>
              <a:rPr lang="en-ID" sz="300" dirty="0"/>
              <a:t>(int A[]) </a:t>
            </a:r>
          </a:p>
          <a:p>
            <a:r>
              <a:rPr lang="en-ID" sz="300" dirty="0"/>
              <a:t>  {</a:t>
            </a:r>
          </a:p>
          <a:p>
            <a:r>
              <a:rPr lang="en-ID" sz="300" dirty="0"/>
              <a:t>   Integer x;</a:t>
            </a:r>
          </a:p>
          <a:p>
            <a:r>
              <a:rPr lang="en-ID" sz="300" dirty="0"/>
              <a:t>   for (int </a:t>
            </a:r>
            <a:r>
              <a:rPr lang="en-ID" sz="300" dirty="0" err="1"/>
              <a:t>i</a:t>
            </a:r>
            <a:r>
              <a:rPr lang="en-ID" sz="300" dirty="0"/>
              <a:t>=0; </a:t>
            </a:r>
            <a:r>
              <a:rPr lang="en-ID" sz="300" dirty="0" err="1"/>
              <a:t>i</a:t>
            </a:r>
            <a:r>
              <a:rPr lang="en-ID" sz="300" dirty="0"/>
              <a:t>&lt;</a:t>
            </a:r>
            <a:r>
              <a:rPr lang="en-ID" sz="300" dirty="0" err="1"/>
              <a:t>A.length</a:t>
            </a:r>
            <a:r>
              <a:rPr lang="en-ID" sz="300" dirty="0"/>
              <a:t>; </a:t>
            </a:r>
            <a:r>
              <a:rPr lang="en-ID" sz="300" dirty="0" err="1"/>
              <a:t>i</a:t>
            </a:r>
            <a:r>
              <a:rPr lang="en-ID" sz="300" dirty="0"/>
              <a:t>++) {</a:t>
            </a:r>
          </a:p>
          <a:p>
            <a:r>
              <a:rPr lang="en-ID" sz="300" dirty="0"/>
              <a:t>      x = A[</a:t>
            </a:r>
            <a:r>
              <a:rPr lang="en-ID" sz="300" dirty="0" err="1"/>
              <a:t>i</a:t>
            </a:r>
            <a:r>
              <a:rPr lang="en-ID" sz="300" dirty="0"/>
              <a:t>];	</a:t>
            </a:r>
          </a:p>
          <a:p>
            <a:r>
              <a:rPr lang="en-ID" sz="300" dirty="0"/>
              <a:t>      </a:t>
            </a:r>
            <a:r>
              <a:rPr lang="en-ID" sz="300" dirty="0" err="1"/>
              <a:t>System.out.print</a:t>
            </a:r>
            <a:r>
              <a:rPr lang="en-ID" sz="300" dirty="0"/>
              <a:t>(</a:t>
            </a:r>
            <a:r>
              <a:rPr lang="en-ID" sz="300" dirty="0" err="1"/>
              <a:t>x.toString</a:t>
            </a:r>
            <a:r>
              <a:rPr lang="en-ID" sz="300" dirty="0"/>
              <a:t>()+' ');</a:t>
            </a:r>
          </a:p>
          <a:p>
            <a:r>
              <a:rPr lang="en-ID" sz="300" dirty="0"/>
              <a:t>      }</a:t>
            </a:r>
          </a:p>
          <a:p>
            <a:r>
              <a:rPr lang="en-ID" sz="300" dirty="0"/>
              <a:t>   </a:t>
            </a:r>
            <a:r>
              <a:rPr lang="en-ID" sz="300" dirty="0" err="1"/>
              <a:t>System.out.println</a:t>
            </a:r>
            <a:r>
              <a:rPr lang="en-ID" sz="300" dirty="0"/>
              <a:t>("\n");</a:t>
            </a:r>
          </a:p>
          <a:p>
            <a:r>
              <a:rPr lang="en-ID" sz="300" dirty="0"/>
              <a:t>   }</a:t>
            </a:r>
          </a:p>
          <a:p>
            <a:endParaRPr lang="en-ID" sz="300" dirty="0"/>
          </a:p>
          <a:p>
            <a:endParaRPr lang="en-ID" sz="300" dirty="0"/>
          </a:p>
          <a:p>
            <a:r>
              <a:rPr lang="en-ID" sz="300" dirty="0"/>
              <a:t>	// Driver Code</a:t>
            </a:r>
          </a:p>
          <a:p>
            <a:r>
              <a:rPr lang="en-ID" sz="300" dirty="0"/>
              <a:t>	public static void main(String[] </a:t>
            </a:r>
            <a:r>
              <a:rPr lang="en-ID" sz="300" dirty="0" err="1"/>
              <a:t>args</a:t>
            </a:r>
            <a:r>
              <a:rPr lang="en-ID" sz="300" dirty="0"/>
              <a:t>)</a:t>
            </a:r>
          </a:p>
          <a:p>
            <a:r>
              <a:rPr lang="en-ID" sz="300" dirty="0"/>
              <a:t>	{</a:t>
            </a:r>
          </a:p>
          <a:p>
            <a:r>
              <a:rPr lang="en-ID" sz="300" dirty="0"/>
              <a:t>		</a:t>
            </a:r>
            <a:r>
              <a:rPr lang="en-ID" sz="300" dirty="0" err="1"/>
              <a:t>myBST</a:t>
            </a:r>
            <a:r>
              <a:rPr lang="en-ID" sz="300" dirty="0"/>
              <a:t> tree = new </a:t>
            </a:r>
            <a:r>
              <a:rPr lang="en-ID" sz="300" dirty="0" err="1"/>
              <a:t>myBST</a:t>
            </a:r>
            <a:r>
              <a:rPr lang="en-ID" sz="300" dirty="0"/>
              <a:t>();</a:t>
            </a:r>
          </a:p>
          <a:p>
            <a:r>
              <a:rPr lang="en-ID" sz="300" dirty="0"/>
              <a:t>		int </a:t>
            </a:r>
            <a:r>
              <a:rPr lang="en-ID" sz="300" dirty="0" err="1"/>
              <a:t>arr</a:t>
            </a:r>
            <a:r>
              <a:rPr lang="en-ID" sz="300" dirty="0"/>
              <a:t>[] = {4,2,6,1,3,5,7};</a:t>
            </a:r>
          </a:p>
          <a:p>
            <a:r>
              <a:rPr lang="en-ID" sz="300" dirty="0"/>
              <a:t>		</a:t>
            </a:r>
            <a:r>
              <a:rPr lang="en-ID" sz="300" dirty="0" err="1"/>
              <a:t>tree.printArray</a:t>
            </a:r>
            <a:r>
              <a:rPr lang="en-ID" sz="300" dirty="0"/>
              <a:t>(</a:t>
            </a:r>
            <a:r>
              <a:rPr lang="en-ID" sz="300" dirty="0" err="1"/>
              <a:t>arr</a:t>
            </a:r>
            <a:r>
              <a:rPr lang="en-ID" sz="300" dirty="0"/>
              <a:t>);</a:t>
            </a:r>
          </a:p>
          <a:p>
            <a:r>
              <a:rPr lang="en-ID" sz="300" dirty="0"/>
              <a:t>		</a:t>
            </a:r>
            <a:r>
              <a:rPr lang="en-ID" sz="300" dirty="0" err="1"/>
              <a:t>tree.treeins</a:t>
            </a:r>
            <a:r>
              <a:rPr lang="en-ID" sz="300" dirty="0"/>
              <a:t>(</a:t>
            </a:r>
            <a:r>
              <a:rPr lang="en-ID" sz="300" dirty="0" err="1"/>
              <a:t>arr</a:t>
            </a:r>
            <a:r>
              <a:rPr lang="en-ID" sz="300" dirty="0"/>
              <a:t>);</a:t>
            </a:r>
          </a:p>
          <a:p>
            <a:r>
              <a:rPr lang="en-ID" sz="300" dirty="0"/>
              <a:t>		</a:t>
            </a:r>
            <a:r>
              <a:rPr lang="en-ID" sz="300" dirty="0" err="1"/>
              <a:t>tree.displayTree</a:t>
            </a:r>
            <a:r>
              <a:rPr lang="en-ID" sz="300" dirty="0"/>
              <a:t>(</a:t>
            </a:r>
            <a:r>
              <a:rPr lang="en-ID" sz="300" dirty="0" err="1"/>
              <a:t>tree.root</a:t>
            </a:r>
            <a:r>
              <a:rPr lang="en-ID" sz="300" dirty="0"/>
              <a:t>, "", false);</a:t>
            </a:r>
          </a:p>
          <a:p>
            <a:r>
              <a:rPr lang="en-ID" sz="300" dirty="0"/>
              <a:t>	</a:t>
            </a:r>
          </a:p>
          <a:p>
            <a:r>
              <a:rPr lang="en-ID" sz="300" dirty="0"/>
              <a:t>	}</a:t>
            </a:r>
          </a:p>
          <a:p>
            <a:r>
              <a:rPr lang="en-ID" sz="300" dirty="0"/>
              <a:t>}</a:t>
            </a:r>
          </a:p>
          <a:p>
            <a:endParaRPr lang="en-ID" sz="300" dirty="0"/>
          </a:p>
          <a:p>
            <a:endParaRPr lang="en-ID" sz="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09643-8565-6A65-7BDD-38B34F34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080" y="1229771"/>
            <a:ext cx="1948187" cy="1786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848C4-413F-F090-EE5C-AA3E42398053}"/>
              </a:ext>
            </a:extLst>
          </p:cNvPr>
          <p:cNvSpPr txBox="1"/>
          <p:nvPr/>
        </p:nvSpPr>
        <p:spPr>
          <a:xfrm>
            <a:off x="4195647" y="3269743"/>
            <a:ext cx="2686639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000" dirty="0"/>
              <a:t>private Node </a:t>
            </a:r>
            <a:r>
              <a:rPr lang="en-ID" sz="1000" dirty="0" err="1"/>
              <a:t>insertRec</a:t>
            </a:r>
            <a:r>
              <a:rPr lang="en-ID" sz="1000" dirty="0"/>
              <a:t>(Node root, int key)</a:t>
            </a:r>
          </a:p>
          <a:p>
            <a:r>
              <a:rPr lang="en-ID" sz="1000" dirty="0"/>
              <a:t>{</a:t>
            </a:r>
          </a:p>
          <a:p>
            <a:endParaRPr lang="en-ID" sz="1000" dirty="0"/>
          </a:p>
          <a:p>
            <a:r>
              <a:rPr lang="en-ID" sz="1000" dirty="0"/>
              <a:t>  /* If the tree is empty,</a:t>
            </a:r>
          </a:p>
          <a:p>
            <a:r>
              <a:rPr lang="en-ID" sz="1000" dirty="0"/>
              <a:t>      return a new node */</a:t>
            </a:r>
          </a:p>
          <a:p>
            <a:r>
              <a:rPr lang="en-ID" sz="1000" dirty="0"/>
              <a:t> if (root == null)</a:t>
            </a:r>
          </a:p>
          <a:p>
            <a:r>
              <a:rPr lang="en-ID" sz="1000" dirty="0"/>
              <a:t> {</a:t>
            </a:r>
          </a:p>
          <a:p>
            <a:r>
              <a:rPr lang="en-ID" sz="1000" dirty="0"/>
              <a:t>   root = new Node(key);</a:t>
            </a:r>
          </a:p>
          <a:p>
            <a:r>
              <a:rPr lang="en-ID" sz="1000" dirty="0"/>
              <a:t>   return root;</a:t>
            </a:r>
          </a:p>
          <a:p>
            <a:r>
              <a:rPr lang="en-ID" sz="1000" dirty="0"/>
              <a:t>   }</a:t>
            </a:r>
          </a:p>
          <a:p>
            <a:endParaRPr lang="en-ID" sz="1000" dirty="0"/>
          </a:p>
          <a:p>
            <a:r>
              <a:rPr lang="en-ID" sz="1000" dirty="0"/>
              <a:t> /* Otherwise, recur down the tree */</a:t>
            </a:r>
          </a:p>
          <a:p>
            <a:r>
              <a:rPr lang="en-ID" sz="1000" dirty="0"/>
              <a:t> if (key &lt; </a:t>
            </a:r>
            <a:r>
              <a:rPr lang="en-ID" sz="1000" dirty="0" err="1"/>
              <a:t>root.key</a:t>
            </a:r>
            <a:r>
              <a:rPr lang="en-ID" sz="1000" dirty="0"/>
              <a:t>)</a:t>
            </a:r>
          </a:p>
          <a:p>
            <a:r>
              <a:rPr lang="en-ID" sz="1000" dirty="0"/>
              <a:t>     </a:t>
            </a:r>
            <a:r>
              <a:rPr lang="en-ID" sz="1000" dirty="0" err="1"/>
              <a:t>root.left</a:t>
            </a:r>
            <a:r>
              <a:rPr lang="en-ID" sz="1000" dirty="0"/>
              <a:t> = </a:t>
            </a:r>
            <a:r>
              <a:rPr lang="en-ID" sz="1000" dirty="0" err="1"/>
              <a:t>insertRec</a:t>
            </a:r>
            <a:r>
              <a:rPr lang="en-ID" sz="1000" dirty="0"/>
              <a:t>(</a:t>
            </a:r>
            <a:r>
              <a:rPr lang="en-ID" sz="1000" dirty="0" err="1"/>
              <a:t>root.left</a:t>
            </a:r>
            <a:r>
              <a:rPr lang="en-ID" sz="1000" dirty="0"/>
              <a:t>, key);</a:t>
            </a:r>
          </a:p>
          <a:p>
            <a:r>
              <a:rPr lang="en-ID" sz="1000" dirty="0"/>
              <a:t> else </a:t>
            </a:r>
          </a:p>
          <a:p>
            <a:r>
              <a:rPr lang="en-ID" sz="1000" dirty="0"/>
              <a:t>    if (key &gt; </a:t>
            </a:r>
            <a:r>
              <a:rPr lang="en-ID" sz="1000" dirty="0" err="1"/>
              <a:t>root.key</a:t>
            </a:r>
            <a:r>
              <a:rPr lang="en-ID" sz="1000" dirty="0"/>
              <a:t>)</a:t>
            </a:r>
          </a:p>
          <a:p>
            <a:r>
              <a:rPr lang="en-ID" sz="1000" dirty="0"/>
              <a:t>         </a:t>
            </a:r>
            <a:r>
              <a:rPr lang="en-ID" sz="1000" dirty="0" err="1"/>
              <a:t>root.right</a:t>
            </a:r>
            <a:r>
              <a:rPr lang="en-ID" sz="1000" dirty="0"/>
              <a:t> = </a:t>
            </a:r>
            <a:r>
              <a:rPr lang="en-ID" sz="1000" dirty="0" err="1"/>
              <a:t>insertRec</a:t>
            </a:r>
            <a:r>
              <a:rPr lang="en-ID" sz="1000" dirty="0"/>
              <a:t>(</a:t>
            </a:r>
            <a:r>
              <a:rPr lang="en-ID" sz="1000" dirty="0" err="1"/>
              <a:t>root.right</a:t>
            </a:r>
            <a:r>
              <a:rPr lang="en-ID" sz="1000" dirty="0"/>
              <a:t>, key);</a:t>
            </a:r>
          </a:p>
          <a:p>
            <a:endParaRPr lang="en-ID" sz="1000" dirty="0"/>
          </a:p>
          <a:p>
            <a:r>
              <a:rPr lang="en-ID" sz="1000" dirty="0"/>
              <a:t>  /* return the root */</a:t>
            </a:r>
          </a:p>
          <a:p>
            <a:r>
              <a:rPr lang="en-ID" sz="1000" dirty="0"/>
              <a:t>  return root;</a:t>
            </a:r>
          </a:p>
          <a:p>
            <a:r>
              <a:rPr lang="en-ID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1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A46C-840D-BC3D-A19E-8E7562CA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Operation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4555E-90FA-B58B-4E88-5BF6AABEFC7C}"/>
              </a:ext>
            </a:extLst>
          </p:cNvPr>
          <p:cNvSpPr txBox="1"/>
          <p:nvPr/>
        </p:nvSpPr>
        <p:spPr>
          <a:xfrm>
            <a:off x="595423" y="1517778"/>
            <a:ext cx="632196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public int </a:t>
            </a:r>
            <a:r>
              <a:rPr lang="en-US" dirty="0" err="1"/>
              <a:t>finMin</a:t>
            </a:r>
            <a:r>
              <a:rPr lang="en-US" dirty="0"/>
              <a:t>(Node node)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Node current = node;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/* loop down to find the leftmost leaf */</a:t>
            </a:r>
          </a:p>
          <a:p>
            <a:r>
              <a:rPr lang="en-US" dirty="0"/>
              <a:t>        while (</a:t>
            </a:r>
            <a:r>
              <a:rPr lang="en-US" dirty="0" err="1"/>
              <a:t>current.left</a:t>
            </a:r>
            <a:r>
              <a:rPr lang="en-US" dirty="0"/>
              <a:t> != null) {</a:t>
            </a:r>
          </a:p>
          <a:p>
            <a:r>
              <a:rPr lang="en-US" dirty="0"/>
              <a:t>            current = </a:t>
            </a:r>
            <a:r>
              <a:rPr lang="en-US" dirty="0" err="1"/>
              <a:t>current.left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(</a:t>
            </a:r>
            <a:r>
              <a:rPr lang="en-US" dirty="0" err="1"/>
              <a:t>current.key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3F1A4-9F86-EE75-F220-6202EFDF8031}"/>
              </a:ext>
            </a:extLst>
          </p:cNvPr>
          <p:cNvSpPr txBox="1"/>
          <p:nvPr/>
        </p:nvSpPr>
        <p:spPr>
          <a:xfrm>
            <a:off x="5857629" y="1858517"/>
            <a:ext cx="573894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int </a:t>
            </a:r>
            <a:r>
              <a:rPr lang="en-US" dirty="0" err="1"/>
              <a:t>maxDepth</a:t>
            </a:r>
            <a:r>
              <a:rPr lang="en-US" dirty="0"/>
              <a:t>(Node node)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 (node == null)</a:t>
            </a:r>
          </a:p>
          <a:p>
            <a:r>
              <a:rPr lang="en-US" dirty="0"/>
              <a:t>            return 0;</a:t>
            </a:r>
          </a:p>
          <a:p>
            <a:r>
              <a:rPr lang="en-US" dirty="0"/>
              <a:t>        else {</a:t>
            </a:r>
          </a:p>
          <a:p>
            <a:r>
              <a:rPr lang="en-US" dirty="0"/>
              <a:t>            /* compute the depth of each subtree */</a:t>
            </a:r>
          </a:p>
          <a:p>
            <a:r>
              <a:rPr lang="en-US" dirty="0"/>
              <a:t>            int </a:t>
            </a:r>
            <a:r>
              <a:rPr lang="en-US" dirty="0" err="1"/>
              <a:t>lDepth</a:t>
            </a:r>
            <a:r>
              <a:rPr lang="en-US" dirty="0"/>
              <a:t> = </a:t>
            </a:r>
            <a:r>
              <a:rPr lang="en-US" dirty="0" err="1"/>
              <a:t>maxDepth</a:t>
            </a:r>
            <a:r>
              <a:rPr lang="en-US" dirty="0"/>
              <a:t>(</a:t>
            </a:r>
            <a:r>
              <a:rPr lang="en-US" dirty="0" err="1"/>
              <a:t>node.left</a:t>
            </a:r>
            <a:r>
              <a:rPr lang="en-US" dirty="0"/>
              <a:t>);</a:t>
            </a:r>
          </a:p>
          <a:p>
            <a:r>
              <a:rPr lang="en-US" dirty="0"/>
              <a:t>            int </a:t>
            </a:r>
            <a:r>
              <a:rPr lang="en-US" dirty="0" err="1"/>
              <a:t>rDepth</a:t>
            </a:r>
            <a:r>
              <a:rPr lang="en-US" dirty="0"/>
              <a:t> = </a:t>
            </a:r>
            <a:r>
              <a:rPr lang="en-US" dirty="0" err="1"/>
              <a:t>maxDepth</a:t>
            </a:r>
            <a:r>
              <a:rPr lang="en-US" dirty="0"/>
              <a:t>(</a:t>
            </a:r>
            <a:r>
              <a:rPr lang="en-US" dirty="0" err="1"/>
              <a:t>node.right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/* use the larger one */</a:t>
            </a:r>
          </a:p>
          <a:p>
            <a:r>
              <a:rPr lang="en-US" dirty="0"/>
              <a:t>            if (</a:t>
            </a:r>
            <a:r>
              <a:rPr lang="en-US" dirty="0" err="1"/>
              <a:t>lDepth</a:t>
            </a:r>
            <a:r>
              <a:rPr lang="en-US" dirty="0"/>
              <a:t> &gt; </a:t>
            </a:r>
            <a:r>
              <a:rPr lang="en-US" dirty="0" err="1"/>
              <a:t>rDepth</a:t>
            </a:r>
            <a:r>
              <a:rPr lang="en-US" dirty="0"/>
              <a:t>)</a:t>
            </a:r>
          </a:p>
          <a:p>
            <a:r>
              <a:rPr lang="en-US" dirty="0"/>
              <a:t>                return (</a:t>
            </a:r>
            <a:r>
              <a:rPr lang="en-US" dirty="0" err="1"/>
              <a:t>lDepth</a:t>
            </a:r>
            <a:r>
              <a:rPr lang="en-US" dirty="0"/>
              <a:t> + 1);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return (</a:t>
            </a:r>
            <a:r>
              <a:rPr lang="en-US" dirty="0" err="1"/>
              <a:t>rDepth</a:t>
            </a:r>
            <a:r>
              <a:rPr lang="en-US" dirty="0"/>
              <a:t> + 1);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457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A46C-840D-BC3D-A19E-8E7562CA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Operation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4555E-90FA-B58B-4E88-5BF6AABEFC7C}"/>
              </a:ext>
            </a:extLst>
          </p:cNvPr>
          <p:cNvSpPr txBox="1"/>
          <p:nvPr/>
        </p:nvSpPr>
        <p:spPr>
          <a:xfrm>
            <a:off x="595423" y="1517778"/>
            <a:ext cx="6321967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public void </a:t>
            </a:r>
            <a:r>
              <a:rPr lang="en-US" dirty="0" err="1"/>
              <a:t>displayTree</a:t>
            </a:r>
            <a:r>
              <a:rPr lang="en-US" dirty="0"/>
              <a:t>(Node root, String prefix,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isLeft</a:t>
            </a:r>
            <a:r>
              <a:rPr lang="en-US" dirty="0"/>
              <a:t>) 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if (root != null)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(prefix + (</a:t>
            </a:r>
            <a:r>
              <a:rPr lang="en-US" dirty="0" err="1"/>
              <a:t>isLeft</a:t>
            </a:r>
            <a:r>
              <a:rPr lang="en-US" dirty="0"/>
              <a:t> ? "|--- " : "+-- ") + </a:t>
            </a:r>
            <a:r>
              <a:rPr lang="en-US" dirty="0" err="1"/>
              <a:t>root.key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displayTree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, prefix + (</a:t>
            </a:r>
            <a:r>
              <a:rPr lang="en-US" dirty="0" err="1"/>
              <a:t>isLeft</a:t>
            </a:r>
            <a:r>
              <a:rPr lang="en-US" dirty="0"/>
              <a:t> ? "|   " : "    "), true);</a:t>
            </a:r>
          </a:p>
          <a:p>
            <a:r>
              <a:rPr lang="en-US" dirty="0"/>
              <a:t>            </a:t>
            </a:r>
            <a:r>
              <a:rPr lang="en-US" dirty="0" err="1"/>
              <a:t>displayTree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, prefix + (</a:t>
            </a:r>
            <a:r>
              <a:rPr lang="en-US" dirty="0" err="1"/>
              <a:t>isLeft</a:t>
            </a:r>
            <a:r>
              <a:rPr lang="en-US" dirty="0"/>
              <a:t> ? "|   " : "    "), false);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3F1A4-9F86-EE75-F220-6202EFDF8031}"/>
              </a:ext>
            </a:extLst>
          </p:cNvPr>
          <p:cNvSpPr txBox="1"/>
          <p:nvPr/>
        </p:nvSpPr>
        <p:spPr>
          <a:xfrm>
            <a:off x="6096000" y="1840943"/>
            <a:ext cx="5738948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public void </a:t>
            </a:r>
            <a:r>
              <a:rPr lang="en-US" dirty="0" err="1"/>
              <a:t>printPreorder</a:t>
            </a:r>
            <a:r>
              <a:rPr lang="en-US" dirty="0"/>
              <a:t>(Node node)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 (node == null)</a:t>
            </a:r>
          </a:p>
          <a:p>
            <a:r>
              <a:rPr lang="en-US" dirty="0"/>
              <a:t>            return;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First print data of node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node.key</a:t>
            </a:r>
            <a:r>
              <a:rPr lang="en-US" dirty="0"/>
              <a:t> + " 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Then recur on left subtree</a:t>
            </a:r>
          </a:p>
          <a:p>
            <a:r>
              <a:rPr lang="en-US" dirty="0"/>
              <a:t>        </a:t>
            </a:r>
            <a:r>
              <a:rPr lang="en-US" dirty="0" err="1"/>
              <a:t>printPreorder</a:t>
            </a:r>
            <a:r>
              <a:rPr lang="en-US" dirty="0"/>
              <a:t>(</a:t>
            </a:r>
            <a:r>
              <a:rPr lang="en-US" dirty="0" err="1"/>
              <a:t>node.left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Now recur on right subtree</a:t>
            </a:r>
          </a:p>
          <a:p>
            <a:r>
              <a:rPr lang="en-US" dirty="0"/>
              <a:t>        </a:t>
            </a:r>
            <a:r>
              <a:rPr lang="en-US" dirty="0" err="1"/>
              <a:t>printPreorder</a:t>
            </a:r>
            <a:r>
              <a:rPr lang="en-US" dirty="0"/>
              <a:t>(</a:t>
            </a:r>
            <a:r>
              <a:rPr lang="en-US" dirty="0" err="1"/>
              <a:t>node.right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82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A46C-840D-BC3D-A19E-8E7562CA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Operation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4555E-90FA-B58B-4E88-5BF6AABEFC7C}"/>
              </a:ext>
            </a:extLst>
          </p:cNvPr>
          <p:cNvSpPr txBox="1"/>
          <p:nvPr/>
        </p:nvSpPr>
        <p:spPr>
          <a:xfrm>
            <a:off x="595423" y="1517778"/>
            <a:ext cx="632196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public void </a:t>
            </a:r>
            <a:r>
              <a:rPr lang="en-US" dirty="0" err="1"/>
              <a:t>printPostorder</a:t>
            </a:r>
            <a:r>
              <a:rPr lang="en-US" dirty="0"/>
              <a:t>(Node node)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 (node == null)</a:t>
            </a:r>
          </a:p>
          <a:p>
            <a:r>
              <a:rPr lang="en-US" dirty="0"/>
              <a:t>            return;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First recur on left subtree</a:t>
            </a:r>
          </a:p>
          <a:p>
            <a:r>
              <a:rPr lang="en-US" dirty="0"/>
              <a:t>        </a:t>
            </a:r>
            <a:r>
              <a:rPr lang="en-US" dirty="0" err="1"/>
              <a:t>printPostorder</a:t>
            </a:r>
            <a:r>
              <a:rPr lang="en-US" dirty="0"/>
              <a:t>(</a:t>
            </a:r>
            <a:r>
              <a:rPr lang="en-US" dirty="0" err="1"/>
              <a:t>node.left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Then recur on right subtree</a:t>
            </a:r>
          </a:p>
          <a:p>
            <a:r>
              <a:rPr lang="en-US" dirty="0"/>
              <a:t>        </a:t>
            </a:r>
            <a:r>
              <a:rPr lang="en-US" dirty="0" err="1"/>
              <a:t>printPostorder</a:t>
            </a:r>
            <a:r>
              <a:rPr lang="en-US" dirty="0"/>
              <a:t>(</a:t>
            </a:r>
            <a:r>
              <a:rPr lang="en-US" dirty="0" err="1"/>
              <a:t>node.right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Now deal with the node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node.key</a:t>
            </a:r>
            <a:r>
              <a:rPr lang="en-US" dirty="0"/>
              <a:t> + " ");</a:t>
            </a:r>
          </a:p>
          <a:p>
            <a:r>
              <a:rPr lang="en-US" dirty="0"/>
              <a:t>    }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3F1A4-9F86-EE75-F220-6202EFDF8031}"/>
              </a:ext>
            </a:extLst>
          </p:cNvPr>
          <p:cNvSpPr txBox="1"/>
          <p:nvPr/>
        </p:nvSpPr>
        <p:spPr>
          <a:xfrm>
            <a:off x="6096000" y="1840943"/>
            <a:ext cx="5738948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public void </a:t>
            </a:r>
            <a:r>
              <a:rPr lang="en-US" dirty="0" err="1"/>
              <a:t>printInorder</a:t>
            </a:r>
            <a:r>
              <a:rPr lang="en-US" dirty="0"/>
              <a:t>(Node node)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 (node == null)</a:t>
            </a:r>
          </a:p>
          <a:p>
            <a:r>
              <a:rPr lang="en-US" dirty="0"/>
              <a:t>            return;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First recur on left child</a:t>
            </a:r>
          </a:p>
          <a:p>
            <a:r>
              <a:rPr lang="en-US" dirty="0"/>
              <a:t>        </a:t>
            </a:r>
            <a:r>
              <a:rPr lang="en-US" dirty="0" err="1"/>
              <a:t>printInorder</a:t>
            </a:r>
            <a:r>
              <a:rPr lang="en-US" dirty="0"/>
              <a:t>(</a:t>
            </a:r>
            <a:r>
              <a:rPr lang="en-US" dirty="0" err="1"/>
              <a:t>node.left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Then print the data of node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node.key</a:t>
            </a:r>
            <a:r>
              <a:rPr lang="en-US" dirty="0"/>
              <a:t> + " 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Now recur on right child</a:t>
            </a:r>
          </a:p>
          <a:p>
            <a:r>
              <a:rPr lang="en-US" dirty="0"/>
              <a:t>        </a:t>
            </a:r>
            <a:r>
              <a:rPr lang="en-US" dirty="0" err="1"/>
              <a:t>printInorder</a:t>
            </a:r>
            <a:r>
              <a:rPr lang="en-US" dirty="0"/>
              <a:t>(</a:t>
            </a:r>
            <a:r>
              <a:rPr lang="en-US" dirty="0" err="1"/>
              <a:t>node.right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063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2110</Words>
  <Application>Microsoft Office PowerPoint</Application>
  <PresentationFormat>Widescreen</PresentationFormat>
  <Paragraphs>369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Tree ADT</vt:lpstr>
      <vt:lpstr>Tree</vt:lpstr>
      <vt:lpstr>Binary Tree</vt:lpstr>
      <vt:lpstr>Non Binary Tree</vt:lpstr>
      <vt:lpstr>Implement Tree using List</vt:lpstr>
      <vt:lpstr>Tree Operation</vt:lpstr>
      <vt:lpstr>Tree Operation</vt:lpstr>
      <vt:lpstr>Tree Operation</vt:lpstr>
      <vt:lpstr>Tree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ADT</dc:title>
  <dc:creator>Aris</dc:creator>
  <cp:lastModifiedBy>Aris</cp:lastModifiedBy>
  <cp:revision>24</cp:revision>
  <dcterms:created xsi:type="dcterms:W3CDTF">2023-08-23T00:43:31Z</dcterms:created>
  <dcterms:modified xsi:type="dcterms:W3CDTF">2023-08-23T10:42:19Z</dcterms:modified>
</cp:coreProperties>
</file>