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7A38-B571-D606-B6B6-7B438B4D1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4C521-0C30-7258-9966-9BFBE3B1C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3F26B-280A-A046-FA60-C8F141FA1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5A6A-BA82-4773-8CB6-E93C5564B56B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FA03B-AC8A-38C7-C815-254B7457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18B67-F5B8-2E9D-84A1-F5732192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EEB6-8C4F-484C-B8D7-881B3FE28A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786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617F-34CC-057F-E40F-930DADF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D7BB3-E503-3C08-D2A4-EACDA05CA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2285C-79CE-822F-A0D4-2241D126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5A6A-BA82-4773-8CB6-E93C5564B56B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F6A22-7289-8926-EFB2-A016452C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9C6C7-820C-8CF2-20D6-2048D45B0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EEB6-8C4F-484C-B8D7-881B3FE28A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764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1BDB21-E08A-14EE-7032-73A7ACB74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7A7B4-9C17-5CC7-5352-F78560E38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391D5-4FAA-EAF6-9B36-88C002739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5A6A-BA82-4773-8CB6-E93C5564B56B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EC1A6-ED91-6AA4-E2E2-BA85629E6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6D9D4-B24E-9337-643E-60B5AE43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EEB6-8C4F-484C-B8D7-881B3FE28A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064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50C4-097A-0221-0C4F-9D836E480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CA5BB-EB72-7AEF-F062-47065332E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403B5-99C0-A485-CBA4-40735D88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5A6A-BA82-4773-8CB6-E93C5564B56B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DF4AA-C19F-C4C6-F851-56498135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5D05E-55B3-524B-26D6-0316D62F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EEB6-8C4F-484C-B8D7-881B3FE28A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055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10F5-9FFE-8F2F-3357-88FCEF242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47182-0B68-AD7F-852B-9514BC9B3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BC2DB-8191-7D97-C2EE-9CAB14D5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5A6A-BA82-4773-8CB6-E93C5564B56B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B85E6-FC84-A1DE-1A8F-9D66E074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AD236-ED32-848B-CB72-2A6E6DD0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EEB6-8C4F-484C-B8D7-881B3FE28A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226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3767-D103-6397-E9CD-C7CE6C2C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5ECFE-02C0-7F3B-C152-6A9878EB1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5FF42-0370-464C-46C9-10B77F800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8E610-3296-869A-A05C-77C77A30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5A6A-BA82-4773-8CB6-E93C5564B56B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BC035-F698-0DA8-7324-0FC385FE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EED46-643F-BAD2-8F4A-02424C5E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EEB6-8C4F-484C-B8D7-881B3FE28A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857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9896-9E3C-EF29-A230-96136AD32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D87B5-0C2F-835B-7E40-0EF87E04E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41F18-5210-5308-ED47-170584DE6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F9D74-FE69-3D2F-8C47-D8EC3F41D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99447-9C65-5272-B80E-93DAE9646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F4B68-C4A6-5C5F-EFA0-C3C3CD7A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5A6A-BA82-4773-8CB6-E93C5564B56B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C8544-0725-D99A-3C01-F6D017E7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F0143-82C2-D025-BAD3-694B3264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EEB6-8C4F-484C-B8D7-881B3FE28A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642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2CCD-4F14-F6E8-75D4-C4D98577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95507-F1D3-5EED-097B-382C5051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5A6A-BA82-4773-8CB6-E93C5564B56B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A6E3A-EB82-BA6F-A94E-7CE20DC5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55043-5D49-E938-5003-7AAC8AB7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EEB6-8C4F-484C-B8D7-881B3FE28A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805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4E515-7EB6-C95F-2D1E-739F7B3B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5A6A-BA82-4773-8CB6-E93C5564B56B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E14B2-63EE-919B-50D8-5432129D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2896B-E6E5-AAD2-6FC7-59248771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EEB6-8C4F-484C-B8D7-881B3FE28A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053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13E4-CC7A-6EFA-6DC8-72E39FD9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FA954-05DC-812F-A5D4-76572F07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36298-79AF-AE81-E810-486B2F942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3257F-A236-7EB1-395D-5A190829F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5A6A-BA82-4773-8CB6-E93C5564B56B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D5932-599E-CA2B-7F26-1A619CB8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DB4C4-9519-53A2-35E4-297EAF8E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EEB6-8C4F-484C-B8D7-881B3FE28A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479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EF2A-BFE8-BD57-A5C0-BFCA1C19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8A7CB-E431-A2DE-296A-2E410C91E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F5032-AE0E-5176-6D0A-60F9C7489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B6C24-C48C-DF68-7682-E56ACF0D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A5A6A-BA82-4773-8CB6-E93C5564B56B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F9D0B-42B9-E350-C3E9-63AB6553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77A51-BA65-6843-4B8C-B3967B19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7EEB6-8C4F-484C-B8D7-881B3FE28A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883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33A5B4-44A7-D81C-D47E-3BECE0BF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98F25-D354-12BC-3050-661821068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E3072-5A41-F433-2791-C9B7CD9E7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A5A6A-BA82-4773-8CB6-E93C5564B56B}" type="datetimeFigureOut">
              <a:rPr lang="en-ID" smtClean="0"/>
              <a:t>24/08/2023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86E85-8995-DE19-0B8F-31A96EA46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E5577-AC37-991C-DD65-57D90AAD9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7EEB6-8C4F-484C-B8D7-881B3FE28A1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961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C70A-7454-2B19-EC55-7C2E48533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AVL Tree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66107-4016-6289-8B93-EA9A37175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2696"/>
            <a:ext cx="9144000" cy="1355103"/>
          </a:xfrm>
        </p:spPr>
        <p:txBody>
          <a:bodyPr/>
          <a:lstStyle/>
          <a:p>
            <a:r>
              <a:rPr lang="en-US" dirty="0"/>
              <a:t>atjahyanto@gmail.com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3880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A6929-2E30-67C3-D86E-CAECDE42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 (Adelson-</a:t>
            </a:r>
            <a:r>
              <a:rPr lang="en-US" dirty="0" err="1"/>
              <a:t>Velsky</a:t>
            </a:r>
            <a:r>
              <a:rPr lang="en-US" dirty="0"/>
              <a:t> and Landis tree)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9F31F-ED63-76CB-727E-24A84BBEE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7654"/>
            <a:ext cx="10515600" cy="4351338"/>
          </a:xfrm>
        </p:spPr>
        <p:txBody>
          <a:bodyPr/>
          <a:lstStyle/>
          <a:p>
            <a:r>
              <a:rPr lang="en-ID" dirty="0" err="1"/>
              <a:t>Sebuah</a:t>
            </a:r>
            <a:r>
              <a:rPr lang="en-ID" dirty="0"/>
              <a:t> self-balancing binary search tree yang </a:t>
            </a:r>
            <a:r>
              <a:rPr lang="en-ID" dirty="0" err="1"/>
              <a:t>menyeimbangkan</a:t>
            </a:r>
            <a:r>
              <a:rPr lang="en-ID" dirty="0"/>
              <a:t> </a:t>
            </a:r>
            <a:r>
              <a:rPr lang="en-ID" dirty="0" err="1"/>
              <a:t>dirinya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</a:t>
            </a:r>
          </a:p>
          <a:p>
            <a:r>
              <a:rPr lang="en-ID" dirty="0" err="1"/>
              <a:t>Menjaga</a:t>
            </a:r>
            <a:r>
              <a:rPr lang="en-ID" dirty="0"/>
              <a:t> </a:t>
            </a:r>
            <a:r>
              <a:rPr lang="en-ID" dirty="0" err="1"/>
              <a:t>keseimbangannya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b="1" dirty="0" err="1"/>
              <a:t>ketinggian</a:t>
            </a:r>
            <a:r>
              <a:rPr lang="en-ID" dirty="0"/>
              <a:t> </a:t>
            </a:r>
            <a:r>
              <a:rPr lang="en-ID" dirty="0" err="1"/>
              <a:t>subpohon</a:t>
            </a:r>
            <a:r>
              <a:rPr lang="en-ID" dirty="0"/>
              <a:t> </a:t>
            </a:r>
            <a:r>
              <a:rPr lang="en-ID" dirty="0" err="1"/>
              <a:t>kiri</a:t>
            </a:r>
            <a:r>
              <a:rPr lang="en-ID" dirty="0"/>
              <a:t> dan </a:t>
            </a:r>
            <a:r>
              <a:rPr lang="en-ID" dirty="0" err="1"/>
              <a:t>kanannya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 paling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8A7AB-00B5-A821-03D9-B1EF31C87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09374"/>
            <a:ext cx="3448050" cy="190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89849D-8700-B077-0503-D7BB029BDB39}"/>
              </a:ext>
            </a:extLst>
          </p:cNvPr>
          <p:cNvSpPr txBox="1"/>
          <p:nvPr/>
        </p:nvSpPr>
        <p:spPr>
          <a:xfrm>
            <a:off x="1630837" y="6080289"/>
            <a:ext cx="265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Bukan</a:t>
            </a:r>
            <a:r>
              <a:rPr lang="en-US" dirty="0"/>
              <a:t> AVL Tree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087798-3832-D24F-5CFD-086AC4A9B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0" y="3699824"/>
            <a:ext cx="2343150" cy="2324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FBA94D-C95C-A05D-9366-B80D20481B1F}"/>
              </a:ext>
            </a:extLst>
          </p:cNvPr>
          <p:cNvSpPr txBox="1"/>
          <p:nvPr/>
        </p:nvSpPr>
        <p:spPr>
          <a:xfrm>
            <a:off x="4768293" y="6128992"/>
            <a:ext cx="265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Bukan</a:t>
            </a:r>
            <a:r>
              <a:rPr lang="en-US" dirty="0"/>
              <a:t> AVL Tree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770F0F-7641-1BE9-9A16-40FD5048F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372" y="3747449"/>
            <a:ext cx="2400300" cy="2295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0D8C07-4B22-721F-3D0D-9B5D37CD7417}"/>
              </a:ext>
            </a:extLst>
          </p:cNvPr>
          <p:cNvSpPr txBox="1"/>
          <p:nvPr/>
        </p:nvSpPr>
        <p:spPr>
          <a:xfrm>
            <a:off x="8408611" y="6215958"/>
            <a:ext cx="265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AVL Tree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4708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206A-9D6B-B6C1-68F0-9ACE08F5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F51E33-3B24-BD52-2958-F675A78D1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650" y="2103432"/>
            <a:ext cx="3035022" cy="1855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59AC2B-9E8C-E4FD-F2E7-426213BC900E}"/>
              </a:ext>
            </a:extLst>
          </p:cNvPr>
          <p:cNvSpPr txBox="1"/>
          <p:nvPr/>
        </p:nvSpPr>
        <p:spPr>
          <a:xfrm>
            <a:off x="5580668" y="1027906"/>
            <a:ext cx="4441988" cy="45858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 sz="200" dirty="0"/>
              <a:t>class Node {</a:t>
            </a:r>
          </a:p>
          <a:p>
            <a:r>
              <a:rPr lang="en-ID" sz="200" dirty="0"/>
              <a:t>    int key, height;</a:t>
            </a:r>
          </a:p>
          <a:p>
            <a:r>
              <a:rPr lang="en-ID" sz="200" dirty="0"/>
              <a:t>    Node left, right;</a:t>
            </a:r>
          </a:p>
          <a:p>
            <a:endParaRPr lang="en-ID" sz="200" dirty="0"/>
          </a:p>
          <a:p>
            <a:r>
              <a:rPr lang="en-ID" sz="200" dirty="0"/>
              <a:t>    public Node(int key) {</a:t>
            </a:r>
          </a:p>
          <a:p>
            <a:r>
              <a:rPr lang="en-ID" sz="200" dirty="0"/>
              <a:t>        </a:t>
            </a:r>
            <a:r>
              <a:rPr lang="en-ID" sz="200" dirty="0" err="1"/>
              <a:t>this.key</a:t>
            </a:r>
            <a:r>
              <a:rPr lang="en-ID" sz="200" dirty="0"/>
              <a:t> = key;</a:t>
            </a:r>
          </a:p>
          <a:p>
            <a:r>
              <a:rPr lang="en-ID" sz="200" dirty="0"/>
              <a:t>        </a:t>
            </a:r>
            <a:r>
              <a:rPr lang="en-ID" sz="200" dirty="0" err="1"/>
              <a:t>this.height</a:t>
            </a:r>
            <a:r>
              <a:rPr lang="en-ID" sz="200" dirty="0"/>
              <a:t> = 1;</a:t>
            </a:r>
          </a:p>
          <a:p>
            <a:r>
              <a:rPr lang="en-ID" sz="200" dirty="0"/>
              <a:t>        </a:t>
            </a:r>
            <a:r>
              <a:rPr lang="en-ID" sz="200" dirty="0" err="1"/>
              <a:t>this.left</a:t>
            </a:r>
            <a:r>
              <a:rPr lang="en-ID" sz="200" dirty="0"/>
              <a:t> = null;</a:t>
            </a:r>
          </a:p>
          <a:p>
            <a:r>
              <a:rPr lang="en-ID" sz="200" dirty="0"/>
              <a:t>        </a:t>
            </a:r>
            <a:r>
              <a:rPr lang="en-ID" sz="200" dirty="0" err="1"/>
              <a:t>this.right</a:t>
            </a:r>
            <a:r>
              <a:rPr lang="en-ID" sz="200" dirty="0"/>
              <a:t> = null;</a:t>
            </a:r>
          </a:p>
          <a:p>
            <a:r>
              <a:rPr lang="en-ID" sz="200" dirty="0"/>
              <a:t>    }</a:t>
            </a:r>
          </a:p>
          <a:p>
            <a:r>
              <a:rPr lang="en-ID" sz="200" dirty="0"/>
              <a:t>}</a:t>
            </a:r>
          </a:p>
          <a:p>
            <a:endParaRPr lang="en-ID" sz="200" dirty="0"/>
          </a:p>
          <a:p>
            <a:r>
              <a:rPr lang="en-ID" sz="200" dirty="0"/>
              <a:t>public class </a:t>
            </a:r>
            <a:r>
              <a:rPr lang="en-ID" sz="200" dirty="0" err="1"/>
              <a:t>AVLTree</a:t>
            </a:r>
            <a:r>
              <a:rPr lang="en-ID" sz="200" dirty="0"/>
              <a:t> {</a:t>
            </a:r>
          </a:p>
          <a:p>
            <a:endParaRPr lang="en-ID" sz="200" dirty="0"/>
          </a:p>
          <a:p>
            <a:r>
              <a:rPr lang="en-ID" sz="200" dirty="0"/>
              <a:t>    Node root;</a:t>
            </a:r>
          </a:p>
          <a:p>
            <a:endParaRPr lang="en-ID" sz="200" dirty="0"/>
          </a:p>
          <a:p>
            <a:r>
              <a:rPr lang="en-ID" sz="200" dirty="0"/>
              <a:t>    int height(Node node) {</a:t>
            </a:r>
          </a:p>
          <a:p>
            <a:r>
              <a:rPr lang="en-ID" sz="200" dirty="0"/>
              <a:t>        if (node == null)</a:t>
            </a:r>
          </a:p>
          <a:p>
            <a:r>
              <a:rPr lang="en-ID" sz="200" dirty="0"/>
              <a:t>            return 0;</a:t>
            </a:r>
          </a:p>
          <a:p>
            <a:r>
              <a:rPr lang="en-ID" sz="200" dirty="0"/>
              <a:t>        return </a:t>
            </a:r>
            <a:r>
              <a:rPr lang="en-ID" sz="200" dirty="0" err="1"/>
              <a:t>node.height</a:t>
            </a:r>
            <a:r>
              <a:rPr lang="en-ID" sz="200" dirty="0"/>
              <a:t>;</a:t>
            </a:r>
          </a:p>
          <a:p>
            <a:r>
              <a:rPr lang="en-ID" sz="200" dirty="0"/>
              <a:t>    }</a:t>
            </a:r>
          </a:p>
          <a:p>
            <a:endParaRPr lang="en-ID" sz="200" dirty="0"/>
          </a:p>
          <a:p>
            <a:r>
              <a:rPr lang="en-ID" sz="200" dirty="0"/>
              <a:t>    int </a:t>
            </a:r>
            <a:r>
              <a:rPr lang="en-ID" sz="200" dirty="0" err="1"/>
              <a:t>balanceFactor</a:t>
            </a:r>
            <a:r>
              <a:rPr lang="en-ID" sz="200" dirty="0"/>
              <a:t>(Node node) {</a:t>
            </a:r>
          </a:p>
          <a:p>
            <a:r>
              <a:rPr lang="en-ID" sz="200" dirty="0"/>
              <a:t>        if (node == null)</a:t>
            </a:r>
          </a:p>
          <a:p>
            <a:r>
              <a:rPr lang="en-ID" sz="200" dirty="0"/>
              <a:t>            return 0;</a:t>
            </a:r>
          </a:p>
          <a:p>
            <a:r>
              <a:rPr lang="en-ID" sz="200" dirty="0"/>
              <a:t>        return height(</a:t>
            </a:r>
            <a:r>
              <a:rPr lang="en-ID" sz="200" dirty="0" err="1"/>
              <a:t>node.left</a:t>
            </a:r>
            <a:r>
              <a:rPr lang="en-ID" sz="200" dirty="0"/>
              <a:t>) - height(</a:t>
            </a:r>
            <a:r>
              <a:rPr lang="en-ID" sz="200" dirty="0" err="1"/>
              <a:t>node.right</a:t>
            </a:r>
            <a:r>
              <a:rPr lang="en-ID" sz="200" dirty="0"/>
              <a:t>);</a:t>
            </a:r>
          </a:p>
          <a:p>
            <a:r>
              <a:rPr lang="en-ID" sz="200" dirty="0"/>
              <a:t>    }</a:t>
            </a:r>
          </a:p>
          <a:p>
            <a:endParaRPr lang="en-ID" sz="200" dirty="0"/>
          </a:p>
          <a:p>
            <a:r>
              <a:rPr lang="en-ID" sz="200" dirty="0"/>
              <a:t>    Node </a:t>
            </a:r>
            <a:r>
              <a:rPr lang="en-ID" sz="200" dirty="0" err="1"/>
              <a:t>rotateRight</a:t>
            </a:r>
            <a:r>
              <a:rPr lang="en-ID" sz="200" dirty="0"/>
              <a:t>(Node y) {</a:t>
            </a:r>
          </a:p>
          <a:p>
            <a:r>
              <a:rPr lang="en-ID" sz="200" dirty="0"/>
              <a:t>        Node x = </a:t>
            </a:r>
            <a:r>
              <a:rPr lang="en-ID" sz="200" dirty="0" err="1"/>
              <a:t>y.left</a:t>
            </a:r>
            <a:r>
              <a:rPr lang="en-ID" sz="200" dirty="0"/>
              <a:t>;</a:t>
            </a:r>
          </a:p>
          <a:p>
            <a:r>
              <a:rPr lang="en-ID" sz="200" dirty="0"/>
              <a:t>        Node T2 = </a:t>
            </a:r>
            <a:r>
              <a:rPr lang="en-ID" sz="200" dirty="0" err="1"/>
              <a:t>x.right</a:t>
            </a:r>
            <a:r>
              <a:rPr lang="en-ID" sz="200" dirty="0"/>
              <a:t>;</a:t>
            </a:r>
          </a:p>
          <a:p>
            <a:endParaRPr lang="en-ID" sz="200" dirty="0"/>
          </a:p>
          <a:p>
            <a:r>
              <a:rPr lang="en-ID" sz="200" dirty="0"/>
              <a:t>        </a:t>
            </a:r>
            <a:r>
              <a:rPr lang="en-ID" sz="200" dirty="0" err="1"/>
              <a:t>x.right</a:t>
            </a:r>
            <a:r>
              <a:rPr lang="en-ID" sz="200" dirty="0"/>
              <a:t> = y;</a:t>
            </a:r>
          </a:p>
          <a:p>
            <a:r>
              <a:rPr lang="en-ID" sz="200" dirty="0"/>
              <a:t>        </a:t>
            </a:r>
            <a:r>
              <a:rPr lang="en-ID" sz="200" dirty="0" err="1"/>
              <a:t>y.left</a:t>
            </a:r>
            <a:r>
              <a:rPr lang="en-ID" sz="200" dirty="0"/>
              <a:t> = T2;</a:t>
            </a:r>
          </a:p>
          <a:p>
            <a:endParaRPr lang="en-ID" sz="200" dirty="0"/>
          </a:p>
          <a:p>
            <a:r>
              <a:rPr lang="en-ID" sz="200" dirty="0"/>
              <a:t>        </a:t>
            </a:r>
            <a:r>
              <a:rPr lang="en-ID" sz="200" dirty="0" err="1"/>
              <a:t>y.height</a:t>
            </a:r>
            <a:r>
              <a:rPr lang="en-ID" sz="200" dirty="0"/>
              <a:t> = </a:t>
            </a:r>
            <a:r>
              <a:rPr lang="en-ID" sz="200" dirty="0" err="1"/>
              <a:t>Math.max</a:t>
            </a:r>
            <a:r>
              <a:rPr lang="en-ID" sz="200" dirty="0"/>
              <a:t>(height(</a:t>
            </a:r>
            <a:r>
              <a:rPr lang="en-ID" sz="200" dirty="0" err="1"/>
              <a:t>y.left</a:t>
            </a:r>
            <a:r>
              <a:rPr lang="en-ID" sz="200" dirty="0"/>
              <a:t>), height(</a:t>
            </a:r>
            <a:r>
              <a:rPr lang="en-ID" sz="200" dirty="0" err="1"/>
              <a:t>y.right</a:t>
            </a:r>
            <a:r>
              <a:rPr lang="en-ID" sz="200" dirty="0"/>
              <a:t>)) + 1;</a:t>
            </a:r>
          </a:p>
          <a:p>
            <a:r>
              <a:rPr lang="en-ID" sz="200" dirty="0"/>
              <a:t>        </a:t>
            </a:r>
            <a:r>
              <a:rPr lang="en-ID" sz="200" dirty="0" err="1"/>
              <a:t>x.height</a:t>
            </a:r>
            <a:r>
              <a:rPr lang="en-ID" sz="200" dirty="0"/>
              <a:t> = </a:t>
            </a:r>
            <a:r>
              <a:rPr lang="en-ID" sz="200" dirty="0" err="1"/>
              <a:t>Math.max</a:t>
            </a:r>
            <a:r>
              <a:rPr lang="en-ID" sz="200" dirty="0"/>
              <a:t>(height(</a:t>
            </a:r>
            <a:r>
              <a:rPr lang="en-ID" sz="200" dirty="0" err="1"/>
              <a:t>x.left</a:t>
            </a:r>
            <a:r>
              <a:rPr lang="en-ID" sz="200" dirty="0"/>
              <a:t>), height(</a:t>
            </a:r>
            <a:r>
              <a:rPr lang="en-ID" sz="200" dirty="0" err="1"/>
              <a:t>x.right</a:t>
            </a:r>
            <a:r>
              <a:rPr lang="en-ID" sz="200" dirty="0"/>
              <a:t>)) + 1;</a:t>
            </a:r>
          </a:p>
          <a:p>
            <a:endParaRPr lang="en-ID" sz="200" dirty="0"/>
          </a:p>
          <a:p>
            <a:r>
              <a:rPr lang="en-ID" sz="200" dirty="0"/>
              <a:t>        return x;</a:t>
            </a:r>
          </a:p>
          <a:p>
            <a:r>
              <a:rPr lang="en-ID" sz="200" dirty="0"/>
              <a:t>    }</a:t>
            </a:r>
          </a:p>
          <a:p>
            <a:endParaRPr lang="en-ID" sz="200" dirty="0"/>
          </a:p>
          <a:p>
            <a:r>
              <a:rPr lang="en-ID" sz="200" dirty="0"/>
              <a:t>    Node </a:t>
            </a:r>
            <a:r>
              <a:rPr lang="en-ID" sz="200" dirty="0" err="1"/>
              <a:t>rotateLeft</a:t>
            </a:r>
            <a:r>
              <a:rPr lang="en-ID" sz="200" dirty="0"/>
              <a:t>(Node x) {</a:t>
            </a:r>
          </a:p>
          <a:p>
            <a:r>
              <a:rPr lang="en-ID" sz="200" dirty="0"/>
              <a:t>        Node y = </a:t>
            </a:r>
            <a:r>
              <a:rPr lang="en-ID" sz="200" dirty="0" err="1"/>
              <a:t>x.right</a:t>
            </a:r>
            <a:r>
              <a:rPr lang="en-ID" sz="200" dirty="0"/>
              <a:t>;</a:t>
            </a:r>
          </a:p>
          <a:p>
            <a:r>
              <a:rPr lang="en-ID" sz="200" dirty="0"/>
              <a:t>        Node T2 = </a:t>
            </a:r>
            <a:r>
              <a:rPr lang="en-ID" sz="200" dirty="0" err="1"/>
              <a:t>y.left</a:t>
            </a:r>
            <a:r>
              <a:rPr lang="en-ID" sz="200" dirty="0"/>
              <a:t>;</a:t>
            </a:r>
          </a:p>
          <a:p>
            <a:endParaRPr lang="en-ID" sz="200" dirty="0"/>
          </a:p>
          <a:p>
            <a:r>
              <a:rPr lang="en-ID" sz="200" dirty="0"/>
              <a:t>        </a:t>
            </a:r>
            <a:r>
              <a:rPr lang="en-ID" sz="200" dirty="0" err="1"/>
              <a:t>y.left</a:t>
            </a:r>
            <a:r>
              <a:rPr lang="en-ID" sz="200" dirty="0"/>
              <a:t> = x;</a:t>
            </a:r>
          </a:p>
          <a:p>
            <a:r>
              <a:rPr lang="en-ID" sz="200" dirty="0"/>
              <a:t>        </a:t>
            </a:r>
            <a:r>
              <a:rPr lang="en-ID" sz="200" dirty="0" err="1"/>
              <a:t>x.right</a:t>
            </a:r>
            <a:r>
              <a:rPr lang="en-ID" sz="200" dirty="0"/>
              <a:t> = T2;</a:t>
            </a:r>
          </a:p>
          <a:p>
            <a:endParaRPr lang="en-ID" sz="200" dirty="0"/>
          </a:p>
          <a:p>
            <a:r>
              <a:rPr lang="en-ID" sz="200" dirty="0"/>
              <a:t>        </a:t>
            </a:r>
            <a:r>
              <a:rPr lang="en-ID" sz="200" dirty="0" err="1"/>
              <a:t>x.height</a:t>
            </a:r>
            <a:r>
              <a:rPr lang="en-ID" sz="200" dirty="0"/>
              <a:t> = </a:t>
            </a:r>
            <a:r>
              <a:rPr lang="en-ID" sz="200" dirty="0" err="1"/>
              <a:t>Math.max</a:t>
            </a:r>
            <a:r>
              <a:rPr lang="en-ID" sz="200" dirty="0"/>
              <a:t>(height(</a:t>
            </a:r>
            <a:r>
              <a:rPr lang="en-ID" sz="200" dirty="0" err="1"/>
              <a:t>x.left</a:t>
            </a:r>
            <a:r>
              <a:rPr lang="en-ID" sz="200" dirty="0"/>
              <a:t>), height(</a:t>
            </a:r>
            <a:r>
              <a:rPr lang="en-ID" sz="200" dirty="0" err="1"/>
              <a:t>x.right</a:t>
            </a:r>
            <a:r>
              <a:rPr lang="en-ID" sz="200" dirty="0"/>
              <a:t>)) + 1;</a:t>
            </a:r>
          </a:p>
          <a:p>
            <a:r>
              <a:rPr lang="en-ID" sz="200" dirty="0"/>
              <a:t>        </a:t>
            </a:r>
            <a:r>
              <a:rPr lang="en-ID" sz="200" dirty="0" err="1"/>
              <a:t>y.height</a:t>
            </a:r>
            <a:r>
              <a:rPr lang="en-ID" sz="200" dirty="0"/>
              <a:t> = </a:t>
            </a:r>
            <a:r>
              <a:rPr lang="en-ID" sz="200" dirty="0" err="1"/>
              <a:t>Math.max</a:t>
            </a:r>
            <a:r>
              <a:rPr lang="en-ID" sz="200" dirty="0"/>
              <a:t>(height(</a:t>
            </a:r>
            <a:r>
              <a:rPr lang="en-ID" sz="200" dirty="0" err="1"/>
              <a:t>y.left</a:t>
            </a:r>
            <a:r>
              <a:rPr lang="en-ID" sz="200" dirty="0"/>
              <a:t>), height(</a:t>
            </a:r>
            <a:r>
              <a:rPr lang="en-ID" sz="200" dirty="0" err="1"/>
              <a:t>y.right</a:t>
            </a:r>
            <a:r>
              <a:rPr lang="en-ID" sz="200" dirty="0"/>
              <a:t>)) + 1;</a:t>
            </a:r>
          </a:p>
          <a:p>
            <a:endParaRPr lang="en-ID" sz="200" dirty="0"/>
          </a:p>
          <a:p>
            <a:r>
              <a:rPr lang="en-ID" sz="200" dirty="0"/>
              <a:t>        return y;</a:t>
            </a:r>
          </a:p>
          <a:p>
            <a:r>
              <a:rPr lang="en-ID" sz="200" dirty="0"/>
              <a:t>    }</a:t>
            </a:r>
          </a:p>
          <a:p>
            <a:endParaRPr lang="en-ID" sz="200" dirty="0"/>
          </a:p>
          <a:p>
            <a:r>
              <a:rPr lang="en-ID" sz="200" dirty="0"/>
              <a:t>    Node insert(Node </a:t>
            </a:r>
            <a:r>
              <a:rPr lang="en-ID" sz="200" dirty="0" err="1"/>
              <a:t>node</a:t>
            </a:r>
            <a:r>
              <a:rPr lang="en-ID" sz="200" dirty="0"/>
              <a:t>, int key) {</a:t>
            </a:r>
          </a:p>
          <a:p>
            <a:r>
              <a:rPr lang="en-ID" sz="200" dirty="0"/>
              <a:t>        if (node == null)</a:t>
            </a:r>
          </a:p>
          <a:p>
            <a:r>
              <a:rPr lang="en-ID" sz="200" dirty="0"/>
              <a:t>            return new Node(key);</a:t>
            </a:r>
          </a:p>
          <a:p>
            <a:endParaRPr lang="en-ID" sz="200" dirty="0"/>
          </a:p>
          <a:p>
            <a:r>
              <a:rPr lang="en-ID" sz="200" dirty="0"/>
              <a:t>        if (key &lt; </a:t>
            </a:r>
            <a:r>
              <a:rPr lang="en-ID" sz="200" dirty="0" err="1"/>
              <a:t>node.key</a:t>
            </a:r>
            <a:r>
              <a:rPr lang="en-ID" sz="200" dirty="0"/>
              <a:t>)</a:t>
            </a:r>
          </a:p>
          <a:p>
            <a:r>
              <a:rPr lang="en-ID" sz="200" dirty="0"/>
              <a:t>            </a:t>
            </a:r>
            <a:r>
              <a:rPr lang="en-ID" sz="200" dirty="0" err="1"/>
              <a:t>node.left</a:t>
            </a:r>
            <a:r>
              <a:rPr lang="en-ID" sz="200" dirty="0"/>
              <a:t> = insert(</a:t>
            </a:r>
            <a:r>
              <a:rPr lang="en-ID" sz="200" dirty="0" err="1"/>
              <a:t>node.left</a:t>
            </a:r>
            <a:r>
              <a:rPr lang="en-ID" sz="200" dirty="0"/>
              <a:t>, key);</a:t>
            </a:r>
          </a:p>
          <a:p>
            <a:r>
              <a:rPr lang="en-ID" sz="200" dirty="0"/>
              <a:t>        else if (key &gt; </a:t>
            </a:r>
            <a:r>
              <a:rPr lang="en-ID" sz="200" dirty="0" err="1"/>
              <a:t>node.key</a:t>
            </a:r>
            <a:r>
              <a:rPr lang="en-ID" sz="200" dirty="0"/>
              <a:t>)</a:t>
            </a:r>
          </a:p>
          <a:p>
            <a:r>
              <a:rPr lang="en-ID" sz="200" dirty="0"/>
              <a:t>            </a:t>
            </a:r>
            <a:r>
              <a:rPr lang="en-ID" sz="200" dirty="0" err="1"/>
              <a:t>node.right</a:t>
            </a:r>
            <a:r>
              <a:rPr lang="en-ID" sz="200" dirty="0"/>
              <a:t> = insert(</a:t>
            </a:r>
            <a:r>
              <a:rPr lang="en-ID" sz="200" dirty="0" err="1"/>
              <a:t>node.right</a:t>
            </a:r>
            <a:r>
              <a:rPr lang="en-ID" sz="200" dirty="0"/>
              <a:t>, key);</a:t>
            </a:r>
          </a:p>
          <a:p>
            <a:r>
              <a:rPr lang="en-ID" sz="200" dirty="0"/>
              <a:t>        else</a:t>
            </a:r>
          </a:p>
          <a:p>
            <a:r>
              <a:rPr lang="en-ID" sz="200" dirty="0"/>
              <a:t>            return node; // No duplicate keys allowed</a:t>
            </a:r>
          </a:p>
          <a:p>
            <a:endParaRPr lang="en-ID" sz="200" dirty="0"/>
          </a:p>
          <a:p>
            <a:r>
              <a:rPr lang="en-ID" sz="200" dirty="0"/>
              <a:t>        </a:t>
            </a:r>
            <a:r>
              <a:rPr lang="en-ID" sz="200" dirty="0" err="1"/>
              <a:t>node.height</a:t>
            </a:r>
            <a:r>
              <a:rPr lang="en-ID" sz="200" dirty="0"/>
              <a:t> = 1 + </a:t>
            </a:r>
            <a:r>
              <a:rPr lang="en-ID" sz="200" dirty="0" err="1"/>
              <a:t>Math.max</a:t>
            </a:r>
            <a:r>
              <a:rPr lang="en-ID" sz="200" dirty="0"/>
              <a:t>(height(</a:t>
            </a:r>
            <a:r>
              <a:rPr lang="en-ID" sz="200" dirty="0" err="1"/>
              <a:t>node.left</a:t>
            </a:r>
            <a:r>
              <a:rPr lang="en-ID" sz="200" dirty="0"/>
              <a:t>), height(</a:t>
            </a:r>
            <a:r>
              <a:rPr lang="en-ID" sz="200" dirty="0" err="1"/>
              <a:t>node.right</a:t>
            </a:r>
            <a:r>
              <a:rPr lang="en-ID" sz="200" dirty="0"/>
              <a:t>));</a:t>
            </a:r>
          </a:p>
          <a:p>
            <a:endParaRPr lang="en-ID" sz="200" dirty="0"/>
          </a:p>
          <a:p>
            <a:r>
              <a:rPr lang="en-ID" sz="200" dirty="0"/>
              <a:t>        int balance = </a:t>
            </a:r>
            <a:r>
              <a:rPr lang="en-ID" sz="200" dirty="0" err="1"/>
              <a:t>balanceFactor</a:t>
            </a:r>
            <a:r>
              <a:rPr lang="en-ID" sz="200" dirty="0"/>
              <a:t>(node);</a:t>
            </a:r>
          </a:p>
          <a:p>
            <a:endParaRPr lang="en-ID" sz="200" dirty="0"/>
          </a:p>
          <a:p>
            <a:r>
              <a:rPr lang="en-ID" sz="200" dirty="0"/>
              <a:t>        // Left </a:t>
            </a:r>
            <a:r>
              <a:rPr lang="en-ID" sz="200" dirty="0" err="1"/>
              <a:t>Left</a:t>
            </a:r>
            <a:r>
              <a:rPr lang="en-ID" sz="200" dirty="0"/>
              <a:t> case</a:t>
            </a:r>
          </a:p>
          <a:p>
            <a:r>
              <a:rPr lang="en-ID" sz="200" dirty="0"/>
              <a:t>        if (balance &gt; 1 &amp;&amp; key &lt; </a:t>
            </a:r>
            <a:r>
              <a:rPr lang="en-ID" sz="200" dirty="0" err="1"/>
              <a:t>node.left.key</a:t>
            </a:r>
            <a:r>
              <a:rPr lang="en-ID" sz="200" dirty="0"/>
              <a:t>)</a:t>
            </a:r>
          </a:p>
          <a:p>
            <a:r>
              <a:rPr lang="en-ID" sz="200" dirty="0"/>
              <a:t>            return </a:t>
            </a:r>
            <a:r>
              <a:rPr lang="en-ID" sz="200" dirty="0" err="1"/>
              <a:t>rotateRight</a:t>
            </a:r>
            <a:r>
              <a:rPr lang="en-ID" sz="200" dirty="0"/>
              <a:t>(node);</a:t>
            </a:r>
          </a:p>
          <a:p>
            <a:endParaRPr lang="en-ID" sz="200" dirty="0"/>
          </a:p>
          <a:p>
            <a:r>
              <a:rPr lang="en-ID" sz="200" dirty="0"/>
              <a:t>        // Right </a:t>
            </a:r>
            <a:r>
              <a:rPr lang="en-ID" sz="200" dirty="0" err="1"/>
              <a:t>Right</a:t>
            </a:r>
            <a:r>
              <a:rPr lang="en-ID" sz="200" dirty="0"/>
              <a:t> case</a:t>
            </a:r>
          </a:p>
          <a:p>
            <a:r>
              <a:rPr lang="en-ID" sz="200" dirty="0"/>
              <a:t>        if (balance &lt; -1 &amp;&amp; key &gt; </a:t>
            </a:r>
            <a:r>
              <a:rPr lang="en-ID" sz="200" dirty="0" err="1"/>
              <a:t>node.right.key</a:t>
            </a:r>
            <a:r>
              <a:rPr lang="en-ID" sz="200" dirty="0"/>
              <a:t>)</a:t>
            </a:r>
          </a:p>
          <a:p>
            <a:r>
              <a:rPr lang="en-ID" sz="200" dirty="0"/>
              <a:t>            return </a:t>
            </a:r>
            <a:r>
              <a:rPr lang="en-ID" sz="200" dirty="0" err="1"/>
              <a:t>rotateLeft</a:t>
            </a:r>
            <a:r>
              <a:rPr lang="en-ID" sz="200" dirty="0"/>
              <a:t>(node);</a:t>
            </a:r>
          </a:p>
          <a:p>
            <a:endParaRPr lang="en-ID" sz="200" dirty="0"/>
          </a:p>
          <a:p>
            <a:r>
              <a:rPr lang="en-ID" sz="200" dirty="0"/>
              <a:t>        // Left Right case</a:t>
            </a:r>
          </a:p>
          <a:p>
            <a:r>
              <a:rPr lang="en-ID" sz="200" dirty="0"/>
              <a:t>        if (balance &gt; 1 &amp;&amp; key &gt; </a:t>
            </a:r>
            <a:r>
              <a:rPr lang="en-ID" sz="200" dirty="0" err="1"/>
              <a:t>node.left.key</a:t>
            </a:r>
            <a:r>
              <a:rPr lang="en-ID" sz="200" dirty="0"/>
              <a:t>) {</a:t>
            </a:r>
          </a:p>
          <a:p>
            <a:r>
              <a:rPr lang="en-ID" sz="200" dirty="0"/>
              <a:t>            </a:t>
            </a:r>
            <a:r>
              <a:rPr lang="en-ID" sz="200" dirty="0" err="1"/>
              <a:t>node.left</a:t>
            </a:r>
            <a:r>
              <a:rPr lang="en-ID" sz="200" dirty="0"/>
              <a:t> = </a:t>
            </a:r>
            <a:r>
              <a:rPr lang="en-ID" sz="200" dirty="0" err="1"/>
              <a:t>rotateLeft</a:t>
            </a:r>
            <a:r>
              <a:rPr lang="en-ID" sz="200" dirty="0"/>
              <a:t>(</a:t>
            </a:r>
            <a:r>
              <a:rPr lang="en-ID" sz="200" dirty="0" err="1"/>
              <a:t>node.left</a:t>
            </a:r>
            <a:r>
              <a:rPr lang="en-ID" sz="200" dirty="0"/>
              <a:t>);</a:t>
            </a:r>
          </a:p>
          <a:p>
            <a:r>
              <a:rPr lang="en-ID" sz="200" dirty="0"/>
              <a:t>            return </a:t>
            </a:r>
            <a:r>
              <a:rPr lang="en-ID" sz="200" dirty="0" err="1"/>
              <a:t>rotateRight</a:t>
            </a:r>
            <a:r>
              <a:rPr lang="en-ID" sz="200" dirty="0"/>
              <a:t>(node);</a:t>
            </a:r>
          </a:p>
          <a:p>
            <a:r>
              <a:rPr lang="en-ID" sz="200" dirty="0"/>
              <a:t>        }</a:t>
            </a:r>
          </a:p>
          <a:p>
            <a:endParaRPr lang="en-ID" sz="200" dirty="0"/>
          </a:p>
          <a:p>
            <a:r>
              <a:rPr lang="en-ID" sz="200" dirty="0"/>
              <a:t>        // Right Left case</a:t>
            </a:r>
          </a:p>
          <a:p>
            <a:r>
              <a:rPr lang="en-ID" sz="200" dirty="0"/>
              <a:t>        if (balance &lt; -1 &amp;&amp; key &lt; </a:t>
            </a:r>
            <a:r>
              <a:rPr lang="en-ID" sz="200" dirty="0" err="1"/>
              <a:t>node.right.key</a:t>
            </a:r>
            <a:r>
              <a:rPr lang="en-ID" sz="200" dirty="0"/>
              <a:t>) {</a:t>
            </a:r>
          </a:p>
          <a:p>
            <a:r>
              <a:rPr lang="en-ID" sz="200" dirty="0"/>
              <a:t>            </a:t>
            </a:r>
            <a:r>
              <a:rPr lang="en-ID" sz="200" dirty="0" err="1"/>
              <a:t>node.right</a:t>
            </a:r>
            <a:r>
              <a:rPr lang="en-ID" sz="200" dirty="0"/>
              <a:t> = </a:t>
            </a:r>
            <a:r>
              <a:rPr lang="en-ID" sz="200" dirty="0" err="1"/>
              <a:t>rotateRight</a:t>
            </a:r>
            <a:r>
              <a:rPr lang="en-ID" sz="200" dirty="0"/>
              <a:t>(</a:t>
            </a:r>
            <a:r>
              <a:rPr lang="en-ID" sz="200" dirty="0" err="1"/>
              <a:t>node.right</a:t>
            </a:r>
            <a:r>
              <a:rPr lang="en-ID" sz="200" dirty="0"/>
              <a:t>);</a:t>
            </a:r>
          </a:p>
          <a:p>
            <a:r>
              <a:rPr lang="en-ID" sz="200" dirty="0"/>
              <a:t>            return </a:t>
            </a:r>
            <a:r>
              <a:rPr lang="en-ID" sz="200" dirty="0" err="1"/>
              <a:t>rotateLeft</a:t>
            </a:r>
            <a:r>
              <a:rPr lang="en-ID" sz="200" dirty="0"/>
              <a:t>(node);</a:t>
            </a:r>
          </a:p>
          <a:p>
            <a:r>
              <a:rPr lang="en-ID" sz="200" dirty="0"/>
              <a:t>        }</a:t>
            </a:r>
          </a:p>
          <a:p>
            <a:endParaRPr lang="en-ID" sz="200" dirty="0"/>
          </a:p>
          <a:p>
            <a:r>
              <a:rPr lang="en-ID" sz="200" dirty="0"/>
              <a:t>        return node;</a:t>
            </a:r>
          </a:p>
          <a:p>
            <a:r>
              <a:rPr lang="en-ID" sz="200" dirty="0"/>
              <a:t>    }</a:t>
            </a:r>
          </a:p>
          <a:p>
            <a:endParaRPr lang="en-ID" sz="200" dirty="0"/>
          </a:p>
          <a:p>
            <a:r>
              <a:rPr lang="en-ID" sz="200" dirty="0"/>
              <a:t>    void </a:t>
            </a:r>
            <a:r>
              <a:rPr lang="en-ID" sz="200" dirty="0" err="1"/>
              <a:t>preOrder</a:t>
            </a:r>
            <a:r>
              <a:rPr lang="en-ID" sz="200" dirty="0"/>
              <a:t>(Node node) {</a:t>
            </a:r>
          </a:p>
          <a:p>
            <a:r>
              <a:rPr lang="en-ID" sz="200" dirty="0"/>
              <a:t>        if (node != null) {</a:t>
            </a:r>
          </a:p>
          <a:p>
            <a:r>
              <a:rPr lang="en-ID" sz="200" dirty="0"/>
              <a:t>            </a:t>
            </a:r>
            <a:r>
              <a:rPr lang="en-ID" sz="200" dirty="0" err="1"/>
              <a:t>System.out.print</a:t>
            </a:r>
            <a:r>
              <a:rPr lang="en-ID" sz="200" dirty="0"/>
              <a:t>(</a:t>
            </a:r>
            <a:r>
              <a:rPr lang="en-ID" sz="200" dirty="0" err="1"/>
              <a:t>node.key</a:t>
            </a:r>
            <a:r>
              <a:rPr lang="en-ID" sz="200" dirty="0"/>
              <a:t> + " ");</a:t>
            </a:r>
          </a:p>
          <a:p>
            <a:r>
              <a:rPr lang="en-ID" sz="200" dirty="0"/>
              <a:t>            </a:t>
            </a:r>
            <a:r>
              <a:rPr lang="en-ID" sz="200" dirty="0" err="1"/>
              <a:t>preOrder</a:t>
            </a:r>
            <a:r>
              <a:rPr lang="en-ID" sz="200" dirty="0"/>
              <a:t>(</a:t>
            </a:r>
            <a:r>
              <a:rPr lang="en-ID" sz="200" dirty="0" err="1"/>
              <a:t>node.left</a:t>
            </a:r>
            <a:r>
              <a:rPr lang="en-ID" sz="200" dirty="0"/>
              <a:t>);</a:t>
            </a:r>
          </a:p>
          <a:p>
            <a:r>
              <a:rPr lang="en-ID" sz="200" dirty="0"/>
              <a:t>            </a:t>
            </a:r>
            <a:r>
              <a:rPr lang="en-ID" sz="200" dirty="0" err="1"/>
              <a:t>preOrder</a:t>
            </a:r>
            <a:r>
              <a:rPr lang="en-ID" sz="200" dirty="0"/>
              <a:t>(</a:t>
            </a:r>
            <a:r>
              <a:rPr lang="en-ID" sz="200" dirty="0" err="1"/>
              <a:t>node.right</a:t>
            </a:r>
            <a:r>
              <a:rPr lang="en-ID" sz="200" dirty="0"/>
              <a:t>);</a:t>
            </a:r>
          </a:p>
          <a:p>
            <a:r>
              <a:rPr lang="en-ID" sz="200" dirty="0"/>
              <a:t>        }</a:t>
            </a:r>
          </a:p>
          <a:p>
            <a:r>
              <a:rPr lang="en-ID" sz="200" dirty="0"/>
              <a:t>    }</a:t>
            </a:r>
          </a:p>
          <a:p>
            <a:endParaRPr lang="en-ID" sz="200" dirty="0"/>
          </a:p>
          <a:p>
            <a:r>
              <a:rPr lang="en-ID" sz="200" dirty="0"/>
              <a:t>    void </a:t>
            </a:r>
            <a:r>
              <a:rPr lang="en-ID" sz="200" dirty="0" err="1"/>
              <a:t>displayTree</a:t>
            </a:r>
            <a:r>
              <a:rPr lang="en-ID" sz="200" dirty="0"/>
              <a:t>(Node root, String prefix, </a:t>
            </a:r>
            <a:r>
              <a:rPr lang="en-ID" sz="200" dirty="0" err="1"/>
              <a:t>boolean</a:t>
            </a:r>
            <a:r>
              <a:rPr lang="en-ID" sz="200" dirty="0"/>
              <a:t> </a:t>
            </a:r>
            <a:r>
              <a:rPr lang="en-ID" sz="200" dirty="0" err="1"/>
              <a:t>isLeft</a:t>
            </a:r>
            <a:r>
              <a:rPr lang="en-ID" sz="200" dirty="0"/>
              <a:t>) </a:t>
            </a:r>
          </a:p>
          <a:p>
            <a:r>
              <a:rPr lang="en-ID" sz="200" dirty="0"/>
              <a:t>      {</a:t>
            </a:r>
          </a:p>
          <a:p>
            <a:r>
              <a:rPr lang="en-ID" sz="200" dirty="0"/>
              <a:t>        if (root != null) {</a:t>
            </a:r>
          </a:p>
          <a:p>
            <a:r>
              <a:rPr lang="en-ID" sz="200" dirty="0"/>
              <a:t>            </a:t>
            </a:r>
            <a:r>
              <a:rPr lang="en-ID" sz="200" dirty="0" err="1"/>
              <a:t>System.out.println</a:t>
            </a:r>
            <a:r>
              <a:rPr lang="en-ID" sz="200" dirty="0"/>
              <a:t>(prefix + (</a:t>
            </a:r>
            <a:r>
              <a:rPr lang="en-ID" sz="200" dirty="0" err="1"/>
              <a:t>isLeft</a:t>
            </a:r>
            <a:r>
              <a:rPr lang="en-ID" sz="200" dirty="0"/>
              <a:t> ? "|--- " : "+-- ") + </a:t>
            </a:r>
            <a:r>
              <a:rPr lang="en-ID" sz="200" dirty="0" err="1"/>
              <a:t>root.key</a:t>
            </a:r>
            <a:r>
              <a:rPr lang="en-ID" sz="200" dirty="0"/>
              <a:t>);</a:t>
            </a:r>
          </a:p>
          <a:p>
            <a:r>
              <a:rPr lang="en-ID" sz="200" dirty="0"/>
              <a:t>            </a:t>
            </a:r>
            <a:r>
              <a:rPr lang="en-ID" sz="200" dirty="0" err="1"/>
              <a:t>displayTree</a:t>
            </a:r>
            <a:r>
              <a:rPr lang="en-ID" sz="200" dirty="0"/>
              <a:t>(</a:t>
            </a:r>
            <a:r>
              <a:rPr lang="en-ID" sz="200" dirty="0" err="1"/>
              <a:t>root.left</a:t>
            </a:r>
            <a:r>
              <a:rPr lang="en-ID" sz="200" dirty="0"/>
              <a:t>, prefix + (</a:t>
            </a:r>
            <a:r>
              <a:rPr lang="en-ID" sz="200" dirty="0" err="1"/>
              <a:t>isLeft</a:t>
            </a:r>
            <a:r>
              <a:rPr lang="en-ID" sz="200" dirty="0"/>
              <a:t> ? "|   " : "    "), true);</a:t>
            </a:r>
          </a:p>
          <a:p>
            <a:r>
              <a:rPr lang="en-ID" sz="200" dirty="0"/>
              <a:t>            </a:t>
            </a:r>
            <a:r>
              <a:rPr lang="en-ID" sz="200" dirty="0" err="1"/>
              <a:t>displayTree</a:t>
            </a:r>
            <a:r>
              <a:rPr lang="en-ID" sz="200" dirty="0"/>
              <a:t>(</a:t>
            </a:r>
            <a:r>
              <a:rPr lang="en-ID" sz="200" dirty="0" err="1"/>
              <a:t>root.right</a:t>
            </a:r>
            <a:r>
              <a:rPr lang="en-ID" sz="200" dirty="0"/>
              <a:t>, prefix + (</a:t>
            </a:r>
            <a:r>
              <a:rPr lang="en-ID" sz="200" dirty="0" err="1"/>
              <a:t>isLeft</a:t>
            </a:r>
            <a:r>
              <a:rPr lang="en-ID" sz="200" dirty="0"/>
              <a:t> ? "|   " : "    "), false);</a:t>
            </a:r>
          </a:p>
          <a:p>
            <a:r>
              <a:rPr lang="en-ID" sz="200" dirty="0"/>
              <a:t>        }</a:t>
            </a:r>
          </a:p>
          <a:p>
            <a:r>
              <a:rPr lang="en-ID" sz="200" dirty="0"/>
              <a:t>    }</a:t>
            </a:r>
          </a:p>
          <a:p>
            <a:endParaRPr lang="en-ID" sz="200" dirty="0"/>
          </a:p>
          <a:p>
            <a:r>
              <a:rPr lang="en-ID" sz="200" dirty="0"/>
              <a:t>    void </a:t>
            </a:r>
            <a:r>
              <a:rPr lang="en-ID" sz="200" dirty="0" err="1"/>
              <a:t>displayTree</a:t>
            </a:r>
            <a:r>
              <a:rPr lang="en-ID" sz="200" dirty="0"/>
              <a:t>() </a:t>
            </a:r>
          </a:p>
          <a:p>
            <a:r>
              <a:rPr lang="en-ID" sz="200" dirty="0"/>
              <a:t>    {</a:t>
            </a:r>
          </a:p>
          <a:p>
            <a:r>
              <a:rPr lang="en-ID" sz="200" dirty="0"/>
              <a:t>	</a:t>
            </a:r>
            <a:r>
              <a:rPr lang="en-ID" sz="200" dirty="0" err="1"/>
              <a:t>System.out.println</a:t>
            </a:r>
            <a:r>
              <a:rPr lang="en-ID" sz="200" dirty="0"/>
              <a:t>("\n");</a:t>
            </a:r>
          </a:p>
          <a:p>
            <a:r>
              <a:rPr lang="en-ID" sz="200" dirty="0"/>
              <a:t>	</a:t>
            </a:r>
            <a:r>
              <a:rPr lang="en-ID" sz="200" dirty="0" err="1"/>
              <a:t>displayTree</a:t>
            </a:r>
            <a:r>
              <a:rPr lang="en-ID" sz="200" dirty="0"/>
              <a:t>(root, "", false);</a:t>
            </a:r>
          </a:p>
          <a:p>
            <a:r>
              <a:rPr lang="en-ID" sz="200" dirty="0"/>
              <a:t>     }</a:t>
            </a:r>
          </a:p>
          <a:p>
            <a:endParaRPr lang="en-ID" sz="200" dirty="0"/>
          </a:p>
          <a:p>
            <a:r>
              <a:rPr lang="en-ID" sz="200" dirty="0"/>
              <a:t>    void </a:t>
            </a:r>
            <a:r>
              <a:rPr lang="en-ID" sz="200" dirty="0" err="1"/>
              <a:t>insert_array</a:t>
            </a:r>
            <a:r>
              <a:rPr lang="en-ID" sz="200" dirty="0"/>
              <a:t>(int A[])</a:t>
            </a:r>
          </a:p>
          <a:p>
            <a:r>
              <a:rPr lang="en-ID" sz="200" dirty="0"/>
              <a:t>    {</a:t>
            </a:r>
          </a:p>
          <a:p>
            <a:r>
              <a:rPr lang="en-ID" sz="200" dirty="0"/>
              <a:t>     for (int </a:t>
            </a:r>
            <a:r>
              <a:rPr lang="en-ID" sz="200" dirty="0" err="1"/>
              <a:t>i</a:t>
            </a:r>
            <a:r>
              <a:rPr lang="en-ID" sz="200" dirty="0"/>
              <a:t>=0; </a:t>
            </a:r>
            <a:r>
              <a:rPr lang="en-ID" sz="200" dirty="0" err="1"/>
              <a:t>i</a:t>
            </a:r>
            <a:r>
              <a:rPr lang="en-ID" sz="200" dirty="0"/>
              <a:t>&lt;</a:t>
            </a:r>
            <a:r>
              <a:rPr lang="en-ID" sz="200" dirty="0" err="1"/>
              <a:t>A.length</a:t>
            </a:r>
            <a:r>
              <a:rPr lang="en-ID" sz="200" dirty="0"/>
              <a:t>; </a:t>
            </a:r>
            <a:r>
              <a:rPr lang="en-ID" sz="200" dirty="0" err="1"/>
              <a:t>i</a:t>
            </a:r>
            <a:r>
              <a:rPr lang="en-ID" sz="200" dirty="0"/>
              <a:t>++) </a:t>
            </a:r>
          </a:p>
          <a:p>
            <a:r>
              <a:rPr lang="en-ID" sz="200" dirty="0"/>
              <a:t>        {</a:t>
            </a:r>
          </a:p>
          <a:p>
            <a:r>
              <a:rPr lang="en-ID" sz="200" dirty="0"/>
              <a:t>         root = insert(root, A[</a:t>
            </a:r>
            <a:r>
              <a:rPr lang="en-ID" sz="200" dirty="0" err="1"/>
              <a:t>i</a:t>
            </a:r>
            <a:r>
              <a:rPr lang="en-ID" sz="200" dirty="0"/>
              <a:t>]);</a:t>
            </a:r>
          </a:p>
          <a:p>
            <a:r>
              <a:rPr lang="en-ID" sz="200" dirty="0"/>
              <a:t>         }</a:t>
            </a:r>
          </a:p>
          <a:p>
            <a:r>
              <a:rPr lang="en-ID" sz="200" dirty="0"/>
              <a:t>     }</a:t>
            </a:r>
          </a:p>
          <a:p>
            <a:endParaRPr lang="en-ID" sz="200" dirty="0"/>
          </a:p>
          <a:p>
            <a:endParaRPr lang="en-ID" sz="200" dirty="0"/>
          </a:p>
          <a:p>
            <a:r>
              <a:rPr lang="en-ID" sz="200" dirty="0"/>
              <a:t>    void </a:t>
            </a:r>
            <a:r>
              <a:rPr lang="en-ID" sz="200" dirty="0" err="1"/>
              <a:t>demo_insert_array</a:t>
            </a:r>
            <a:r>
              <a:rPr lang="en-ID" sz="200" dirty="0"/>
              <a:t>(int A[])</a:t>
            </a:r>
          </a:p>
          <a:p>
            <a:r>
              <a:rPr lang="en-ID" sz="200" dirty="0"/>
              <a:t>    {</a:t>
            </a:r>
          </a:p>
          <a:p>
            <a:r>
              <a:rPr lang="en-ID" sz="200" dirty="0"/>
              <a:t>     for (int </a:t>
            </a:r>
            <a:r>
              <a:rPr lang="en-ID" sz="200" dirty="0" err="1"/>
              <a:t>i</a:t>
            </a:r>
            <a:r>
              <a:rPr lang="en-ID" sz="200" dirty="0"/>
              <a:t>=0; </a:t>
            </a:r>
            <a:r>
              <a:rPr lang="en-ID" sz="200" dirty="0" err="1"/>
              <a:t>i</a:t>
            </a:r>
            <a:r>
              <a:rPr lang="en-ID" sz="200" dirty="0"/>
              <a:t>&lt;</a:t>
            </a:r>
            <a:r>
              <a:rPr lang="en-ID" sz="200" dirty="0" err="1"/>
              <a:t>A.length</a:t>
            </a:r>
            <a:r>
              <a:rPr lang="en-ID" sz="200" dirty="0"/>
              <a:t>; </a:t>
            </a:r>
            <a:r>
              <a:rPr lang="en-ID" sz="200" dirty="0" err="1"/>
              <a:t>i</a:t>
            </a:r>
            <a:r>
              <a:rPr lang="en-ID" sz="200" dirty="0"/>
              <a:t>++) </a:t>
            </a:r>
          </a:p>
          <a:p>
            <a:r>
              <a:rPr lang="en-ID" sz="200" dirty="0"/>
              <a:t>        {</a:t>
            </a:r>
          </a:p>
          <a:p>
            <a:r>
              <a:rPr lang="en-ID" sz="200" dirty="0"/>
              <a:t>         root = insert(root, A[</a:t>
            </a:r>
            <a:r>
              <a:rPr lang="en-ID" sz="200" dirty="0" err="1"/>
              <a:t>i</a:t>
            </a:r>
            <a:r>
              <a:rPr lang="en-ID" sz="200" dirty="0"/>
              <a:t>]);</a:t>
            </a:r>
          </a:p>
          <a:p>
            <a:r>
              <a:rPr lang="en-ID" sz="200" dirty="0"/>
              <a:t>	 </a:t>
            </a:r>
            <a:r>
              <a:rPr lang="en-ID" sz="200" dirty="0" err="1"/>
              <a:t>displayTree</a:t>
            </a:r>
            <a:r>
              <a:rPr lang="en-ID" sz="200" dirty="0"/>
              <a:t>();</a:t>
            </a:r>
          </a:p>
          <a:p>
            <a:r>
              <a:rPr lang="en-ID" sz="200" dirty="0"/>
              <a:t>         }</a:t>
            </a:r>
          </a:p>
          <a:p>
            <a:r>
              <a:rPr lang="en-ID" sz="200" dirty="0"/>
              <a:t>     }</a:t>
            </a:r>
          </a:p>
          <a:p>
            <a:endParaRPr lang="en-ID" sz="200" dirty="0"/>
          </a:p>
          <a:p>
            <a:endParaRPr lang="en-ID" sz="200" dirty="0"/>
          </a:p>
          <a:p>
            <a:r>
              <a:rPr lang="en-ID" sz="200" dirty="0"/>
              <a:t>    public static void main(String[] </a:t>
            </a:r>
            <a:r>
              <a:rPr lang="en-ID" sz="200" dirty="0" err="1"/>
              <a:t>args</a:t>
            </a:r>
            <a:r>
              <a:rPr lang="en-ID" sz="200" dirty="0"/>
              <a:t>) {</a:t>
            </a:r>
          </a:p>
          <a:p>
            <a:r>
              <a:rPr lang="en-ID" sz="200" dirty="0"/>
              <a:t>        </a:t>
            </a:r>
            <a:r>
              <a:rPr lang="en-ID" sz="200" dirty="0" err="1"/>
              <a:t>AVLTree</a:t>
            </a:r>
            <a:r>
              <a:rPr lang="en-ID" sz="200" dirty="0"/>
              <a:t> tree = new </a:t>
            </a:r>
            <a:r>
              <a:rPr lang="en-ID" sz="200" dirty="0" err="1"/>
              <a:t>AVLTree</a:t>
            </a:r>
            <a:r>
              <a:rPr lang="en-ID" sz="200" dirty="0"/>
              <a:t>();</a:t>
            </a:r>
          </a:p>
          <a:p>
            <a:r>
              <a:rPr lang="en-ID" sz="200" dirty="0"/>
              <a:t>	int A[] = {10, 20, 30, 40, 50, 25};</a:t>
            </a:r>
          </a:p>
          <a:p>
            <a:endParaRPr lang="en-ID" sz="200" dirty="0"/>
          </a:p>
          <a:p>
            <a:r>
              <a:rPr lang="en-ID" sz="200" dirty="0"/>
              <a:t>	</a:t>
            </a:r>
            <a:r>
              <a:rPr lang="en-ID" sz="200" dirty="0" err="1"/>
              <a:t>tree.demo_insert_array</a:t>
            </a:r>
            <a:r>
              <a:rPr lang="en-ID" sz="200" dirty="0"/>
              <a:t>(A);</a:t>
            </a:r>
          </a:p>
          <a:p>
            <a:r>
              <a:rPr lang="en-ID" sz="200" dirty="0"/>
              <a:t>	</a:t>
            </a:r>
          </a:p>
          <a:p>
            <a:r>
              <a:rPr lang="en-ID" sz="200" dirty="0"/>
              <a:t>        </a:t>
            </a:r>
            <a:r>
              <a:rPr lang="en-ID" sz="200" dirty="0" err="1"/>
              <a:t>System.out.println</a:t>
            </a:r>
            <a:r>
              <a:rPr lang="en-ID" sz="200" dirty="0"/>
              <a:t>("Preorder traversal of constructed AVL tree:");</a:t>
            </a:r>
          </a:p>
          <a:p>
            <a:r>
              <a:rPr lang="en-ID" sz="200" dirty="0"/>
              <a:t>        </a:t>
            </a:r>
            <a:r>
              <a:rPr lang="en-ID" sz="200" dirty="0" err="1"/>
              <a:t>tree.preOrder</a:t>
            </a:r>
            <a:r>
              <a:rPr lang="en-ID" sz="200" dirty="0"/>
              <a:t>(</a:t>
            </a:r>
            <a:r>
              <a:rPr lang="en-ID" sz="200" dirty="0" err="1"/>
              <a:t>tree.root</a:t>
            </a:r>
            <a:r>
              <a:rPr lang="en-ID" sz="200" dirty="0"/>
              <a:t>);</a:t>
            </a:r>
          </a:p>
          <a:p>
            <a:r>
              <a:rPr lang="en-ID" sz="200" dirty="0"/>
              <a:t>	</a:t>
            </a:r>
            <a:r>
              <a:rPr lang="en-ID" sz="200" dirty="0" err="1"/>
              <a:t>tree.displayTree</a:t>
            </a:r>
            <a:r>
              <a:rPr lang="en-ID" sz="200" dirty="0"/>
              <a:t>();</a:t>
            </a:r>
          </a:p>
          <a:p>
            <a:r>
              <a:rPr lang="en-ID" sz="200" dirty="0"/>
              <a:t>    }</a:t>
            </a:r>
          </a:p>
          <a:p>
            <a:r>
              <a:rPr lang="en-ID" sz="200" dirty="0"/>
              <a:t>}</a:t>
            </a:r>
          </a:p>
          <a:p>
            <a:endParaRPr lang="en-ID" sz="200" dirty="0"/>
          </a:p>
        </p:txBody>
      </p:sp>
    </p:spTree>
    <p:extLst>
      <p:ext uri="{BB962C8B-B14F-4D97-AF65-F5344CB8AC3E}">
        <p14:creationId xmlns:p14="http://schemas.microsoft.com/office/powerpoint/2010/main" val="1629023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942</Words>
  <Application>Microsoft Office PowerPoint</Application>
  <PresentationFormat>Widescreen</PresentationFormat>
  <Paragraphs>154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AVL Tree</vt:lpstr>
      <vt:lpstr>AVL tree (Adelson-Velsky and Landis tree) </vt:lpstr>
      <vt:lpstr>AVL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 Tree</dc:title>
  <dc:creator>Aris</dc:creator>
  <cp:lastModifiedBy>Aris</cp:lastModifiedBy>
  <cp:revision>6</cp:revision>
  <dcterms:created xsi:type="dcterms:W3CDTF">2023-08-24T04:19:06Z</dcterms:created>
  <dcterms:modified xsi:type="dcterms:W3CDTF">2023-08-24T07:12:44Z</dcterms:modified>
</cp:coreProperties>
</file>