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2127-176D-472D-1B8D-25231CC2E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BC4E0-FE88-479B-49C8-97B4B114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7D9F-39FB-97D5-5B1A-551C427C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9C18-CC23-1EC8-EFF2-0EC893A9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9341D-A530-B9ED-B5DF-DC938934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03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4A9A-C98D-AAE3-5D6D-7F74CC6B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C7779-162E-DE35-B4EF-611EB0062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F0F9-9AD7-6AC2-13C2-D397D31C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A45D-257E-DEA0-5189-871DFD34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17835-5E0C-D4F5-AE24-CDB113B9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420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028E4-E295-B878-6557-3921369A4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10CFE-C558-75D8-0202-9DA5131F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24C8-06C1-330C-E804-CF7F7D0B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1ECC-E62C-1B3D-AAFE-2C139E8B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A414-1CF5-8415-65D6-D4727874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050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DBAB-713E-2E9F-AA62-8941A45D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8826-B9BD-94CC-C8CA-6445709EC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8441-3147-3C8F-2596-54508F67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41F6-4462-0F68-EBED-04E6B14F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39B1-5060-96BE-433F-99683251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455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860A-FF9F-D25C-7CE5-C02AFB25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56872-D3A1-1A6F-1FCA-B47E6CE4C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DFFE-58A8-EFCA-C9DE-91B6C5B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1797-CCF1-2746-688B-8449CAC0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1B616-6769-889F-178B-44FF494E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901D-4767-81FB-920F-93B39E77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2BAF-12C9-25F2-F0EF-00F59964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2B4D3-6B16-25BD-BB96-C5F0C17E5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90A3-D8DD-31A8-DC22-B3963F4F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16233-6DB4-E855-17AE-51F8ABB6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66234-A56A-689E-BF5B-748AEEBD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902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C9479-FF58-6C1A-2599-8457C46E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F4BEA-83D3-5C98-B02E-A2619034F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09258-CECA-97B4-8DAE-A47610629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3E4B-43B2-C836-866A-4DDD29E2A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A23D-AE38-27D1-20FA-F89ED7F15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58603-C4DB-98BF-4661-0E8D6510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F9824-55FE-3DC0-92FB-5C4D22AF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3AD84-6EB1-4D5A-1700-0BEF4B11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74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A7D6-E23E-2C90-A092-E65CC9FE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52C4E-ABB7-2819-EC11-32AAA51D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CC36D-C186-AF3C-DEFD-70B21A94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D819B-8E36-4B56-0F54-FAA69D12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772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FDF58-84C0-525F-2872-89B79603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15BFA-7A5B-3220-002A-51B1567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9B32B-13F5-7A6B-92E0-F1FDDD8D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765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A601-967E-4F8D-194C-F5C45AA6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B009-E99E-835D-0F77-252CABBE7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64E5D-452C-E9FA-24AE-4FC28D28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6E7B4-AA7A-843F-FCF5-68FEFF59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B4341-D59E-90DB-2AB0-22871F3B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7E45-921B-0996-4810-BC6B2FF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982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738D-2267-6D81-D14D-A5ED1EA8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BB83F-9A9E-E210-8F57-9B82FF650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0867A-CC22-CA18-6E8A-8ED3061F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F6CEE-015A-C03B-2F79-54D03D1B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9DF5D-0E16-9263-E591-2D44AFD0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E5D0-8770-1305-CF5B-59EE8371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27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A608B-CF76-8A0D-6D94-66D18C2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7391-381B-95ED-512F-2D8ADBF03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EF3D5-C4C6-0E77-DB26-26D8EC146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35BB4-7C1E-48BB-8793-DA7FFA39B738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8CA5-F343-482B-1641-643DB208A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5FE60-AF9F-086D-9055-03410B041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005E-D69E-47F0-8CCD-21A8942D484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312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9C25-CB84-4E63-6A1B-3110DA535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Hash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60E96-B896-9570-E147-768783739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3842"/>
            <a:ext cx="9144000" cy="1373957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537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D379-FDA2-EDF9-7F0B-7A6BCFF9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CAD5-0D03-B277-628B-74C1C0A81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0880" cy="4351338"/>
          </a:xfrm>
        </p:spPr>
        <p:txBody>
          <a:bodyPr/>
          <a:lstStyle/>
          <a:p>
            <a:r>
              <a:rPr lang="en-US" dirty="0"/>
              <a:t>Hashing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duplikasi</a:t>
            </a:r>
            <a:r>
              <a:rPr lang="en-US" dirty="0"/>
              <a:t> data. </a:t>
            </a:r>
          </a:p>
          <a:p>
            <a:r>
              <a:rPr lang="en-ID" dirty="0"/>
              <a:t>Baca </a:t>
            </a:r>
            <a:r>
              <a:rPr lang="en-ID" dirty="0" err="1"/>
              <a:t>kembali</a:t>
            </a:r>
            <a:r>
              <a:rPr lang="en-ID" dirty="0"/>
              <a:t> Latihan yang </a:t>
            </a:r>
            <a:r>
              <a:rPr lang="en-ID" dirty="0" err="1"/>
              <a:t>terkait</a:t>
            </a:r>
            <a:r>
              <a:rPr lang="en-ID" dirty="0"/>
              <a:t> daftar </a:t>
            </a:r>
            <a:r>
              <a:rPr lang="en-ID" dirty="0" err="1"/>
              <a:t>nama</a:t>
            </a:r>
            <a:r>
              <a:rPr lang="en-ID" dirty="0"/>
              <a:t> file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direktori</a:t>
            </a:r>
            <a:r>
              <a:rPr lang="en-ID" dirty="0"/>
              <a:t> dan sub-</a:t>
            </a:r>
            <a:r>
              <a:rPr lang="en-ID" dirty="0" err="1"/>
              <a:t>direktori</a:t>
            </a:r>
            <a:r>
              <a:rPr lang="en-ID" dirty="0"/>
              <a:t>.</a:t>
            </a:r>
          </a:p>
          <a:p>
            <a:r>
              <a:rPr lang="en-ID" dirty="0"/>
              <a:t>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susunlah</a:t>
            </a:r>
            <a:r>
              <a:rPr lang="en-ID" dirty="0"/>
              <a:t> daftar file </a:t>
            </a:r>
            <a:r>
              <a:rPr lang="en-ID" dirty="0" err="1"/>
              <a:t>tsb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hashing</a:t>
            </a:r>
          </a:p>
          <a:p>
            <a:r>
              <a:rPr lang="en-ID" dirty="0" err="1"/>
              <a:t>Tunjukkan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hashing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 file.</a:t>
            </a:r>
          </a:p>
        </p:txBody>
      </p:sp>
      <p:pic>
        <p:nvPicPr>
          <p:cNvPr id="4" name="Picture 2" descr="Structures of Directory in Operating System - GeeksforGeeks">
            <a:extLst>
              <a:ext uri="{FF2B5EF4-FFF2-40B4-BE49-F238E27FC236}">
                <a16:creationId xmlns:a16="http://schemas.microsoft.com/office/drawing/2014/main" id="{7F5DAD02-F711-980A-6303-71139066A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390" y="854304"/>
            <a:ext cx="4597671" cy="257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ash Tables | What, Why &amp; How to Use Them | Khalil Stemmler">
            <a:extLst>
              <a:ext uri="{FF2B5EF4-FFF2-40B4-BE49-F238E27FC236}">
                <a16:creationId xmlns:a16="http://schemas.microsoft.com/office/drawing/2014/main" id="{A604D2F0-0357-9F5E-CAA4-26255FE7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715" y="3836545"/>
            <a:ext cx="5009580" cy="283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63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Latihan Hash</vt:lpstr>
      <vt:lpstr>Latihan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Hash</dc:title>
  <dc:creator>Aris</dc:creator>
  <cp:lastModifiedBy>Aris</cp:lastModifiedBy>
  <cp:revision>3</cp:revision>
  <dcterms:created xsi:type="dcterms:W3CDTF">2023-08-22T23:47:38Z</dcterms:created>
  <dcterms:modified xsi:type="dcterms:W3CDTF">2023-08-23T00:11:24Z</dcterms:modified>
</cp:coreProperties>
</file>