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C163-9657-2125-3908-6B5F2A659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60A1A-D89C-A1CA-4B14-CBBAF9253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8CBA3-6FDA-9A2F-6D7A-D2F46E66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362-9382-4EAE-A6E9-9E41732FEEA1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88DB-E303-97EE-55E3-40155347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BF4B3-79D5-D2C2-7E16-0C34CEFC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92-FA20-42A8-840B-2099A7E710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11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5B32-0196-0265-6EF1-D5499AC1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2E02C-1A54-E008-AB92-6C4D211C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CC0F-BC88-0AFF-3434-238B8E3A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362-9382-4EAE-A6E9-9E41732FEEA1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C457-BA52-A79D-986D-8E497AC2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3121-4EFA-6990-EE76-577BECC2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92-FA20-42A8-840B-2099A7E710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548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71142-3C46-0B0E-7EA8-489812EDC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1DA85-D96C-072B-626C-52EC5698A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D243-AED3-EBEC-6D66-0C000FC7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362-9382-4EAE-A6E9-9E41732FEEA1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E31C-F6E4-40A7-6398-1EAC62F6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17259-C509-C4C7-DB5C-2F965455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92-FA20-42A8-840B-2099A7E710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919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EF55-C49E-F4F5-57A6-9019B6BD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2457-9AC2-1BC7-3D39-EB7EF47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36ADD-3113-69A8-9EDD-2BBDEE18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362-9382-4EAE-A6E9-9E41732FEEA1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008F0-3B69-C610-ABC9-5D1BAF38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2F8DB-2572-4879-7CA6-2FF6EF4E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92-FA20-42A8-840B-2099A7E710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302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09D5-2BB9-A65D-D8B2-406352B4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59C38-10F8-161E-9D0F-49AF90FDB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84C4A-13CF-944F-7C29-25E8D6DC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362-9382-4EAE-A6E9-9E41732FEEA1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1F98A-AF9E-E75E-64EE-6B75668A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7EAF7-2B5C-44DA-375E-15464293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92-FA20-42A8-840B-2099A7E710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243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91C3-79C5-CF42-4C1C-A65F4CC9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B42F-08FE-73C4-4010-554C7D4E7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1A967-EF62-E6CB-ABB8-2041B0EC1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54A9A-9912-1DE3-D643-598149A3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362-9382-4EAE-A6E9-9E41732FEEA1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CF193-7439-57CD-989C-97315CEF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2DBD-7FBE-739F-85F2-BECBA221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92-FA20-42A8-840B-2099A7E710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536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EB78-E036-B12F-FD33-26B6FC60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68230-6DB9-FF67-4B97-B73D1579B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1AECC-DE40-26B2-618B-4644D9E8E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EC508-240D-DE36-01A4-D63B1AA7F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4797A-0FAE-7BA6-6AE0-6ECF12C76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4E840-33D2-FEC1-0E2A-EFFD2183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362-9382-4EAE-A6E9-9E41732FEEA1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1ED1C-4CF5-20ED-811B-455F78B9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5E114-E62B-4558-65C0-75D6F4CE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92-FA20-42A8-840B-2099A7E710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80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2EB2-6D94-0261-A766-4AD1062A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DAC47-DCD0-A834-7F17-A27D85AE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362-9382-4EAE-A6E9-9E41732FEEA1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C493A-7349-F0E8-C090-6A96163B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30BD8-8296-781A-5DDF-3AB1160A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92-FA20-42A8-840B-2099A7E710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550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E8E36-7AC4-BE71-D178-72B0B56A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362-9382-4EAE-A6E9-9E41732FEEA1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F2293-861D-0439-B77F-9907AEF0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97937-336F-4C1B-7D5F-739F63E8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92-FA20-42A8-840B-2099A7E710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215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12F2-DE28-FDB2-45F4-70E73695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8F1E-986E-F0BD-AAAE-8BAF28D36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F1816-C8FD-D78E-334D-63C5F604F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D8A1-8DF8-A5FA-888D-626256DE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362-9382-4EAE-A6E9-9E41732FEEA1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7670F-C935-8FE2-B2D9-646800B1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5CDA7-F098-28CE-20AA-B9655DB4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92-FA20-42A8-840B-2099A7E710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166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2DC3-1E1A-A70F-7EBF-D535BD97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25C71-1719-79FE-313A-B335FDDAE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7CC7E-B4FA-27D8-85A2-87D05E5E2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FFDED-CE2D-E6C6-9B2B-524953D2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0362-9382-4EAE-A6E9-9E41732FEEA1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EFBCD-853F-6399-0EF3-7482BA9E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90D1F-5230-0084-76A7-9C96B6EC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92-FA20-42A8-840B-2099A7E710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802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23291-05F4-945F-A403-71C2B436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061C5-4178-555D-35A1-8AEC4C040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C0781-6BD2-6316-486D-8E6D2534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0362-9382-4EAE-A6E9-9E41732FEEA1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B9892-C136-196B-87D5-571B5FDC9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9121-43D0-3B98-4B9B-FD1060912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B9A92-FA20-42A8-840B-2099A7E710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854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5451-359F-9219-628B-CA5676FF0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ADT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58855-543D-E472-EFD7-18C70FE63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8684"/>
            <a:ext cx="9144000" cy="1289115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4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sh Tables | What, Why &amp; How to Use Them | Khalil Stemmler">
            <a:extLst>
              <a:ext uri="{FF2B5EF4-FFF2-40B4-BE49-F238E27FC236}">
                <a16:creationId xmlns:a16="http://schemas.microsoft.com/office/drawing/2014/main" id="{808403B6-0543-3804-F8C8-F027E65A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88" y="1690688"/>
            <a:ext cx="6530419" cy="370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8318C-838E-3426-FFFE-4ED6E959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3E1D-5D67-1D29-1640-F588F6E5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6674" cy="4351338"/>
          </a:xfrm>
        </p:spPr>
        <p:txBody>
          <a:bodyPr/>
          <a:lstStyle/>
          <a:p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b="1" dirty="0"/>
              <a:t>array-like</a:t>
            </a:r>
            <a:r>
              <a:rPr lang="en-ID" dirty="0"/>
              <a:t> di mana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 </a:t>
            </a:r>
            <a:r>
              <a:rPr lang="en-ID" dirty="0" err="1"/>
              <a:t>dikaitkan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b="1" dirty="0"/>
              <a:t>key</a:t>
            </a:r>
            <a:r>
              <a:rPr lang="en-ID" dirty="0"/>
              <a:t>. 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hash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 </a:t>
            </a:r>
            <a:r>
              <a:rPr lang="en-ID" dirty="0" err="1"/>
              <a:t>berdasarkan</a:t>
            </a:r>
            <a:r>
              <a:rPr lang="en-ID" dirty="0"/>
              <a:t> key yang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52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4584-67AB-B857-6A8C-833B32FC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Catalog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A2AB9-CC6D-0761-289F-12D35803A40F}"/>
              </a:ext>
            </a:extLst>
          </p:cNvPr>
          <p:cNvSpPr txBox="1"/>
          <p:nvPr/>
        </p:nvSpPr>
        <p:spPr>
          <a:xfrm>
            <a:off x="8229600" y="461913"/>
            <a:ext cx="3337089" cy="594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400" dirty="0"/>
              <a:t>import </a:t>
            </a:r>
            <a:r>
              <a:rPr lang="en-ID" sz="400" dirty="0" err="1"/>
              <a:t>java.util.HashMap</a:t>
            </a:r>
            <a:r>
              <a:rPr lang="en-ID" sz="400" dirty="0"/>
              <a:t>;</a:t>
            </a:r>
          </a:p>
          <a:p>
            <a:r>
              <a:rPr lang="en-ID" sz="400" dirty="0"/>
              <a:t>import </a:t>
            </a:r>
            <a:r>
              <a:rPr lang="en-ID" sz="400" dirty="0" err="1"/>
              <a:t>java.util.Map</a:t>
            </a:r>
            <a:r>
              <a:rPr lang="en-ID" sz="400" dirty="0"/>
              <a:t>;</a:t>
            </a:r>
          </a:p>
          <a:p>
            <a:endParaRPr lang="en-ID" sz="400" dirty="0"/>
          </a:p>
          <a:p>
            <a:r>
              <a:rPr lang="en-ID" sz="400" dirty="0"/>
              <a:t>class Product {</a:t>
            </a:r>
          </a:p>
          <a:p>
            <a:r>
              <a:rPr lang="en-ID" sz="400" dirty="0"/>
              <a:t>    private int id;</a:t>
            </a:r>
          </a:p>
          <a:p>
            <a:r>
              <a:rPr lang="en-ID" sz="400" dirty="0"/>
              <a:t>    private String name;</a:t>
            </a:r>
          </a:p>
          <a:p>
            <a:r>
              <a:rPr lang="en-ID" sz="400" dirty="0"/>
              <a:t>    private double price;</a:t>
            </a:r>
          </a:p>
          <a:p>
            <a:r>
              <a:rPr lang="en-ID" sz="400" dirty="0"/>
              <a:t>    private String description;</a:t>
            </a:r>
          </a:p>
          <a:p>
            <a:endParaRPr lang="en-ID" sz="400" dirty="0"/>
          </a:p>
          <a:p>
            <a:r>
              <a:rPr lang="en-ID" sz="400" dirty="0"/>
              <a:t>    public Product(int id, String name, double price, String description) {</a:t>
            </a:r>
          </a:p>
          <a:p>
            <a:r>
              <a:rPr lang="en-ID" sz="400" dirty="0"/>
              <a:t>        this.id = id;</a:t>
            </a:r>
          </a:p>
          <a:p>
            <a:r>
              <a:rPr lang="en-ID" sz="400" dirty="0"/>
              <a:t>        this.name = name;</a:t>
            </a:r>
          </a:p>
          <a:p>
            <a:r>
              <a:rPr lang="en-ID" sz="400" dirty="0"/>
              <a:t>        </a:t>
            </a:r>
            <a:r>
              <a:rPr lang="en-ID" sz="400" dirty="0" err="1"/>
              <a:t>this.price</a:t>
            </a:r>
            <a:r>
              <a:rPr lang="en-ID" sz="400" dirty="0"/>
              <a:t> = price;</a:t>
            </a:r>
          </a:p>
          <a:p>
            <a:r>
              <a:rPr lang="en-ID" sz="400" dirty="0"/>
              <a:t>        </a:t>
            </a:r>
            <a:r>
              <a:rPr lang="en-ID" sz="400" dirty="0" err="1"/>
              <a:t>this.description</a:t>
            </a:r>
            <a:r>
              <a:rPr lang="en-ID" sz="400" dirty="0"/>
              <a:t> = description;</a:t>
            </a:r>
          </a:p>
          <a:p>
            <a:r>
              <a:rPr lang="en-ID" sz="400" dirty="0"/>
              <a:t>    }</a:t>
            </a:r>
          </a:p>
          <a:p>
            <a:endParaRPr lang="en-ID" sz="400" dirty="0"/>
          </a:p>
          <a:p>
            <a:r>
              <a:rPr lang="en-ID" sz="400" dirty="0"/>
              <a:t>    public int </a:t>
            </a:r>
            <a:r>
              <a:rPr lang="en-ID" sz="400" dirty="0" err="1"/>
              <a:t>getId</a:t>
            </a:r>
            <a:r>
              <a:rPr lang="en-ID" sz="400" dirty="0"/>
              <a:t>() {</a:t>
            </a:r>
          </a:p>
          <a:p>
            <a:r>
              <a:rPr lang="en-ID" sz="400" dirty="0"/>
              <a:t>        return id;</a:t>
            </a:r>
          </a:p>
          <a:p>
            <a:r>
              <a:rPr lang="en-ID" sz="400" dirty="0"/>
              <a:t>    }</a:t>
            </a:r>
          </a:p>
          <a:p>
            <a:endParaRPr lang="en-ID" sz="400" dirty="0"/>
          </a:p>
          <a:p>
            <a:r>
              <a:rPr lang="en-ID" sz="400" dirty="0"/>
              <a:t>    public String </a:t>
            </a:r>
            <a:r>
              <a:rPr lang="en-ID" sz="400" dirty="0" err="1"/>
              <a:t>getName</a:t>
            </a:r>
            <a:r>
              <a:rPr lang="en-ID" sz="400" dirty="0"/>
              <a:t>() {</a:t>
            </a:r>
          </a:p>
          <a:p>
            <a:r>
              <a:rPr lang="en-ID" sz="400" dirty="0"/>
              <a:t>        return name;</a:t>
            </a:r>
          </a:p>
          <a:p>
            <a:r>
              <a:rPr lang="en-ID" sz="400" dirty="0"/>
              <a:t>    }</a:t>
            </a:r>
          </a:p>
          <a:p>
            <a:endParaRPr lang="en-ID" sz="400" dirty="0"/>
          </a:p>
          <a:p>
            <a:r>
              <a:rPr lang="en-ID" sz="400" dirty="0"/>
              <a:t>    public double </a:t>
            </a:r>
            <a:r>
              <a:rPr lang="en-ID" sz="400" dirty="0" err="1"/>
              <a:t>getPrice</a:t>
            </a:r>
            <a:r>
              <a:rPr lang="en-ID" sz="400" dirty="0"/>
              <a:t>() {</a:t>
            </a:r>
          </a:p>
          <a:p>
            <a:r>
              <a:rPr lang="en-ID" sz="400" dirty="0"/>
              <a:t>        return price;</a:t>
            </a:r>
          </a:p>
          <a:p>
            <a:r>
              <a:rPr lang="en-ID" sz="400" dirty="0"/>
              <a:t>    }</a:t>
            </a:r>
          </a:p>
          <a:p>
            <a:endParaRPr lang="en-ID" sz="400" dirty="0"/>
          </a:p>
          <a:p>
            <a:r>
              <a:rPr lang="en-ID" sz="400" dirty="0"/>
              <a:t>    public String </a:t>
            </a:r>
            <a:r>
              <a:rPr lang="en-ID" sz="400" dirty="0" err="1"/>
              <a:t>getDescription</a:t>
            </a:r>
            <a:r>
              <a:rPr lang="en-ID" sz="400" dirty="0"/>
              <a:t>() {</a:t>
            </a:r>
          </a:p>
          <a:p>
            <a:r>
              <a:rPr lang="en-ID" sz="400" dirty="0"/>
              <a:t>        return description;</a:t>
            </a:r>
          </a:p>
          <a:p>
            <a:r>
              <a:rPr lang="en-ID" sz="400" dirty="0"/>
              <a:t>    }</a:t>
            </a:r>
          </a:p>
          <a:p>
            <a:endParaRPr lang="en-ID" sz="400" dirty="0"/>
          </a:p>
          <a:p>
            <a:r>
              <a:rPr lang="en-ID" sz="400" dirty="0"/>
              <a:t>    @Override</a:t>
            </a:r>
          </a:p>
          <a:p>
            <a:r>
              <a:rPr lang="en-ID" sz="400" dirty="0"/>
              <a:t>    public String </a:t>
            </a:r>
            <a:r>
              <a:rPr lang="en-ID" sz="400" dirty="0" err="1"/>
              <a:t>toString</a:t>
            </a:r>
            <a:r>
              <a:rPr lang="en-ID" sz="400" dirty="0"/>
              <a:t>() {</a:t>
            </a:r>
          </a:p>
          <a:p>
            <a:r>
              <a:rPr lang="en-ID" sz="400" dirty="0"/>
              <a:t>        return "Product [id=" + id + ", name=" + name + ", price=" + price + ", description=" + description + "]";</a:t>
            </a:r>
          </a:p>
          <a:p>
            <a:r>
              <a:rPr lang="en-ID" sz="400" dirty="0"/>
              <a:t>    }</a:t>
            </a:r>
          </a:p>
          <a:p>
            <a:r>
              <a:rPr lang="en-ID" sz="400" dirty="0"/>
              <a:t>}</a:t>
            </a:r>
          </a:p>
          <a:p>
            <a:endParaRPr lang="en-ID" sz="400" dirty="0"/>
          </a:p>
          <a:p>
            <a:r>
              <a:rPr lang="en-ID" sz="400" dirty="0"/>
              <a:t>class </a:t>
            </a:r>
            <a:r>
              <a:rPr lang="en-ID" sz="400" dirty="0" err="1"/>
              <a:t>ProductCatalog</a:t>
            </a:r>
            <a:r>
              <a:rPr lang="en-ID" sz="400" dirty="0"/>
              <a:t> {</a:t>
            </a:r>
          </a:p>
          <a:p>
            <a:r>
              <a:rPr lang="en-ID" sz="400" dirty="0"/>
              <a:t>    private Map&lt;String, Product&gt; </a:t>
            </a:r>
            <a:r>
              <a:rPr lang="en-ID" sz="400" dirty="0" err="1"/>
              <a:t>catalogByName</a:t>
            </a:r>
            <a:r>
              <a:rPr lang="en-ID" sz="400" dirty="0"/>
              <a:t>; // Use product name as key</a:t>
            </a:r>
          </a:p>
          <a:p>
            <a:endParaRPr lang="en-ID" sz="400" dirty="0"/>
          </a:p>
          <a:p>
            <a:r>
              <a:rPr lang="en-ID" sz="400" dirty="0"/>
              <a:t>    public </a:t>
            </a:r>
            <a:r>
              <a:rPr lang="en-ID" sz="400" dirty="0" err="1"/>
              <a:t>ProductCatalog</a:t>
            </a:r>
            <a:r>
              <a:rPr lang="en-ID" sz="400" dirty="0"/>
              <a:t>() {</a:t>
            </a:r>
          </a:p>
          <a:p>
            <a:r>
              <a:rPr lang="en-ID" sz="400" dirty="0"/>
              <a:t>        </a:t>
            </a:r>
            <a:r>
              <a:rPr lang="en-ID" sz="400" dirty="0" err="1"/>
              <a:t>catalogByName</a:t>
            </a:r>
            <a:r>
              <a:rPr lang="en-ID" sz="400" dirty="0"/>
              <a:t> = new HashMap&lt;&gt;();</a:t>
            </a:r>
          </a:p>
          <a:p>
            <a:r>
              <a:rPr lang="en-ID" sz="400" dirty="0"/>
              <a:t>    }</a:t>
            </a:r>
          </a:p>
          <a:p>
            <a:endParaRPr lang="en-ID" sz="400" dirty="0"/>
          </a:p>
          <a:p>
            <a:r>
              <a:rPr lang="en-ID" sz="400" dirty="0"/>
              <a:t>    public void </a:t>
            </a:r>
            <a:r>
              <a:rPr lang="en-ID" sz="400" dirty="0" err="1"/>
              <a:t>addProduct</a:t>
            </a:r>
            <a:r>
              <a:rPr lang="en-ID" sz="400" dirty="0"/>
              <a:t>(Product product) {</a:t>
            </a:r>
          </a:p>
          <a:p>
            <a:r>
              <a:rPr lang="en-ID" sz="400" dirty="0"/>
              <a:t>        if (</a:t>
            </a:r>
            <a:r>
              <a:rPr lang="en-ID" sz="400" dirty="0" err="1"/>
              <a:t>catalogByName.containsKey</a:t>
            </a:r>
            <a:r>
              <a:rPr lang="en-ID" sz="400" dirty="0"/>
              <a:t>(</a:t>
            </a:r>
            <a:r>
              <a:rPr lang="en-ID" sz="400" dirty="0" err="1"/>
              <a:t>product.getName</a:t>
            </a:r>
            <a:r>
              <a:rPr lang="en-ID" sz="400" dirty="0"/>
              <a:t>())) {</a:t>
            </a:r>
          </a:p>
          <a:p>
            <a:r>
              <a:rPr lang="en-ID" sz="400" dirty="0"/>
              <a:t>            </a:t>
            </a:r>
            <a:r>
              <a:rPr lang="en-ID" sz="400" dirty="0" err="1"/>
              <a:t>System.out.println</a:t>
            </a:r>
            <a:r>
              <a:rPr lang="en-ID" sz="400" dirty="0"/>
              <a:t>("Warning: Product with name '" + </a:t>
            </a:r>
            <a:r>
              <a:rPr lang="en-ID" sz="400" dirty="0" err="1"/>
              <a:t>product.getName</a:t>
            </a:r>
            <a:r>
              <a:rPr lang="en-ID" sz="400" dirty="0"/>
              <a:t>() + "' already exists.");</a:t>
            </a:r>
          </a:p>
          <a:p>
            <a:r>
              <a:rPr lang="en-ID" sz="400" dirty="0"/>
              <a:t>            return;</a:t>
            </a:r>
          </a:p>
          <a:p>
            <a:r>
              <a:rPr lang="en-ID" sz="400" dirty="0"/>
              <a:t>        }</a:t>
            </a:r>
          </a:p>
          <a:p>
            <a:r>
              <a:rPr lang="en-ID" sz="400" dirty="0"/>
              <a:t>        </a:t>
            </a:r>
            <a:r>
              <a:rPr lang="en-ID" sz="400" dirty="0" err="1"/>
              <a:t>catalogByName.put</a:t>
            </a:r>
            <a:r>
              <a:rPr lang="en-ID" sz="400" dirty="0"/>
              <a:t>(</a:t>
            </a:r>
            <a:r>
              <a:rPr lang="en-ID" sz="400" dirty="0" err="1"/>
              <a:t>product.getName</a:t>
            </a:r>
            <a:r>
              <a:rPr lang="en-ID" sz="400" dirty="0"/>
              <a:t>(), product);</a:t>
            </a:r>
          </a:p>
          <a:p>
            <a:r>
              <a:rPr lang="en-ID" sz="400" dirty="0"/>
              <a:t>    }</a:t>
            </a:r>
          </a:p>
          <a:p>
            <a:endParaRPr lang="en-ID" sz="400" dirty="0"/>
          </a:p>
          <a:p>
            <a:r>
              <a:rPr lang="en-ID" sz="400" dirty="0"/>
              <a:t>    public Product </a:t>
            </a:r>
            <a:r>
              <a:rPr lang="en-ID" sz="400" dirty="0" err="1"/>
              <a:t>getProductByName</a:t>
            </a:r>
            <a:r>
              <a:rPr lang="en-ID" sz="400" dirty="0"/>
              <a:t>(String name) {</a:t>
            </a:r>
          </a:p>
          <a:p>
            <a:r>
              <a:rPr lang="en-ID" sz="400" dirty="0"/>
              <a:t>        </a:t>
            </a:r>
            <a:r>
              <a:rPr lang="en-ID" sz="400" dirty="0" err="1"/>
              <a:t>System.out.println</a:t>
            </a:r>
            <a:r>
              <a:rPr lang="en-ID" sz="400" dirty="0"/>
              <a:t>("Search product by name: "+name);</a:t>
            </a:r>
          </a:p>
          <a:p>
            <a:r>
              <a:rPr lang="en-ID" sz="400" dirty="0"/>
              <a:t>        return </a:t>
            </a:r>
            <a:r>
              <a:rPr lang="en-ID" sz="400" dirty="0" err="1"/>
              <a:t>catalogByName.get</a:t>
            </a:r>
            <a:r>
              <a:rPr lang="en-ID" sz="400" dirty="0"/>
              <a:t>(name);</a:t>
            </a:r>
          </a:p>
          <a:p>
            <a:r>
              <a:rPr lang="en-ID" sz="400" dirty="0"/>
              <a:t>    }</a:t>
            </a:r>
          </a:p>
          <a:p>
            <a:endParaRPr lang="en-ID" sz="400" dirty="0"/>
          </a:p>
          <a:p>
            <a:r>
              <a:rPr lang="en-ID" sz="400" dirty="0"/>
              <a:t>    public void </a:t>
            </a:r>
            <a:r>
              <a:rPr lang="en-ID" sz="400" dirty="0" err="1"/>
              <a:t>displayCatalog</a:t>
            </a:r>
            <a:r>
              <a:rPr lang="en-ID" sz="400" dirty="0"/>
              <a:t>() {</a:t>
            </a:r>
          </a:p>
          <a:p>
            <a:r>
              <a:rPr lang="en-ID" sz="400" dirty="0"/>
              <a:t>        </a:t>
            </a:r>
            <a:r>
              <a:rPr lang="en-ID" sz="400" dirty="0" err="1"/>
              <a:t>System.out.println</a:t>
            </a:r>
            <a:r>
              <a:rPr lang="en-ID" sz="400" dirty="0"/>
              <a:t>("Product </a:t>
            </a:r>
            <a:r>
              <a:rPr lang="en-ID" sz="400" dirty="0" err="1"/>
              <a:t>Catalog</a:t>
            </a:r>
            <a:r>
              <a:rPr lang="en-ID" sz="400" dirty="0"/>
              <a:t>:");</a:t>
            </a:r>
          </a:p>
          <a:p>
            <a:r>
              <a:rPr lang="en-ID" sz="400" dirty="0"/>
              <a:t>        for (Product </a:t>
            </a:r>
            <a:r>
              <a:rPr lang="en-ID" sz="400" dirty="0" err="1"/>
              <a:t>product</a:t>
            </a:r>
            <a:r>
              <a:rPr lang="en-ID" sz="400" dirty="0"/>
              <a:t> : </a:t>
            </a:r>
            <a:r>
              <a:rPr lang="en-ID" sz="400" dirty="0" err="1"/>
              <a:t>catalogByName.values</a:t>
            </a:r>
            <a:r>
              <a:rPr lang="en-ID" sz="400" dirty="0"/>
              <a:t>()) {</a:t>
            </a:r>
          </a:p>
          <a:p>
            <a:r>
              <a:rPr lang="en-ID" sz="400" dirty="0"/>
              <a:t>            </a:t>
            </a:r>
            <a:r>
              <a:rPr lang="en-ID" sz="400" dirty="0" err="1"/>
              <a:t>System.out.println</a:t>
            </a:r>
            <a:r>
              <a:rPr lang="en-ID" sz="400" dirty="0"/>
              <a:t>(product);</a:t>
            </a:r>
          </a:p>
          <a:p>
            <a:r>
              <a:rPr lang="en-ID" sz="400" dirty="0"/>
              <a:t>        }</a:t>
            </a:r>
          </a:p>
          <a:p>
            <a:r>
              <a:rPr lang="en-ID" sz="400" dirty="0"/>
              <a:t>        </a:t>
            </a:r>
            <a:r>
              <a:rPr lang="en-ID" sz="400" dirty="0" err="1"/>
              <a:t>System.out.println</a:t>
            </a:r>
            <a:r>
              <a:rPr lang="en-ID" sz="400" dirty="0"/>
              <a:t>();</a:t>
            </a:r>
          </a:p>
          <a:p>
            <a:r>
              <a:rPr lang="en-ID" sz="400" dirty="0"/>
              <a:t>    }</a:t>
            </a:r>
          </a:p>
          <a:p>
            <a:r>
              <a:rPr lang="en-ID" sz="400" dirty="0"/>
              <a:t>}</a:t>
            </a:r>
          </a:p>
          <a:p>
            <a:endParaRPr lang="en-ID" sz="400" dirty="0"/>
          </a:p>
          <a:p>
            <a:r>
              <a:rPr lang="en-ID" sz="400" dirty="0"/>
              <a:t>public class </a:t>
            </a:r>
            <a:r>
              <a:rPr lang="en-ID" sz="400" dirty="0" err="1"/>
              <a:t>HashADTExample</a:t>
            </a:r>
            <a:r>
              <a:rPr lang="en-ID" sz="400" dirty="0"/>
              <a:t> {</a:t>
            </a:r>
          </a:p>
          <a:p>
            <a:endParaRPr lang="en-ID" sz="400" dirty="0"/>
          </a:p>
          <a:p>
            <a:r>
              <a:rPr lang="en-ID" sz="400" dirty="0"/>
              <a:t>    public static void main(String[] </a:t>
            </a:r>
            <a:r>
              <a:rPr lang="en-ID" sz="400" dirty="0" err="1"/>
              <a:t>args</a:t>
            </a:r>
            <a:r>
              <a:rPr lang="en-ID" sz="400" dirty="0"/>
              <a:t>) {</a:t>
            </a:r>
          </a:p>
          <a:p>
            <a:r>
              <a:rPr lang="en-ID" sz="400" dirty="0"/>
              <a:t>        </a:t>
            </a:r>
            <a:r>
              <a:rPr lang="en-ID" sz="400" dirty="0" err="1"/>
              <a:t>ProductCatalog</a:t>
            </a:r>
            <a:r>
              <a:rPr lang="en-ID" sz="400" dirty="0"/>
              <a:t> </a:t>
            </a:r>
            <a:r>
              <a:rPr lang="en-ID" sz="400" dirty="0" err="1"/>
              <a:t>catalog</a:t>
            </a:r>
            <a:r>
              <a:rPr lang="en-ID" sz="400" dirty="0"/>
              <a:t> = new </a:t>
            </a:r>
            <a:r>
              <a:rPr lang="en-ID" sz="400" dirty="0" err="1"/>
              <a:t>ProductCatalog</a:t>
            </a:r>
            <a:r>
              <a:rPr lang="en-ID" sz="400" dirty="0"/>
              <a:t>();</a:t>
            </a:r>
          </a:p>
          <a:p>
            <a:endParaRPr lang="en-ID" sz="400" dirty="0"/>
          </a:p>
          <a:p>
            <a:r>
              <a:rPr lang="en-ID" sz="400" dirty="0"/>
              <a:t>        Product product1 = new Product(101, "Laptop", 999.99, "High-performance laptop with SSD");</a:t>
            </a:r>
          </a:p>
          <a:p>
            <a:r>
              <a:rPr lang="en-ID" sz="400" dirty="0"/>
              <a:t>        Product product2 = new Product(102, "Phone", 499.99, "Smartphone with great camera");</a:t>
            </a:r>
          </a:p>
          <a:p>
            <a:r>
              <a:rPr lang="en-ID" sz="400" dirty="0"/>
              <a:t>        Product product3 = new Product(103, "Tablet", 299.99, "Portable tablet for entertainment");</a:t>
            </a:r>
          </a:p>
          <a:p>
            <a:endParaRPr lang="en-ID" sz="400" dirty="0"/>
          </a:p>
          <a:p>
            <a:r>
              <a:rPr lang="en-ID" sz="400" dirty="0"/>
              <a:t>        </a:t>
            </a:r>
            <a:r>
              <a:rPr lang="en-ID" sz="400" dirty="0" err="1"/>
              <a:t>catalog.addProduct</a:t>
            </a:r>
            <a:r>
              <a:rPr lang="en-ID" sz="400" dirty="0"/>
              <a:t>(product1);</a:t>
            </a:r>
          </a:p>
          <a:p>
            <a:r>
              <a:rPr lang="en-ID" sz="400" dirty="0"/>
              <a:t>        </a:t>
            </a:r>
            <a:r>
              <a:rPr lang="en-ID" sz="400" dirty="0" err="1"/>
              <a:t>catalog.addProduct</a:t>
            </a:r>
            <a:r>
              <a:rPr lang="en-ID" sz="400" dirty="0"/>
              <a:t>(product2);</a:t>
            </a:r>
          </a:p>
          <a:p>
            <a:r>
              <a:rPr lang="en-ID" sz="400" dirty="0"/>
              <a:t>        </a:t>
            </a:r>
            <a:r>
              <a:rPr lang="en-ID" sz="400" dirty="0" err="1"/>
              <a:t>catalog.addProduct</a:t>
            </a:r>
            <a:r>
              <a:rPr lang="en-ID" sz="400" dirty="0"/>
              <a:t>(product3);</a:t>
            </a:r>
          </a:p>
          <a:p>
            <a:endParaRPr lang="en-ID" sz="400" dirty="0"/>
          </a:p>
          <a:p>
            <a:r>
              <a:rPr lang="en-ID" sz="400" dirty="0"/>
              <a:t>        </a:t>
            </a:r>
            <a:r>
              <a:rPr lang="en-ID" sz="400" dirty="0" err="1"/>
              <a:t>catalog.displayCatalog</a:t>
            </a:r>
            <a:r>
              <a:rPr lang="en-ID" sz="400" dirty="0"/>
              <a:t>();</a:t>
            </a:r>
          </a:p>
          <a:p>
            <a:endParaRPr lang="en-ID" sz="400" dirty="0"/>
          </a:p>
          <a:p>
            <a:r>
              <a:rPr lang="en-ID" sz="400" dirty="0"/>
              <a:t>        String </a:t>
            </a:r>
            <a:r>
              <a:rPr lang="en-ID" sz="400" dirty="0" err="1"/>
              <a:t>productNameToFind</a:t>
            </a:r>
            <a:r>
              <a:rPr lang="en-ID" sz="400" dirty="0"/>
              <a:t> = "Phone";</a:t>
            </a:r>
          </a:p>
          <a:p>
            <a:r>
              <a:rPr lang="en-ID" sz="400" dirty="0"/>
              <a:t>        Product </a:t>
            </a:r>
            <a:r>
              <a:rPr lang="en-ID" sz="400" dirty="0" err="1"/>
              <a:t>foundProduct</a:t>
            </a:r>
            <a:r>
              <a:rPr lang="en-ID" sz="400" dirty="0"/>
              <a:t> = </a:t>
            </a:r>
            <a:r>
              <a:rPr lang="en-ID" sz="400" dirty="0" err="1"/>
              <a:t>catalog.getProductByName</a:t>
            </a:r>
            <a:r>
              <a:rPr lang="en-ID" sz="400" dirty="0"/>
              <a:t>(</a:t>
            </a:r>
            <a:r>
              <a:rPr lang="en-ID" sz="400" dirty="0" err="1"/>
              <a:t>productNameToFind</a:t>
            </a:r>
            <a:r>
              <a:rPr lang="en-ID" sz="400" dirty="0"/>
              <a:t>);</a:t>
            </a:r>
          </a:p>
          <a:p>
            <a:r>
              <a:rPr lang="en-ID" sz="400" dirty="0"/>
              <a:t>        if (</a:t>
            </a:r>
            <a:r>
              <a:rPr lang="en-ID" sz="400" dirty="0" err="1"/>
              <a:t>foundProduct</a:t>
            </a:r>
            <a:r>
              <a:rPr lang="en-ID" sz="400" dirty="0"/>
              <a:t> != null) {</a:t>
            </a:r>
          </a:p>
          <a:p>
            <a:r>
              <a:rPr lang="en-ID" sz="400" dirty="0"/>
              <a:t>            </a:t>
            </a:r>
            <a:r>
              <a:rPr lang="en-ID" sz="400" dirty="0" err="1"/>
              <a:t>System.out.println</a:t>
            </a:r>
            <a:r>
              <a:rPr lang="en-ID" sz="400" dirty="0"/>
              <a:t>("Product found: " + </a:t>
            </a:r>
            <a:r>
              <a:rPr lang="en-ID" sz="400" dirty="0" err="1"/>
              <a:t>foundProduct</a:t>
            </a:r>
            <a:r>
              <a:rPr lang="en-ID" sz="400" dirty="0"/>
              <a:t>);</a:t>
            </a:r>
          </a:p>
          <a:p>
            <a:r>
              <a:rPr lang="en-ID" sz="400" dirty="0"/>
              <a:t>        } else {</a:t>
            </a:r>
          </a:p>
          <a:p>
            <a:r>
              <a:rPr lang="en-ID" sz="400" dirty="0"/>
              <a:t>            </a:t>
            </a:r>
            <a:r>
              <a:rPr lang="en-ID" sz="400" dirty="0" err="1"/>
              <a:t>System.out.println</a:t>
            </a:r>
            <a:r>
              <a:rPr lang="en-ID" sz="400" dirty="0"/>
              <a:t>("Product not found with name: " + </a:t>
            </a:r>
            <a:r>
              <a:rPr lang="en-ID" sz="400" dirty="0" err="1"/>
              <a:t>productNameToFind</a:t>
            </a:r>
            <a:r>
              <a:rPr lang="en-ID" sz="400" dirty="0"/>
              <a:t>);</a:t>
            </a:r>
          </a:p>
          <a:p>
            <a:r>
              <a:rPr lang="en-ID" sz="400" dirty="0"/>
              <a:t>        }</a:t>
            </a:r>
          </a:p>
          <a:p>
            <a:r>
              <a:rPr lang="en-ID" sz="400" dirty="0"/>
              <a:t>	       </a:t>
            </a:r>
          </a:p>
          <a:p>
            <a:r>
              <a:rPr lang="en-ID" sz="400" dirty="0"/>
              <a:t>        Product product4 = new Product(104, "Tablet", 400.99, "Tablet </a:t>
            </a:r>
            <a:r>
              <a:rPr lang="en-ID" sz="400" dirty="0" err="1"/>
              <a:t>bodrex</a:t>
            </a:r>
            <a:r>
              <a:rPr lang="en-ID" sz="400" dirty="0"/>
              <a:t>");</a:t>
            </a:r>
          </a:p>
          <a:p>
            <a:r>
              <a:rPr lang="en-ID" sz="400" dirty="0"/>
              <a:t>        </a:t>
            </a:r>
            <a:r>
              <a:rPr lang="en-ID" sz="400" dirty="0" err="1"/>
              <a:t>catalog.addProduct</a:t>
            </a:r>
            <a:r>
              <a:rPr lang="en-ID" sz="400" dirty="0"/>
              <a:t>(product4);</a:t>
            </a:r>
          </a:p>
          <a:p>
            <a:r>
              <a:rPr lang="en-ID" sz="400" dirty="0"/>
              <a:t>	</a:t>
            </a:r>
            <a:r>
              <a:rPr lang="en-ID" sz="400" dirty="0" err="1"/>
              <a:t>catalog.displayCatalog</a:t>
            </a:r>
            <a:r>
              <a:rPr lang="en-ID" sz="400" dirty="0"/>
              <a:t>();</a:t>
            </a:r>
          </a:p>
          <a:p>
            <a:r>
              <a:rPr lang="en-ID" sz="400" dirty="0"/>
              <a:t>    }</a:t>
            </a:r>
          </a:p>
          <a:p>
            <a:r>
              <a:rPr lang="en-ID" sz="4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F6D54-ADC6-F930-5716-4603C3CDD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9" y="1541282"/>
            <a:ext cx="7512522" cy="2587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BA30F-7A92-C776-30ED-43C2994BFEF5}"/>
              </a:ext>
            </a:extLst>
          </p:cNvPr>
          <p:cNvSpPr txBox="1"/>
          <p:nvPr/>
        </p:nvSpPr>
        <p:spPr>
          <a:xfrm>
            <a:off x="413848" y="4308050"/>
            <a:ext cx="760286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/>
              <a:t>        String </a:t>
            </a:r>
            <a:r>
              <a:rPr lang="en-ID" dirty="0" err="1"/>
              <a:t>productNameToFind</a:t>
            </a:r>
            <a:r>
              <a:rPr lang="en-ID" dirty="0"/>
              <a:t> = "Phone";</a:t>
            </a:r>
          </a:p>
          <a:p>
            <a:r>
              <a:rPr lang="en-ID" dirty="0"/>
              <a:t>        Product </a:t>
            </a:r>
            <a:r>
              <a:rPr lang="en-ID" dirty="0" err="1"/>
              <a:t>foundProduct</a:t>
            </a:r>
            <a:r>
              <a:rPr lang="en-ID" dirty="0"/>
              <a:t> = </a:t>
            </a:r>
            <a:r>
              <a:rPr lang="en-ID" dirty="0" err="1"/>
              <a:t>catalog.getProductByName</a:t>
            </a:r>
            <a:r>
              <a:rPr lang="en-ID" dirty="0"/>
              <a:t>(</a:t>
            </a:r>
            <a:r>
              <a:rPr lang="en-ID" dirty="0" err="1"/>
              <a:t>productNameToFind</a:t>
            </a:r>
            <a:r>
              <a:rPr lang="en-ID" dirty="0"/>
              <a:t>);</a:t>
            </a:r>
          </a:p>
          <a:p>
            <a:r>
              <a:rPr lang="en-ID" dirty="0"/>
              <a:t>        if (</a:t>
            </a:r>
            <a:r>
              <a:rPr lang="en-ID" dirty="0" err="1"/>
              <a:t>foundProduct</a:t>
            </a:r>
            <a:r>
              <a:rPr lang="en-ID" dirty="0"/>
              <a:t> != null) {</a:t>
            </a:r>
          </a:p>
          <a:p>
            <a:r>
              <a:rPr lang="en-ID" dirty="0"/>
              <a:t>            </a:t>
            </a:r>
            <a:r>
              <a:rPr lang="en-ID" dirty="0" err="1"/>
              <a:t>System.out.println</a:t>
            </a:r>
            <a:r>
              <a:rPr lang="en-ID" dirty="0"/>
              <a:t>("Product found: " + </a:t>
            </a:r>
            <a:r>
              <a:rPr lang="en-ID" dirty="0" err="1"/>
              <a:t>foundProduct</a:t>
            </a:r>
            <a:r>
              <a:rPr lang="en-ID" dirty="0"/>
              <a:t>);</a:t>
            </a:r>
          </a:p>
          <a:p>
            <a:r>
              <a:rPr lang="en-ID" dirty="0"/>
              <a:t>          } else {</a:t>
            </a:r>
          </a:p>
          <a:p>
            <a:r>
              <a:rPr lang="en-ID" dirty="0"/>
              <a:t>            </a:t>
            </a:r>
            <a:r>
              <a:rPr lang="en-ID" dirty="0" err="1"/>
              <a:t>System.out.println</a:t>
            </a:r>
            <a:r>
              <a:rPr lang="en-ID" dirty="0"/>
              <a:t>("Product not found with name: " + </a:t>
            </a:r>
          </a:p>
          <a:p>
            <a:r>
              <a:rPr lang="en-ID" dirty="0"/>
              <a:t>               </a:t>
            </a:r>
            <a:r>
              <a:rPr lang="en-ID" dirty="0" err="1"/>
              <a:t>productNameToFind</a:t>
            </a:r>
            <a:r>
              <a:rPr lang="en-ID" dirty="0"/>
              <a:t>);</a:t>
            </a:r>
          </a:p>
          <a:p>
            <a:r>
              <a:rPr lang="en-ID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85913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C9FE-2618-FDFD-6C94-D78D4EF1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Catalog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915A7-76EA-A49B-CE55-CDF9D37A1861}"/>
              </a:ext>
            </a:extLst>
          </p:cNvPr>
          <p:cNvSpPr txBox="1"/>
          <p:nvPr/>
        </p:nvSpPr>
        <p:spPr>
          <a:xfrm>
            <a:off x="1414021" y="1690688"/>
            <a:ext cx="963419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class </a:t>
            </a:r>
            <a:r>
              <a:rPr lang="en-ID" dirty="0" err="1"/>
              <a:t>ProductCatalog</a:t>
            </a:r>
            <a:r>
              <a:rPr lang="en-ID" dirty="0"/>
              <a:t> {</a:t>
            </a:r>
          </a:p>
          <a:p>
            <a:r>
              <a:rPr lang="en-ID" dirty="0"/>
              <a:t>    private Map&lt;String, Product&gt; </a:t>
            </a:r>
            <a:r>
              <a:rPr lang="en-ID" dirty="0" err="1"/>
              <a:t>catalogByName</a:t>
            </a:r>
            <a:r>
              <a:rPr lang="en-ID" dirty="0"/>
              <a:t>; // Use product name as key</a:t>
            </a:r>
          </a:p>
          <a:p>
            <a:endParaRPr lang="en-ID" dirty="0"/>
          </a:p>
          <a:p>
            <a:r>
              <a:rPr lang="en-ID" dirty="0"/>
              <a:t>    public </a:t>
            </a:r>
            <a:r>
              <a:rPr lang="en-ID" dirty="0" err="1"/>
              <a:t>ProductCatalog</a:t>
            </a:r>
            <a:r>
              <a:rPr lang="en-ID" dirty="0"/>
              <a:t>() {</a:t>
            </a:r>
          </a:p>
          <a:p>
            <a:r>
              <a:rPr lang="en-ID" dirty="0"/>
              <a:t>        </a:t>
            </a:r>
            <a:r>
              <a:rPr lang="en-ID" dirty="0" err="1"/>
              <a:t>catalogByName</a:t>
            </a:r>
            <a:r>
              <a:rPr lang="en-ID" dirty="0"/>
              <a:t> = new HashMap&lt;&gt;();</a:t>
            </a:r>
          </a:p>
          <a:p>
            <a:r>
              <a:rPr lang="en-ID" dirty="0"/>
              <a:t>    }</a:t>
            </a:r>
          </a:p>
          <a:p>
            <a:endParaRPr lang="en-ID" dirty="0"/>
          </a:p>
          <a:p>
            <a:r>
              <a:rPr lang="en-ID" dirty="0"/>
              <a:t>    public void </a:t>
            </a:r>
            <a:r>
              <a:rPr lang="en-ID" dirty="0" err="1"/>
              <a:t>addProduct</a:t>
            </a:r>
            <a:r>
              <a:rPr lang="en-ID" dirty="0"/>
              <a:t>(Product product) {</a:t>
            </a:r>
          </a:p>
          <a:p>
            <a:r>
              <a:rPr lang="en-ID" dirty="0"/>
              <a:t>        </a:t>
            </a:r>
            <a:r>
              <a:rPr lang="en-ID" dirty="0" err="1"/>
              <a:t>catalogByName.put</a:t>
            </a:r>
            <a:r>
              <a:rPr lang="en-ID" dirty="0"/>
              <a:t>(</a:t>
            </a:r>
            <a:r>
              <a:rPr lang="en-ID" dirty="0" err="1"/>
              <a:t>product.getName</a:t>
            </a:r>
            <a:r>
              <a:rPr lang="en-ID" dirty="0"/>
              <a:t>(), product);</a:t>
            </a:r>
          </a:p>
          <a:p>
            <a:r>
              <a:rPr lang="en-ID" dirty="0"/>
              <a:t>    }</a:t>
            </a:r>
          </a:p>
          <a:p>
            <a:endParaRPr lang="en-ID" dirty="0"/>
          </a:p>
          <a:p>
            <a:r>
              <a:rPr lang="en-ID" dirty="0"/>
              <a:t>    public Product </a:t>
            </a:r>
            <a:r>
              <a:rPr lang="en-ID" dirty="0" err="1"/>
              <a:t>getProductByName</a:t>
            </a:r>
            <a:r>
              <a:rPr lang="en-ID" dirty="0"/>
              <a:t>(String name) {</a:t>
            </a:r>
          </a:p>
          <a:p>
            <a:r>
              <a:rPr lang="en-ID" dirty="0"/>
              <a:t>        </a:t>
            </a:r>
            <a:r>
              <a:rPr lang="en-ID" dirty="0" err="1"/>
              <a:t>System.out.println</a:t>
            </a:r>
            <a:r>
              <a:rPr lang="en-ID" dirty="0"/>
              <a:t>("Search product by name: "+name);</a:t>
            </a:r>
          </a:p>
          <a:p>
            <a:r>
              <a:rPr lang="en-ID" dirty="0"/>
              <a:t>        return </a:t>
            </a:r>
            <a:r>
              <a:rPr lang="en-ID" dirty="0" err="1"/>
              <a:t>catalogByName.get</a:t>
            </a:r>
            <a:r>
              <a:rPr lang="en-ID" dirty="0"/>
              <a:t>(name);</a:t>
            </a:r>
          </a:p>
          <a:p>
            <a:r>
              <a:rPr lang="en-ID" dirty="0"/>
              <a:t>    }</a:t>
            </a:r>
          </a:p>
          <a:p>
            <a:r>
              <a:rPr lang="en-ID" dirty="0"/>
              <a:t>// …</a:t>
            </a:r>
          </a:p>
          <a:p>
            <a:r>
              <a:rPr lang="en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744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2E9E-31DB-27ED-9D72-3AE73F2A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Catalog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E59E-4AB4-3D38-6707-748F291D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63EF9-7629-4A53-AD82-9FDC30B5CC1A}"/>
              </a:ext>
            </a:extLst>
          </p:cNvPr>
          <p:cNvSpPr txBox="1"/>
          <p:nvPr/>
        </p:nvSpPr>
        <p:spPr>
          <a:xfrm>
            <a:off x="1847654" y="2630078"/>
            <a:ext cx="8135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 Product product4 = new Product(104, "Tablet", 400.99, "Tablet </a:t>
            </a:r>
            <a:r>
              <a:rPr lang="en-ID" dirty="0" err="1"/>
              <a:t>bodrex</a:t>
            </a:r>
            <a:r>
              <a:rPr lang="en-ID" dirty="0"/>
              <a:t>");</a:t>
            </a:r>
          </a:p>
          <a:p>
            <a:r>
              <a:rPr lang="en-ID" dirty="0"/>
              <a:t> </a:t>
            </a:r>
            <a:r>
              <a:rPr lang="en-ID" dirty="0" err="1"/>
              <a:t>catalog.addProduct</a:t>
            </a:r>
            <a:r>
              <a:rPr lang="en-ID" dirty="0"/>
              <a:t>(product4);	</a:t>
            </a:r>
          </a:p>
          <a:p>
            <a:r>
              <a:rPr lang="en-ID"/>
              <a:t> catalog</a:t>
            </a:r>
            <a:r>
              <a:rPr lang="en-ID" dirty="0" err="1"/>
              <a:t>.displayCatalog</a:t>
            </a:r>
            <a:r>
              <a:rPr lang="en-ID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7585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790</Words>
  <Application>Microsoft Office PowerPoint</Application>
  <PresentationFormat>Widescreen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Hash ADT</vt:lpstr>
      <vt:lpstr>Hash ADT</vt:lpstr>
      <vt:lpstr>Product Catalog</vt:lpstr>
      <vt:lpstr>Product Catalog</vt:lpstr>
      <vt:lpstr>Product Catalog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ADT</dc:title>
  <dc:creator>Aris</dc:creator>
  <cp:lastModifiedBy>Aris</cp:lastModifiedBy>
  <cp:revision>8</cp:revision>
  <dcterms:created xsi:type="dcterms:W3CDTF">2023-08-23T11:13:05Z</dcterms:created>
  <dcterms:modified xsi:type="dcterms:W3CDTF">2023-08-23T12:46:04Z</dcterms:modified>
</cp:coreProperties>
</file>