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F885-CCBD-0498-56FC-44ED38593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09C18-5E35-ED01-6CE4-596F5BBA6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D1365-53A6-7AD8-E2EF-CC0599A0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530B2-B45F-0996-D2A3-14B45ADF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984CD-7E5E-CE0C-FABA-D0D6A08E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72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BFF1-6FC6-6E77-611B-E786A87B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D962C-7825-B8C3-F025-C5A63C0B3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CF462-7578-E49F-77B3-75D4F995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3E5D-0A4C-623E-E04F-A2BC544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5BCE9-A2FF-18A0-A60A-29CCAF18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306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3C4BA-7B23-A8B0-6F6D-921D971408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5BF34-CA9B-96DA-2379-A500699E1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B516-AF36-BCC2-9E09-832558E9B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15C2-4A5D-52BF-DC38-99E4C575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C534-D513-9FE2-2895-7A22BB89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37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529A-5C12-C361-CB51-6E9E049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FC035-C54A-0AD2-8B44-DB5642EB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DB733-4679-2BFF-F7B8-58D88557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39FF-B849-B30F-CC68-4504771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9F08-4470-4730-9F3D-1E517CCC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20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EAF7-69D6-A59C-D9A3-C3D3ABF6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CF9A-E275-483B-738D-4352B4AD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A91BE-079F-19F2-7523-D4AC3BB3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23BE-CEB5-A39B-A13B-30FB1100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97F7-4C5E-F1AF-5A84-3652E5E0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67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87D-3FB7-E421-310F-33B03742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F80A-7C3C-7B05-986D-31F78313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D6C56-6053-C639-8581-488C4FC3A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B24F5-7A4D-AF29-43B7-DAA2680F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DA63-E2D4-066C-AC1B-DFB8B175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0CAE-0F19-E219-E47C-C148149C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885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176A-98AD-68F2-C61E-E503DCE3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23F79-4DE4-A5D6-25DC-B217070C4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D8466-4984-8309-F98E-BAECF5D79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D5B32-3882-6F86-49FD-FDAA3F5EC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F89ED-B2BD-BC4E-36FC-A00629A5E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3F522-7DF1-EE89-B67D-57E830D44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5F7D75-4A30-C2BD-2E4F-AE464BB7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F37557-7764-780F-6B5B-36329481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702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489F-793D-CB9E-A667-4B2314AB4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4A7F4-4AEE-C474-0990-CA3B28A6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D7DED-E0EA-E904-8E3B-6C49B53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3A69A-6BA7-23C1-B7DD-EE095AC1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29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4F3DC-255B-8D3D-1ACD-8C2A4C8B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DD30D-5952-AA7E-ADDF-B48C1026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2E6E4-81C0-4FAF-AF1F-0B050DA7D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62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4562-75B9-7463-02FF-39FC59643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9551-6D59-C592-DF59-ABCFA6C4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73F5-E964-7FCB-5A8C-788D4AF5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34D0B-9514-8146-3B46-D3EBF57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4007-2DBE-1669-ED21-AE4AD625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B2E15-E0F2-EE50-B133-6AE356AB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242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8229-0D9D-0383-17F8-91B865E2C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5BE8F-ADB2-DE6E-1968-8082CD79E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EFE33-EF2D-03E2-A6FA-4C9BE0163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3AA0D-D87F-6AFA-B742-1E060B95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361F7-6115-7881-3559-4E226222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218FD-AC25-9BEF-332C-844F8763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9D80B-7D71-56CF-FC83-BCF7FD96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BE8C9-B526-A7F2-842B-47AA830DA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F14B2-2B21-AE02-6827-21A000799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F040F-C79D-4F92-B413-6E3E4BE68937}" type="datetimeFigureOut">
              <a:rPr lang="en-ID" smtClean="0"/>
              <a:t>25/08/2023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BB40A-78D7-97CF-5BA2-C2C7970FF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AB3B0-A672-479D-2536-1A3EB0B64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6373-F3EE-432F-9F9F-DD5036734A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62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EC27-7E7B-F758-78C3-681606BA2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r>
              <a:rPr lang="en-US" dirty="0" err="1"/>
              <a:t>Persiapan</a:t>
            </a:r>
            <a:r>
              <a:rPr lang="en-US" dirty="0"/>
              <a:t> UTS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583A5-BE1C-189B-1226-1D45608CF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6708"/>
            <a:ext cx="9144000" cy="1421091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75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974F-CD6F-259A-ACB9-3E55EF5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1 – Stack </a:t>
            </a:r>
            <a:r>
              <a:rPr lang="en-US" dirty="0" err="1"/>
              <a:t>dengan</a:t>
            </a:r>
            <a:r>
              <a:rPr lang="en-US" dirty="0"/>
              <a:t> Linked List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62C3-2D33-F3CC-21E9-46E009D0F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stack ADT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linked list?</a:t>
            </a:r>
          </a:p>
          <a:p>
            <a:pPr lvl="1"/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push() dan pop()</a:t>
            </a:r>
          </a:p>
          <a:p>
            <a:pPr lvl="1"/>
            <a:r>
              <a:rPr lang="en-US" dirty="0"/>
              <a:t>Push()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Pop()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…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CF610-0614-D614-CC45-F013D41F28F4}"/>
              </a:ext>
            </a:extLst>
          </p:cNvPr>
          <p:cNvSpPr txBox="1"/>
          <p:nvPr/>
        </p:nvSpPr>
        <p:spPr>
          <a:xfrm>
            <a:off x="6768445" y="2437216"/>
            <a:ext cx="4703976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400" dirty="0"/>
              <a:t>public void push(int data) {</a:t>
            </a:r>
          </a:p>
          <a:p>
            <a:r>
              <a:rPr lang="en-ID" sz="1400" dirty="0"/>
              <a:t>        Node </a:t>
            </a:r>
            <a:r>
              <a:rPr lang="en-ID" sz="1400" dirty="0" err="1"/>
              <a:t>newNode</a:t>
            </a:r>
            <a:r>
              <a:rPr lang="en-ID" sz="1400" dirty="0"/>
              <a:t> = new Node(data);</a:t>
            </a:r>
          </a:p>
          <a:p>
            <a:r>
              <a:rPr lang="en-ID" sz="1400" dirty="0"/>
              <a:t>        </a:t>
            </a:r>
            <a:r>
              <a:rPr lang="en-ID" sz="1400" dirty="0" err="1"/>
              <a:t>newNode.next</a:t>
            </a:r>
            <a:r>
              <a:rPr lang="en-ID" sz="1400" dirty="0"/>
              <a:t> = top;</a:t>
            </a:r>
          </a:p>
          <a:p>
            <a:r>
              <a:rPr lang="en-ID" sz="1400" dirty="0"/>
              <a:t>        top = </a:t>
            </a:r>
            <a:r>
              <a:rPr lang="en-ID" sz="1400" dirty="0" err="1"/>
              <a:t>newNode</a:t>
            </a:r>
            <a:r>
              <a:rPr lang="en-ID" sz="1400" dirty="0"/>
              <a:t>;</a:t>
            </a:r>
          </a:p>
          <a:p>
            <a:r>
              <a:rPr lang="en-ID" sz="1400" dirty="0"/>
              <a:t>    }</a:t>
            </a:r>
          </a:p>
          <a:p>
            <a:endParaRPr lang="en-ID" sz="1400" dirty="0"/>
          </a:p>
          <a:p>
            <a:r>
              <a:rPr lang="en-ID" sz="1400" dirty="0"/>
              <a:t>    public int pop() {</a:t>
            </a:r>
          </a:p>
          <a:p>
            <a:r>
              <a:rPr lang="en-ID" sz="1400" dirty="0"/>
              <a:t>        if (</a:t>
            </a:r>
            <a:r>
              <a:rPr lang="en-ID" sz="1400" dirty="0" err="1"/>
              <a:t>isEmpty</a:t>
            </a:r>
            <a:r>
              <a:rPr lang="en-ID" sz="1400" dirty="0"/>
              <a:t>()) {</a:t>
            </a:r>
          </a:p>
          <a:p>
            <a:r>
              <a:rPr lang="en-ID" sz="1400" dirty="0"/>
              <a:t>            throw new </a:t>
            </a:r>
            <a:r>
              <a:rPr lang="en-ID" sz="1400" dirty="0" err="1"/>
              <a:t>IllegalStateException</a:t>
            </a:r>
            <a:r>
              <a:rPr lang="en-ID" sz="1400" dirty="0"/>
              <a:t>("Stack is empty");</a:t>
            </a:r>
          </a:p>
          <a:p>
            <a:r>
              <a:rPr lang="en-ID" sz="1400" dirty="0"/>
              <a:t>        }</a:t>
            </a:r>
          </a:p>
          <a:p>
            <a:r>
              <a:rPr lang="en-ID" sz="1400" dirty="0"/>
              <a:t>        int data = </a:t>
            </a:r>
            <a:r>
              <a:rPr lang="en-ID" sz="1400" dirty="0" err="1"/>
              <a:t>top.data</a:t>
            </a:r>
            <a:r>
              <a:rPr lang="en-ID" sz="1400" dirty="0"/>
              <a:t>;</a:t>
            </a:r>
          </a:p>
          <a:p>
            <a:r>
              <a:rPr lang="en-ID" sz="1400" dirty="0"/>
              <a:t>        top = </a:t>
            </a:r>
            <a:r>
              <a:rPr lang="en-ID" sz="1400" dirty="0" err="1"/>
              <a:t>top.next</a:t>
            </a:r>
            <a:r>
              <a:rPr lang="en-ID" sz="1400" dirty="0"/>
              <a:t>;</a:t>
            </a:r>
          </a:p>
          <a:p>
            <a:r>
              <a:rPr lang="en-ID" sz="1400" dirty="0"/>
              <a:t>        return data;</a:t>
            </a:r>
          </a:p>
          <a:p>
            <a:r>
              <a:rPr lang="en-ID" sz="1400" dirty="0"/>
              <a:t>    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isEmpty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return top == null;</a:t>
            </a:r>
          </a:p>
          <a:p>
            <a:r>
              <a:rPr lang="en-US" sz="1400" dirty="0"/>
              <a:t>    }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374743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8B0C-9502-A89B-7863-375141A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2 – Circular Queue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BD76F-2CA0-0EC5-E1F5-BC18BA84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979" cy="4351338"/>
          </a:xfrm>
        </p:spPr>
        <p:txBody>
          <a:bodyPr/>
          <a:lstStyle/>
          <a:p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maksimum</a:t>
            </a:r>
            <a:endParaRPr lang="en-US" dirty="0"/>
          </a:p>
          <a:p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57D36-1A5C-4BD1-4C4E-CAB3EC063809}"/>
              </a:ext>
            </a:extLst>
          </p:cNvPr>
          <p:cNvSpPr txBox="1"/>
          <p:nvPr/>
        </p:nvSpPr>
        <p:spPr>
          <a:xfrm>
            <a:off x="7126664" y="480767"/>
            <a:ext cx="4854804" cy="60478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900" dirty="0"/>
              <a:t>import </a:t>
            </a:r>
            <a:r>
              <a:rPr lang="en-ID" sz="900" dirty="0" err="1"/>
              <a:t>java.util.LinkedList</a:t>
            </a:r>
            <a:r>
              <a:rPr lang="en-ID" sz="900" dirty="0"/>
              <a:t>;</a:t>
            </a:r>
          </a:p>
          <a:p>
            <a:r>
              <a:rPr lang="en-ID" sz="900" dirty="0"/>
              <a:t>import </a:t>
            </a:r>
            <a:r>
              <a:rPr lang="en-ID" sz="900" dirty="0" err="1"/>
              <a:t>java.util.Queue</a:t>
            </a:r>
            <a:r>
              <a:rPr lang="en-ID" sz="900" dirty="0"/>
              <a:t>;</a:t>
            </a:r>
          </a:p>
          <a:p>
            <a:endParaRPr lang="en-ID" sz="900" dirty="0"/>
          </a:p>
          <a:p>
            <a:r>
              <a:rPr lang="en-ID" sz="900" dirty="0"/>
              <a:t>public class </a:t>
            </a:r>
            <a:r>
              <a:rPr lang="en-ID" sz="900" dirty="0" err="1"/>
              <a:t>CircularQueueExample</a:t>
            </a:r>
            <a:r>
              <a:rPr lang="en-ID" sz="900" dirty="0"/>
              <a:t> {</a:t>
            </a:r>
          </a:p>
          <a:p>
            <a:r>
              <a:rPr lang="en-ID" sz="900" dirty="0"/>
              <a:t>    public static void main(String[] </a:t>
            </a:r>
            <a:r>
              <a:rPr lang="en-ID" sz="900" dirty="0" err="1"/>
              <a:t>args</a:t>
            </a:r>
            <a:r>
              <a:rPr lang="en-ID" sz="900" dirty="0"/>
              <a:t>) {</a:t>
            </a:r>
          </a:p>
          <a:p>
            <a:r>
              <a:rPr lang="en-ID" sz="900" dirty="0"/>
              <a:t>        Queue&lt;Integer&gt; </a:t>
            </a:r>
            <a:r>
              <a:rPr lang="en-ID" sz="900" dirty="0" err="1"/>
              <a:t>circularQueue</a:t>
            </a:r>
            <a:r>
              <a:rPr lang="en-ID" sz="900" dirty="0"/>
              <a:t> = new LinkedList&lt;&gt;();</a:t>
            </a:r>
          </a:p>
          <a:p>
            <a:r>
              <a:rPr lang="en-ID" sz="900" dirty="0"/>
              <a:t>        int </a:t>
            </a:r>
            <a:r>
              <a:rPr lang="en-ID" sz="900" dirty="0" err="1"/>
              <a:t>maxSize</a:t>
            </a:r>
            <a:r>
              <a:rPr lang="en-ID" sz="900" dirty="0"/>
              <a:t> = 4;  // Set the maximum size of the circular queue</a:t>
            </a:r>
          </a:p>
          <a:p>
            <a:endParaRPr lang="en-ID" sz="900" dirty="0"/>
          </a:p>
          <a:p>
            <a:r>
              <a:rPr lang="en-ID" sz="900" dirty="0"/>
              <a:t>        </a:t>
            </a:r>
            <a:r>
              <a:rPr lang="en-ID" sz="900" dirty="0" err="1"/>
              <a:t>circularQueue.offer</a:t>
            </a:r>
            <a:r>
              <a:rPr lang="en-ID" sz="900" dirty="0"/>
              <a:t>(10);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circularQueue.offer</a:t>
            </a:r>
            <a:r>
              <a:rPr lang="en-ID" sz="900" dirty="0"/>
              <a:t>(20);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circularQueue.offer</a:t>
            </a:r>
            <a:r>
              <a:rPr lang="en-ID" sz="900" dirty="0"/>
              <a:t>(30);</a:t>
            </a:r>
          </a:p>
          <a:p>
            <a:endParaRPr lang="en-ID" sz="900" dirty="0"/>
          </a:p>
          <a:p>
            <a:r>
              <a:rPr lang="en-ID" sz="900" dirty="0"/>
              <a:t>        </a:t>
            </a:r>
            <a:r>
              <a:rPr lang="en-ID" sz="900" dirty="0" err="1"/>
              <a:t>System.out.println</a:t>
            </a:r>
            <a:r>
              <a:rPr lang="en-ID" sz="900" dirty="0"/>
              <a:t>("Circular Queue contents:");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displayQueue</a:t>
            </a:r>
            <a:r>
              <a:rPr lang="en-ID" sz="900" dirty="0"/>
              <a:t>(</a:t>
            </a:r>
            <a:r>
              <a:rPr lang="en-ID" sz="900" dirty="0" err="1"/>
              <a:t>circularQueue</a:t>
            </a:r>
            <a:r>
              <a:rPr lang="en-ID" sz="900" dirty="0"/>
              <a:t>);</a:t>
            </a:r>
          </a:p>
          <a:p>
            <a:endParaRPr lang="en-ID" sz="900" dirty="0"/>
          </a:p>
          <a:p>
            <a:r>
              <a:rPr lang="en-ID" sz="900" dirty="0"/>
              <a:t>        // Enqueue an element</a:t>
            </a:r>
          </a:p>
          <a:p>
            <a:r>
              <a:rPr lang="en-ID" sz="900" dirty="0"/>
              <a:t>        if (</a:t>
            </a:r>
            <a:r>
              <a:rPr lang="en-ID" sz="900" dirty="0" err="1"/>
              <a:t>circularQueue.size</a:t>
            </a:r>
            <a:r>
              <a:rPr lang="en-ID" sz="900" dirty="0"/>
              <a:t>() &lt; </a:t>
            </a:r>
            <a:r>
              <a:rPr lang="en-ID" sz="900" dirty="0" err="1"/>
              <a:t>maxSize</a:t>
            </a:r>
            <a:r>
              <a:rPr lang="en-ID" sz="900" dirty="0"/>
              <a:t>) {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circularQueue.offer</a:t>
            </a:r>
            <a:r>
              <a:rPr lang="en-ID" sz="900" dirty="0"/>
              <a:t>(40);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System.out.println</a:t>
            </a:r>
            <a:r>
              <a:rPr lang="en-ID" sz="900" dirty="0"/>
              <a:t>("Enqueued element: 40");</a:t>
            </a:r>
          </a:p>
          <a:p>
            <a:r>
              <a:rPr lang="en-ID" sz="900" dirty="0"/>
              <a:t>        } else {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System.out.println</a:t>
            </a:r>
            <a:r>
              <a:rPr lang="en-ID" sz="900" dirty="0"/>
              <a:t>("Circular Queue is full");</a:t>
            </a:r>
          </a:p>
          <a:p>
            <a:r>
              <a:rPr lang="en-ID" sz="900" dirty="0"/>
              <a:t>        }</a:t>
            </a:r>
          </a:p>
          <a:p>
            <a:endParaRPr lang="en-ID" sz="900" dirty="0"/>
          </a:p>
          <a:p>
            <a:r>
              <a:rPr lang="en-ID" sz="900" dirty="0"/>
              <a:t>        // Dequeue an element</a:t>
            </a:r>
          </a:p>
          <a:p>
            <a:r>
              <a:rPr lang="en-ID" sz="900" dirty="0"/>
              <a:t>        if (!</a:t>
            </a:r>
            <a:r>
              <a:rPr lang="en-ID" sz="900" dirty="0" err="1"/>
              <a:t>circularQueue.isEmpty</a:t>
            </a:r>
            <a:r>
              <a:rPr lang="en-ID" sz="900" dirty="0"/>
              <a:t>()) {</a:t>
            </a:r>
          </a:p>
          <a:p>
            <a:r>
              <a:rPr lang="en-ID" sz="900" dirty="0"/>
              <a:t>            int </a:t>
            </a:r>
            <a:r>
              <a:rPr lang="en-ID" sz="900" dirty="0" err="1"/>
              <a:t>dequeuedElement</a:t>
            </a:r>
            <a:r>
              <a:rPr lang="en-ID" sz="900" dirty="0"/>
              <a:t> = </a:t>
            </a:r>
            <a:r>
              <a:rPr lang="en-ID" sz="900" dirty="0" err="1"/>
              <a:t>circularQueue.poll</a:t>
            </a:r>
            <a:r>
              <a:rPr lang="en-ID" sz="900" dirty="0"/>
              <a:t>();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System.out.println</a:t>
            </a:r>
            <a:r>
              <a:rPr lang="en-ID" sz="900" dirty="0"/>
              <a:t>("Dequeued element: " + </a:t>
            </a:r>
            <a:r>
              <a:rPr lang="en-ID" sz="900" dirty="0" err="1"/>
              <a:t>dequeuedElement</a:t>
            </a:r>
            <a:r>
              <a:rPr lang="en-ID" sz="900" dirty="0"/>
              <a:t>);</a:t>
            </a:r>
          </a:p>
          <a:p>
            <a:r>
              <a:rPr lang="en-ID" sz="900" dirty="0"/>
              <a:t>        } else {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System.out.println</a:t>
            </a:r>
            <a:r>
              <a:rPr lang="en-ID" sz="900" dirty="0"/>
              <a:t>("Circular Queue is empty");</a:t>
            </a:r>
          </a:p>
          <a:p>
            <a:r>
              <a:rPr lang="en-ID" sz="900" dirty="0"/>
              <a:t>        }</a:t>
            </a:r>
          </a:p>
          <a:p>
            <a:endParaRPr lang="en-ID" sz="900" dirty="0"/>
          </a:p>
          <a:p>
            <a:r>
              <a:rPr lang="en-ID" sz="900" dirty="0"/>
              <a:t>        </a:t>
            </a:r>
            <a:r>
              <a:rPr lang="en-ID" sz="900" dirty="0" err="1"/>
              <a:t>System.out.println</a:t>
            </a:r>
            <a:r>
              <a:rPr lang="en-ID" sz="900" dirty="0"/>
              <a:t>("Circular Queue contents after enqueue and dequeue:");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displayQueue</a:t>
            </a:r>
            <a:r>
              <a:rPr lang="en-ID" sz="900" dirty="0"/>
              <a:t>(</a:t>
            </a:r>
            <a:r>
              <a:rPr lang="en-ID" sz="900" dirty="0" err="1"/>
              <a:t>circularQueue</a:t>
            </a:r>
            <a:r>
              <a:rPr lang="en-ID" sz="900" dirty="0"/>
              <a:t>);</a:t>
            </a:r>
          </a:p>
          <a:p>
            <a:r>
              <a:rPr lang="en-ID" sz="900" dirty="0"/>
              <a:t>    }</a:t>
            </a:r>
          </a:p>
          <a:p>
            <a:endParaRPr lang="en-ID" sz="900" dirty="0"/>
          </a:p>
          <a:p>
            <a:r>
              <a:rPr lang="en-ID" sz="900" dirty="0"/>
              <a:t>    private static void </a:t>
            </a:r>
            <a:r>
              <a:rPr lang="en-ID" sz="900" dirty="0" err="1"/>
              <a:t>displayQueue</a:t>
            </a:r>
            <a:r>
              <a:rPr lang="en-ID" sz="900" dirty="0"/>
              <a:t>(Queue&lt;Integer&gt; queue) {</a:t>
            </a:r>
          </a:p>
          <a:p>
            <a:r>
              <a:rPr lang="en-ID" sz="900" dirty="0"/>
              <a:t>        for (int element : queue) {</a:t>
            </a:r>
          </a:p>
          <a:p>
            <a:r>
              <a:rPr lang="en-ID" sz="900" dirty="0"/>
              <a:t>            </a:t>
            </a:r>
            <a:r>
              <a:rPr lang="en-ID" sz="900" dirty="0" err="1"/>
              <a:t>System.out.print</a:t>
            </a:r>
            <a:r>
              <a:rPr lang="en-ID" sz="900" dirty="0"/>
              <a:t>(element + " ");</a:t>
            </a:r>
          </a:p>
          <a:p>
            <a:r>
              <a:rPr lang="en-ID" sz="900" dirty="0"/>
              <a:t>        }</a:t>
            </a:r>
          </a:p>
          <a:p>
            <a:r>
              <a:rPr lang="en-ID" sz="900" dirty="0"/>
              <a:t>        </a:t>
            </a:r>
            <a:r>
              <a:rPr lang="en-ID" sz="900" dirty="0" err="1"/>
              <a:t>System.out.println</a:t>
            </a:r>
            <a:r>
              <a:rPr lang="en-ID" sz="900" dirty="0"/>
              <a:t>();</a:t>
            </a:r>
          </a:p>
          <a:p>
            <a:r>
              <a:rPr lang="en-ID" sz="900" dirty="0"/>
              <a:t>    }</a:t>
            </a:r>
          </a:p>
          <a:p>
            <a:r>
              <a:rPr lang="en-ID" sz="900" dirty="0"/>
              <a:t>}</a:t>
            </a:r>
          </a:p>
          <a:p>
            <a:endParaRPr lang="en-ID" sz="900" dirty="0"/>
          </a:p>
        </p:txBody>
      </p:sp>
    </p:spTree>
    <p:extLst>
      <p:ext uri="{BB962C8B-B14F-4D97-AF65-F5344CB8AC3E}">
        <p14:creationId xmlns:p14="http://schemas.microsoft.com/office/powerpoint/2010/main" val="390750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A2B3-8D82-A23A-9F0A-44DDF7D7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3 – List </a:t>
            </a:r>
            <a:r>
              <a:rPr lang="en-US" dirty="0" err="1"/>
              <a:t>dengan</a:t>
            </a:r>
            <a:r>
              <a:rPr lang="en-US" dirty="0"/>
              <a:t> Array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F346-6FA5-0753-3E88-D67939C1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6736" cy="4351338"/>
          </a:xfrm>
        </p:spPr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Resize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03895C-B5DB-CB5C-635A-2C479EC99328}"/>
              </a:ext>
            </a:extLst>
          </p:cNvPr>
          <p:cNvSpPr txBox="1"/>
          <p:nvPr/>
        </p:nvSpPr>
        <p:spPr>
          <a:xfrm>
            <a:off x="8088198" y="575035"/>
            <a:ext cx="3563332" cy="6017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700" dirty="0"/>
              <a:t>class </a:t>
            </a:r>
            <a:r>
              <a:rPr lang="en-ID" sz="700" dirty="0" err="1"/>
              <a:t>ArrayList</a:t>
            </a:r>
            <a:r>
              <a:rPr lang="en-ID" sz="700" dirty="0"/>
              <a:t> {</a:t>
            </a:r>
          </a:p>
          <a:p>
            <a:r>
              <a:rPr lang="en-ID" sz="700" dirty="0"/>
              <a:t>    private int[] array;</a:t>
            </a:r>
          </a:p>
          <a:p>
            <a:r>
              <a:rPr lang="en-ID" sz="700" dirty="0"/>
              <a:t>    private int size;</a:t>
            </a:r>
          </a:p>
          <a:p>
            <a:r>
              <a:rPr lang="en-ID" sz="700" dirty="0"/>
              <a:t>    private int capacity;</a:t>
            </a:r>
          </a:p>
          <a:p>
            <a:endParaRPr lang="en-ID" sz="700" dirty="0"/>
          </a:p>
          <a:p>
            <a:r>
              <a:rPr lang="en-ID" sz="700" dirty="0"/>
              <a:t>    public </a:t>
            </a:r>
            <a:r>
              <a:rPr lang="en-ID" sz="700" dirty="0" err="1"/>
              <a:t>ArrayList</a:t>
            </a:r>
            <a:r>
              <a:rPr lang="en-ID" sz="700" dirty="0"/>
              <a:t>(int </a:t>
            </a:r>
            <a:r>
              <a:rPr lang="en-ID" sz="700" dirty="0" err="1"/>
              <a:t>initialCapacity</a:t>
            </a:r>
            <a:r>
              <a:rPr lang="en-ID" sz="700" dirty="0"/>
              <a:t>) {</a:t>
            </a:r>
          </a:p>
          <a:p>
            <a:r>
              <a:rPr lang="en-ID" sz="700" dirty="0"/>
              <a:t>        capacity = </a:t>
            </a:r>
            <a:r>
              <a:rPr lang="en-ID" sz="700" dirty="0" err="1"/>
              <a:t>initialCapacity</a:t>
            </a:r>
            <a:r>
              <a:rPr lang="en-ID" sz="700" dirty="0"/>
              <a:t>;</a:t>
            </a:r>
          </a:p>
          <a:p>
            <a:r>
              <a:rPr lang="en-ID" sz="700" dirty="0"/>
              <a:t>        array = new int[capacity];</a:t>
            </a:r>
          </a:p>
          <a:p>
            <a:r>
              <a:rPr lang="en-ID" sz="700" dirty="0"/>
              <a:t>        size = 0;</a:t>
            </a:r>
          </a:p>
          <a:p>
            <a:r>
              <a:rPr lang="en-ID" sz="700" dirty="0"/>
              <a:t>    }</a:t>
            </a:r>
          </a:p>
          <a:p>
            <a:endParaRPr lang="en-ID" sz="700" dirty="0"/>
          </a:p>
          <a:p>
            <a:r>
              <a:rPr lang="en-ID" sz="700" dirty="0"/>
              <a:t>    public void add(int value) {</a:t>
            </a:r>
          </a:p>
          <a:p>
            <a:r>
              <a:rPr lang="en-ID" sz="700" dirty="0"/>
              <a:t>        if (size == capacity) {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resizeArray</a:t>
            </a:r>
            <a:r>
              <a:rPr lang="en-ID" sz="700" dirty="0"/>
              <a:t>();</a:t>
            </a:r>
          </a:p>
          <a:p>
            <a:r>
              <a:rPr lang="en-ID" sz="700" dirty="0"/>
              <a:t>        }</a:t>
            </a:r>
          </a:p>
          <a:p>
            <a:r>
              <a:rPr lang="en-ID" sz="700" dirty="0"/>
              <a:t>        array[size] = value;</a:t>
            </a:r>
          </a:p>
          <a:p>
            <a:r>
              <a:rPr lang="en-ID" sz="700" dirty="0"/>
              <a:t>        size++;</a:t>
            </a:r>
          </a:p>
          <a:p>
            <a:r>
              <a:rPr lang="en-ID" sz="700" dirty="0"/>
              <a:t>    }</a:t>
            </a:r>
          </a:p>
          <a:p>
            <a:endParaRPr lang="en-ID" sz="700" dirty="0"/>
          </a:p>
          <a:p>
            <a:r>
              <a:rPr lang="en-ID" sz="700" dirty="0"/>
              <a:t>    public int get(int index) {</a:t>
            </a:r>
          </a:p>
          <a:p>
            <a:r>
              <a:rPr lang="en-ID" sz="700" dirty="0"/>
              <a:t>        if (index &lt; 0 || index &gt;= size) {</a:t>
            </a:r>
          </a:p>
          <a:p>
            <a:r>
              <a:rPr lang="en-ID" sz="700" dirty="0"/>
              <a:t>            throw new </a:t>
            </a:r>
            <a:r>
              <a:rPr lang="en-ID" sz="700" dirty="0" err="1"/>
              <a:t>IndexOutOfBoundsException</a:t>
            </a:r>
            <a:r>
              <a:rPr lang="en-ID" sz="700" dirty="0"/>
              <a:t>("Index out of bounds");</a:t>
            </a:r>
          </a:p>
          <a:p>
            <a:r>
              <a:rPr lang="en-ID" sz="700" dirty="0"/>
              <a:t>        }</a:t>
            </a:r>
          </a:p>
          <a:p>
            <a:r>
              <a:rPr lang="en-ID" sz="700" dirty="0"/>
              <a:t>        return array[index];</a:t>
            </a:r>
          </a:p>
          <a:p>
            <a:r>
              <a:rPr lang="en-ID" sz="700" dirty="0"/>
              <a:t>    }</a:t>
            </a:r>
          </a:p>
          <a:p>
            <a:endParaRPr lang="en-ID" sz="700" dirty="0"/>
          </a:p>
          <a:p>
            <a:r>
              <a:rPr lang="en-ID" sz="700" dirty="0"/>
              <a:t>    public int size() {</a:t>
            </a:r>
          </a:p>
          <a:p>
            <a:r>
              <a:rPr lang="en-ID" sz="700" dirty="0"/>
              <a:t>        return size;</a:t>
            </a:r>
          </a:p>
          <a:p>
            <a:r>
              <a:rPr lang="en-ID" sz="700" dirty="0"/>
              <a:t>    }</a:t>
            </a:r>
          </a:p>
          <a:p>
            <a:endParaRPr lang="en-ID" sz="700" dirty="0"/>
          </a:p>
          <a:p>
            <a:r>
              <a:rPr lang="en-ID" sz="700" dirty="0"/>
              <a:t>    private void </a:t>
            </a:r>
            <a:r>
              <a:rPr lang="en-ID" sz="700" dirty="0" err="1"/>
              <a:t>resizeArray</a:t>
            </a:r>
            <a:r>
              <a:rPr lang="en-ID" sz="700" dirty="0"/>
              <a:t>() {</a:t>
            </a:r>
          </a:p>
          <a:p>
            <a:r>
              <a:rPr lang="en-ID" sz="700" dirty="0"/>
              <a:t>        int </a:t>
            </a:r>
            <a:r>
              <a:rPr lang="en-ID" sz="700" dirty="0" err="1"/>
              <a:t>newCapacity</a:t>
            </a:r>
            <a:r>
              <a:rPr lang="en-ID" sz="700" dirty="0"/>
              <a:t> = capacity * 2;</a:t>
            </a:r>
          </a:p>
          <a:p>
            <a:r>
              <a:rPr lang="en-ID" sz="700" dirty="0"/>
              <a:t>        int[] </a:t>
            </a:r>
            <a:r>
              <a:rPr lang="en-ID" sz="700" dirty="0" err="1"/>
              <a:t>newArray</a:t>
            </a:r>
            <a:r>
              <a:rPr lang="en-ID" sz="700" dirty="0"/>
              <a:t> = new int[</a:t>
            </a:r>
            <a:r>
              <a:rPr lang="en-ID" sz="700" dirty="0" err="1"/>
              <a:t>newCapacity</a:t>
            </a:r>
            <a:r>
              <a:rPr lang="en-ID" sz="700" dirty="0"/>
              <a:t>];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System.arraycopy</a:t>
            </a:r>
            <a:r>
              <a:rPr lang="en-ID" sz="700" dirty="0"/>
              <a:t>(array, 0, </a:t>
            </a:r>
            <a:r>
              <a:rPr lang="en-ID" sz="700" dirty="0" err="1"/>
              <a:t>newArray</a:t>
            </a:r>
            <a:r>
              <a:rPr lang="en-ID" sz="700" dirty="0"/>
              <a:t>, 0, size);</a:t>
            </a:r>
          </a:p>
          <a:p>
            <a:r>
              <a:rPr lang="en-ID" sz="700" dirty="0"/>
              <a:t>        array = </a:t>
            </a:r>
            <a:r>
              <a:rPr lang="en-ID" sz="700" dirty="0" err="1"/>
              <a:t>newArray</a:t>
            </a:r>
            <a:r>
              <a:rPr lang="en-ID" sz="700" dirty="0"/>
              <a:t>;</a:t>
            </a:r>
          </a:p>
          <a:p>
            <a:r>
              <a:rPr lang="en-ID" sz="700" dirty="0"/>
              <a:t>        capacity = </a:t>
            </a:r>
            <a:r>
              <a:rPr lang="en-ID" sz="700" dirty="0" err="1"/>
              <a:t>newCapacity</a:t>
            </a:r>
            <a:r>
              <a:rPr lang="en-ID" sz="700" dirty="0"/>
              <a:t>;</a:t>
            </a:r>
          </a:p>
          <a:p>
            <a:r>
              <a:rPr lang="en-ID" sz="700" dirty="0"/>
              <a:t>    }</a:t>
            </a:r>
          </a:p>
          <a:p>
            <a:r>
              <a:rPr lang="en-ID" sz="700" dirty="0"/>
              <a:t>}</a:t>
            </a:r>
          </a:p>
          <a:p>
            <a:endParaRPr lang="en-ID" sz="700" dirty="0"/>
          </a:p>
          <a:p>
            <a:r>
              <a:rPr lang="en-ID" sz="700" dirty="0"/>
              <a:t>public class </a:t>
            </a:r>
            <a:r>
              <a:rPr lang="en-ID" sz="700" dirty="0" err="1"/>
              <a:t>ArrayListExample</a:t>
            </a:r>
            <a:r>
              <a:rPr lang="en-ID" sz="700" dirty="0"/>
              <a:t> {</a:t>
            </a:r>
          </a:p>
          <a:p>
            <a:r>
              <a:rPr lang="en-ID" sz="700" dirty="0"/>
              <a:t>    public static void main(String[] </a:t>
            </a:r>
            <a:r>
              <a:rPr lang="en-ID" sz="700" dirty="0" err="1"/>
              <a:t>args</a:t>
            </a:r>
            <a:r>
              <a:rPr lang="en-ID" sz="700" dirty="0"/>
              <a:t>) {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ArrayList</a:t>
            </a:r>
            <a:r>
              <a:rPr lang="en-ID" sz="700" dirty="0"/>
              <a:t> list = new </a:t>
            </a:r>
            <a:r>
              <a:rPr lang="en-ID" sz="700" dirty="0" err="1"/>
              <a:t>ArrayList</a:t>
            </a:r>
            <a:r>
              <a:rPr lang="en-ID" sz="700" dirty="0"/>
              <a:t>(3);</a:t>
            </a:r>
          </a:p>
          <a:p>
            <a:endParaRPr lang="en-ID" sz="700" dirty="0"/>
          </a:p>
          <a:p>
            <a:r>
              <a:rPr lang="en-ID" sz="700" dirty="0"/>
              <a:t>        </a:t>
            </a:r>
            <a:r>
              <a:rPr lang="en-ID" sz="700" dirty="0" err="1"/>
              <a:t>list.add</a:t>
            </a:r>
            <a:r>
              <a:rPr lang="en-ID" sz="700" dirty="0"/>
              <a:t>(10);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list.add</a:t>
            </a:r>
            <a:r>
              <a:rPr lang="en-ID" sz="700" dirty="0"/>
              <a:t>(20);</a:t>
            </a:r>
          </a:p>
          <a:p>
            <a:r>
              <a:rPr lang="en-ID" sz="700" dirty="0"/>
              <a:t>        </a:t>
            </a:r>
            <a:r>
              <a:rPr lang="en-ID" sz="700" dirty="0" err="1"/>
              <a:t>list.add</a:t>
            </a:r>
            <a:r>
              <a:rPr lang="en-ID" sz="700" dirty="0"/>
              <a:t>(30);</a:t>
            </a:r>
          </a:p>
          <a:p>
            <a:endParaRPr lang="en-ID" sz="700" dirty="0"/>
          </a:p>
          <a:p>
            <a:r>
              <a:rPr lang="en-ID" sz="700" dirty="0"/>
              <a:t>        </a:t>
            </a:r>
            <a:r>
              <a:rPr lang="en-ID" sz="700" dirty="0" err="1"/>
              <a:t>System.out.println</a:t>
            </a:r>
            <a:r>
              <a:rPr lang="en-ID" sz="700" dirty="0"/>
              <a:t>("List size: " + </a:t>
            </a:r>
            <a:r>
              <a:rPr lang="en-ID" sz="700" dirty="0" err="1"/>
              <a:t>list.size</a:t>
            </a:r>
            <a:r>
              <a:rPr lang="en-ID" sz="700" dirty="0"/>
              <a:t>());</a:t>
            </a:r>
          </a:p>
          <a:p>
            <a:endParaRPr lang="en-ID" sz="700" dirty="0"/>
          </a:p>
          <a:p>
            <a:r>
              <a:rPr lang="en-ID" sz="700" dirty="0"/>
              <a:t>        for (int </a:t>
            </a:r>
            <a:r>
              <a:rPr lang="en-ID" sz="700" dirty="0" err="1"/>
              <a:t>i</a:t>
            </a:r>
            <a:r>
              <a:rPr lang="en-ID" sz="700" dirty="0"/>
              <a:t> = 0; </a:t>
            </a:r>
            <a:r>
              <a:rPr lang="en-ID" sz="700" dirty="0" err="1"/>
              <a:t>i</a:t>
            </a:r>
            <a:r>
              <a:rPr lang="en-ID" sz="700" dirty="0"/>
              <a:t> &lt; </a:t>
            </a:r>
            <a:r>
              <a:rPr lang="en-ID" sz="700" dirty="0" err="1"/>
              <a:t>list.size</a:t>
            </a:r>
            <a:r>
              <a:rPr lang="en-ID" sz="700" dirty="0"/>
              <a:t>(); </a:t>
            </a:r>
            <a:r>
              <a:rPr lang="en-ID" sz="700" dirty="0" err="1"/>
              <a:t>i</a:t>
            </a:r>
            <a:r>
              <a:rPr lang="en-ID" sz="700" dirty="0"/>
              <a:t>++) {</a:t>
            </a:r>
          </a:p>
          <a:p>
            <a:r>
              <a:rPr lang="en-ID" sz="700" dirty="0"/>
              <a:t>            </a:t>
            </a:r>
            <a:r>
              <a:rPr lang="en-ID" sz="700" dirty="0" err="1"/>
              <a:t>System.out.println</a:t>
            </a:r>
            <a:r>
              <a:rPr lang="en-ID" sz="700" dirty="0"/>
              <a:t>("Element at index " + </a:t>
            </a:r>
            <a:r>
              <a:rPr lang="en-ID" sz="700" dirty="0" err="1"/>
              <a:t>i</a:t>
            </a:r>
            <a:r>
              <a:rPr lang="en-ID" sz="700" dirty="0"/>
              <a:t> + ": " + </a:t>
            </a:r>
            <a:r>
              <a:rPr lang="en-ID" sz="700" dirty="0" err="1"/>
              <a:t>list.get</a:t>
            </a:r>
            <a:r>
              <a:rPr lang="en-ID" sz="700" dirty="0"/>
              <a:t>(</a:t>
            </a:r>
            <a:r>
              <a:rPr lang="en-ID" sz="700" dirty="0" err="1"/>
              <a:t>i</a:t>
            </a:r>
            <a:r>
              <a:rPr lang="en-ID" sz="700" dirty="0"/>
              <a:t>));</a:t>
            </a:r>
          </a:p>
          <a:p>
            <a:r>
              <a:rPr lang="en-ID" sz="700" dirty="0"/>
              <a:t>        }</a:t>
            </a:r>
          </a:p>
          <a:p>
            <a:r>
              <a:rPr lang="en-ID" sz="700" dirty="0"/>
              <a:t>    }</a:t>
            </a:r>
          </a:p>
          <a:p>
            <a:r>
              <a:rPr lang="en-ID" sz="700" dirty="0"/>
              <a:t>}</a:t>
            </a:r>
          </a:p>
          <a:p>
            <a:endParaRPr lang="en-ID" sz="700" dirty="0"/>
          </a:p>
        </p:txBody>
      </p:sp>
    </p:spTree>
    <p:extLst>
      <p:ext uri="{BB962C8B-B14F-4D97-AF65-F5344CB8AC3E}">
        <p14:creationId xmlns:p14="http://schemas.microsoft.com/office/powerpoint/2010/main" val="1090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704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Latihan Persiapan UTS</vt:lpstr>
      <vt:lpstr>Latihan 1 – Stack dengan Linked List</vt:lpstr>
      <vt:lpstr>Latihan 2 – Circular Queue</vt:lpstr>
      <vt:lpstr>Latihan 3 – List dengan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Persiapan UTS</dc:title>
  <dc:creator>Aris</dc:creator>
  <cp:lastModifiedBy>Aris</cp:lastModifiedBy>
  <cp:revision>6</cp:revision>
  <dcterms:created xsi:type="dcterms:W3CDTF">2023-08-25T01:49:00Z</dcterms:created>
  <dcterms:modified xsi:type="dcterms:W3CDTF">2023-08-25T02:40:55Z</dcterms:modified>
</cp:coreProperties>
</file>