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F048-C1F8-8868-33EA-0AA6898A9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F7769-0452-A9FC-E424-FD642A08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5A2B6-2D82-2E32-8CA3-DF318E81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4A3A-465F-2E96-A810-EC17EBC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656A-26F5-6F52-7895-ED17B639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692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EF45-B8AC-8728-9159-1C2D4A33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2C9EF-992C-2BA8-7AFF-92A1A5C57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BD063-9B31-3B94-7D66-98926373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92618-C1EA-E18F-25B9-4403EFD4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387F-50EA-1A69-49EE-8B47E98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43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B93E7-648A-BDF3-382F-A1F19FDAB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BE8EF-664E-D1A9-4334-E3F869A1C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CBD9-9385-7CCB-4C28-70C99A5E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5CF36-7353-3275-D7DD-ED2624CB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FDFAF-0C34-7979-1415-AC389596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522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D31F-D87B-BB11-948E-DEFB9DBC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A02F-0653-8632-3829-91AAE01D6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2147-925B-7C44-78AC-EADBA0A0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DF49-2DF6-9031-646B-A06480DA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A8C01-6C22-59E4-A13D-10E9898B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360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1609-D721-709B-1EA3-C62CE0AB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9E18-B62A-CA56-1669-7112C8DB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4ABB-F487-6BDF-4119-91E36A4D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1C66-578F-DCFD-4331-8172F0C9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7577-2F3F-15A1-845F-635A3D47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53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0235-6B9E-507D-3CAE-74BB4301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56F6-665E-1474-FB0C-A903B1543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A6452-483C-246D-1D4E-6A0DA2ECE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1CAA5-EC04-89AC-D0A9-8683F0B4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E6DA7-70BB-35E5-D8FF-1E024C94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074E5-D9B7-76EC-E8FE-5AAECB56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36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C254-A38C-4234-7A37-FB16A1C4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61B26-EAE4-774C-852C-C307ED8C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AA5C3-69E5-DF80-6974-CC10F72D1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BC380-8183-53DF-4BC8-185C3C8D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EA0B-82A7-DDAF-361B-859BE31A5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67D17-2F85-BA07-7622-A05C3DCC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D84B9-660D-04E0-A522-09A9D559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3B0F6-F9CF-C17F-99FE-4767760B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121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EAE4-BC96-EB0F-285E-4ED5B292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DB6D2-09D3-D788-663A-56475954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9B49B-AC1B-CB07-C7C5-4D7ADAD6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B3803-574F-2E36-6994-EE57600C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57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F6A40-8D20-4625-51E5-0EE10C4F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170F3-5D48-E810-FD71-79370211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F1335-99E8-4903-730F-BF2E316F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368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2CAD-7638-F8B9-0C53-0CAA0397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A1F85-A392-0404-1C76-5A131826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C51D7-E86C-AC71-2AEA-06ABE0C2E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A886E-04FD-A48B-7B3E-BD137C49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77F49-D040-5B64-203C-010E76BC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10EE1-360A-58AD-8DC6-E223A5BA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836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64A6-7C23-AC68-14B9-3B52AB6F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D04B3-FE25-E823-A8C2-038F4CA77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92D32-1062-89BF-1D19-2C2292A09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CA31-DBFC-072F-5F35-A60F1160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03B00-2C13-8E08-2CF2-03FB8C9D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297AE-0960-60FE-3C91-78176463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455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8355D-FABA-8FDC-8EFC-F6F054D1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62646-AC12-B26B-EB9B-9552FF3F1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7FE4-0A73-14FE-3DB0-0F4D7AB35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507F-A9A5-4049-B124-0C11FF9C4763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3D124-CD96-D411-9EA4-EB47DC55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CF16-675A-1541-2C74-0DC61F242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EFF4-FB2E-4C36-A97C-F5B20B8714F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136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58D2-00A2-9E0D-DCBA-13F09AD313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0E69B-0ECF-F5C2-F5DC-F836B6EE99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486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901A-7301-0C5C-1B5F-121F0AD2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UTS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C801-B67B-A58C-14DE-2A21DF327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Konsep</a:t>
            </a:r>
            <a:r>
              <a:rPr lang="en-ID" dirty="0"/>
              <a:t> Object Oriented Programming (OOP)</a:t>
            </a:r>
          </a:p>
          <a:p>
            <a:r>
              <a:rPr lang="en-ID" dirty="0"/>
              <a:t>Bab 3 – Abstract Data Types - Lists, Stacks, Queues</a:t>
            </a:r>
          </a:p>
          <a:p>
            <a:r>
              <a:rPr lang="en-ID" dirty="0"/>
              <a:t>Bab 4 – Tree </a:t>
            </a:r>
          </a:p>
          <a:p>
            <a:r>
              <a:rPr lang="en-ID" dirty="0"/>
              <a:t>Bab 5 – Hashing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482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UTS</vt:lpstr>
      <vt:lpstr>Materi 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</dc:title>
  <dc:creator>Aris</dc:creator>
  <cp:lastModifiedBy>Aris</cp:lastModifiedBy>
  <cp:revision>1</cp:revision>
  <dcterms:created xsi:type="dcterms:W3CDTF">2023-08-24T04:14:53Z</dcterms:created>
  <dcterms:modified xsi:type="dcterms:W3CDTF">2023-08-24T04:16:17Z</dcterms:modified>
</cp:coreProperties>
</file>