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433" r:id="rId2"/>
    <p:sldId id="382" r:id="rId3"/>
    <p:sldId id="30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6" r:id="rId35"/>
    <p:sldId id="432" r:id="rId36"/>
    <p:sldId id="380" r:id="rId37"/>
    <p:sldId id="434" r:id="rId38"/>
    <p:sldId id="435" r:id="rId39"/>
    <p:sldId id="305"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6462A-1D9A-42FC-97C7-B23091E135F4}" v="8" dt="2022-10-05T14:39:48.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70" autoAdjust="0"/>
    <p:restoredTop sz="93235" autoAdjust="0"/>
  </p:normalViewPr>
  <p:slideViewPr>
    <p:cSldViewPr>
      <p:cViewPr varScale="1">
        <p:scale>
          <a:sx n="49" d="100"/>
          <a:sy n="49" d="100"/>
        </p:scale>
        <p:origin x="44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34" d="100"/>
          <a:sy n="134" d="100"/>
        </p:scale>
        <p:origin x="64" y="-15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f. Dr.Ir. Arif Djunaidy, M.Sc" userId="09574fc9-7f2a-46d4-a3fa-f039d963485c" providerId="ADAL" clId="{9E569967-9EF7-480A-81C1-0EF098424F28}"/>
    <pc:docChg chg="custSel modSld">
      <pc:chgData name="Prof. Dr.Ir. Arif Djunaidy, M.Sc" userId="09574fc9-7f2a-46d4-a3fa-f039d963485c" providerId="ADAL" clId="{9E569967-9EF7-480A-81C1-0EF098424F28}" dt="2021-03-31T15:20:19.557" v="44" actId="20577"/>
      <pc:docMkLst>
        <pc:docMk/>
      </pc:docMkLst>
      <pc:sldChg chg="modSp mod">
        <pc:chgData name="Prof. Dr.Ir. Arif Djunaidy, M.Sc" userId="09574fc9-7f2a-46d4-a3fa-f039d963485c" providerId="ADAL" clId="{9E569967-9EF7-480A-81C1-0EF098424F28}" dt="2021-03-31T15:20:19.557" v="44" actId="20577"/>
        <pc:sldMkLst>
          <pc:docMk/>
          <pc:sldMk cId="0" sldId="305"/>
        </pc:sldMkLst>
        <pc:spChg chg="mod">
          <ac:chgData name="Prof. Dr.Ir. Arif Djunaidy, M.Sc" userId="09574fc9-7f2a-46d4-a3fa-f039d963485c" providerId="ADAL" clId="{9E569967-9EF7-480A-81C1-0EF098424F28}" dt="2021-03-31T15:20:19.557" v="44" actId="20577"/>
          <ac:spMkLst>
            <pc:docMk/>
            <pc:sldMk cId="0" sldId="305"/>
            <ac:spMk id="90113" creationId="{2FB93B34-3676-4F53-9FE3-38842A9114E4}"/>
          </ac:spMkLst>
        </pc:spChg>
      </pc:sldChg>
      <pc:sldChg chg="modSp mod">
        <pc:chgData name="Prof. Dr.Ir. Arif Djunaidy, M.Sc" userId="09574fc9-7f2a-46d4-a3fa-f039d963485c" providerId="ADAL" clId="{9E569967-9EF7-480A-81C1-0EF098424F28}" dt="2021-03-31T15:19:22.846" v="35" actId="313"/>
        <pc:sldMkLst>
          <pc:docMk/>
          <pc:sldMk cId="0" sldId="308"/>
        </pc:sldMkLst>
        <pc:spChg chg="mod">
          <ac:chgData name="Prof. Dr.Ir. Arif Djunaidy, M.Sc" userId="09574fc9-7f2a-46d4-a3fa-f039d963485c" providerId="ADAL" clId="{9E569967-9EF7-480A-81C1-0EF098424F28}" dt="2021-03-31T15:19:22.846" v="35" actId="313"/>
          <ac:spMkLst>
            <pc:docMk/>
            <pc:sldMk cId="0" sldId="308"/>
            <ac:spMk id="16" creationId="{5C1C9E4F-9CB5-4377-9CDA-EFAE5A2DF253}"/>
          </ac:spMkLst>
        </pc:spChg>
      </pc:sldChg>
      <pc:sldChg chg="modSp mod">
        <pc:chgData name="Prof. Dr.Ir. Arif Djunaidy, M.Sc" userId="09574fc9-7f2a-46d4-a3fa-f039d963485c" providerId="ADAL" clId="{9E569967-9EF7-480A-81C1-0EF098424F28}" dt="2021-03-31T15:19:22.914" v="36" actId="313"/>
        <pc:sldMkLst>
          <pc:docMk/>
          <pc:sldMk cId="0" sldId="339"/>
        </pc:sldMkLst>
        <pc:spChg chg="mod">
          <ac:chgData name="Prof. Dr.Ir. Arif Djunaidy, M.Sc" userId="09574fc9-7f2a-46d4-a3fa-f039d963485c" providerId="ADAL" clId="{9E569967-9EF7-480A-81C1-0EF098424F28}" dt="2021-03-31T15:19:22.914" v="36" actId="313"/>
          <ac:spMkLst>
            <pc:docMk/>
            <pc:sldMk cId="0" sldId="339"/>
            <ac:spMk id="10" creationId="{A27B3D1F-A84C-4DFC-A6B9-65ADC26CF221}"/>
          </ac:spMkLst>
        </pc:spChg>
      </pc:sldChg>
      <pc:sldChg chg="modSp">
        <pc:chgData name="Prof. Dr.Ir. Arif Djunaidy, M.Sc" userId="09574fc9-7f2a-46d4-a3fa-f039d963485c" providerId="ADAL" clId="{9E569967-9EF7-480A-81C1-0EF098424F28}" dt="2021-03-31T15:19:26.270" v="37"/>
        <pc:sldMkLst>
          <pc:docMk/>
          <pc:sldMk cId="0" sldId="340"/>
        </pc:sldMkLst>
        <pc:spChg chg="mod">
          <ac:chgData name="Prof. Dr.Ir. Arif Djunaidy, M.Sc" userId="09574fc9-7f2a-46d4-a3fa-f039d963485c" providerId="ADAL" clId="{9E569967-9EF7-480A-81C1-0EF098424F28}" dt="2021-03-31T15:19:26.270" v="37"/>
          <ac:spMkLst>
            <pc:docMk/>
            <pc:sldMk cId="0" sldId="340"/>
            <ac:spMk id="19" creationId="{76DC48CC-AEF9-4121-97CF-E04DCA07DC72}"/>
          </ac:spMkLst>
        </pc:spChg>
      </pc:sldChg>
      <pc:sldChg chg="modSp">
        <pc:chgData name="Prof. Dr.Ir. Arif Djunaidy, M.Sc" userId="09574fc9-7f2a-46d4-a3fa-f039d963485c" providerId="ADAL" clId="{9E569967-9EF7-480A-81C1-0EF098424F28}" dt="2021-03-31T15:19:26.270" v="37"/>
        <pc:sldMkLst>
          <pc:docMk/>
          <pc:sldMk cId="0" sldId="341"/>
        </pc:sldMkLst>
        <pc:spChg chg="mod">
          <ac:chgData name="Prof. Dr.Ir. Arif Djunaidy, M.Sc" userId="09574fc9-7f2a-46d4-a3fa-f039d963485c" providerId="ADAL" clId="{9E569967-9EF7-480A-81C1-0EF098424F28}" dt="2021-03-31T15:19:26.270" v="37"/>
          <ac:spMkLst>
            <pc:docMk/>
            <pc:sldMk cId="0" sldId="341"/>
            <ac:spMk id="10" creationId="{49E18B4E-5451-49FD-A7AA-ABEC8A0DBB2B}"/>
          </ac:spMkLst>
        </pc:spChg>
      </pc:sldChg>
      <pc:sldChg chg="modSp">
        <pc:chgData name="Prof. Dr.Ir. Arif Djunaidy, M.Sc" userId="09574fc9-7f2a-46d4-a3fa-f039d963485c" providerId="ADAL" clId="{9E569967-9EF7-480A-81C1-0EF098424F28}" dt="2021-03-31T15:19:26.270" v="37"/>
        <pc:sldMkLst>
          <pc:docMk/>
          <pc:sldMk cId="0" sldId="342"/>
        </pc:sldMkLst>
        <pc:spChg chg="mod">
          <ac:chgData name="Prof. Dr.Ir. Arif Djunaidy, M.Sc" userId="09574fc9-7f2a-46d4-a3fa-f039d963485c" providerId="ADAL" clId="{9E569967-9EF7-480A-81C1-0EF098424F28}" dt="2021-03-31T15:19:26.270" v="37"/>
          <ac:spMkLst>
            <pc:docMk/>
            <pc:sldMk cId="0" sldId="342"/>
            <ac:spMk id="10" creationId="{CCF49834-E4CC-4F13-92B3-A97B06306C83}"/>
          </ac:spMkLst>
        </pc:spChg>
      </pc:sldChg>
      <pc:sldChg chg="modSp">
        <pc:chgData name="Prof. Dr.Ir. Arif Djunaidy, M.Sc" userId="09574fc9-7f2a-46d4-a3fa-f039d963485c" providerId="ADAL" clId="{9E569967-9EF7-480A-81C1-0EF098424F28}" dt="2021-03-31T15:19:26.270" v="37"/>
        <pc:sldMkLst>
          <pc:docMk/>
          <pc:sldMk cId="0" sldId="343"/>
        </pc:sldMkLst>
        <pc:spChg chg="mod">
          <ac:chgData name="Prof. Dr.Ir. Arif Djunaidy, M.Sc" userId="09574fc9-7f2a-46d4-a3fa-f039d963485c" providerId="ADAL" clId="{9E569967-9EF7-480A-81C1-0EF098424F28}" dt="2021-03-31T15:19:26.270" v="37"/>
          <ac:spMkLst>
            <pc:docMk/>
            <pc:sldMk cId="0" sldId="343"/>
            <ac:spMk id="10" creationId="{F3A5D32F-4FA8-4E75-BFFF-6B4C3C02ECA0}"/>
          </ac:spMkLst>
        </pc:spChg>
      </pc:sldChg>
      <pc:sldChg chg="modSp">
        <pc:chgData name="Prof. Dr.Ir. Arif Djunaidy, M.Sc" userId="09574fc9-7f2a-46d4-a3fa-f039d963485c" providerId="ADAL" clId="{9E569967-9EF7-480A-81C1-0EF098424F28}" dt="2021-03-31T15:19:26.270" v="37"/>
        <pc:sldMkLst>
          <pc:docMk/>
          <pc:sldMk cId="0" sldId="344"/>
        </pc:sldMkLst>
        <pc:spChg chg="mod">
          <ac:chgData name="Prof. Dr.Ir. Arif Djunaidy, M.Sc" userId="09574fc9-7f2a-46d4-a3fa-f039d963485c" providerId="ADAL" clId="{9E569967-9EF7-480A-81C1-0EF098424F28}" dt="2021-03-31T15:19:26.270" v="37"/>
          <ac:spMkLst>
            <pc:docMk/>
            <pc:sldMk cId="0" sldId="344"/>
            <ac:spMk id="11" creationId="{58E14949-1E91-4830-9C8B-F16E22F11551}"/>
          </ac:spMkLst>
        </pc:spChg>
      </pc:sldChg>
      <pc:sldChg chg="modSp">
        <pc:chgData name="Prof. Dr.Ir. Arif Djunaidy, M.Sc" userId="09574fc9-7f2a-46d4-a3fa-f039d963485c" providerId="ADAL" clId="{9E569967-9EF7-480A-81C1-0EF098424F28}" dt="2021-03-31T15:19:26.270" v="37"/>
        <pc:sldMkLst>
          <pc:docMk/>
          <pc:sldMk cId="0" sldId="345"/>
        </pc:sldMkLst>
        <pc:spChg chg="mod">
          <ac:chgData name="Prof. Dr.Ir. Arif Djunaidy, M.Sc" userId="09574fc9-7f2a-46d4-a3fa-f039d963485c" providerId="ADAL" clId="{9E569967-9EF7-480A-81C1-0EF098424F28}" dt="2021-03-31T15:19:26.270" v="37"/>
          <ac:spMkLst>
            <pc:docMk/>
            <pc:sldMk cId="0" sldId="345"/>
            <ac:spMk id="10" creationId="{0A892222-502D-4699-A839-D4222FA11453}"/>
          </ac:spMkLst>
        </pc:spChg>
      </pc:sldChg>
      <pc:sldChg chg="modSp">
        <pc:chgData name="Prof. Dr.Ir. Arif Djunaidy, M.Sc" userId="09574fc9-7f2a-46d4-a3fa-f039d963485c" providerId="ADAL" clId="{9E569967-9EF7-480A-81C1-0EF098424F28}" dt="2021-03-31T15:19:26.270" v="37"/>
        <pc:sldMkLst>
          <pc:docMk/>
          <pc:sldMk cId="0" sldId="346"/>
        </pc:sldMkLst>
        <pc:spChg chg="mod">
          <ac:chgData name="Prof. Dr.Ir. Arif Djunaidy, M.Sc" userId="09574fc9-7f2a-46d4-a3fa-f039d963485c" providerId="ADAL" clId="{9E569967-9EF7-480A-81C1-0EF098424F28}" dt="2021-03-31T15:19:26.270" v="37"/>
          <ac:spMkLst>
            <pc:docMk/>
            <pc:sldMk cId="0" sldId="346"/>
            <ac:spMk id="10" creationId="{46854CE3-A211-4EFE-BEC9-0778F4D6967C}"/>
          </ac:spMkLst>
        </pc:spChg>
      </pc:sldChg>
      <pc:sldChg chg="modSp">
        <pc:chgData name="Prof. Dr.Ir. Arif Djunaidy, M.Sc" userId="09574fc9-7f2a-46d4-a3fa-f039d963485c" providerId="ADAL" clId="{9E569967-9EF7-480A-81C1-0EF098424F28}" dt="2021-03-31T15:19:26.270" v="37"/>
        <pc:sldMkLst>
          <pc:docMk/>
          <pc:sldMk cId="0" sldId="347"/>
        </pc:sldMkLst>
        <pc:spChg chg="mod">
          <ac:chgData name="Prof. Dr.Ir. Arif Djunaidy, M.Sc" userId="09574fc9-7f2a-46d4-a3fa-f039d963485c" providerId="ADAL" clId="{9E569967-9EF7-480A-81C1-0EF098424F28}" dt="2021-03-31T15:19:26.270" v="37"/>
          <ac:spMkLst>
            <pc:docMk/>
            <pc:sldMk cId="0" sldId="347"/>
            <ac:spMk id="10" creationId="{76A7D6E5-E029-4E30-93DF-FFF960A31BA6}"/>
          </ac:spMkLst>
        </pc:spChg>
      </pc:sldChg>
      <pc:sldChg chg="modSp">
        <pc:chgData name="Prof. Dr.Ir. Arif Djunaidy, M.Sc" userId="09574fc9-7f2a-46d4-a3fa-f039d963485c" providerId="ADAL" clId="{9E569967-9EF7-480A-81C1-0EF098424F28}" dt="2021-03-31T15:19:26.270" v="37"/>
        <pc:sldMkLst>
          <pc:docMk/>
          <pc:sldMk cId="0" sldId="348"/>
        </pc:sldMkLst>
        <pc:spChg chg="mod">
          <ac:chgData name="Prof. Dr.Ir. Arif Djunaidy, M.Sc" userId="09574fc9-7f2a-46d4-a3fa-f039d963485c" providerId="ADAL" clId="{9E569967-9EF7-480A-81C1-0EF098424F28}" dt="2021-03-31T15:19:26.270" v="37"/>
          <ac:spMkLst>
            <pc:docMk/>
            <pc:sldMk cId="0" sldId="348"/>
            <ac:spMk id="11" creationId="{709EF6D0-0B4A-48EE-B217-4D57B1CD0251}"/>
          </ac:spMkLst>
        </pc:spChg>
      </pc:sldChg>
      <pc:sldChg chg="modSp">
        <pc:chgData name="Prof. Dr.Ir. Arif Djunaidy, M.Sc" userId="09574fc9-7f2a-46d4-a3fa-f039d963485c" providerId="ADAL" clId="{9E569967-9EF7-480A-81C1-0EF098424F28}" dt="2021-03-31T15:19:26.270" v="37"/>
        <pc:sldMkLst>
          <pc:docMk/>
          <pc:sldMk cId="0" sldId="349"/>
        </pc:sldMkLst>
        <pc:spChg chg="mod">
          <ac:chgData name="Prof. Dr.Ir. Arif Djunaidy, M.Sc" userId="09574fc9-7f2a-46d4-a3fa-f039d963485c" providerId="ADAL" clId="{9E569967-9EF7-480A-81C1-0EF098424F28}" dt="2021-03-31T15:19:26.270" v="37"/>
          <ac:spMkLst>
            <pc:docMk/>
            <pc:sldMk cId="0" sldId="349"/>
            <ac:spMk id="10" creationId="{8BEC302F-10DB-49E1-A03C-6452C45A36D2}"/>
          </ac:spMkLst>
        </pc:spChg>
      </pc:sldChg>
      <pc:sldChg chg="modSp">
        <pc:chgData name="Prof. Dr.Ir. Arif Djunaidy, M.Sc" userId="09574fc9-7f2a-46d4-a3fa-f039d963485c" providerId="ADAL" clId="{9E569967-9EF7-480A-81C1-0EF098424F28}" dt="2021-03-31T15:19:26.270" v="37"/>
        <pc:sldMkLst>
          <pc:docMk/>
          <pc:sldMk cId="0" sldId="350"/>
        </pc:sldMkLst>
        <pc:spChg chg="mod">
          <ac:chgData name="Prof. Dr.Ir. Arif Djunaidy, M.Sc" userId="09574fc9-7f2a-46d4-a3fa-f039d963485c" providerId="ADAL" clId="{9E569967-9EF7-480A-81C1-0EF098424F28}" dt="2021-03-31T15:19:26.270" v="37"/>
          <ac:spMkLst>
            <pc:docMk/>
            <pc:sldMk cId="0" sldId="350"/>
            <ac:spMk id="12" creationId="{B2C6592F-60CA-4102-842B-0AB764C93A87}"/>
          </ac:spMkLst>
        </pc:spChg>
      </pc:sldChg>
      <pc:sldChg chg="modSp">
        <pc:chgData name="Prof. Dr.Ir. Arif Djunaidy, M.Sc" userId="09574fc9-7f2a-46d4-a3fa-f039d963485c" providerId="ADAL" clId="{9E569967-9EF7-480A-81C1-0EF098424F28}" dt="2021-03-31T15:19:26.270" v="37"/>
        <pc:sldMkLst>
          <pc:docMk/>
          <pc:sldMk cId="0" sldId="351"/>
        </pc:sldMkLst>
        <pc:spChg chg="mod">
          <ac:chgData name="Prof. Dr.Ir. Arif Djunaidy, M.Sc" userId="09574fc9-7f2a-46d4-a3fa-f039d963485c" providerId="ADAL" clId="{9E569967-9EF7-480A-81C1-0EF098424F28}" dt="2021-03-31T15:19:26.270" v="37"/>
          <ac:spMkLst>
            <pc:docMk/>
            <pc:sldMk cId="0" sldId="351"/>
            <ac:spMk id="10" creationId="{D685D9E2-AA89-4C6E-85F3-F4F1BF1C21E0}"/>
          </ac:spMkLst>
        </pc:spChg>
      </pc:sldChg>
      <pc:sldChg chg="modSp">
        <pc:chgData name="Prof. Dr.Ir. Arif Djunaidy, M.Sc" userId="09574fc9-7f2a-46d4-a3fa-f039d963485c" providerId="ADAL" clId="{9E569967-9EF7-480A-81C1-0EF098424F28}" dt="2021-03-31T15:19:26.270" v="37"/>
        <pc:sldMkLst>
          <pc:docMk/>
          <pc:sldMk cId="0" sldId="352"/>
        </pc:sldMkLst>
        <pc:spChg chg="mod">
          <ac:chgData name="Prof. Dr.Ir. Arif Djunaidy, M.Sc" userId="09574fc9-7f2a-46d4-a3fa-f039d963485c" providerId="ADAL" clId="{9E569967-9EF7-480A-81C1-0EF098424F28}" dt="2021-03-31T15:19:26.270" v="37"/>
          <ac:spMkLst>
            <pc:docMk/>
            <pc:sldMk cId="0" sldId="352"/>
            <ac:spMk id="10" creationId="{AB980104-7165-46DF-B888-F7466F715E33}"/>
          </ac:spMkLst>
        </pc:spChg>
      </pc:sldChg>
      <pc:sldChg chg="modSp">
        <pc:chgData name="Prof. Dr.Ir. Arif Djunaidy, M.Sc" userId="09574fc9-7f2a-46d4-a3fa-f039d963485c" providerId="ADAL" clId="{9E569967-9EF7-480A-81C1-0EF098424F28}" dt="2021-03-31T15:19:26.270" v="37"/>
        <pc:sldMkLst>
          <pc:docMk/>
          <pc:sldMk cId="0" sldId="353"/>
        </pc:sldMkLst>
        <pc:spChg chg="mod">
          <ac:chgData name="Prof. Dr.Ir. Arif Djunaidy, M.Sc" userId="09574fc9-7f2a-46d4-a3fa-f039d963485c" providerId="ADAL" clId="{9E569967-9EF7-480A-81C1-0EF098424F28}" dt="2021-03-31T15:19:26.270" v="37"/>
          <ac:spMkLst>
            <pc:docMk/>
            <pc:sldMk cId="0" sldId="353"/>
            <ac:spMk id="10" creationId="{330AD67D-41F6-4CDD-956B-BEBDE87CE562}"/>
          </ac:spMkLst>
        </pc:spChg>
      </pc:sldChg>
      <pc:sldChg chg="modSp">
        <pc:chgData name="Prof. Dr.Ir. Arif Djunaidy, M.Sc" userId="09574fc9-7f2a-46d4-a3fa-f039d963485c" providerId="ADAL" clId="{9E569967-9EF7-480A-81C1-0EF098424F28}" dt="2021-03-31T15:19:26.270" v="37"/>
        <pc:sldMkLst>
          <pc:docMk/>
          <pc:sldMk cId="0" sldId="354"/>
        </pc:sldMkLst>
        <pc:spChg chg="mod">
          <ac:chgData name="Prof. Dr.Ir. Arif Djunaidy, M.Sc" userId="09574fc9-7f2a-46d4-a3fa-f039d963485c" providerId="ADAL" clId="{9E569967-9EF7-480A-81C1-0EF098424F28}" dt="2021-03-31T15:19:26.270" v="37"/>
          <ac:spMkLst>
            <pc:docMk/>
            <pc:sldMk cId="0" sldId="354"/>
            <ac:spMk id="10" creationId="{5C2DE9BD-2FDE-4F0C-8BDF-9FB5A565BCDB}"/>
          </ac:spMkLst>
        </pc:spChg>
      </pc:sldChg>
      <pc:sldChg chg="modSp">
        <pc:chgData name="Prof. Dr.Ir. Arif Djunaidy, M.Sc" userId="09574fc9-7f2a-46d4-a3fa-f039d963485c" providerId="ADAL" clId="{9E569967-9EF7-480A-81C1-0EF098424F28}" dt="2021-03-31T15:19:26.270" v="37"/>
        <pc:sldMkLst>
          <pc:docMk/>
          <pc:sldMk cId="0" sldId="355"/>
        </pc:sldMkLst>
        <pc:spChg chg="mod">
          <ac:chgData name="Prof. Dr.Ir. Arif Djunaidy, M.Sc" userId="09574fc9-7f2a-46d4-a3fa-f039d963485c" providerId="ADAL" clId="{9E569967-9EF7-480A-81C1-0EF098424F28}" dt="2021-03-31T15:19:26.270" v="37"/>
          <ac:spMkLst>
            <pc:docMk/>
            <pc:sldMk cId="0" sldId="355"/>
            <ac:spMk id="11" creationId="{D25DCF8F-C926-4A18-AF72-1482336CA79D}"/>
          </ac:spMkLst>
        </pc:spChg>
      </pc:sldChg>
      <pc:sldChg chg="modSp">
        <pc:chgData name="Prof. Dr.Ir. Arif Djunaidy, M.Sc" userId="09574fc9-7f2a-46d4-a3fa-f039d963485c" providerId="ADAL" clId="{9E569967-9EF7-480A-81C1-0EF098424F28}" dt="2021-03-31T15:19:26.270" v="37"/>
        <pc:sldMkLst>
          <pc:docMk/>
          <pc:sldMk cId="0" sldId="356"/>
        </pc:sldMkLst>
        <pc:spChg chg="mod">
          <ac:chgData name="Prof. Dr.Ir. Arif Djunaidy, M.Sc" userId="09574fc9-7f2a-46d4-a3fa-f039d963485c" providerId="ADAL" clId="{9E569967-9EF7-480A-81C1-0EF098424F28}" dt="2021-03-31T15:19:26.270" v="37"/>
          <ac:spMkLst>
            <pc:docMk/>
            <pc:sldMk cId="0" sldId="356"/>
            <ac:spMk id="10" creationId="{BBF86100-B303-4FEC-BA2E-96F61AB0E1C6}"/>
          </ac:spMkLst>
        </pc:spChg>
      </pc:sldChg>
      <pc:sldChg chg="modSp">
        <pc:chgData name="Prof. Dr.Ir. Arif Djunaidy, M.Sc" userId="09574fc9-7f2a-46d4-a3fa-f039d963485c" providerId="ADAL" clId="{9E569967-9EF7-480A-81C1-0EF098424F28}" dt="2021-03-31T15:19:26.270" v="37"/>
        <pc:sldMkLst>
          <pc:docMk/>
          <pc:sldMk cId="0" sldId="357"/>
        </pc:sldMkLst>
        <pc:spChg chg="mod">
          <ac:chgData name="Prof. Dr.Ir. Arif Djunaidy, M.Sc" userId="09574fc9-7f2a-46d4-a3fa-f039d963485c" providerId="ADAL" clId="{9E569967-9EF7-480A-81C1-0EF098424F28}" dt="2021-03-31T15:19:26.270" v="37"/>
          <ac:spMkLst>
            <pc:docMk/>
            <pc:sldMk cId="0" sldId="357"/>
            <ac:spMk id="10" creationId="{99AAD689-BEA0-457E-9237-5C7E97CC42CB}"/>
          </ac:spMkLst>
        </pc:spChg>
      </pc:sldChg>
      <pc:sldChg chg="modSp">
        <pc:chgData name="Prof. Dr.Ir. Arif Djunaidy, M.Sc" userId="09574fc9-7f2a-46d4-a3fa-f039d963485c" providerId="ADAL" clId="{9E569967-9EF7-480A-81C1-0EF098424F28}" dt="2021-03-31T15:19:26.270" v="37"/>
        <pc:sldMkLst>
          <pc:docMk/>
          <pc:sldMk cId="0" sldId="358"/>
        </pc:sldMkLst>
        <pc:spChg chg="mod">
          <ac:chgData name="Prof. Dr.Ir. Arif Djunaidy, M.Sc" userId="09574fc9-7f2a-46d4-a3fa-f039d963485c" providerId="ADAL" clId="{9E569967-9EF7-480A-81C1-0EF098424F28}" dt="2021-03-31T15:19:26.270" v="37"/>
          <ac:spMkLst>
            <pc:docMk/>
            <pc:sldMk cId="0" sldId="358"/>
            <ac:spMk id="10" creationId="{7563E93B-B38E-40DE-ABEB-6554223A5F21}"/>
          </ac:spMkLst>
        </pc:spChg>
      </pc:sldChg>
      <pc:sldChg chg="modSp">
        <pc:chgData name="Prof. Dr.Ir. Arif Djunaidy, M.Sc" userId="09574fc9-7f2a-46d4-a3fa-f039d963485c" providerId="ADAL" clId="{9E569967-9EF7-480A-81C1-0EF098424F28}" dt="2021-03-31T15:19:26.270" v="37"/>
        <pc:sldMkLst>
          <pc:docMk/>
          <pc:sldMk cId="0" sldId="359"/>
        </pc:sldMkLst>
        <pc:spChg chg="mod">
          <ac:chgData name="Prof. Dr.Ir. Arif Djunaidy, M.Sc" userId="09574fc9-7f2a-46d4-a3fa-f039d963485c" providerId="ADAL" clId="{9E569967-9EF7-480A-81C1-0EF098424F28}" dt="2021-03-31T15:19:26.270" v="37"/>
          <ac:spMkLst>
            <pc:docMk/>
            <pc:sldMk cId="0" sldId="359"/>
            <ac:spMk id="10" creationId="{44C66CB9-DEA7-4D76-AC56-056F813831FD}"/>
          </ac:spMkLst>
        </pc:spChg>
      </pc:sldChg>
      <pc:sldChg chg="modSp">
        <pc:chgData name="Prof. Dr.Ir. Arif Djunaidy, M.Sc" userId="09574fc9-7f2a-46d4-a3fa-f039d963485c" providerId="ADAL" clId="{9E569967-9EF7-480A-81C1-0EF098424F28}" dt="2021-03-31T15:19:26.270" v="37"/>
        <pc:sldMkLst>
          <pc:docMk/>
          <pc:sldMk cId="0" sldId="360"/>
        </pc:sldMkLst>
        <pc:spChg chg="mod">
          <ac:chgData name="Prof. Dr.Ir. Arif Djunaidy, M.Sc" userId="09574fc9-7f2a-46d4-a3fa-f039d963485c" providerId="ADAL" clId="{9E569967-9EF7-480A-81C1-0EF098424F28}" dt="2021-03-31T15:19:26.270" v="37"/>
          <ac:spMkLst>
            <pc:docMk/>
            <pc:sldMk cId="0" sldId="360"/>
            <ac:spMk id="11" creationId="{FAB1ACA0-7FF6-40D0-A265-A2215D26D4C1}"/>
          </ac:spMkLst>
        </pc:spChg>
      </pc:sldChg>
      <pc:sldChg chg="modSp">
        <pc:chgData name="Prof. Dr.Ir. Arif Djunaidy, M.Sc" userId="09574fc9-7f2a-46d4-a3fa-f039d963485c" providerId="ADAL" clId="{9E569967-9EF7-480A-81C1-0EF098424F28}" dt="2021-03-31T15:19:26.270" v="37"/>
        <pc:sldMkLst>
          <pc:docMk/>
          <pc:sldMk cId="0" sldId="361"/>
        </pc:sldMkLst>
        <pc:spChg chg="mod">
          <ac:chgData name="Prof. Dr.Ir. Arif Djunaidy, M.Sc" userId="09574fc9-7f2a-46d4-a3fa-f039d963485c" providerId="ADAL" clId="{9E569967-9EF7-480A-81C1-0EF098424F28}" dt="2021-03-31T15:19:26.270" v="37"/>
          <ac:spMkLst>
            <pc:docMk/>
            <pc:sldMk cId="0" sldId="361"/>
            <ac:spMk id="11" creationId="{1A00D709-304F-4D07-8E76-6851C2F74104}"/>
          </ac:spMkLst>
        </pc:spChg>
      </pc:sldChg>
      <pc:sldChg chg="modSp">
        <pc:chgData name="Prof. Dr.Ir. Arif Djunaidy, M.Sc" userId="09574fc9-7f2a-46d4-a3fa-f039d963485c" providerId="ADAL" clId="{9E569967-9EF7-480A-81C1-0EF098424F28}" dt="2021-03-31T15:19:26.270" v="37"/>
        <pc:sldMkLst>
          <pc:docMk/>
          <pc:sldMk cId="0" sldId="362"/>
        </pc:sldMkLst>
        <pc:spChg chg="mod">
          <ac:chgData name="Prof. Dr.Ir. Arif Djunaidy, M.Sc" userId="09574fc9-7f2a-46d4-a3fa-f039d963485c" providerId="ADAL" clId="{9E569967-9EF7-480A-81C1-0EF098424F28}" dt="2021-03-31T15:19:26.270" v="37"/>
          <ac:spMkLst>
            <pc:docMk/>
            <pc:sldMk cId="0" sldId="362"/>
            <ac:spMk id="10" creationId="{6AC28F29-6EB3-4E82-B840-56F141D841D9}"/>
          </ac:spMkLst>
        </pc:spChg>
      </pc:sldChg>
      <pc:sldChg chg="modSp">
        <pc:chgData name="Prof. Dr.Ir. Arif Djunaidy, M.Sc" userId="09574fc9-7f2a-46d4-a3fa-f039d963485c" providerId="ADAL" clId="{9E569967-9EF7-480A-81C1-0EF098424F28}" dt="2021-03-31T15:19:26.270" v="37"/>
        <pc:sldMkLst>
          <pc:docMk/>
          <pc:sldMk cId="0" sldId="363"/>
        </pc:sldMkLst>
        <pc:spChg chg="mod">
          <ac:chgData name="Prof. Dr.Ir. Arif Djunaidy, M.Sc" userId="09574fc9-7f2a-46d4-a3fa-f039d963485c" providerId="ADAL" clId="{9E569967-9EF7-480A-81C1-0EF098424F28}" dt="2021-03-31T15:19:26.270" v="37"/>
          <ac:spMkLst>
            <pc:docMk/>
            <pc:sldMk cId="0" sldId="363"/>
            <ac:spMk id="11" creationId="{09FCA2F1-3CEC-4333-BCBB-69157AC40F2C}"/>
          </ac:spMkLst>
        </pc:spChg>
      </pc:sldChg>
      <pc:sldChg chg="modSp">
        <pc:chgData name="Prof. Dr.Ir. Arif Djunaidy, M.Sc" userId="09574fc9-7f2a-46d4-a3fa-f039d963485c" providerId="ADAL" clId="{9E569967-9EF7-480A-81C1-0EF098424F28}" dt="2021-03-31T15:19:26.270" v="37"/>
        <pc:sldMkLst>
          <pc:docMk/>
          <pc:sldMk cId="0" sldId="364"/>
        </pc:sldMkLst>
        <pc:spChg chg="mod">
          <ac:chgData name="Prof. Dr.Ir. Arif Djunaidy, M.Sc" userId="09574fc9-7f2a-46d4-a3fa-f039d963485c" providerId="ADAL" clId="{9E569967-9EF7-480A-81C1-0EF098424F28}" dt="2021-03-31T15:19:26.270" v="37"/>
          <ac:spMkLst>
            <pc:docMk/>
            <pc:sldMk cId="0" sldId="364"/>
            <ac:spMk id="10" creationId="{F14834A5-F4A8-40A1-8D17-8C9036DFAEDD}"/>
          </ac:spMkLst>
        </pc:spChg>
      </pc:sldChg>
      <pc:sldChg chg="modSp">
        <pc:chgData name="Prof. Dr.Ir. Arif Djunaidy, M.Sc" userId="09574fc9-7f2a-46d4-a3fa-f039d963485c" providerId="ADAL" clId="{9E569967-9EF7-480A-81C1-0EF098424F28}" dt="2021-03-31T15:19:26.270" v="37"/>
        <pc:sldMkLst>
          <pc:docMk/>
          <pc:sldMk cId="0" sldId="365"/>
        </pc:sldMkLst>
        <pc:spChg chg="mod">
          <ac:chgData name="Prof. Dr.Ir. Arif Djunaidy, M.Sc" userId="09574fc9-7f2a-46d4-a3fa-f039d963485c" providerId="ADAL" clId="{9E569967-9EF7-480A-81C1-0EF098424F28}" dt="2021-03-31T15:19:26.270" v="37"/>
          <ac:spMkLst>
            <pc:docMk/>
            <pc:sldMk cId="0" sldId="365"/>
            <ac:spMk id="10" creationId="{1AA8CF41-D573-439B-A5D3-E5F195B4CE28}"/>
          </ac:spMkLst>
        </pc:spChg>
      </pc:sldChg>
      <pc:sldChg chg="modSp">
        <pc:chgData name="Prof. Dr.Ir. Arif Djunaidy, M.Sc" userId="09574fc9-7f2a-46d4-a3fa-f039d963485c" providerId="ADAL" clId="{9E569967-9EF7-480A-81C1-0EF098424F28}" dt="2021-03-31T15:19:26.270" v="37"/>
        <pc:sldMkLst>
          <pc:docMk/>
          <pc:sldMk cId="0" sldId="366"/>
        </pc:sldMkLst>
        <pc:spChg chg="mod">
          <ac:chgData name="Prof. Dr.Ir. Arif Djunaidy, M.Sc" userId="09574fc9-7f2a-46d4-a3fa-f039d963485c" providerId="ADAL" clId="{9E569967-9EF7-480A-81C1-0EF098424F28}" dt="2021-03-31T15:19:26.270" v="37"/>
          <ac:spMkLst>
            <pc:docMk/>
            <pc:sldMk cId="0" sldId="366"/>
            <ac:spMk id="11" creationId="{77B60FE6-82DF-49D4-960B-F853E8ACE1FC}"/>
          </ac:spMkLst>
        </pc:spChg>
      </pc:sldChg>
      <pc:sldChg chg="modSp">
        <pc:chgData name="Prof. Dr.Ir. Arif Djunaidy, M.Sc" userId="09574fc9-7f2a-46d4-a3fa-f039d963485c" providerId="ADAL" clId="{9E569967-9EF7-480A-81C1-0EF098424F28}" dt="2021-03-31T15:19:26.270" v="37"/>
        <pc:sldMkLst>
          <pc:docMk/>
          <pc:sldMk cId="0" sldId="367"/>
        </pc:sldMkLst>
        <pc:spChg chg="mod">
          <ac:chgData name="Prof. Dr.Ir. Arif Djunaidy, M.Sc" userId="09574fc9-7f2a-46d4-a3fa-f039d963485c" providerId="ADAL" clId="{9E569967-9EF7-480A-81C1-0EF098424F28}" dt="2021-03-31T15:19:26.270" v="37"/>
          <ac:spMkLst>
            <pc:docMk/>
            <pc:sldMk cId="0" sldId="367"/>
            <ac:spMk id="10" creationId="{C3B65A40-4E19-4506-9D5A-881D42A2F3A7}"/>
          </ac:spMkLst>
        </pc:spChg>
      </pc:sldChg>
      <pc:sldChg chg="modSp">
        <pc:chgData name="Prof. Dr.Ir. Arif Djunaidy, M.Sc" userId="09574fc9-7f2a-46d4-a3fa-f039d963485c" providerId="ADAL" clId="{9E569967-9EF7-480A-81C1-0EF098424F28}" dt="2021-03-31T15:19:26.270" v="37"/>
        <pc:sldMkLst>
          <pc:docMk/>
          <pc:sldMk cId="0" sldId="368"/>
        </pc:sldMkLst>
        <pc:spChg chg="mod">
          <ac:chgData name="Prof. Dr.Ir. Arif Djunaidy, M.Sc" userId="09574fc9-7f2a-46d4-a3fa-f039d963485c" providerId="ADAL" clId="{9E569967-9EF7-480A-81C1-0EF098424F28}" dt="2021-03-31T15:19:26.270" v="37"/>
          <ac:spMkLst>
            <pc:docMk/>
            <pc:sldMk cId="0" sldId="368"/>
            <ac:spMk id="10" creationId="{9BB5134B-A6B0-429A-904C-9D439C66535A}"/>
          </ac:spMkLst>
        </pc:spChg>
      </pc:sldChg>
      <pc:sldChg chg="modSp">
        <pc:chgData name="Prof. Dr.Ir. Arif Djunaidy, M.Sc" userId="09574fc9-7f2a-46d4-a3fa-f039d963485c" providerId="ADAL" clId="{9E569967-9EF7-480A-81C1-0EF098424F28}" dt="2021-03-31T15:19:26.270" v="37"/>
        <pc:sldMkLst>
          <pc:docMk/>
          <pc:sldMk cId="0" sldId="369"/>
        </pc:sldMkLst>
        <pc:spChg chg="mod">
          <ac:chgData name="Prof. Dr.Ir. Arif Djunaidy, M.Sc" userId="09574fc9-7f2a-46d4-a3fa-f039d963485c" providerId="ADAL" clId="{9E569967-9EF7-480A-81C1-0EF098424F28}" dt="2021-03-31T15:19:26.270" v="37"/>
          <ac:spMkLst>
            <pc:docMk/>
            <pc:sldMk cId="0" sldId="369"/>
            <ac:spMk id="11" creationId="{33AE4023-7EAD-4643-A304-BAE360A9E726}"/>
          </ac:spMkLst>
        </pc:spChg>
      </pc:sldChg>
      <pc:sldChg chg="modSp">
        <pc:chgData name="Prof. Dr.Ir. Arif Djunaidy, M.Sc" userId="09574fc9-7f2a-46d4-a3fa-f039d963485c" providerId="ADAL" clId="{9E569967-9EF7-480A-81C1-0EF098424F28}" dt="2021-03-31T15:19:26.270" v="37"/>
        <pc:sldMkLst>
          <pc:docMk/>
          <pc:sldMk cId="0" sldId="376"/>
        </pc:sldMkLst>
        <pc:spChg chg="mod">
          <ac:chgData name="Prof. Dr.Ir. Arif Djunaidy, M.Sc" userId="09574fc9-7f2a-46d4-a3fa-f039d963485c" providerId="ADAL" clId="{9E569967-9EF7-480A-81C1-0EF098424F28}" dt="2021-03-31T15:19:26.270" v="37"/>
          <ac:spMkLst>
            <pc:docMk/>
            <pc:sldMk cId="0" sldId="376"/>
            <ac:spMk id="10" creationId="{5898D09D-ABC4-46CE-9F6D-E3D464E8BDFE}"/>
          </ac:spMkLst>
        </pc:spChg>
      </pc:sldChg>
      <pc:sldChg chg="modSp">
        <pc:chgData name="Prof. Dr.Ir. Arif Djunaidy, M.Sc" userId="09574fc9-7f2a-46d4-a3fa-f039d963485c" providerId="ADAL" clId="{9E569967-9EF7-480A-81C1-0EF098424F28}" dt="2021-03-31T15:19:26.270" v="37"/>
        <pc:sldMkLst>
          <pc:docMk/>
          <pc:sldMk cId="0" sldId="379"/>
        </pc:sldMkLst>
        <pc:spChg chg="mod">
          <ac:chgData name="Prof. Dr.Ir. Arif Djunaidy, M.Sc" userId="09574fc9-7f2a-46d4-a3fa-f039d963485c" providerId="ADAL" clId="{9E569967-9EF7-480A-81C1-0EF098424F28}" dt="2021-03-31T15:19:26.270" v="37"/>
          <ac:spMkLst>
            <pc:docMk/>
            <pc:sldMk cId="0" sldId="379"/>
            <ac:spMk id="10" creationId="{6F23C443-BFA2-4E93-ABA1-022BAB940142}"/>
          </ac:spMkLst>
        </pc:spChg>
      </pc:sldChg>
      <pc:sldChg chg="modSp">
        <pc:chgData name="Prof. Dr.Ir. Arif Djunaidy, M.Sc" userId="09574fc9-7f2a-46d4-a3fa-f039d963485c" providerId="ADAL" clId="{9E569967-9EF7-480A-81C1-0EF098424F28}" dt="2021-03-31T15:19:26.270" v="37"/>
        <pc:sldMkLst>
          <pc:docMk/>
          <pc:sldMk cId="0" sldId="380"/>
        </pc:sldMkLst>
        <pc:spChg chg="mod">
          <ac:chgData name="Prof. Dr.Ir. Arif Djunaidy, M.Sc" userId="09574fc9-7f2a-46d4-a3fa-f039d963485c" providerId="ADAL" clId="{9E569967-9EF7-480A-81C1-0EF098424F28}" dt="2021-03-31T15:19:26.270" v="37"/>
          <ac:spMkLst>
            <pc:docMk/>
            <pc:sldMk cId="0" sldId="380"/>
            <ac:spMk id="10" creationId="{AB61098D-2D5B-4131-856E-30F02778359A}"/>
          </ac:spMkLst>
        </pc:spChg>
      </pc:sldChg>
      <pc:sldChg chg="modSp">
        <pc:chgData name="Prof. Dr.Ir. Arif Djunaidy, M.Sc" userId="09574fc9-7f2a-46d4-a3fa-f039d963485c" providerId="ADAL" clId="{9E569967-9EF7-480A-81C1-0EF098424F28}" dt="2021-03-31T15:19:26.270" v="37"/>
        <pc:sldMkLst>
          <pc:docMk/>
          <pc:sldMk cId="0" sldId="381"/>
        </pc:sldMkLst>
        <pc:spChg chg="mod">
          <ac:chgData name="Prof. Dr.Ir. Arif Djunaidy, M.Sc" userId="09574fc9-7f2a-46d4-a3fa-f039d963485c" providerId="ADAL" clId="{9E569967-9EF7-480A-81C1-0EF098424F28}" dt="2021-03-31T15:19:26.270" v="37"/>
          <ac:spMkLst>
            <pc:docMk/>
            <pc:sldMk cId="0" sldId="381"/>
            <ac:spMk id="10" creationId="{3B9F8B49-83EC-496B-BE54-7EBA0CA48095}"/>
          </ac:spMkLst>
        </pc:spChg>
      </pc:sldChg>
      <pc:sldChg chg="modSp mod">
        <pc:chgData name="Prof. Dr.Ir. Arif Djunaidy, M.Sc" userId="09574fc9-7f2a-46d4-a3fa-f039d963485c" providerId="ADAL" clId="{9E569967-9EF7-480A-81C1-0EF098424F28}" dt="2021-03-31T15:19:21.125" v="34" actId="313"/>
        <pc:sldMkLst>
          <pc:docMk/>
          <pc:sldMk cId="1272245832" sldId="382"/>
        </pc:sldMkLst>
        <pc:spChg chg="mod">
          <ac:chgData name="Prof. Dr.Ir. Arif Djunaidy, M.Sc" userId="09574fc9-7f2a-46d4-a3fa-f039d963485c" providerId="ADAL" clId="{9E569967-9EF7-480A-81C1-0EF098424F28}" dt="2021-03-31T15:19:21.125" v="34" actId="313"/>
          <ac:spMkLst>
            <pc:docMk/>
            <pc:sldMk cId="1272245832" sldId="382"/>
            <ac:spMk id="16" creationId="{5C1C9E4F-9CB5-4377-9CDA-EFAE5A2DF253}"/>
          </ac:spMkLst>
        </pc:spChg>
        <pc:spChg chg="mod">
          <ac:chgData name="Prof. Dr.Ir. Arif Djunaidy, M.Sc" userId="09574fc9-7f2a-46d4-a3fa-f039d963485c" providerId="ADAL" clId="{9E569967-9EF7-480A-81C1-0EF098424F28}" dt="2021-03-31T14:57:40.336" v="32" actId="6549"/>
          <ac:spMkLst>
            <pc:docMk/>
            <pc:sldMk cId="1272245832" sldId="382"/>
            <ac:spMk id="17" creationId="{4C616E79-5B0E-40CF-8A1B-C8E144DCF5F2}"/>
          </ac:spMkLst>
        </pc:spChg>
      </pc:sldChg>
      <pc:sldChg chg="modSp">
        <pc:chgData name="Prof. Dr.Ir. Arif Djunaidy, M.Sc" userId="09574fc9-7f2a-46d4-a3fa-f039d963485c" providerId="ADAL" clId="{9E569967-9EF7-480A-81C1-0EF098424F28}" dt="2021-03-31T15:19:26.270" v="37"/>
        <pc:sldMkLst>
          <pc:docMk/>
          <pc:sldMk cId="3462075876" sldId="432"/>
        </pc:sldMkLst>
        <pc:spChg chg="mod">
          <ac:chgData name="Prof. Dr.Ir. Arif Djunaidy, M.Sc" userId="09574fc9-7f2a-46d4-a3fa-f039d963485c" providerId="ADAL" clId="{9E569967-9EF7-480A-81C1-0EF098424F28}" dt="2021-03-31T15:19:26.270" v="37"/>
          <ac:spMkLst>
            <pc:docMk/>
            <pc:sldMk cId="3462075876" sldId="432"/>
            <ac:spMk id="10" creationId="{24B6349C-BDA4-4571-8234-DCA2708EF4A8}"/>
          </ac:spMkLst>
        </pc:spChg>
      </pc:sldChg>
      <pc:sldChg chg="modSp mod">
        <pc:chgData name="Prof. Dr.Ir. Arif Djunaidy, M.Sc" userId="09574fc9-7f2a-46d4-a3fa-f039d963485c" providerId="ADAL" clId="{9E569967-9EF7-480A-81C1-0EF098424F28}" dt="2021-03-31T15:19:21.048" v="33" actId="313"/>
        <pc:sldMkLst>
          <pc:docMk/>
          <pc:sldMk cId="2046725153" sldId="433"/>
        </pc:sldMkLst>
        <pc:spChg chg="mod">
          <ac:chgData name="Prof. Dr.Ir. Arif Djunaidy, M.Sc" userId="09574fc9-7f2a-46d4-a3fa-f039d963485c" providerId="ADAL" clId="{9E569967-9EF7-480A-81C1-0EF098424F28}" dt="2021-03-31T14:56:35.907" v="1" actId="1076"/>
          <ac:spMkLst>
            <pc:docMk/>
            <pc:sldMk cId="2046725153" sldId="433"/>
            <ac:spMk id="15366" creationId="{29263498-015A-CB4A-B091-A4F7EC1A4AB9}"/>
          </ac:spMkLst>
        </pc:spChg>
        <pc:spChg chg="mod">
          <ac:chgData name="Prof. Dr.Ir. Arif Djunaidy, M.Sc" userId="09574fc9-7f2a-46d4-a3fa-f039d963485c" providerId="ADAL" clId="{9E569967-9EF7-480A-81C1-0EF098424F28}" dt="2021-03-31T15:19:21.048" v="33" actId="313"/>
          <ac:spMkLst>
            <pc:docMk/>
            <pc:sldMk cId="2046725153" sldId="433"/>
            <ac:spMk id="15367" creationId="{1E294020-F402-CC42-9D63-5EA15A9CFC7A}"/>
          </ac:spMkLst>
        </pc:spChg>
      </pc:sldChg>
    </pc:docChg>
  </pc:docChgLst>
  <pc:docChgLst>
    <pc:chgData name="Prof. Dr.Ir. Arif Djunaidy, M.Sc" userId="09574fc9-7f2a-46d4-a3fa-f039d963485c" providerId="ADAL" clId="{9A5A1813-E281-46BA-B857-50C145798317}"/>
    <pc:docChg chg="addSld delSld modSld">
      <pc:chgData name="Prof. Dr.Ir. Arif Djunaidy, M.Sc" userId="09574fc9-7f2a-46d4-a3fa-f039d963485c" providerId="ADAL" clId="{9A5A1813-E281-46BA-B857-50C145798317}" dt="2020-10-25T10:06:18.786" v="36"/>
      <pc:docMkLst>
        <pc:docMk/>
      </pc:docMkLst>
      <pc:sldChg chg="del">
        <pc:chgData name="Prof. Dr.Ir. Arif Djunaidy, M.Sc" userId="09574fc9-7f2a-46d4-a3fa-f039d963485c" providerId="ADAL" clId="{9A5A1813-E281-46BA-B857-50C145798317}" dt="2020-10-25T10:01:28.180" v="16" actId="47"/>
        <pc:sldMkLst>
          <pc:docMk/>
          <pc:sldMk cId="0" sldId="256"/>
        </pc:sldMkLst>
      </pc:sldChg>
      <pc:sldChg chg="modSp mod">
        <pc:chgData name="Prof. Dr.Ir. Arif Djunaidy, M.Sc" userId="09574fc9-7f2a-46d4-a3fa-f039d963485c" providerId="ADAL" clId="{9A5A1813-E281-46BA-B857-50C145798317}" dt="2020-10-25T10:01:59.951" v="35" actId="20577"/>
        <pc:sldMkLst>
          <pc:docMk/>
          <pc:sldMk cId="0" sldId="305"/>
        </pc:sldMkLst>
        <pc:spChg chg="mod">
          <ac:chgData name="Prof. Dr.Ir. Arif Djunaidy, M.Sc" userId="09574fc9-7f2a-46d4-a3fa-f039d963485c" providerId="ADAL" clId="{9A5A1813-E281-46BA-B857-50C145798317}" dt="2020-10-25T10:01:59.951" v="35" actId="20577"/>
          <ac:spMkLst>
            <pc:docMk/>
            <pc:sldMk cId="0" sldId="305"/>
            <ac:spMk id="90113" creationId="{2FB93B34-3676-4F53-9FE3-38842A9114E4}"/>
          </ac:spMkLst>
        </pc:spChg>
      </pc:sldChg>
      <pc:sldChg chg="modSp">
        <pc:chgData name="Prof. Dr.Ir. Arif Djunaidy, M.Sc" userId="09574fc9-7f2a-46d4-a3fa-f039d963485c" providerId="ADAL" clId="{9A5A1813-E281-46BA-B857-50C145798317}" dt="2020-10-25T10:06:18.786" v="36"/>
        <pc:sldMkLst>
          <pc:docMk/>
          <pc:sldMk cId="0" sldId="308"/>
        </pc:sldMkLst>
        <pc:spChg chg="mod">
          <ac:chgData name="Prof. Dr.Ir. Arif Djunaidy, M.Sc" userId="09574fc9-7f2a-46d4-a3fa-f039d963485c" providerId="ADAL" clId="{9A5A1813-E281-46BA-B857-50C145798317}" dt="2020-10-25T10:06:18.786" v="36"/>
          <ac:spMkLst>
            <pc:docMk/>
            <pc:sldMk cId="0" sldId="308"/>
            <ac:spMk id="16" creationId="{5C1C9E4F-9CB5-4377-9CDA-EFAE5A2DF253}"/>
          </ac:spMkLst>
        </pc:spChg>
      </pc:sldChg>
      <pc:sldChg chg="modSp">
        <pc:chgData name="Prof. Dr.Ir. Arif Djunaidy, M.Sc" userId="09574fc9-7f2a-46d4-a3fa-f039d963485c" providerId="ADAL" clId="{9A5A1813-E281-46BA-B857-50C145798317}" dt="2020-10-25T10:06:18.786" v="36"/>
        <pc:sldMkLst>
          <pc:docMk/>
          <pc:sldMk cId="0" sldId="339"/>
        </pc:sldMkLst>
        <pc:spChg chg="mod">
          <ac:chgData name="Prof. Dr.Ir. Arif Djunaidy, M.Sc" userId="09574fc9-7f2a-46d4-a3fa-f039d963485c" providerId="ADAL" clId="{9A5A1813-E281-46BA-B857-50C145798317}" dt="2020-10-25T10:06:18.786" v="36"/>
          <ac:spMkLst>
            <pc:docMk/>
            <pc:sldMk cId="0" sldId="339"/>
            <ac:spMk id="10" creationId="{A27B3D1F-A84C-4DFC-A6B9-65ADC26CF221}"/>
          </ac:spMkLst>
        </pc:spChg>
      </pc:sldChg>
      <pc:sldChg chg="modSp">
        <pc:chgData name="Prof. Dr.Ir. Arif Djunaidy, M.Sc" userId="09574fc9-7f2a-46d4-a3fa-f039d963485c" providerId="ADAL" clId="{9A5A1813-E281-46BA-B857-50C145798317}" dt="2020-10-25T10:06:18.786" v="36"/>
        <pc:sldMkLst>
          <pc:docMk/>
          <pc:sldMk cId="0" sldId="340"/>
        </pc:sldMkLst>
        <pc:spChg chg="mod">
          <ac:chgData name="Prof. Dr.Ir. Arif Djunaidy, M.Sc" userId="09574fc9-7f2a-46d4-a3fa-f039d963485c" providerId="ADAL" clId="{9A5A1813-E281-46BA-B857-50C145798317}" dt="2020-10-25T10:06:18.786" v="36"/>
          <ac:spMkLst>
            <pc:docMk/>
            <pc:sldMk cId="0" sldId="340"/>
            <ac:spMk id="19" creationId="{76DC48CC-AEF9-4121-97CF-E04DCA07DC72}"/>
          </ac:spMkLst>
        </pc:spChg>
      </pc:sldChg>
      <pc:sldChg chg="modSp">
        <pc:chgData name="Prof. Dr.Ir. Arif Djunaidy, M.Sc" userId="09574fc9-7f2a-46d4-a3fa-f039d963485c" providerId="ADAL" clId="{9A5A1813-E281-46BA-B857-50C145798317}" dt="2020-10-25T10:06:18.786" v="36"/>
        <pc:sldMkLst>
          <pc:docMk/>
          <pc:sldMk cId="0" sldId="341"/>
        </pc:sldMkLst>
        <pc:spChg chg="mod">
          <ac:chgData name="Prof. Dr.Ir. Arif Djunaidy, M.Sc" userId="09574fc9-7f2a-46d4-a3fa-f039d963485c" providerId="ADAL" clId="{9A5A1813-E281-46BA-B857-50C145798317}" dt="2020-10-25T10:06:18.786" v="36"/>
          <ac:spMkLst>
            <pc:docMk/>
            <pc:sldMk cId="0" sldId="341"/>
            <ac:spMk id="10" creationId="{49E18B4E-5451-49FD-A7AA-ABEC8A0DBB2B}"/>
          </ac:spMkLst>
        </pc:spChg>
      </pc:sldChg>
      <pc:sldChg chg="modSp">
        <pc:chgData name="Prof. Dr.Ir. Arif Djunaidy, M.Sc" userId="09574fc9-7f2a-46d4-a3fa-f039d963485c" providerId="ADAL" clId="{9A5A1813-E281-46BA-B857-50C145798317}" dt="2020-10-25T10:06:18.786" v="36"/>
        <pc:sldMkLst>
          <pc:docMk/>
          <pc:sldMk cId="0" sldId="342"/>
        </pc:sldMkLst>
        <pc:spChg chg="mod">
          <ac:chgData name="Prof. Dr.Ir. Arif Djunaidy, M.Sc" userId="09574fc9-7f2a-46d4-a3fa-f039d963485c" providerId="ADAL" clId="{9A5A1813-E281-46BA-B857-50C145798317}" dt="2020-10-25T10:06:18.786" v="36"/>
          <ac:spMkLst>
            <pc:docMk/>
            <pc:sldMk cId="0" sldId="342"/>
            <ac:spMk id="10" creationId="{CCF49834-E4CC-4F13-92B3-A97B06306C83}"/>
          </ac:spMkLst>
        </pc:spChg>
      </pc:sldChg>
      <pc:sldChg chg="modSp">
        <pc:chgData name="Prof. Dr.Ir. Arif Djunaidy, M.Sc" userId="09574fc9-7f2a-46d4-a3fa-f039d963485c" providerId="ADAL" clId="{9A5A1813-E281-46BA-B857-50C145798317}" dt="2020-10-25T10:06:18.786" v="36"/>
        <pc:sldMkLst>
          <pc:docMk/>
          <pc:sldMk cId="0" sldId="343"/>
        </pc:sldMkLst>
        <pc:spChg chg="mod">
          <ac:chgData name="Prof. Dr.Ir. Arif Djunaidy, M.Sc" userId="09574fc9-7f2a-46d4-a3fa-f039d963485c" providerId="ADAL" clId="{9A5A1813-E281-46BA-B857-50C145798317}" dt="2020-10-25T10:06:18.786" v="36"/>
          <ac:spMkLst>
            <pc:docMk/>
            <pc:sldMk cId="0" sldId="343"/>
            <ac:spMk id="10" creationId="{F3A5D32F-4FA8-4E75-BFFF-6B4C3C02ECA0}"/>
          </ac:spMkLst>
        </pc:spChg>
      </pc:sldChg>
      <pc:sldChg chg="modSp">
        <pc:chgData name="Prof. Dr.Ir. Arif Djunaidy, M.Sc" userId="09574fc9-7f2a-46d4-a3fa-f039d963485c" providerId="ADAL" clId="{9A5A1813-E281-46BA-B857-50C145798317}" dt="2020-10-25T10:06:18.786" v="36"/>
        <pc:sldMkLst>
          <pc:docMk/>
          <pc:sldMk cId="0" sldId="344"/>
        </pc:sldMkLst>
        <pc:spChg chg="mod">
          <ac:chgData name="Prof. Dr.Ir. Arif Djunaidy, M.Sc" userId="09574fc9-7f2a-46d4-a3fa-f039d963485c" providerId="ADAL" clId="{9A5A1813-E281-46BA-B857-50C145798317}" dt="2020-10-25T10:06:18.786" v="36"/>
          <ac:spMkLst>
            <pc:docMk/>
            <pc:sldMk cId="0" sldId="344"/>
            <ac:spMk id="11" creationId="{58E14949-1E91-4830-9C8B-F16E22F11551}"/>
          </ac:spMkLst>
        </pc:spChg>
      </pc:sldChg>
      <pc:sldChg chg="modSp">
        <pc:chgData name="Prof. Dr.Ir. Arif Djunaidy, M.Sc" userId="09574fc9-7f2a-46d4-a3fa-f039d963485c" providerId="ADAL" clId="{9A5A1813-E281-46BA-B857-50C145798317}" dt="2020-10-25T10:06:18.786" v="36"/>
        <pc:sldMkLst>
          <pc:docMk/>
          <pc:sldMk cId="0" sldId="345"/>
        </pc:sldMkLst>
        <pc:spChg chg="mod">
          <ac:chgData name="Prof. Dr.Ir. Arif Djunaidy, M.Sc" userId="09574fc9-7f2a-46d4-a3fa-f039d963485c" providerId="ADAL" clId="{9A5A1813-E281-46BA-B857-50C145798317}" dt="2020-10-25T10:06:18.786" v="36"/>
          <ac:spMkLst>
            <pc:docMk/>
            <pc:sldMk cId="0" sldId="345"/>
            <ac:spMk id="10" creationId="{0A892222-502D-4699-A839-D4222FA11453}"/>
          </ac:spMkLst>
        </pc:spChg>
      </pc:sldChg>
      <pc:sldChg chg="modSp">
        <pc:chgData name="Prof. Dr.Ir. Arif Djunaidy, M.Sc" userId="09574fc9-7f2a-46d4-a3fa-f039d963485c" providerId="ADAL" clId="{9A5A1813-E281-46BA-B857-50C145798317}" dt="2020-10-25T10:06:18.786" v="36"/>
        <pc:sldMkLst>
          <pc:docMk/>
          <pc:sldMk cId="0" sldId="346"/>
        </pc:sldMkLst>
        <pc:spChg chg="mod">
          <ac:chgData name="Prof. Dr.Ir. Arif Djunaidy, M.Sc" userId="09574fc9-7f2a-46d4-a3fa-f039d963485c" providerId="ADAL" clId="{9A5A1813-E281-46BA-B857-50C145798317}" dt="2020-10-25T10:06:18.786" v="36"/>
          <ac:spMkLst>
            <pc:docMk/>
            <pc:sldMk cId="0" sldId="346"/>
            <ac:spMk id="10" creationId="{46854CE3-A211-4EFE-BEC9-0778F4D6967C}"/>
          </ac:spMkLst>
        </pc:spChg>
      </pc:sldChg>
      <pc:sldChg chg="modSp">
        <pc:chgData name="Prof. Dr.Ir. Arif Djunaidy, M.Sc" userId="09574fc9-7f2a-46d4-a3fa-f039d963485c" providerId="ADAL" clId="{9A5A1813-E281-46BA-B857-50C145798317}" dt="2020-10-25T10:06:18.786" v="36"/>
        <pc:sldMkLst>
          <pc:docMk/>
          <pc:sldMk cId="0" sldId="347"/>
        </pc:sldMkLst>
        <pc:spChg chg="mod">
          <ac:chgData name="Prof. Dr.Ir. Arif Djunaidy, M.Sc" userId="09574fc9-7f2a-46d4-a3fa-f039d963485c" providerId="ADAL" clId="{9A5A1813-E281-46BA-B857-50C145798317}" dt="2020-10-25T10:06:18.786" v="36"/>
          <ac:spMkLst>
            <pc:docMk/>
            <pc:sldMk cId="0" sldId="347"/>
            <ac:spMk id="10" creationId="{76A7D6E5-E029-4E30-93DF-FFF960A31BA6}"/>
          </ac:spMkLst>
        </pc:spChg>
      </pc:sldChg>
      <pc:sldChg chg="modSp">
        <pc:chgData name="Prof. Dr.Ir. Arif Djunaidy, M.Sc" userId="09574fc9-7f2a-46d4-a3fa-f039d963485c" providerId="ADAL" clId="{9A5A1813-E281-46BA-B857-50C145798317}" dt="2020-10-25T10:06:18.786" v="36"/>
        <pc:sldMkLst>
          <pc:docMk/>
          <pc:sldMk cId="0" sldId="348"/>
        </pc:sldMkLst>
        <pc:spChg chg="mod">
          <ac:chgData name="Prof. Dr.Ir. Arif Djunaidy, M.Sc" userId="09574fc9-7f2a-46d4-a3fa-f039d963485c" providerId="ADAL" clId="{9A5A1813-E281-46BA-B857-50C145798317}" dt="2020-10-25T10:06:18.786" v="36"/>
          <ac:spMkLst>
            <pc:docMk/>
            <pc:sldMk cId="0" sldId="348"/>
            <ac:spMk id="11" creationId="{709EF6D0-0B4A-48EE-B217-4D57B1CD0251}"/>
          </ac:spMkLst>
        </pc:spChg>
      </pc:sldChg>
      <pc:sldChg chg="modSp">
        <pc:chgData name="Prof. Dr.Ir. Arif Djunaidy, M.Sc" userId="09574fc9-7f2a-46d4-a3fa-f039d963485c" providerId="ADAL" clId="{9A5A1813-E281-46BA-B857-50C145798317}" dt="2020-10-25T10:06:18.786" v="36"/>
        <pc:sldMkLst>
          <pc:docMk/>
          <pc:sldMk cId="0" sldId="349"/>
        </pc:sldMkLst>
        <pc:spChg chg="mod">
          <ac:chgData name="Prof. Dr.Ir. Arif Djunaidy, M.Sc" userId="09574fc9-7f2a-46d4-a3fa-f039d963485c" providerId="ADAL" clId="{9A5A1813-E281-46BA-B857-50C145798317}" dt="2020-10-25T10:06:18.786" v="36"/>
          <ac:spMkLst>
            <pc:docMk/>
            <pc:sldMk cId="0" sldId="349"/>
            <ac:spMk id="10" creationId="{8BEC302F-10DB-49E1-A03C-6452C45A36D2}"/>
          </ac:spMkLst>
        </pc:spChg>
      </pc:sldChg>
      <pc:sldChg chg="modSp">
        <pc:chgData name="Prof. Dr.Ir. Arif Djunaidy, M.Sc" userId="09574fc9-7f2a-46d4-a3fa-f039d963485c" providerId="ADAL" clId="{9A5A1813-E281-46BA-B857-50C145798317}" dt="2020-10-25T10:06:18.786" v="36"/>
        <pc:sldMkLst>
          <pc:docMk/>
          <pc:sldMk cId="0" sldId="350"/>
        </pc:sldMkLst>
        <pc:spChg chg="mod">
          <ac:chgData name="Prof. Dr.Ir. Arif Djunaidy, M.Sc" userId="09574fc9-7f2a-46d4-a3fa-f039d963485c" providerId="ADAL" clId="{9A5A1813-E281-46BA-B857-50C145798317}" dt="2020-10-25T10:06:18.786" v="36"/>
          <ac:spMkLst>
            <pc:docMk/>
            <pc:sldMk cId="0" sldId="350"/>
            <ac:spMk id="12" creationId="{B2C6592F-60CA-4102-842B-0AB764C93A87}"/>
          </ac:spMkLst>
        </pc:spChg>
      </pc:sldChg>
      <pc:sldChg chg="modSp">
        <pc:chgData name="Prof. Dr.Ir. Arif Djunaidy, M.Sc" userId="09574fc9-7f2a-46d4-a3fa-f039d963485c" providerId="ADAL" clId="{9A5A1813-E281-46BA-B857-50C145798317}" dt="2020-10-25T10:06:18.786" v="36"/>
        <pc:sldMkLst>
          <pc:docMk/>
          <pc:sldMk cId="0" sldId="351"/>
        </pc:sldMkLst>
        <pc:spChg chg="mod">
          <ac:chgData name="Prof. Dr.Ir. Arif Djunaidy, M.Sc" userId="09574fc9-7f2a-46d4-a3fa-f039d963485c" providerId="ADAL" clId="{9A5A1813-E281-46BA-B857-50C145798317}" dt="2020-10-25T10:06:18.786" v="36"/>
          <ac:spMkLst>
            <pc:docMk/>
            <pc:sldMk cId="0" sldId="351"/>
            <ac:spMk id="10" creationId="{D685D9E2-AA89-4C6E-85F3-F4F1BF1C21E0}"/>
          </ac:spMkLst>
        </pc:spChg>
      </pc:sldChg>
      <pc:sldChg chg="modSp">
        <pc:chgData name="Prof. Dr.Ir. Arif Djunaidy, M.Sc" userId="09574fc9-7f2a-46d4-a3fa-f039d963485c" providerId="ADAL" clId="{9A5A1813-E281-46BA-B857-50C145798317}" dt="2020-10-25T10:06:18.786" v="36"/>
        <pc:sldMkLst>
          <pc:docMk/>
          <pc:sldMk cId="0" sldId="352"/>
        </pc:sldMkLst>
        <pc:spChg chg="mod">
          <ac:chgData name="Prof. Dr.Ir. Arif Djunaidy, M.Sc" userId="09574fc9-7f2a-46d4-a3fa-f039d963485c" providerId="ADAL" clId="{9A5A1813-E281-46BA-B857-50C145798317}" dt="2020-10-25T10:06:18.786" v="36"/>
          <ac:spMkLst>
            <pc:docMk/>
            <pc:sldMk cId="0" sldId="352"/>
            <ac:spMk id="10" creationId="{AB980104-7165-46DF-B888-F7466F715E33}"/>
          </ac:spMkLst>
        </pc:spChg>
      </pc:sldChg>
      <pc:sldChg chg="modSp">
        <pc:chgData name="Prof. Dr.Ir. Arif Djunaidy, M.Sc" userId="09574fc9-7f2a-46d4-a3fa-f039d963485c" providerId="ADAL" clId="{9A5A1813-E281-46BA-B857-50C145798317}" dt="2020-10-25T10:06:18.786" v="36"/>
        <pc:sldMkLst>
          <pc:docMk/>
          <pc:sldMk cId="0" sldId="353"/>
        </pc:sldMkLst>
        <pc:spChg chg="mod">
          <ac:chgData name="Prof. Dr.Ir. Arif Djunaidy, M.Sc" userId="09574fc9-7f2a-46d4-a3fa-f039d963485c" providerId="ADAL" clId="{9A5A1813-E281-46BA-B857-50C145798317}" dt="2020-10-25T10:06:18.786" v="36"/>
          <ac:spMkLst>
            <pc:docMk/>
            <pc:sldMk cId="0" sldId="353"/>
            <ac:spMk id="10" creationId="{330AD67D-41F6-4CDD-956B-BEBDE87CE562}"/>
          </ac:spMkLst>
        </pc:spChg>
      </pc:sldChg>
      <pc:sldChg chg="modSp">
        <pc:chgData name="Prof. Dr.Ir. Arif Djunaidy, M.Sc" userId="09574fc9-7f2a-46d4-a3fa-f039d963485c" providerId="ADAL" clId="{9A5A1813-E281-46BA-B857-50C145798317}" dt="2020-10-25T10:06:18.786" v="36"/>
        <pc:sldMkLst>
          <pc:docMk/>
          <pc:sldMk cId="0" sldId="354"/>
        </pc:sldMkLst>
        <pc:spChg chg="mod">
          <ac:chgData name="Prof. Dr.Ir. Arif Djunaidy, M.Sc" userId="09574fc9-7f2a-46d4-a3fa-f039d963485c" providerId="ADAL" clId="{9A5A1813-E281-46BA-B857-50C145798317}" dt="2020-10-25T10:06:18.786" v="36"/>
          <ac:spMkLst>
            <pc:docMk/>
            <pc:sldMk cId="0" sldId="354"/>
            <ac:spMk id="10" creationId="{5C2DE9BD-2FDE-4F0C-8BDF-9FB5A565BCDB}"/>
          </ac:spMkLst>
        </pc:spChg>
      </pc:sldChg>
      <pc:sldChg chg="modSp">
        <pc:chgData name="Prof. Dr.Ir. Arif Djunaidy, M.Sc" userId="09574fc9-7f2a-46d4-a3fa-f039d963485c" providerId="ADAL" clId="{9A5A1813-E281-46BA-B857-50C145798317}" dt="2020-10-25T10:06:18.786" v="36"/>
        <pc:sldMkLst>
          <pc:docMk/>
          <pc:sldMk cId="0" sldId="355"/>
        </pc:sldMkLst>
        <pc:spChg chg="mod">
          <ac:chgData name="Prof. Dr.Ir. Arif Djunaidy, M.Sc" userId="09574fc9-7f2a-46d4-a3fa-f039d963485c" providerId="ADAL" clId="{9A5A1813-E281-46BA-B857-50C145798317}" dt="2020-10-25T10:06:18.786" v="36"/>
          <ac:spMkLst>
            <pc:docMk/>
            <pc:sldMk cId="0" sldId="355"/>
            <ac:spMk id="11" creationId="{D25DCF8F-C926-4A18-AF72-1482336CA79D}"/>
          </ac:spMkLst>
        </pc:spChg>
      </pc:sldChg>
      <pc:sldChg chg="modSp">
        <pc:chgData name="Prof. Dr.Ir. Arif Djunaidy, M.Sc" userId="09574fc9-7f2a-46d4-a3fa-f039d963485c" providerId="ADAL" clId="{9A5A1813-E281-46BA-B857-50C145798317}" dt="2020-10-25T10:06:18.786" v="36"/>
        <pc:sldMkLst>
          <pc:docMk/>
          <pc:sldMk cId="0" sldId="356"/>
        </pc:sldMkLst>
        <pc:spChg chg="mod">
          <ac:chgData name="Prof. Dr.Ir. Arif Djunaidy, M.Sc" userId="09574fc9-7f2a-46d4-a3fa-f039d963485c" providerId="ADAL" clId="{9A5A1813-E281-46BA-B857-50C145798317}" dt="2020-10-25T10:06:18.786" v="36"/>
          <ac:spMkLst>
            <pc:docMk/>
            <pc:sldMk cId="0" sldId="356"/>
            <ac:spMk id="10" creationId="{BBF86100-B303-4FEC-BA2E-96F61AB0E1C6}"/>
          </ac:spMkLst>
        </pc:spChg>
      </pc:sldChg>
      <pc:sldChg chg="modSp">
        <pc:chgData name="Prof. Dr.Ir. Arif Djunaidy, M.Sc" userId="09574fc9-7f2a-46d4-a3fa-f039d963485c" providerId="ADAL" clId="{9A5A1813-E281-46BA-B857-50C145798317}" dt="2020-10-25T10:06:18.786" v="36"/>
        <pc:sldMkLst>
          <pc:docMk/>
          <pc:sldMk cId="0" sldId="357"/>
        </pc:sldMkLst>
        <pc:spChg chg="mod">
          <ac:chgData name="Prof. Dr.Ir. Arif Djunaidy, M.Sc" userId="09574fc9-7f2a-46d4-a3fa-f039d963485c" providerId="ADAL" clId="{9A5A1813-E281-46BA-B857-50C145798317}" dt="2020-10-25T10:06:18.786" v="36"/>
          <ac:spMkLst>
            <pc:docMk/>
            <pc:sldMk cId="0" sldId="357"/>
            <ac:spMk id="10" creationId="{99AAD689-BEA0-457E-9237-5C7E97CC42CB}"/>
          </ac:spMkLst>
        </pc:spChg>
      </pc:sldChg>
      <pc:sldChg chg="modSp">
        <pc:chgData name="Prof. Dr.Ir. Arif Djunaidy, M.Sc" userId="09574fc9-7f2a-46d4-a3fa-f039d963485c" providerId="ADAL" clId="{9A5A1813-E281-46BA-B857-50C145798317}" dt="2020-10-25T10:06:18.786" v="36"/>
        <pc:sldMkLst>
          <pc:docMk/>
          <pc:sldMk cId="0" sldId="358"/>
        </pc:sldMkLst>
        <pc:spChg chg="mod">
          <ac:chgData name="Prof. Dr.Ir. Arif Djunaidy, M.Sc" userId="09574fc9-7f2a-46d4-a3fa-f039d963485c" providerId="ADAL" clId="{9A5A1813-E281-46BA-B857-50C145798317}" dt="2020-10-25T10:06:18.786" v="36"/>
          <ac:spMkLst>
            <pc:docMk/>
            <pc:sldMk cId="0" sldId="358"/>
            <ac:spMk id="10" creationId="{7563E93B-B38E-40DE-ABEB-6554223A5F21}"/>
          </ac:spMkLst>
        </pc:spChg>
      </pc:sldChg>
      <pc:sldChg chg="modSp">
        <pc:chgData name="Prof. Dr.Ir. Arif Djunaidy, M.Sc" userId="09574fc9-7f2a-46d4-a3fa-f039d963485c" providerId="ADAL" clId="{9A5A1813-E281-46BA-B857-50C145798317}" dt="2020-10-25T10:06:18.786" v="36"/>
        <pc:sldMkLst>
          <pc:docMk/>
          <pc:sldMk cId="0" sldId="359"/>
        </pc:sldMkLst>
        <pc:spChg chg="mod">
          <ac:chgData name="Prof. Dr.Ir. Arif Djunaidy, M.Sc" userId="09574fc9-7f2a-46d4-a3fa-f039d963485c" providerId="ADAL" clId="{9A5A1813-E281-46BA-B857-50C145798317}" dt="2020-10-25T10:06:18.786" v="36"/>
          <ac:spMkLst>
            <pc:docMk/>
            <pc:sldMk cId="0" sldId="359"/>
            <ac:spMk id="10" creationId="{44C66CB9-DEA7-4D76-AC56-056F813831FD}"/>
          </ac:spMkLst>
        </pc:spChg>
      </pc:sldChg>
      <pc:sldChg chg="modSp">
        <pc:chgData name="Prof. Dr.Ir. Arif Djunaidy, M.Sc" userId="09574fc9-7f2a-46d4-a3fa-f039d963485c" providerId="ADAL" clId="{9A5A1813-E281-46BA-B857-50C145798317}" dt="2020-10-25T10:06:18.786" v="36"/>
        <pc:sldMkLst>
          <pc:docMk/>
          <pc:sldMk cId="0" sldId="360"/>
        </pc:sldMkLst>
        <pc:spChg chg="mod">
          <ac:chgData name="Prof. Dr.Ir. Arif Djunaidy, M.Sc" userId="09574fc9-7f2a-46d4-a3fa-f039d963485c" providerId="ADAL" clId="{9A5A1813-E281-46BA-B857-50C145798317}" dt="2020-10-25T10:06:18.786" v="36"/>
          <ac:spMkLst>
            <pc:docMk/>
            <pc:sldMk cId="0" sldId="360"/>
            <ac:spMk id="11" creationId="{FAB1ACA0-7FF6-40D0-A265-A2215D26D4C1}"/>
          </ac:spMkLst>
        </pc:spChg>
      </pc:sldChg>
      <pc:sldChg chg="modSp">
        <pc:chgData name="Prof. Dr.Ir. Arif Djunaidy, M.Sc" userId="09574fc9-7f2a-46d4-a3fa-f039d963485c" providerId="ADAL" clId="{9A5A1813-E281-46BA-B857-50C145798317}" dt="2020-10-25T10:06:18.786" v="36"/>
        <pc:sldMkLst>
          <pc:docMk/>
          <pc:sldMk cId="0" sldId="361"/>
        </pc:sldMkLst>
        <pc:spChg chg="mod">
          <ac:chgData name="Prof. Dr.Ir. Arif Djunaidy, M.Sc" userId="09574fc9-7f2a-46d4-a3fa-f039d963485c" providerId="ADAL" clId="{9A5A1813-E281-46BA-B857-50C145798317}" dt="2020-10-25T10:06:18.786" v="36"/>
          <ac:spMkLst>
            <pc:docMk/>
            <pc:sldMk cId="0" sldId="361"/>
            <ac:spMk id="11" creationId="{1A00D709-304F-4D07-8E76-6851C2F74104}"/>
          </ac:spMkLst>
        </pc:spChg>
      </pc:sldChg>
      <pc:sldChg chg="modSp">
        <pc:chgData name="Prof. Dr.Ir. Arif Djunaidy, M.Sc" userId="09574fc9-7f2a-46d4-a3fa-f039d963485c" providerId="ADAL" clId="{9A5A1813-E281-46BA-B857-50C145798317}" dt="2020-10-25T10:06:18.786" v="36"/>
        <pc:sldMkLst>
          <pc:docMk/>
          <pc:sldMk cId="0" sldId="362"/>
        </pc:sldMkLst>
        <pc:spChg chg="mod">
          <ac:chgData name="Prof. Dr.Ir. Arif Djunaidy, M.Sc" userId="09574fc9-7f2a-46d4-a3fa-f039d963485c" providerId="ADAL" clId="{9A5A1813-E281-46BA-B857-50C145798317}" dt="2020-10-25T10:06:18.786" v="36"/>
          <ac:spMkLst>
            <pc:docMk/>
            <pc:sldMk cId="0" sldId="362"/>
            <ac:spMk id="10" creationId="{6AC28F29-6EB3-4E82-B840-56F141D841D9}"/>
          </ac:spMkLst>
        </pc:spChg>
      </pc:sldChg>
      <pc:sldChg chg="modSp">
        <pc:chgData name="Prof. Dr.Ir. Arif Djunaidy, M.Sc" userId="09574fc9-7f2a-46d4-a3fa-f039d963485c" providerId="ADAL" clId="{9A5A1813-E281-46BA-B857-50C145798317}" dt="2020-10-25T10:06:18.786" v="36"/>
        <pc:sldMkLst>
          <pc:docMk/>
          <pc:sldMk cId="0" sldId="363"/>
        </pc:sldMkLst>
        <pc:spChg chg="mod">
          <ac:chgData name="Prof. Dr.Ir. Arif Djunaidy, M.Sc" userId="09574fc9-7f2a-46d4-a3fa-f039d963485c" providerId="ADAL" clId="{9A5A1813-E281-46BA-B857-50C145798317}" dt="2020-10-25T10:06:18.786" v="36"/>
          <ac:spMkLst>
            <pc:docMk/>
            <pc:sldMk cId="0" sldId="363"/>
            <ac:spMk id="11" creationId="{09FCA2F1-3CEC-4333-BCBB-69157AC40F2C}"/>
          </ac:spMkLst>
        </pc:spChg>
      </pc:sldChg>
      <pc:sldChg chg="modSp">
        <pc:chgData name="Prof. Dr.Ir. Arif Djunaidy, M.Sc" userId="09574fc9-7f2a-46d4-a3fa-f039d963485c" providerId="ADAL" clId="{9A5A1813-E281-46BA-B857-50C145798317}" dt="2020-10-25T10:06:18.786" v="36"/>
        <pc:sldMkLst>
          <pc:docMk/>
          <pc:sldMk cId="0" sldId="364"/>
        </pc:sldMkLst>
        <pc:spChg chg="mod">
          <ac:chgData name="Prof. Dr.Ir. Arif Djunaidy, M.Sc" userId="09574fc9-7f2a-46d4-a3fa-f039d963485c" providerId="ADAL" clId="{9A5A1813-E281-46BA-B857-50C145798317}" dt="2020-10-25T10:06:18.786" v="36"/>
          <ac:spMkLst>
            <pc:docMk/>
            <pc:sldMk cId="0" sldId="364"/>
            <ac:spMk id="10" creationId="{F14834A5-F4A8-40A1-8D17-8C9036DFAEDD}"/>
          </ac:spMkLst>
        </pc:spChg>
      </pc:sldChg>
      <pc:sldChg chg="modSp">
        <pc:chgData name="Prof. Dr.Ir. Arif Djunaidy, M.Sc" userId="09574fc9-7f2a-46d4-a3fa-f039d963485c" providerId="ADAL" clId="{9A5A1813-E281-46BA-B857-50C145798317}" dt="2020-10-25T10:06:18.786" v="36"/>
        <pc:sldMkLst>
          <pc:docMk/>
          <pc:sldMk cId="0" sldId="365"/>
        </pc:sldMkLst>
        <pc:spChg chg="mod">
          <ac:chgData name="Prof. Dr.Ir. Arif Djunaidy, M.Sc" userId="09574fc9-7f2a-46d4-a3fa-f039d963485c" providerId="ADAL" clId="{9A5A1813-E281-46BA-B857-50C145798317}" dt="2020-10-25T10:06:18.786" v="36"/>
          <ac:spMkLst>
            <pc:docMk/>
            <pc:sldMk cId="0" sldId="365"/>
            <ac:spMk id="10" creationId="{1AA8CF41-D573-439B-A5D3-E5F195B4CE28}"/>
          </ac:spMkLst>
        </pc:spChg>
      </pc:sldChg>
      <pc:sldChg chg="modSp">
        <pc:chgData name="Prof. Dr.Ir. Arif Djunaidy, M.Sc" userId="09574fc9-7f2a-46d4-a3fa-f039d963485c" providerId="ADAL" clId="{9A5A1813-E281-46BA-B857-50C145798317}" dt="2020-10-25T10:06:18.786" v="36"/>
        <pc:sldMkLst>
          <pc:docMk/>
          <pc:sldMk cId="0" sldId="366"/>
        </pc:sldMkLst>
        <pc:spChg chg="mod">
          <ac:chgData name="Prof. Dr.Ir. Arif Djunaidy, M.Sc" userId="09574fc9-7f2a-46d4-a3fa-f039d963485c" providerId="ADAL" clId="{9A5A1813-E281-46BA-B857-50C145798317}" dt="2020-10-25T10:06:18.786" v="36"/>
          <ac:spMkLst>
            <pc:docMk/>
            <pc:sldMk cId="0" sldId="366"/>
            <ac:spMk id="11" creationId="{77B60FE6-82DF-49D4-960B-F853E8ACE1FC}"/>
          </ac:spMkLst>
        </pc:spChg>
      </pc:sldChg>
      <pc:sldChg chg="modSp">
        <pc:chgData name="Prof. Dr.Ir. Arif Djunaidy, M.Sc" userId="09574fc9-7f2a-46d4-a3fa-f039d963485c" providerId="ADAL" clId="{9A5A1813-E281-46BA-B857-50C145798317}" dt="2020-10-25T10:06:18.786" v="36"/>
        <pc:sldMkLst>
          <pc:docMk/>
          <pc:sldMk cId="0" sldId="367"/>
        </pc:sldMkLst>
        <pc:spChg chg="mod">
          <ac:chgData name="Prof. Dr.Ir. Arif Djunaidy, M.Sc" userId="09574fc9-7f2a-46d4-a3fa-f039d963485c" providerId="ADAL" clId="{9A5A1813-E281-46BA-B857-50C145798317}" dt="2020-10-25T10:06:18.786" v="36"/>
          <ac:spMkLst>
            <pc:docMk/>
            <pc:sldMk cId="0" sldId="367"/>
            <ac:spMk id="10" creationId="{C3B65A40-4E19-4506-9D5A-881D42A2F3A7}"/>
          </ac:spMkLst>
        </pc:spChg>
      </pc:sldChg>
      <pc:sldChg chg="modSp">
        <pc:chgData name="Prof. Dr.Ir. Arif Djunaidy, M.Sc" userId="09574fc9-7f2a-46d4-a3fa-f039d963485c" providerId="ADAL" clId="{9A5A1813-E281-46BA-B857-50C145798317}" dt="2020-10-25T10:06:18.786" v="36"/>
        <pc:sldMkLst>
          <pc:docMk/>
          <pc:sldMk cId="0" sldId="368"/>
        </pc:sldMkLst>
        <pc:spChg chg="mod">
          <ac:chgData name="Prof. Dr.Ir. Arif Djunaidy, M.Sc" userId="09574fc9-7f2a-46d4-a3fa-f039d963485c" providerId="ADAL" clId="{9A5A1813-E281-46BA-B857-50C145798317}" dt="2020-10-25T10:06:18.786" v="36"/>
          <ac:spMkLst>
            <pc:docMk/>
            <pc:sldMk cId="0" sldId="368"/>
            <ac:spMk id="10" creationId="{9BB5134B-A6B0-429A-904C-9D439C66535A}"/>
          </ac:spMkLst>
        </pc:spChg>
      </pc:sldChg>
      <pc:sldChg chg="modSp">
        <pc:chgData name="Prof. Dr.Ir. Arif Djunaidy, M.Sc" userId="09574fc9-7f2a-46d4-a3fa-f039d963485c" providerId="ADAL" clId="{9A5A1813-E281-46BA-B857-50C145798317}" dt="2020-10-25T10:06:18.786" v="36"/>
        <pc:sldMkLst>
          <pc:docMk/>
          <pc:sldMk cId="0" sldId="369"/>
        </pc:sldMkLst>
        <pc:spChg chg="mod">
          <ac:chgData name="Prof. Dr.Ir. Arif Djunaidy, M.Sc" userId="09574fc9-7f2a-46d4-a3fa-f039d963485c" providerId="ADAL" clId="{9A5A1813-E281-46BA-B857-50C145798317}" dt="2020-10-25T10:06:18.786" v="36"/>
          <ac:spMkLst>
            <pc:docMk/>
            <pc:sldMk cId="0" sldId="369"/>
            <ac:spMk id="11" creationId="{33AE4023-7EAD-4643-A304-BAE360A9E726}"/>
          </ac:spMkLst>
        </pc:spChg>
      </pc:sldChg>
      <pc:sldChg chg="modSp">
        <pc:chgData name="Prof. Dr.Ir. Arif Djunaidy, M.Sc" userId="09574fc9-7f2a-46d4-a3fa-f039d963485c" providerId="ADAL" clId="{9A5A1813-E281-46BA-B857-50C145798317}" dt="2020-10-25T10:06:18.786" v="36"/>
        <pc:sldMkLst>
          <pc:docMk/>
          <pc:sldMk cId="0" sldId="376"/>
        </pc:sldMkLst>
        <pc:spChg chg="mod">
          <ac:chgData name="Prof. Dr.Ir. Arif Djunaidy, M.Sc" userId="09574fc9-7f2a-46d4-a3fa-f039d963485c" providerId="ADAL" clId="{9A5A1813-E281-46BA-B857-50C145798317}" dt="2020-10-25T10:06:18.786" v="36"/>
          <ac:spMkLst>
            <pc:docMk/>
            <pc:sldMk cId="0" sldId="376"/>
            <ac:spMk id="10" creationId="{5898D09D-ABC4-46CE-9F6D-E3D464E8BDFE}"/>
          </ac:spMkLst>
        </pc:spChg>
      </pc:sldChg>
      <pc:sldChg chg="modSp">
        <pc:chgData name="Prof. Dr.Ir. Arif Djunaidy, M.Sc" userId="09574fc9-7f2a-46d4-a3fa-f039d963485c" providerId="ADAL" clId="{9A5A1813-E281-46BA-B857-50C145798317}" dt="2020-10-25T10:06:18.786" v="36"/>
        <pc:sldMkLst>
          <pc:docMk/>
          <pc:sldMk cId="0" sldId="378"/>
        </pc:sldMkLst>
        <pc:spChg chg="mod">
          <ac:chgData name="Prof. Dr.Ir. Arif Djunaidy, M.Sc" userId="09574fc9-7f2a-46d4-a3fa-f039d963485c" providerId="ADAL" clId="{9A5A1813-E281-46BA-B857-50C145798317}" dt="2020-10-25T10:06:18.786" v="36"/>
          <ac:spMkLst>
            <pc:docMk/>
            <pc:sldMk cId="0" sldId="378"/>
            <ac:spMk id="10" creationId="{24B6349C-BDA4-4571-8234-DCA2708EF4A8}"/>
          </ac:spMkLst>
        </pc:spChg>
      </pc:sldChg>
      <pc:sldChg chg="modSp">
        <pc:chgData name="Prof. Dr.Ir. Arif Djunaidy, M.Sc" userId="09574fc9-7f2a-46d4-a3fa-f039d963485c" providerId="ADAL" clId="{9A5A1813-E281-46BA-B857-50C145798317}" dt="2020-10-25T10:06:18.786" v="36"/>
        <pc:sldMkLst>
          <pc:docMk/>
          <pc:sldMk cId="0" sldId="379"/>
        </pc:sldMkLst>
        <pc:spChg chg="mod">
          <ac:chgData name="Prof. Dr.Ir. Arif Djunaidy, M.Sc" userId="09574fc9-7f2a-46d4-a3fa-f039d963485c" providerId="ADAL" clId="{9A5A1813-E281-46BA-B857-50C145798317}" dt="2020-10-25T10:06:18.786" v="36"/>
          <ac:spMkLst>
            <pc:docMk/>
            <pc:sldMk cId="0" sldId="379"/>
            <ac:spMk id="10" creationId="{6F23C443-BFA2-4E93-ABA1-022BAB940142}"/>
          </ac:spMkLst>
        </pc:spChg>
      </pc:sldChg>
      <pc:sldChg chg="modSp">
        <pc:chgData name="Prof. Dr.Ir. Arif Djunaidy, M.Sc" userId="09574fc9-7f2a-46d4-a3fa-f039d963485c" providerId="ADAL" clId="{9A5A1813-E281-46BA-B857-50C145798317}" dt="2020-10-25T10:06:18.786" v="36"/>
        <pc:sldMkLst>
          <pc:docMk/>
          <pc:sldMk cId="0" sldId="380"/>
        </pc:sldMkLst>
        <pc:spChg chg="mod">
          <ac:chgData name="Prof. Dr.Ir. Arif Djunaidy, M.Sc" userId="09574fc9-7f2a-46d4-a3fa-f039d963485c" providerId="ADAL" clId="{9A5A1813-E281-46BA-B857-50C145798317}" dt="2020-10-25T10:06:18.786" v="36"/>
          <ac:spMkLst>
            <pc:docMk/>
            <pc:sldMk cId="0" sldId="380"/>
            <ac:spMk id="10" creationId="{AB61098D-2D5B-4131-856E-30F02778359A}"/>
          </ac:spMkLst>
        </pc:spChg>
      </pc:sldChg>
      <pc:sldChg chg="modSp">
        <pc:chgData name="Prof. Dr.Ir. Arif Djunaidy, M.Sc" userId="09574fc9-7f2a-46d4-a3fa-f039d963485c" providerId="ADAL" clId="{9A5A1813-E281-46BA-B857-50C145798317}" dt="2020-10-25T10:06:18.786" v="36"/>
        <pc:sldMkLst>
          <pc:docMk/>
          <pc:sldMk cId="0" sldId="381"/>
        </pc:sldMkLst>
        <pc:spChg chg="mod">
          <ac:chgData name="Prof. Dr.Ir. Arif Djunaidy, M.Sc" userId="09574fc9-7f2a-46d4-a3fa-f039d963485c" providerId="ADAL" clId="{9A5A1813-E281-46BA-B857-50C145798317}" dt="2020-10-25T10:06:18.786" v="36"/>
          <ac:spMkLst>
            <pc:docMk/>
            <pc:sldMk cId="0" sldId="381"/>
            <ac:spMk id="10" creationId="{3B9F8B49-83EC-496B-BE54-7EBA0CA48095}"/>
          </ac:spMkLst>
        </pc:spChg>
      </pc:sldChg>
      <pc:sldChg chg="modSp">
        <pc:chgData name="Prof. Dr.Ir. Arif Djunaidy, M.Sc" userId="09574fc9-7f2a-46d4-a3fa-f039d963485c" providerId="ADAL" clId="{9A5A1813-E281-46BA-B857-50C145798317}" dt="2020-10-25T10:06:18.786" v="36"/>
        <pc:sldMkLst>
          <pc:docMk/>
          <pc:sldMk cId="1272245832" sldId="382"/>
        </pc:sldMkLst>
        <pc:spChg chg="mod">
          <ac:chgData name="Prof. Dr.Ir. Arif Djunaidy, M.Sc" userId="09574fc9-7f2a-46d4-a3fa-f039d963485c" providerId="ADAL" clId="{9A5A1813-E281-46BA-B857-50C145798317}" dt="2020-10-25T10:06:18.786" v="36"/>
          <ac:spMkLst>
            <pc:docMk/>
            <pc:sldMk cId="1272245832" sldId="382"/>
            <ac:spMk id="16" creationId="{5C1C9E4F-9CB5-4377-9CDA-EFAE5A2DF253}"/>
          </ac:spMkLst>
        </pc:spChg>
      </pc:sldChg>
      <pc:sldChg chg="modSp add mod">
        <pc:chgData name="Prof. Dr.Ir. Arif Djunaidy, M.Sc" userId="09574fc9-7f2a-46d4-a3fa-f039d963485c" providerId="ADAL" clId="{9A5A1813-E281-46BA-B857-50C145798317}" dt="2020-10-25T10:01:18.914" v="15" actId="14100"/>
        <pc:sldMkLst>
          <pc:docMk/>
          <pc:sldMk cId="2998654157" sldId="431"/>
        </pc:sldMkLst>
        <pc:spChg chg="mod">
          <ac:chgData name="Prof. Dr.Ir. Arif Djunaidy, M.Sc" userId="09574fc9-7f2a-46d4-a3fa-f039d963485c" providerId="ADAL" clId="{9A5A1813-E281-46BA-B857-50C145798317}" dt="2020-10-25T10:01:18.914" v="15" actId="14100"/>
          <ac:spMkLst>
            <pc:docMk/>
            <pc:sldMk cId="2998654157" sldId="431"/>
            <ac:spMk id="15367" creationId="{1E294020-F402-CC42-9D63-5EA15A9CFC7A}"/>
          </ac:spMkLst>
        </pc:spChg>
      </pc:sldChg>
    </pc:docChg>
  </pc:docChgLst>
  <pc:docChgLst>
    <pc:chgData name="Prof. Dr.Ir. Arif Djunaidy, M.Sc" userId="09574fc9-7f2a-46d4-a3fa-f039d963485c" providerId="ADAL" clId="{22CFE3F0-1141-4786-8131-3F96A95F8293}"/>
    <pc:docChg chg="custSel addSld delSld modSld">
      <pc:chgData name="Prof. Dr.Ir. Arif Djunaidy, M.Sc" userId="09574fc9-7f2a-46d4-a3fa-f039d963485c" providerId="ADAL" clId="{22CFE3F0-1141-4786-8131-3F96A95F8293}" dt="2021-03-29T15:28:26.804" v="25" actId="20577"/>
      <pc:docMkLst>
        <pc:docMk/>
      </pc:docMkLst>
      <pc:sldChg chg="modSp mod">
        <pc:chgData name="Prof. Dr.Ir. Arif Djunaidy, M.Sc" userId="09574fc9-7f2a-46d4-a3fa-f039d963485c" providerId="ADAL" clId="{22CFE3F0-1141-4786-8131-3F96A95F8293}" dt="2021-03-29T15:28:26.804" v="25" actId="20577"/>
        <pc:sldMkLst>
          <pc:docMk/>
          <pc:sldMk cId="0" sldId="305"/>
        </pc:sldMkLst>
        <pc:spChg chg="mod">
          <ac:chgData name="Prof. Dr.Ir. Arif Djunaidy, M.Sc" userId="09574fc9-7f2a-46d4-a3fa-f039d963485c" providerId="ADAL" clId="{22CFE3F0-1141-4786-8131-3F96A95F8293}" dt="2021-03-29T15:28:26.804" v="25" actId="20577"/>
          <ac:spMkLst>
            <pc:docMk/>
            <pc:sldMk cId="0" sldId="305"/>
            <ac:spMk id="90113" creationId="{2FB93B34-3676-4F53-9FE3-38842A9114E4}"/>
          </ac:spMkLst>
        </pc:spChg>
      </pc:sldChg>
      <pc:sldChg chg="modSp mod">
        <pc:chgData name="Prof. Dr.Ir. Arif Djunaidy, M.Sc" userId="09574fc9-7f2a-46d4-a3fa-f039d963485c" providerId="ADAL" clId="{22CFE3F0-1141-4786-8131-3F96A95F8293}" dt="2021-03-29T15:28:07.448" v="5"/>
        <pc:sldMkLst>
          <pc:docMk/>
          <pc:sldMk cId="0" sldId="308"/>
        </pc:sldMkLst>
        <pc:spChg chg="mod">
          <ac:chgData name="Prof. Dr.Ir. Arif Djunaidy, M.Sc" userId="09574fc9-7f2a-46d4-a3fa-f039d963485c" providerId="ADAL" clId="{22CFE3F0-1141-4786-8131-3F96A95F8293}" dt="2021-03-29T15:27:31.954" v="4" actId="20577"/>
          <ac:spMkLst>
            <pc:docMk/>
            <pc:sldMk cId="0" sldId="308"/>
            <ac:spMk id="15" creationId="{40DF9394-7A5C-42EF-B01C-62E11B735037}"/>
          </ac:spMkLst>
        </pc:spChg>
        <pc:spChg chg="mod">
          <ac:chgData name="Prof. Dr.Ir. Arif Djunaidy, M.Sc" userId="09574fc9-7f2a-46d4-a3fa-f039d963485c" providerId="ADAL" clId="{22CFE3F0-1141-4786-8131-3F96A95F8293}" dt="2021-03-29T15:28:07.448" v="5"/>
          <ac:spMkLst>
            <pc:docMk/>
            <pc:sldMk cId="0" sldId="308"/>
            <ac:spMk id="16" creationId="{5C1C9E4F-9CB5-4377-9CDA-EFAE5A2DF253}"/>
          </ac:spMkLst>
        </pc:spChg>
      </pc:sldChg>
      <pc:sldChg chg="modSp">
        <pc:chgData name="Prof. Dr.Ir. Arif Djunaidy, M.Sc" userId="09574fc9-7f2a-46d4-a3fa-f039d963485c" providerId="ADAL" clId="{22CFE3F0-1141-4786-8131-3F96A95F8293}" dt="2021-03-29T15:28:07.448" v="5"/>
        <pc:sldMkLst>
          <pc:docMk/>
          <pc:sldMk cId="0" sldId="339"/>
        </pc:sldMkLst>
        <pc:spChg chg="mod">
          <ac:chgData name="Prof. Dr.Ir. Arif Djunaidy, M.Sc" userId="09574fc9-7f2a-46d4-a3fa-f039d963485c" providerId="ADAL" clId="{22CFE3F0-1141-4786-8131-3F96A95F8293}" dt="2021-03-29T15:27:14.238" v="3"/>
          <ac:spMkLst>
            <pc:docMk/>
            <pc:sldMk cId="0" sldId="339"/>
            <ac:spMk id="9" creationId="{5167720B-CF5E-4C5A-A2C9-A85811B95353}"/>
          </ac:spMkLst>
        </pc:spChg>
        <pc:spChg chg="mod">
          <ac:chgData name="Prof. Dr.Ir. Arif Djunaidy, M.Sc" userId="09574fc9-7f2a-46d4-a3fa-f039d963485c" providerId="ADAL" clId="{22CFE3F0-1141-4786-8131-3F96A95F8293}" dt="2021-03-29T15:28:07.448" v="5"/>
          <ac:spMkLst>
            <pc:docMk/>
            <pc:sldMk cId="0" sldId="339"/>
            <ac:spMk id="10" creationId="{A27B3D1F-A84C-4DFC-A6B9-65ADC26CF221}"/>
          </ac:spMkLst>
        </pc:spChg>
      </pc:sldChg>
      <pc:sldChg chg="modSp">
        <pc:chgData name="Prof. Dr.Ir. Arif Djunaidy, M.Sc" userId="09574fc9-7f2a-46d4-a3fa-f039d963485c" providerId="ADAL" clId="{22CFE3F0-1141-4786-8131-3F96A95F8293}" dt="2021-03-29T15:28:07.448" v="5"/>
        <pc:sldMkLst>
          <pc:docMk/>
          <pc:sldMk cId="0" sldId="340"/>
        </pc:sldMkLst>
        <pc:spChg chg="mod">
          <ac:chgData name="Prof. Dr.Ir. Arif Djunaidy, M.Sc" userId="09574fc9-7f2a-46d4-a3fa-f039d963485c" providerId="ADAL" clId="{22CFE3F0-1141-4786-8131-3F96A95F8293}" dt="2021-03-29T15:27:14.238" v="3"/>
          <ac:spMkLst>
            <pc:docMk/>
            <pc:sldMk cId="0" sldId="340"/>
            <ac:spMk id="18" creationId="{CF356C9D-22C5-427B-9A1A-FFB52DE8C5B9}"/>
          </ac:spMkLst>
        </pc:spChg>
        <pc:spChg chg="mod">
          <ac:chgData name="Prof. Dr.Ir. Arif Djunaidy, M.Sc" userId="09574fc9-7f2a-46d4-a3fa-f039d963485c" providerId="ADAL" clId="{22CFE3F0-1141-4786-8131-3F96A95F8293}" dt="2021-03-29T15:28:07.448" v="5"/>
          <ac:spMkLst>
            <pc:docMk/>
            <pc:sldMk cId="0" sldId="340"/>
            <ac:spMk id="19" creationId="{76DC48CC-AEF9-4121-97CF-E04DCA07DC72}"/>
          </ac:spMkLst>
        </pc:spChg>
      </pc:sldChg>
      <pc:sldChg chg="modSp">
        <pc:chgData name="Prof. Dr.Ir. Arif Djunaidy, M.Sc" userId="09574fc9-7f2a-46d4-a3fa-f039d963485c" providerId="ADAL" clId="{22CFE3F0-1141-4786-8131-3F96A95F8293}" dt="2021-03-29T15:28:07.448" v="5"/>
        <pc:sldMkLst>
          <pc:docMk/>
          <pc:sldMk cId="0" sldId="341"/>
        </pc:sldMkLst>
        <pc:spChg chg="mod">
          <ac:chgData name="Prof. Dr.Ir. Arif Djunaidy, M.Sc" userId="09574fc9-7f2a-46d4-a3fa-f039d963485c" providerId="ADAL" clId="{22CFE3F0-1141-4786-8131-3F96A95F8293}" dt="2021-03-29T15:27:14.238" v="3"/>
          <ac:spMkLst>
            <pc:docMk/>
            <pc:sldMk cId="0" sldId="341"/>
            <ac:spMk id="9" creationId="{05497BC0-8FF3-46D1-8D91-C23D6B929C47}"/>
          </ac:spMkLst>
        </pc:spChg>
        <pc:spChg chg="mod">
          <ac:chgData name="Prof. Dr.Ir. Arif Djunaidy, M.Sc" userId="09574fc9-7f2a-46d4-a3fa-f039d963485c" providerId="ADAL" clId="{22CFE3F0-1141-4786-8131-3F96A95F8293}" dt="2021-03-29T15:28:07.448" v="5"/>
          <ac:spMkLst>
            <pc:docMk/>
            <pc:sldMk cId="0" sldId="341"/>
            <ac:spMk id="10" creationId="{49E18B4E-5451-49FD-A7AA-ABEC8A0DBB2B}"/>
          </ac:spMkLst>
        </pc:spChg>
      </pc:sldChg>
      <pc:sldChg chg="modSp">
        <pc:chgData name="Prof. Dr.Ir. Arif Djunaidy, M.Sc" userId="09574fc9-7f2a-46d4-a3fa-f039d963485c" providerId="ADAL" clId="{22CFE3F0-1141-4786-8131-3F96A95F8293}" dt="2021-03-29T15:28:07.448" v="5"/>
        <pc:sldMkLst>
          <pc:docMk/>
          <pc:sldMk cId="0" sldId="342"/>
        </pc:sldMkLst>
        <pc:spChg chg="mod">
          <ac:chgData name="Prof. Dr.Ir. Arif Djunaidy, M.Sc" userId="09574fc9-7f2a-46d4-a3fa-f039d963485c" providerId="ADAL" clId="{22CFE3F0-1141-4786-8131-3F96A95F8293}" dt="2021-03-29T15:27:14.238" v="3"/>
          <ac:spMkLst>
            <pc:docMk/>
            <pc:sldMk cId="0" sldId="342"/>
            <ac:spMk id="9" creationId="{E48680AC-3BF9-4749-AC16-8576A04B853F}"/>
          </ac:spMkLst>
        </pc:spChg>
        <pc:spChg chg="mod">
          <ac:chgData name="Prof. Dr.Ir. Arif Djunaidy, M.Sc" userId="09574fc9-7f2a-46d4-a3fa-f039d963485c" providerId="ADAL" clId="{22CFE3F0-1141-4786-8131-3F96A95F8293}" dt="2021-03-29T15:28:07.448" v="5"/>
          <ac:spMkLst>
            <pc:docMk/>
            <pc:sldMk cId="0" sldId="342"/>
            <ac:spMk id="10" creationId="{CCF49834-E4CC-4F13-92B3-A97B06306C83}"/>
          </ac:spMkLst>
        </pc:spChg>
      </pc:sldChg>
      <pc:sldChg chg="modSp">
        <pc:chgData name="Prof. Dr.Ir. Arif Djunaidy, M.Sc" userId="09574fc9-7f2a-46d4-a3fa-f039d963485c" providerId="ADAL" clId="{22CFE3F0-1141-4786-8131-3F96A95F8293}" dt="2021-03-29T15:28:07.448" v="5"/>
        <pc:sldMkLst>
          <pc:docMk/>
          <pc:sldMk cId="0" sldId="343"/>
        </pc:sldMkLst>
        <pc:spChg chg="mod">
          <ac:chgData name="Prof. Dr.Ir. Arif Djunaidy, M.Sc" userId="09574fc9-7f2a-46d4-a3fa-f039d963485c" providerId="ADAL" clId="{22CFE3F0-1141-4786-8131-3F96A95F8293}" dt="2021-03-29T15:27:14.238" v="3"/>
          <ac:spMkLst>
            <pc:docMk/>
            <pc:sldMk cId="0" sldId="343"/>
            <ac:spMk id="9" creationId="{D1759188-BCF5-4026-AD55-82004257A7B0}"/>
          </ac:spMkLst>
        </pc:spChg>
        <pc:spChg chg="mod">
          <ac:chgData name="Prof. Dr.Ir. Arif Djunaidy, M.Sc" userId="09574fc9-7f2a-46d4-a3fa-f039d963485c" providerId="ADAL" clId="{22CFE3F0-1141-4786-8131-3F96A95F8293}" dt="2021-03-29T15:28:07.448" v="5"/>
          <ac:spMkLst>
            <pc:docMk/>
            <pc:sldMk cId="0" sldId="343"/>
            <ac:spMk id="10" creationId="{F3A5D32F-4FA8-4E75-BFFF-6B4C3C02ECA0}"/>
          </ac:spMkLst>
        </pc:spChg>
      </pc:sldChg>
      <pc:sldChg chg="modSp">
        <pc:chgData name="Prof. Dr.Ir. Arif Djunaidy, M.Sc" userId="09574fc9-7f2a-46d4-a3fa-f039d963485c" providerId="ADAL" clId="{22CFE3F0-1141-4786-8131-3F96A95F8293}" dt="2021-03-29T15:28:07.448" v="5"/>
        <pc:sldMkLst>
          <pc:docMk/>
          <pc:sldMk cId="0" sldId="344"/>
        </pc:sldMkLst>
        <pc:spChg chg="mod">
          <ac:chgData name="Prof. Dr.Ir. Arif Djunaidy, M.Sc" userId="09574fc9-7f2a-46d4-a3fa-f039d963485c" providerId="ADAL" clId="{22CFE3F0-1141-4786-8131-3F96A95F8293}" dt="2021-03-29T15:27:14.238" v="3"/>
          <ac:spMkLst>
            <pc:docMk/>
            <pc:sldMk cId="0" sldId="344"/>
            <ac:spMk id="10" creationId="{06FDC177-9C9C-46BB-8848-11C9B90A3F0A}"/>
          </ac:spMkLst>
        </pc:spChg>
        <pc:spChg chg="mod">
          <ac:chgData name="Prof. Dr.Ir. Arif Djunaidy, M.Sc" userId="09574fc9-7f2a-46d4-a3fa-f039d963485c" providerId="ADAL" clId="{22CFE3F0-1141-4786-8131-3F96A95F8293}" dt="2021-03-29T15:28:07.448" v="5"/>
          <ac:spMkLst>
            <pc:docMk/>
            <pc:sldMk cId="0" sldId="344"/>
            <ac:spMk id="11" creationId="{58E14949-1E91-4830-9C8B-F16E22F11551}"/>
          </ac:spMkLst>
        </pc:spChg>
      </pc:sldChg>
      <pc:sldChg chg="modSp">
        <pc:chgData name="Prof. Dr.Ir. Arif Djunaidy, M.Sc" userId="09574fc9-7f2a-46d4-a3fa-f039d963485c" providerId="ADAL" clId="{22CFE3F0-1141-4786-8131-3F96A95F8293}" dt="2021-03-29T15:28:07.448" v="5"/>
        <pc:sldMkLst>
          <pc:docMk/>
          <pc:sldMk cId="0" sldId="345"/>
        </pc:sldMkLst>
        <pc:spChg chg="mod">
          <ac:chgData name="Prof. Dr.Ir. Arif Djunaidy, M.Sc" userId="09574fc9-7f2a-46d4-a3fa-f039d963485c" providerId="ADAL" clId="{22CFE3F0-1141-4786-8131-3F96A95F8293}" dt="2021-03-29T15:27:14.238" v="3"/>
          <ac:spMkLst>
            <pc:docMk/>
            <pc:sldMk cId="0" sldId="345"/>
            <ac:spMk id="9" creationId="{1A9F47C9-CF72-4575-BE86-5DF46445380B}"/>
          </ac:spMkLst>
        </pc:spChg>
        <pc:spChg chg="mod">
          <ac:chgData name="Prof. Dr.Ir. Arif Djunaidy, M.Sc" userId="09574fc9-7f2a-46d4-a3fa-f039d963485c" providerId="ADAL" clId="{22CFE3F0-1141-4786-8131-3F96A95F8293}" dt="2021-03-29T15:28:07.448" v="5"/>
          <ac:spMkLst>
            <pc:docMk/>
            <pc:sldMk cId="0" sldId="345"/>
            <ac:spMk id="10" creationId="{0A892222-502D-4699-A839-D4222FA11453}"/>
          </ac:spMkLst>
        </pc:spChg>
      </pc:sldChg>
      <pc:sldChg chg="modSp">
        <pc:chgData name="Prof. Dr.Ir. Arif Djunaidy, M.Sc" userId="09574fc9-7f2a-46d4-a3fa-f039d963485c" providerId="ADAL" clId="{22CFE3F0-1141-4786-8131-3F96A95F8293}" dt="2021-03-29T15:28:07.448" v="5"/>
        <pc:sldMkLst>
          <pc:docMk/>
          <pc:sldMk cId="0" sldId="346"/>
        </pc:sldMkLst>
        <pc:spChg chg="mod">
          <ac:chgData name="Prof. Dr.Ir. Arif Djunaidy, M.Sc" userId="09574fc9-7f2a-46d4-a3fa-f039d963485c" providerId="ADAL" clId="{22CFE3F0-1141-4786-8131-3F96A95F8293}" dt="2021-03-29T15:27:14.238" v="3"/>
          <ac:spMkLst>
            <pc:docMk/>
            <pc:sldMk cId="0" sldId="346"/>
            <ac:spMk id="9" creationId="{9CE8A767-99BC-4515-90B9-46B4DB86E6D3}"/>
          </ac:spMkLst>
        </pc:spChg>
        <pc:spChg chg="mod">
          <ac:chgData name="Prof. Dr.Ir. Arif Djunaidy, M.Sc" userId="09574fc9-7f2a-46d4-a3fa-f039d963485c" providerId="ADAL" clId="{22CFE3F0-1141-4786-8131-3F96A95F8293}" dt="2021-03-29T15:28:07.448" v="5"/>
          <ac:spMkLst>
            <pc:docMk/>
            <pc:sldMk cId="0" sldId="346"/>
            <ac:spMk id="10" creationId="{46854CE3-A211-4EFE-BEC9-0778F4D6967C}"/>
          </ac:spMkLst>
        </pc:spChg>
      </pc:sldChg>
      <pc:sldChg chg="modSp">
        <pc:chgData name="Prof. Dr.Ir. Arif Djunaidy, M.Sc" userId="09574fc9-7f2a-46d4-a3fa-f039d963485c" providerId="ADAL" clId="{22CFE3F0-1141-4786-8131-3F96A95F8293}" dt="2021-03-29T15:28:07.448" v="5"/>
        <pc:sldMkLst>
          <pc:docMk/>
          <pc:sldMk cId="0" sldId="347"/>
        </pc:sldMkLst>
        <pc:spChg chg="mod">
          <ac:chgData name="Prof. Dr.Ir. Arif Djunaidy, M.Sc" userId="09574fc9-7f2a-46d4-a3fa-f039d963485c" providerId="ADAL" clId="{22CFE3F0-1141-4786-8131-3F96A95F8293}" dt="2021-03-29T15:27:14.238" v="3"/>
          <ac:spMkLst>
            <pc:docMk/>
            <pc:sldMk cId="0" sldId="347"/>
            <ac:spMk id="9" creationId="{104EA587-7CE7-4FC4-A614-612EA6832024}"/>
          </ac:spMkLst>
        </pc:spChg>
        <pc:spChg chg="mod">
          <ac:chgData name="Prof. Dr.Ir. Arif Djunaidy, M.Sc" userId="09574fc9-7f2a-46d4-a3fa-f039d963485c" providerId="ADAL" clId="{22CFE3F0-1141-4786-8131-3F96A95F8293}" dt="2021-03-29T15:28:07.448" v="5"/>
          <ac:spMkLst>
            <pc:docMk/>
            <pc:sldMk cId="0" sldId="347"/>
            <ac:spMk id="10" creationId="{76A7D6E5-E029-4E30-93DF-FFF960A31BA6}"/>
          </ac:spMkLst>
        </pc:spChg>
      </pc:sldChg>
      <pc:sldChg chg="modSp">
        <pc:chgData name="Prof. Dr.Ir. Arif Djunaidy, M.Sc" userId="09574fc9-7f2a-46d4-a3fa-f039d963485c" providerId="ADAL" clId="{22CFE3F0-1141-4786-8131-3F96A95F8293}" dt="2021-03-29T15:28:07.448" v="5"/>
        <pc:sldMkLst>
          <pc:docMk/>
          <pc:sldMk cId="0" sldId="348"/>
        </pc:sldMkLst>
        <pc:spChg chg="mod">
          <ac:chgData name="Prof. Dr.Ir. Arif Djunaidy, M.Sc" userId="09574fc9-7f2a-46d4-a3fa-f039d963485c" providerId="ADAL" clId="{22CFE3F0-1141-4786-8131-3F96A95F8293}" dt="2021-03-29T15:27:14.238" v="3"/>
          <ac:spMkLst>
            <pc:docMk/>
            <pc:sldMk cId="0" sldId="348"/>
            <ac:spMk id="10" creationId="{3F4DB50C-F55C-4D3C-927D-F2F72D7E3BF3}"/>
          </ac:spMkLst>
        </pc:spChg>
        <pc:spChg chg="mod">
          <ac:chgData name="Prof. Dr.Ir. Arif Djunaidy, M.Sc" userId="09574fc9-7f2a-46d4-a3fa-f039d963485c" providerId="ADAL" clId="{22CFE3F0-1141-4786-8131-3F96A95F8293}" dt="2021-03-29T15:28:07.448" v="5"/>
          <ac:spMkLst>
            <pc:docMk/>
            <pc:sldMk cId="0" sldId="348"/>
            <ac:spMk id="11" creationId="{709EF6D0-0B4A-48EE-B217-4D57B1CD0251}"/>
          </ac:spMkLst>
        </pc:spChg>
      </pc:sldChg>
      <pc:sldChg chg="modSp">
        <pc:chgData name="Prof. Dr.Ir. Arif Djunaidy, M.Sc" userId="09574fc9-7f2a-46d4-a3fa-f039d963485c" providerId="ADAL" clId="{22CFE3F0-1141-4786-8131-3F96A95F8293}" dt="2021-03-29T15:28:07.448" v="5"/>
        <pc:sldMkLst>
          <pc:docMk/>
          <pc:sldMk cId="0" sldId="349"/>
        </pc:sldMkLst>
        <pc:spChg chg="mod">
          <ac:chgData name="Prof. Dr.Ir. Arif Djunaidy, M.Sc" userId="09574fc9-7f2a-46d4-a3fa-f039d963485c" providerId="ADAL" clId="{22CFE3F0-1141-4786-8131-3F96A95F8293}" dt="2021-03-29T15:27:14.238" v="3"/>
          <ac:spMkLst>
            <pc:docMk/>
            <pc:sldMk cId="0" sldId="349"/>
            <ac:spMk id="9" creationId="{68D46538-E7A7-4B34-9D5A-C3EB9F7B6643}"/>
          </ac:spMkLst>
        </pc:spChg>
        <pc:spChg chg="mod">
          <ac:chgData name="Prof. Dr.Ir. Arif Djunaidy, M.Sc" userId="09574fc9-7f2a-46d4-a3fa-f039d963485c" providerId="ADAL" clId="{22CFE3F0-1141-4786-8131-3F96A95F8293}" dt="2021-03-29T15:28:07.448" v="5"/>
          <ac:spMkLst>
            <pc:docMk/>
            <pc:sldMk cId="0" sldId="349"/>
            <ac:spMk id="10" creationId="{8BEC302F-10DB-49E1-A03C-6452C45A36D2}"/>
          </ac:spMkLst>
        </pc:spChg>
      </pc:sldChg>
      <pc:sldChg chg="modSp">
        <pc:chgData name="Prof. Dr.Ir. Arif Djunaidy, M.Sc" userId="09574fc9-7f2a-46d4-a3fa-f039d963485c" providerId="ADAL" clId="{22CFE3F0-1141-4786-8131-3F96A95F8293}" dt="2021-03-29T15:28:07.448" v="5"/>
        <pc:sldMkLst>
          <pc:docMk/>
          <pc:sldMk cId="0" sldId="350"/>
        </pc:sldMkLst>
        <pc:spChg chg="mod">
          <ac:chgData name="Prof. Dr.Ir. Arif Djunaidy, M.Sc" userId="09574fc9-7f2a-46d4-a3fa-f039d963485c" providerId="ADAL" clId="{22CFE3F0-1141-4786-8131-3F96A95F8293}" dt="2021-03-29T15:27:14.238" v="3"/>
          <ac:spMkLst>
            <pc:docMk/>
            <pc:sldMk cId="0" sldId="350"/>
            <ac:spMk id="11" creationId="{A02D566D-B606-4D6D-98F6-6CD3B34432F0}"/>
          </ac:spMkLst>
        </pc:spChg>
        <pc:spChg chg="mod">
          <ac:chgData name="Prof. Dr.Ir. Arif Djunaidy, M.Sc" userId="09574fc9-7f2a-46d4-a3fa-f039d963485c" providerId="ADAL" clId="{22CFE3F0-1141-4786-8131-3F96A95F8293}" dt="2021-03-29T15:28:07.448" v="5"/>
          <ac:spMkLst>
            <pc:docMk/>
            <pc:sldMk cId="0" sldId="350"/>
            <ac:spMk id="12" creationId="{B2C6592F-60CA-4102-842B-0AB764C93A87}"/>
          </ac:spMkLst>
        </pc:spChg>
      </pc:sldChg>
      <pc:sldChg chg="modSp">
        <pc:chgData name="Prof. Dr.Ir. Arif Djunaidy, M.Sc" userId="09574fc9-7f2a-46d4-a3fa-f039d963485c" providerId="ADAL" clId="{22CFE3F0-1141-4786-8131-3F96A95F8293}" dt="2021-03-29T15:28:07.448" v="5"/>
        <pc:sldMkLst>
          <pc:docMk/>
          <pc:sldMk cId="0" sldId="351"/>
        </pc:sldMkLst>
        <pc:spChg chg="mod">
          <ac:chgData name="Prof. Dr.Ir. Arif Djunaidy, M.Sc" userId="09574fc9-7f2a-46d4-a3fa-f039d963485c" providerId="ADAL" clId="{22CFE3F0-1141-4786-8131-3F96A95F8293}" dt="2021-03-29T15:27:14.238" v="3"/>
          <ac:spMkLst>
            <pc:docMk/>
            <pc:sldMk cId="0" sldId="351"/>
            <ac:spMk id="9" creationId="{042E2F9E-9C1E-4C35-BF56-618425D46D06}"/>
          </ac:spMkLst>
        </pc:spChg>
        <pc:spChg chg="mod">
          <ac:chgData name="Prof. Dr.Ir. Arif Djunaidy, M.Sc" userId="09574fc9-7f2a-46d4-a3fa-f039d963485c" providerId="ADAL" clId="{22CFE3F0-1141-4786-8131-3F96A95F8293}" dt="2021-03-29T15:28:07.448" v="5"/>
          <ac:spMkLst>
            <pc:docMk/>
            <pc:sldMk cId="0" sldId="351"/>
            <ac:spMk id="10" creationId="{D685D9E2-AA89-4C6E-85F3-F4F1BF1C21E0}"/>
          </ac:spMkLst>
        </pc:spChg>
      </pc:sldChg>
      <pc:sldChg chg="modSp">
        <pc:chgData name="Prof. Dr.Ir. Arif Djunaidy, M.Sc" userId="09574fc9-7f2a-46d4-a3fa-f039d963485c" providerId="ADAL" clId="{22CFE3F0-1141-4786-8131-3F96A95F8293}" dt="2021-03-29T15:28:07.448" v="5"/>
        <pc:sldMkLst>
          <pc:docMk/>
          <pc:sldMk cId="0" sldId="352"/>
        </pc:sldMkLst>
        <pc:spChg chg="mod">
          <ac:chgData name="Prof. Dr.Ir. Arif Djunaidy, M.Sc" userId="09574fc9-7f2a-46d4-a3fa-f039d963485c" providerId="ADAL" clId="{22CFE3F0-1141-4786-8131-3F96A95F8293}" dt="2021-03-29T15:27:14.238" v="3"/>
          <ac:spMkLst>
            <pc:docMk/>
            <pc:sldMk cId="0" sldId="352"/>
            <ac:spMk id="9" creationId="{30775875-D863-4430-87F0-2A995EB385A1}"/>
          </ac:spMkLst>
        </pc:spChg>
        <pc:spChg chg="mod">
          <ac:chgData name="Prof. Dr.Ir. Arif Djunaidy, M.Sc" userId="09574fc9-7f2a-46d4-a3fa-f039d963485c" providerId="ADAL" clId="{22CFE3F0-1141-4786-8131-3F96A95F8293}" dt="2021-03-29T15:28:07.448" v="5"/>
          <ac:spMkLst>
            <pc:docMk/>
            <pc:sldMk cId="0" sldId="352"/>
            <ac:spMk id="10" creationId="{AB980104-7165-46DF-B888-F7466F715E33}"/>
          </ac:spMkLst>
        </pc:spChg>
      </pc:sldChg>
      <pc:sldChg chg="modSp">
        <pc:chgData name="Prof. Dr.Ir. Arif Djunaidy, M.Sc" userId="09574fc9-7f2a-46d4-a3fa-f039d963485c" providerId="ADAL" clId="{22CFE3F0-1141-4786-8131-3F96A95F8293}" dt="2021-03-29T15:28:07.448" v="5"/>
        <pc:sldMkLst>
          <pc:docMk/>
          <pc:sldMk cId="0" sldId="353"/>
        </pc:sldMkLst>
        <pc:spChg chg="mod">
          <ac:chgData name="Prof. Dr.Ir. Arif Djunaidy, M.Sc" userId="09574fc9-7f2a-46d4-a3fa-f039d963485c" providerId="ADAL" clId="{22CFE3F0-1141-4786-8131-3F96A95F8293}" dt="2021-03-29T15:27:14.238" v="3"/>
          <ac:spMkLst>
            <pc:docMk/>
            <pc:sldMk cId="0" sldId="353"/>
            <ac:spMk id="9" creationId="{7D3AEF06-6C17-452E-8D68-B758BF40A979}"/>
          </ac:spMkLst>
        </pc:spChg>
        <pc:spChg chg="mod">
          <ac:chgData name="Prof. Dr.Ir. Arif Djunaidy, M.Sc" userId="09574fc9-7f2a-46d4-a3fa-f039d963485c" providerId="ADAL" clId="{22CFE3F0-1141-4786-8131-3F96A95F8293}" dt="2021-03-29T15:28:07.448" v="5"/>
          <ac:spMkLst>
            <pc:docMk/>
            <pc:sldMk cId="0" sldId="353"/>
            <ac:spMk id="10" creationId="{330AD67D-41F6-4CDD-956B-BEBDE87CE562}"/>
          </ac:spMkLst>
        </pc:spChg>
      </pc:sldChg>
      <pc:sldChg chg="modSp">
        <pc:chgData name="Prof. Dr.Ir. Arif Djunaidy, M.Sc" userId="09574fc9-7f2a-46d4-a3fa-f039d963485c" providerId="ADAL" clId="{22CFE3F0-1141-4786-8131-3F96A95F8293}" dt="2021-03-29T15:28:07.448" v="5"/>
        <pc:sldMkLst>
          <pc:docMk/>
          <pc:sldMk cId="0" sldId="354"/>
        </pc:sldMkLst>
        <pc:spChg chg="mod">
          <ac:chgData name="Prof. Dr.Ir. Arif Djunaidy, M.Sc" userId="09574fc9-7f2a-46d4-a3fa-f039d963485c" providerId="ADAL" clId="{22CFE3F0-1141-4786-8131-3F96A95F8293}" dt="2021-03-29T15:27:14.238" v="3"/>
          <ac:spMkLst>
            <pc:docMk/>
            <pc:sldMk cId="0" sldId="354"/>
            <ac:spMk id="9" creationId="{91BA5EF8-7A1B-46B7-9927-2945F1E92BD8}"/>
          </ac:spMkLst>
        </pc:spChg>
        <pc:spChg chg="mod">
          <ac:chgData name="Prof. Dr.Ir. Arif Djunaidy, M.Sc" userId="09574fc9-7f2a-46d4-a3fa-f039d963485c" providerId="ADAL" clId="{22CFE3F0-1141-4786-8131-3F96A95F8293}" dt="2021-03-29T15:28:07.448" v="5"/>
          <ac:spMkLst>
            <pc:docMk/>
            <pc:sldMk cId="0" sldId="354"/>
            <ac:spMk id="10" creationId="{5C2DE9BD-2FDE-4F0C-8BDF-9FB5A565BCDB}"/>
          </ac:spMkLst>
        </pc:spChg>
      </pc:sldChg>
      <pc:sldChg chg="modSp">
        <pc:chgData name="Prof. Dr.Ir. Arif Djunaidy, M.Sc" userId="09574fc9-7f2a-46d4-a3fa-f039d963485c" providerId="ADAL" clId="{22CFE3F0-1141-4786-8131-3F96A95F8293}" dt="2021-03-29T15:28:07.448" v="5"/>
        <pc:sldMkLst>
          <pc:docMk/>
          <pc:sldMk cId="0" sldId="355"/>
        </pc:sldMkLst>
        <pc:spChg chg="mod">
          <ac:chgData name="Prof. Dr.Ir. Arif Djunaidy, M.Sc" userId="09574fc9-7f2a-46d4-a3fa-f039d963485c" providerId="ADAL" clId="{22CFE3F0-1141-4786-8131-3F96A95F8293}" dt="2021-03-29T15:27:14.238" v="3"/>
          <ac:spMkLst>
            <pc:docMk/>
            <pc:sldMk cId="0" sldId="355"/>
            <ac:spMk id="10" creationId="{2E9775AA-5AD7-41DB-8B7F-54B11143479D}"/>
          </ac:spMkLst>
        </pc:spChg>
        <pc:spChg chg="mod">
          <ac:chgData name="Prof. Dr.Ir. Arif Djunaidy, M.Sc" userId="09574fc9-7f2a-46d4-a3fa-f039d963485c" providerId="ADAL" clId="{22CFE3F0-1141-4786-8131-3F96A95F8293}" dt="2021-03-29T15:28:07.448" v="5"/>
          <ac:spMkLst>
            <pc:docMk/>
            <pc:sldMk cId="0" sldId="355"/>
            <ac:spMk id="11" creationId="{D25DCF8F-C926-4A18-AF72-1482336CA79D}"/>
          </ac:spMkLst>
        </pc:spChg>
      </pc:sldChg>
      <pc:sldChg chg="modSp">
        <pc:chgData name="Prof. Dr.Ir. Arif Djunaidy, M.Sc" userId="09574fc9-7f2a-46d4-a3fa-f039d963485c" providerId="ADAL" clId="{22CFE3F0-1141-4786-8131-3F96A95F8293}" dt="2021-03-29T15:28:07.448" v="5"/>
        <pc:sldMkLst>
          <pc:docMk/>
          <pc:sldMk cId="0" sldId="356"/>
        </pc:sldMkLst>
        <pc:spChg chg="mod">
          <ac:chgData name="Prof. Dr.Ir. Arif Djunaidy, M.Sc" userId="09574fc9-7f2a-46d4-a3fa-f039d963485c" providerId="ADAL" clId="{22CFE3F0-1141-4786-8131-3F96A95F8293}" dt="2021-03-29T15:27:14.238" v="3"/>
          <ac:spMkLst>
            <pc:docMk/>
            <pc:sldMk cId="0" sldId="356"/>
            <ac:spMk id="9" creationId="{6CC0F6C9-C8C4-4D15-9E65-3D96AF778F4E}"/>
          </ac:spMkLst>
        </pc:spChg>
        <pc:spChg chg="mod">
          <ac:chgData name="Prof. Dr.Ir. Arif Djunaidy, M.Sc" userId="09574fc9-7f2a-46d4-a3fa-f039d963485c" providerId="ADAL" clId="{22CFE3F0-1141-4786-8131-3F96A95F8293}" dt="2021-03-29T15:28:07.448" v="5"/>
          <ac:spMkLst>
            <pc:docMk/>
            <pc:sldMk cId="0" sldId="356"/>
            <ac:spMk id="10" creationId="{BBF86100-B303-4FEC-BA2E-96F61AB0E1C6}"/>
          </ac:spMkLst>
        </pc:spChg>
      </pc:sldChg>
      <pc:sldChg chg="modSp">
        <pc:chgData name="Prof. Dr.Ir. Arif Djunaidy, M.Sc" userId="09574fc9-7f2a-46d4-a3fa-f039d963485c" providerId="ADAL" clId="{22CFE3F0-1141-4786-8131-3F96A95F8293}" dt="2021-03-29T15:28:07.448" v="5"/>
        <pc:sldMkLst>
          <pc:docMk/>
          <pc:sldMk cId="0" sldId="357"/>
        </pc:sldMkLst>
        <pc:spChg chg="mod">
          <ac:chgData name="Prof. Dr.Ir. Arif Djunaidy, M.Sc" userId="09574fc9-7f2a-46d4-a3fa-f039d963485c" providerId="ADAL" clId="{22CFE3F0-1141-4786-8131-3F96A95F8293}" dt="2021-03-29T15:27:14.238" v="3"/>
          <ac:spMkLst>
            <pc:docMk/>
            <pc:sldMk cId="0" sldId="357"/>
            <ac:spMk id="9" creationId="{3FB55AE9-F297-4F85-A733-0A3E9524172E}"/>
          </ac:spMkLst>
        </pc:spChg>
        <pc:spChg chg="mod">
          <ac:chgData name="Prof. Dr.Ir. Arif Djunaidy, M.Sc" userId="09574fc9-7f2a-46d4-a3fa-f039d963485c" providerId="ADAL" clId="{22CFE3F0-1141-4786-8131-3F96A95F8293}" dt="2021-03-29T15:28:07.448" v="5"/>
          <ac:spMkLst>
            <pc:docMk/>
            <pc:sldMk cId="0" sldId="357"/>
            <ac:spMk id="10" creationId="{99AAD689-BEA0-457E-9237-5C7E97CC42CB}"/>
          </ac:spMkLst>
        </pc:spChg>
      </pc:sldChg>
      <pc:sldChg chg="modSp">
        <pc:chgData name="Prof. Dr.Ir. Arif Djunaidy, M.Sc" userId="09574fc9-7f2a-46d4-a3fa-f039d963485c" providerId="ADAL" clId="{22CFE3F0-1141-4786-8131-3F96A95F8293}" dt="2021-03-29T15:28:07.448" v="5"/>
        <pc:sldMkLst>
          <pc:docMk/>
          <pc:sldMk cId="0" sldId="358"/>
        </pc:sldMkLst>
        <pc:spChg chg="mod">
          <ac:chgData name="Prof. Dr.Ir. Arif Djunaidy, M.Sc" userId="09574fc9-7f2a-46d4-a3fa-f039d963485c" providerId="ADAL" clId="{22CFE3F0-1141-4786-8131-3F96A95F8293}" dt="2021-03-29T15:27:14.238" v="3"/>
          <ac:spMkLst>
            <pc:docMk/>
            <pc:sldMk cId="0" sldId="358"/>
            <ac:spMk id="9" creationId="{82165141-4F37-41E8-96B7-46A08AAB2377}"/>
          </ac:spMkLst>
        </pc:spChg>
        <pc:spChg chg="mod">
          <ac:chgData name="Prof. Dr.Ir. Arif Djunaidy, M.Sc" userId="09574fc9-7f2a-46d4-a3fa-f039d963485c" providerId="ADAL" clId="{22CFE3F0-1141-4786-8131-3F96A95F8293}" dt="2021-03-29T15:28:07.448" v="5"/>
          <ac:spMkLst>
            <pc:docMk/>
            <pc:sldMk cId="0" sldId="358"/>
            <ac:spMk id="10" creationId="{7563E93B-B38E-40DE-ABEB-6554223A5F21}"/>
          </ac:spMkLst>
        </pc:spChg>
      </pc:sldChg>
      <pc:sldChg chg="modSp">
        <pc:chgData name="Prof. Dr.Ir. Arif Djunaidy, M.Sc" userId="09574fc9-7f2a-46d4-a3fa-f039d963485c" providerId="ADAL" clId="{22CFE3F0-1141-4786-8131-3F96A95F8293}" dt="2021-03-29T15:28:07.448" v="5"/>
        <pc:sldMkLst>
          <pc:docMk/>
          <pc:sldMk cId="0" sldId="359"/>
        </pc:sldMkLst>
        <pc:spChg chg="mod">
          <ac:chgData name="Prof. Dr.Ir. Arif Djunaidy, M.Sc" userId="09574fc9-7f2a-46d4-a3fa-f039d963485c" providerId="ADAL" clId="{22CFE3F0-1141-4786-8131-3F96A95F8293}" dt="2021-03-29T15:27:14.238" v="3"/>
          <ac:spMkLst>
            <pc:docMk/>
            <pc:sldMk cId="0" sldId="359"/>
            <ac:spMk id="9" creationId="{76BAD464-3EC4-452A-9DAA-893D15A9082E}"/>
          </ac:spMkLst>
        </pc:spChg>
        <pc:spChg chg="mod">
          <ac:chgData name="Prof. Dr.Ir. Arif Djunaidy, M.Sc" userId="09574fc9-7f2a-46d4-a3fa-f039d963485c" providerId="ADAL" clId="{22CFE3F0-1141-4786-8131-3F96A95F8293}" dt="2021-03-29T15:28:07.448" v="5"/>
          <ac:spMkLst>
            <pc:docMk/>
            <pc:sldMk cId="0" sldId="359"/>
            <ac:spMk id="10" creationId="{44C66CB9-DEA7-4D76-AC56-056F813831FD}"/>
          </ac:spMkLst>
        </pc:spChg>
      </pc:sldChg>
      <pc:sldChg chg="modSp">
        <pc:chgData name="Prof. Dr.Ir. Arif Djunaidy, M.Sc" userId="09574fc9-7f2a-46d4-a3fa-f039d963485c" providerId="ADAL" clId="{22CFE3F0-1141-4786-8131-3F96A95F8293}" dt="2021-03-29T15:28:07.448" v="5"/>
        <pc:sldMkLst>
          <pc:docMk/>
          <pc:sldMk cId="0" sldId="360"/>
        </pc:sldMkLst>
        <pc:spChg chg="mod">
          <ac:chgData name="Prof. Dr.Ir. Arif Djunaidy, M.Sc" userId="09574fc9-7f2a-46d4-a3fa-f039d963485c" providerId="ADAL" clId="{22CFE3F0-1141-4786-8131-3F96A95F8293}" dt="2021-03-29T15:27:14.238" v="3"/>
          <ac:spMkLst>
            <pc:docMk/>
            <pc:sldMk cId="0" sldId="360"/>
            <ac:spMk id="10" creationId="{8C769EBF-64DF-4A91-8F11-74333D8A2840}"/>
          </ac:spMkLst>
        </pc:spChg>
        <pc:spChg chg="mod">
          <ac:chgData name="Prof. Dr.Ir. Arif Djunaidy, M.Sc" userId="09574fc9-7f2a-46d4-a3fa-f039d963485c" providerId="ADAL" clId="{22CFE3F0-1141-4786-8131-3F96A95F8293}" dt="2021-03-29T15:28:07.448" v="5"/>
          <ac:spMkLst>
            <pc:docMk/>
            <pc:sldMk cId="0" sldId="360"/>
            <ac:spMk id="11" creationId="{FAB1ACA0-7FF6-40D0-A265-A2215D26D4C1}"/>
          </ac:spMkLst>
        </pc:spChg>
      </pc:sldChg>
      <pc:sldChg chg="modSp">
        <pc:chgData name="Prof. Dr.Ir. Arif Djunaidy, M.Sc" userId="09574fc9-7f2a-46d4-a3fa-f039d963485c" providerId="ADAL" clId="{22CFE3F0-1141-4786-8131-3F96A95F8293}" dt="2021-03-29T15:28:07.448" v="5"/>
        <pc:sldMkLst>
          <pc:docMk/>
          <pc:sldMk cId="0" sldId="361"/>
        </pc:sldMkLst>
        <pc:spChg chg="mod">
          <ac:chgData name="Prof. Dr.Ir. Arif Djunaidy, M.Sc" userId="09574fc9-7f2a-46d4-a3fa-f039d963485c" providerId="ADAL" clId="{22CFE3F0-1141-4786-8131-3F96A95F8293}" dt="2021-03-29T15:27:14.238" v="3"/>
          <ac:spMkLst>
            <pc:docMk/>
            <pc:sldMk cId="0" sldId="361"/>
            <ac:spMk id="10" creationId="{B1A12B88-33D4-4EA7-BFD2-6AD40B523797}"/>
          </ac:spMkLst>
        </pc:spChg>
        <pc:spChg chg="mod">
          <ac:chgData name="Prof. Dr.Ir. Arif Djunaidy, M.Sc" userId="09574fc9-7f2a-46d4-a3fa-f039d963485c" providerId="ADAL" clId="{22CFE3F0-1141-4786-8131-3F96A95F8293}" dt="2021-03-29T15:28:07.448" v="5"/>
          <ac:spMkLst>
            <pc:docMk/>
            <pc:sldMk cId="0" sldId="361"/>
            <ac:spMk id="11" creationId="{1A00D709-304F-4D07-8E76-6851C2F74104}"/>
          </ac:spMkLst>
        </pc:spChg>
      </pc:sldChg>
      <pc:sldChg chg="modSp">
        <pc:chgData name="Prof. Dr.Ir. Arif Djunaidy, M.Sc" userId="09574fc9-7f2a-46d4-a3fa-f039d963485c" providerId="ADAL" clId="{22CFE3F0-1141-4786-8131-3F96A95F8293}" dt="2021-03-29T15:28:07.448" v="5"/>
        <pc:sldMkLst>
          <pc:docMk/>
          <pc:sldMk cId="0" sldId="362"/>
        </pc:sldMkLst>
        <pc:spChg chg="mod">
          <ac:chgData name="Prof. Dr.Ir. Arif Djunaidy, M.Sc" userId="09574fc9-7f2a-46d4-a3fa-f039d963485c" providerId="ADAL" clId="{22CFE3F0-1141-4786-8131-3F96A95F8293}" dt="2021-03-29T15:27:14.238" v="3"/>
          <ac:spMkLst>
            <pc:docMk/>
            <pc:sldMk cId="0" sldId="362"/>
            <ac:spMk id="9" creationId="{90B2EE78-8FBE-4BA6-856F-B8AD16B7CF01}"/>
          </ac:spMkLst>
        </pc:spChg>
        <pc:spChg chg="mod">
          <ac:chgData name="Prof. Dr.Ir. Arif Djunaidy, M.Sc" userId="09574fc9-7f2a-46d4-a3fa-f039d963485c" providerId="ADAL" clId="{22CFE3F0-1141-4786-8131-3F96A95F8293}" dt="2021-03-29T15:28:07.448" v="5"/>
          <ac:spMkLst>
            <pc:docMk/>
            <pc:sldMk cId="0" sldId="362"/>
            <ac:spMk id="10" creationId="{6AC28F29-6EB3-4E82-B840-56F141D841D9}"/>
          </ac:spMkLst>
        </pc:spChg>
      </pc:sldChg>
      <pc:sldChg chg="modSp">
        <pc:chgData name="Prof. Dr.Ir. Arif Djunaidy, M.Sc" userId="09574fc9-7f2a-46d4-a3fa-f039d963485c" providerId="ADAL" clId="{22CFE3F0-1141-4786-8131-3F96A95F8293}" dt="2021-03-29T15:28:07.448" v="5"/>
        <pc:sldMkLst>
          <pc:docMk/>
          <pc:sldMk cId="0" sldId="363"/>
        </pc:sldMkLst>
        <pc:spChg chg="mod">
          <ac:chgData name="Prof. Dr.Ir. Arif Djunaidy, M.Sc" userId="09574fc9-7f2a-46d4-a3fa-f039d963485c" providerId="ADAL" clId="{22CFE3F0-1141-4786-8131-3F96A95F8293}" dt="2021-03-29T15:27:14.238" v="3"/>
          <ac:spMkLst>
            <pc:docMk/>
            <pc:sldMk cId="0" sldId="363"/>
            <ac:spMk id="10" creationId="{79C6B5FD-8F41-4839-9DD9-311B1895C0D3}"/>
          </ac:spMkLst>
        </pc:spChg>
        <pc:spChg chg="mod">
          <ac:chgData name="Prof. Dr.Ir. Arif Djunaidy, M.Sc" userId="09574fc9-7f2a-46d4-a3fa-f039d963485c" providerId="ADAL" clId="{22CFE3F0-1141-4786-8131-3F96A95F8293}" dt="2021-03-29T15:28:07.448" v="5"/>
          <ac:spMkLst>
            <pc:docMk/>
            <pc:sldMk cId="0" sldId="363"/>
            <ac:spMk id="11" creationId="{09FCA2F1-3CEC-4333-BCBB-69157AC40F2C}"/>
          </ac:spMkLst>
        </pc:spChg>
      </pc:sldChg>
      <pc:sldChg chg="modSp">
        <pc:chgData name="Prof. Dr.Ir. Arif Djunaidy, M.Sc" userId="09574fc9-7f2a-46d4-a3fa-f039d963485c" providerId="ADAL" clId="{22CFE3F0-1141-4786-8131-3F96A95F8293}" dt="2021-03-29T15:28:07.448" v="5"/>
        <pc:sldMkLst>
          <pc:docMk/>
          <pc:sldMk cId="0" sldId="364"/>
        </pc:sldMkLst>
        <pc:spChg chg="mod">
          <ac:chgData name="Prof. Dr.Ir. Arif Djunaidy, M.Sc" userId="09574fc9-7f2a-46d4-a3fa-f039d963485c" providerId="ADAL" clId="{22CFE3F0-1141-4786-8131-3F96A95F8293}" dt="2021-03-29T15:27:14.238" v="3"/>
          <ac:spMkLst>
            <pc:docMk/>
            <pc:sldMk cId="0" sldId="364"/>
            <ac:spMk id="9" creationId="{49392C26-0932-4D64-A78A-E1CFA079A8A4}"/>
          </ac:spMkLst>
        </pc:spChg>
        <pc:spChg chg="mod">
          <ac:chgData name="Prof. Dr.Ir. Arif Djunaidy, M.Sc" userId="09574fc9-7f2a-46d4-a3fa-f039d963485c" providerId="ADAL" clId="{22CFE3F0-1141-4786-8131-3F96A95F8293}" dt="2021-03-29T15:28:07.448" v="5"/>
          <ac:spMkLst>
            <pc:docMk/>
            <pc:sldMk cId="0" sldId="364"/>
            <ac:spMk id="10" creationId="{F14834A5-F4A8-40A1-8D17-8C9036DFAEDD}"/>
          </ac:spMkLst>
        </pc:spChg>
      </pc:sldChg>
      <pc:sldChg chg="modSp">
        <pc:chgData name="Prof. Dr.Ir. Arif Djunaidy, M.Sc" userId="09574fc9-7f2a-46d4-a3fa-f039d963485c" providerId="ADAL" clId="{22CFE3F0-1141-4786-8131-3F96A95F8293}" dt="2021-03-29T15:28:07.448" v="5"/>
        <pc:sldMkLst>
          <pc:docMk/>
          <pc:sldMk cId="0" sldId="365"/>
        </pc:sldMkLst>
        <pc:spChg chg="mod">
          <ac:chgData name="Prof. Dr.Ir. Arif Djunaidy, M.Sc" userId="09574fc9-7f2a-46d4-a3fa-f039d963485c" providerId="ADAL" clId="{22CFE3F0-1141-4786-8131-3F96A95F8293}" dt="2021-03-29T15:27:14.238" v="3"/>
          <ac:spMkLst>
            <pc:docMk/>
            <pc:sldMk cId="0" sldId="365"/>
            <ac:spMk id="9" creationId="{1B7A3B75-A859-4597-9F8F-613C8E52629E}"/>
          </ac:spMkLst>
        </pc:spChg>
        <pc:spChg chg="mod">
          <ac:chgData name="Prof. Dr.Ir. Arif Djunaidy, M.Sc" userId="09574fc9-7f2a-46d4-a3fa-f039d963485c" providerId="ADAL" clId="{22CFE3F0-1141-4786-8131-3F96A95F8293}" dt="2021-03-29T15:28:07.448" v="5"/>
          <ac:spMkLst>
            <pc:docMk/>
            <pc:sldMk cId="0" sldId="365"/>
            <ac:spMk id="10" creationId="{1AA8CF41-D573-439B-A5D3-E5F195B4CE28}"/>
          </ac:spMkLst>
        </pc:spChg>
      </pc:sldChg>
      <pc:sldChg chg="modSp">
        <pc:chgData name="Prof. Dr.Ir. Arif Djunaidy, M.Sc" userId="09574fc9-7f2a-46d4-a3fa-f039d963485c" providerId="ADAL" clId="{22CFE3F0-1141-4786-8131-3F96A95F8293}" dt="2021-03-29T15:28:07.448" v="5"/>
        <pc:sldMkLst>
          <pc:docMk/>
          <pc:sldMk cId="0" sldId="366"/>
        </pc:sldMkLst>
        <pc:spChg chg="mod">
          <ac:chgData name="Prof. Dr.Ir. Arif Djunaidy, M.Sc" userId="09574fc9-7f2a-46d4-a3fa-f039d963485c" providerId="ADAL" clId="{22CFE3F0-1141-4786-8131-3F96A95F8293}" dt="2021-03-29T15:27:14.238" v="3"/>
          <ac:spMkLst>
            <pc:docMk/>
            <pc:sldMk cId="0" sldId="366"/>
            <ac:spMk id="10" creationId="{070EA666-3665-49CD-86BA-F043488822E0}"/>
          </ac:spMkLst>
        </pc:spChg>
        <pc:spChg chg="mod">
          <ac:chgData name="Prof. Dr.Ir. Arif Djunaidy, M.Sc" userId="09574fc9-7f2a-46d4-a3fa-f039d963485c" providerId="ADAL" clId="{22CFE3F0-1141-4786-8131-3F96A95F8293}" dt="2021-03-29T15:28:07.448" v="5"/>
          <ac:spMkLst>
            <pc:docMk/>
            <pc:sldMk cId="0" sldId="366"/>
            <ac:spMk id="11" creationId="{77B60FE6-82DF-49D4-960B-F853E8ACE1FC}"/>
          </ac:spMkLst>
        </pc:spChg>
      </pc:sldChg>
      <pc:sldChg chg="modSp">
        <pc:chgData name="Prof. Dr.Ir. Arif Djunaidy, M.Sc" userId="09574fc9-7f2a-46d4-a3fa-f039d963485c" providerId="ADAL" clId="{22CFE3F0-1141-4786-8131-3F96A95F8293}" dt="2021-03-29T15:28:07.448" v="5"/>
        <pc:sldMkLst>
          <pc:docMk/>
          <pc:sldMk cId="0" sldId="367"/>
        </pc:sldMkLst>
        <pc:spChg chg="mod">
          <ac:chgData name="Prof. Dr.Ir. Arif Djunaidy, M.Sc" userId="09574fc9-7f2a-46d4-a3fa-f039d963485c" providerId="ADAL" clId="{22CFE3F0-1141-4786-8131-3F96A95F8293}" dt="2021-03-29T15:27:14.238" v="3"/>
          <ac:spMkLst>
            <pc:docMk/>
            <pc:sldMk cId="0" sldId="367"/>
            <ac:spMk id="9" creationId="{65936094-F8F0-4AD9-8AAB-FB884F528B03}"/>
          </ac:spMkLst>
        </pc:spChg>
        <pc:spChg chg="mod">
          <ac:chgData name="Prof. Dr.Ir. Arif Djunaidy, M.Sc" userId="09574fc9-7f2a-46d4-a3fa-f039d963485c" providerId="ADAL" clId="{22CFE3F0-1141-4786-8131-3F96A95F8293}" dt="2021-03-29T15:28:07.448" v="5"/>
          <ac:spMkLst>
            <pc:docMk/>
            <pc:sldMk cId="0" sldId="367"/>
            <ac:spMk id="10" creationId="{C3B65A40-4E19-4506-9D5A-881D42A2F3A7}"/>
          </ac:spMkLst>
        </pc:spChg>
      </pc:sldChg>
      <pc:sldChg chg="modSp">
        <pc:chgData name="Prof. Dr.Ir. Arif Djunaidy, M.Sc" userId="09574fc9-7f2a-46d4-a3fa-f039d963485c" providerId="ADAL" clId="{22CFE3F0-1141-4786-8131-3F96A95F8293}" dt="2021-03-29T15:28:07.448" v="5"/>
        <pc:sldMkLst>
          <pc:docMk/>
          <pc:sldMk cId="0" sldId="368"/>
        </pc:sldMkLst>
        <pc:spChg chg="mod">
          <ac:chgData name="Prof. Dr.Ir. Arif Djunaidy, M.Sc" userId="09574fc9-7f2a-46d4-a3fa-f039d963485c" providerId="ADAL" clId="{22CFE3F0-1141-4786-8131-3F96A95F8293}" dt="2021-03-29T15:27:14.238" v="3"/>
          <ac:spMkLst>
            <pc:docMk/>
            <pc:sldMk cId="0" sldId="368"/>
            <ac:spMk id="9" creationId="{5AFE99FB-E197-4764-ACEE-872C3A371D59}"/>
          </ac:spMkLst>
        </pc:spChg>
        <pc:spChg chg="mod">
          <ac:chgData name="Prof. Dr.Ir. Arif Djunaidy, M.Sc" userId="09574fc9-7f2a-46d4-a3fa-f039d963485c" providerId="ADAL" clId="{22CFE3F0-1141-4786-8131-3F96A95F8293}" dt="2021-03-29T15:28:07.448" v="5"/>
          <ac:spMkLst>
            <pc:docMk/>
            <pc:sldMk cId="0" sldId="368"/>
            <ac:spMk id="10" creationId="{9BB5134B-A6B0-429A-904C-9D439C66535A}"/>
          </ac:spMkLst>
        </pc:spChg>
      </pc:sldChg>
      <pc:sldChg chg="modSp">
        <pc:chgData name="Prof. Dr.Ir. Arif Djunaidy, M.Sc" userId="09574fc9-7f2a-46d4-a3fa-f039d963485c" providerId="ADAL" clId="{22CFE3F0-1141-4786-8131-3F96A95F8293}" dt="2021-03-29T15:28:07.448" v="5"/>
        <pc:sldMkLst>
          <pc:docMk/>
          <pc:sldMk cId="0" sldId="369"/>
        </pc:sldMkLst>
        <pc:spChg chg="mod">
          <ac:chgData name="Prof. Dr.Ir. Arif Djunaidy, M.Sc" userId="09574fc9-7f2a-46d4-a3fa-f039d963485c" providerId="ADAL" clId="{22CFE3F0-1141-4786-8131-3F96A95F8293}" dt="2021-03-29T15:27:14.238" v="3"/>
          <ac:spMkLst>
            <pc:docMk/>
            <pc:sldMk cId="0" sldId="369"/>
            <ac:spMk id="10" creationId="{CADEF5AC-C606-4808-8D86-F4887495A8C9}"/>
          </ac:spMkLst>
        </pc:spChg>
        <pc:spChg chg="mod">
          <ac:chgData name="Prof. Dr.Ir. Arif Djunaidy, M.Sc" userId="09574fc9-7f2a-46d4-a3fa-f039d963485c" providerId="ADAL" clId="{22CFE3F0-1141-4786-8131-3F96A95F8293}" dt="2021-03-29T15:28:07.448" v="5"/>
          <ac:spMkLst>
            <pc:docMk/>
            <pc:sldMk cId="0" sldId="369"/>
            <ac:spMk id="11" creationId="{33AE4023-7EAD-4643-A304-BAE360A9E726}"/>
          </ac:spMkLst>
        </pc:spChg>
      </pc:sldChg>
      <pc:sldChg chg="modSp">
        <pc:chgData name="Prof. Dr.Ir. Arif Djunaidy, M.Sc" userId="09574fc9-7f2a-46d4-a3fa-f039d963485c" providerId="ADAL" clId="{22CFE3F0-1141-4786-8131-3F96A95F8293}" dt="2021-03-29T15:28:07.448" v="5"/>
        <pc:sldMkLst>
          <pc:docMk/>
          <pc:sldMk cId="0" sldId="376"/>
        </pc:sldMkLst>
        <pc:spChg chg="mod">
          <ac:chgData name="Prof. Dr.Ir. Arif Djunaidy, M.Sc" userId="09574fc9-7f2a-46d4-a3fa-f039d963485c" providerId="ADAL" clId="{22CFE3F0-1141-4786-8131-3F96A95F8293}" dt="2021-03-29T15:27:14.238" v="3"/>
          <ac:spMkLst>
            <pc:docMk/>
            <pc:sldMk cId="0" sldId="376"/>
            <ac:spMk id="9" creationId="{E76B13F9-1DE0-440C-AD72-7C6F4231AFD5}"/>
          </ac:spMkLst>
        </pc:spChg>
        <pc:spChg chg="mod">
          <ac:chgData name="Prof. Dr.Ir. Arif Djunaidy, M.Sc" userId="09574fc9-7f2a-46d4-a3fa-f039d963485c" providerId="ADAL" clId="{22CFE3F0-1141-4786-8131-3F96A95F8293}" dt="2021-03-29T15:28:07.448" v="5"/>
          <ac:spMkLst>
            <pc:docMk/>
            <pc:sldMk cId="0" sldId="376"/>
            <ac:spMk id="10" creationId="{5898D09D-ABC4-46CE-9F6D-E3D464E8BDFE}"/>
          </ac:spMkLst>
        </pc:spChg>
      </pc:sldChg>
      <pc:sldChg chg="modSp">
        <pc:chgData name="Prof. Dr.Ir. Arif Djunaidy, M.Sc" userId="09574fc9-7f2a-46d4-a3fa-f039d963485c" providerId="ADAL" clId="{22CFE3F0-1141-4786-8131-3F96A95F8293}" dt="2021-03-29T15:28:07.448" v="5"/>
        <pc:sldMkLst>
          <pc:docMk/>
          <pc:sldMk cId="0" sldId="379"/>
        </pc:sldMkLst>
        <pc:spChg chg="mod">
          <ac:chgData name="Prof. Dr.Ir. Arif Djunaidy, M.Sc" userId="09574fc9-7f2a-46d4-a3fa-f039d963485c" providerId="ADAL" clId="{22CFE3F0-1141-4786-8131-3F96A95F8293}" dt="2021-03-29T15:27:14.238" v="3"/>
          <ac:spMkLst>
            <pc:docMk/>
            <pc:sldMk cId="0" sldId="379"/>
            <ac:spMk id="9" creationId="{BA0C9A76-E337-4EFB-96A6-6EF4598CD932}"/>
          </ac:spMkLst>
        </pc:spChg>
        <pc:spChg chg="mod">
          <ac:chgData name="Prof. Dr.Ir. Arif Djunaidy, M.Sc" userId="09574fc9-7f2a-46d4-a3fa-f039d963485c" providerId="ADAL" clId="{22CFE3F0-1141-4786-8131-3F96A95F8293}" dt="2021-03-29T15:28:07.448" v="5"/>
          <ac:spMkLst>
            <pc:docMk/>
            <pc:sldMk cId="0" sldId="379"/>
            <ac:spMk id="10" creationId="{6F23C443-BFA2-4E93-ABA1-022BAB940142}"/>
          </ac:spMkLst>
        </pc:spChg>
      </pc:sldChg>
      <pc:sldChg chg="modSp">
        <pc:chgData name="Prof. Dr.Ir. Arif Djunaidy, M.Sc" userId="09574fc9-7f2a-46d4-a3fa-f039d963485c" providerId="ADAL" clId="{22CFE3F0-1141-4786-8131-3F96A95F8293}" dt="2021-03-29T15:28:07.448" v="5"/>
        <pc:sldMkLst>
          <pc:docMk/>
          <pc:sldMk cId="0" sldId="380"/>
        </pc:sldMkLst>
        <pc:spChg chg="mod">
          <ac:chgData name="Prof. Dr.Ir. Arif Djunaidy, M.Sc" userId="09574fc9-7f2a-46d4-a3fa-f039d963485c" providerId="ADAL" clId="{22CFE3F0-1141-4786-8131-3F96A95F8293}" dt="2021-03-29T15:27:14.238" v="3"/>
          <ac:spMkLst>
            <pc:docMk/>
            <pc:sldMk cId="0" sldId="380"/>
            <ac:spMk id="9" creationId="{57A7AB87-3B51-41A1-8219-6403D453D89E}"/>
          </ac:spMkLst>
        </pc:spChg>
        <pc:spChg chg="mod">
          <ac:chgData name="Prof. Dr.Ir. Arif Djunaidy, M.Sc" userId="09574fc9-7f2a-46d4-a3fa-f039d963485c" providerId="ADAL" clId="{22CFE3F0-1141-4786-8131-3F96A95F8293}" dt="2021-03-29T15:28:07.448" v="5"/>
          <ac:spMkLst>
            <pc:docMk/>
            <pc:sldMk cId="0" sldId="380"/>
            <ac:spMk id="10" creationId="{AB61098D-2D5B-4131-856E-30F02778359A}"/>
          </ac:spMkLst>
        </pc:spChg>
      </pc:sldChg>
      <pc:sldChg chg="modSp">
        <pc:chgData name="Prof. Dr.Ir. Arif Djunaidy, M.Sc" userId="09574fc9-7f2a-46d4-a3fa-f039d963485c" providerId="ADAL" clId="{22CFE3F0-1141-4786-8131-3F96A95F8293}" dt="2021-03-29T15:28:07.448" v="5"/>
        <pc:sldMkLst>
          <pc:docMk/>
          <pc:sldMk cId="0" sldId="381"/>
        </pc:sldMkLst>
        <pc:spChg chg="mod">
          <ac:chgData name="Prof. Dr.Ir. Arif Djunaidy, M.Sc" userId="09574fc9-7f2a-46d4-a3fa-f039d963485c" providerId="ADAL" clId="{22CFE3F0-1141-4786-8131-3F96A95F8293}" dt="2021-03-29T15:27:14.238" v="3"/>
          <ac:spMkLst>
            <pc:docMk/>
            <pc:sldMk cId="0" sldId="381"/>
            <ac:spMk id="9" creationId="{F70990AB-477D-4828-8408-745837E7B083}"/>
          </ac:spMkLst>
        </pc:spChg>
        <pc:spChg chg="mod">
          <ac:chgData name="Prof. Dr.Ir. Arif Djunaidy, M.Sc" userId="09574fc9-7f2a-46d4-a3fa-f039d963485c" providerId="ADAL" clId="{22CFE3F0-1141-4786-8131-3F96A95F8293}" dt="2021-03-29T15:28:07.448" v="5"/>
          <ac:spMkLst>
            <pc:docMk/>
            <pc:sldMk cId="0" sldId="381"/>
            <ac:spMk id="10" creationId="{3B9F8B49-83EC-496B-BE54-7EBA0CA48095}"/>
          </ac:spMkLst>
        </pc:spChg>
      </pc:sldChg>
      <pc:sldChg chg="modSp">
        <pc:chgData name="Prof. Dr.Ir. Arif Djunaidy, M.Sc" userId="09574fc9-7f2a-46d4-a3fa-f039d963485c" providerId="ADAL" clId="{22CFE3F0-1141-4786-8131-3F96A95F8293}" dt="2021-03-29T15:28:07.448" v="5"/>
        <pc:sldMkLst>
          <pc:docMk/>
          <pc:sldMk cId="1272245832" sldId="382"/>
        </pc:sldMkLst>
        <pc:spChg chg="mod">
          <ac:chgData name="Prof. Dr.Ir. Arif Djunaidy, M.Sc" userId="09574fc9-7f2a-46d4-a3fa-f039d963485c" providerId="ADAL" clId="{22CFE3F0-1141-4786-8131-3F96A95F8293}" dt="2021-03-29T15:27:14.238" v="3"/>
          <ac:spMkLst>
            <pc:docMk/>
            <pc:sldMk cId="1272245832" sldId="382"/>
            <ac:spMk id="15" creationId="{40DF9394-7A5C-42EF-B01C-62E11B735037}"/>
          </ac:spMkLst>
        </pc:spChg>
        <pc:spChg chg="mod">
          <ac:chgData name="Prof. Dr.Ir. Arif Djunaidy, M.Sc" userId="09574fc9-7f2a-46d4-a3fa-f039d963485c" providerId="ADAL" clId="{22CFE3F0-1141-4786-8131-3F96A95F8293}" dt="2021-03-29T15:28:07.448" v="5"/>
          <ac:spMkLst>
            <pc:docMk/>
            <pc:sldMk cId="1272245832" sldId="382"/>
            <ac:spMk id="16" creationId="{5C1C9E4F-9CB5-4377-9CDA-EFAE5A2DF253}"/>
          </ac:spMkLst>
        </pc:spChg>
        <pc:spChg chg="mod">
          <ac:chgData name="Prof. Dr.Ir. Arif Djunaidy, M.Sc" userId="09574fc9-7f2a-46d4-a3fa-f039d963485c" providerId="ADAL" clId="{22CFE3F0-1141-4786-8131-3F96A95F8293}" dt="2021-03-29T15:28:07.448" v="5"/>
          <ac:spMkLst>
            <pc:docMk/>
            <pc:sldMk cId="1272245832" sldId="382"/>
            <ac:spMk id="17" creationId="{4C616E79-5B0E-40CF-8A1B-C8E144DCF5F2}"/>
          </ac:spMkLst>
        </pc:spChg>
      </pc:sldChg>
      <pc:sldChg chg="del">
        <pc:chgData name="Prof. Dr.Ir. Arif Djunaidy, M.Sc" userId="09574fc9-7f2a-46d4-a3fa-f039d963485c" providerId="ADAL" clId="{22CFE3F0-1141-4786-8131-3F96A95F8293}" dt="2021-03-29T15:26:21.299" v="1" actId="47"/>
        <pc:sldMkLst>
          <pc:docMk/>
          <pc:sldMk cId="2998654157" sldId="431"/>
        </pc:sldMkLst>
      </pc:sldChg>
      <pc:sldChg chg="modSp">
        <pc:chgData name="Prof. Dr.Ir. Arif Djunaidy, M.Sc" userId="09574fc9-7f2a-46d4-a3fa-f039d963485c" providerId="ADAL" clId="{22CFE3F0-1141-4786-8131-3F96A95F8293}" dt="2021-03-29T15:28:07.448" v="5"/>
        <pc:sldMkLst>
          <pc:docMk/>
          <pc:sldMk cId="3462075876" sldId="432"/>
        </pc:sldMkLst>
        <pc:spChg chg="mod">
          <ac:chgData name="Prof. Dr.Ir. Arif Djunaidy, M.Sc" userId="09574fc9-7f2a-46d4-a3fa-f039d963485c" providerId="ADAL" clId="{22CFE3F0-1141-4786-8131-3F96A95F8293}" dt="2021-03-29T15:27:14.238" v="3"/>
          <ac:spMkLst>
            <pc:docMk/>
            <pc:sldMk cId="3462075876" sldId="432"/>
            <ac:spMk id="9" creationId="{BDC97ED6-9638-4219-90D7-AD4DD4C1A512}"/>
          </ac:spMkLst>
        </pc:spChg>
        <pc:spChg chg="mod">
          <ac:chgData name="Prof. Dr.Ir. Arif Djunaidy, M.Sc" userId="09574fc9-7f2a-46d4-a3fa-f039d963485c" providerId="ADAL" clId="{22CFE3F0-1141-4786-8131-3F96A95F8293}" dt="2021-03-29T15:28:07.448" v="5"/>
          <ac:spMkLst>
            <pc:docMk/>
            <pc:sldMk cId="3462075876" sldId="432"/>
            <ac:spMk id="10" creationId="{24B6349C-BDA4-4571-8234-DCA2708EF4A8}"/>
          </ac:spMkLst>
        </pc:spChg>
      </pc:sldChg>
      <pc:sldChg chg="add">
        <pc:chgData name="Prof. Dr.Ir. Arif Djunaidy, M.Sc" userId="09574fc9-7f2a-46d4-a3fa-f039d963485c" providerId="ADAL" clId="{22CFE3F0-1141-4786-8131-3F96A95F8293}" dt="2021-03-29T15:26:20.022" v="0" actId="22"/>
        <pc:sldMkLst>
          <pc:docMk/>
          <pc:sldMk cId="2046725153" sldId="433"/>
        </pc:sldMkLst>
      </pc:sldChg>
    </pc:docChg>
  </pc:docChgLst>
  <pc:docChgLst>
    <pc:chgData name="Arif Djunaidy" userId="09574fc9-7f2a-46d4-a3fa-f039d963485c" providerId="ADAL" clId="{1736462A-1D9A-42FC-97C7-B23091E135F4}"/>
    <pc:docChg chg="undo custSel addSld delSld modSld">
      <pc:chgData name="Arif Djunaidy" userId="09574fc9-7f2a-46d4-a3fa-f039d963485c" providerId="ADAL" clId="{1736462A-1D9A-42FC-97C7-B23091E135F4}" dt="2022-10-05T14:39:53.269" v="56" actId="255"/>
      <pc:docMkLst>
        <pc:docMk/>
      </pc:docMkLst>
      <pc:sldChg chg="del">
        <pc:chgData name="Arif Djunaidy" userId="09574fc9-7f2a-46d4-a3fa-f039d963485c" providerId="ADAL" clId="{1736462A-1D9A-42FC-97C7-B23091E135F4}" dt="2022-10-05T12:46:32.203" v="17" actId="47"/>
        <pc:sldMkLst>
          <pc:docMk/>
          <pc:sldMk cId="0" sldId="351"/>
        </pc:sldMkLst>
      </pc:sldChg>
      <pc:sldChg chg="addSp delSp modSp mod">
        <pc:chgData name="Arif Djunaidy" userId="09574fc9-7f2a-46d4-a3fa-f039d963485c" providerId="ADAL" clId="{1736462A-1D9A-42FC-97C7-B23091E135F4}" dt="2022-10-05T12:48:42.082" v="23"/>
        <pc:sldMkLst>
          <pc:docMk/>
          <pc:sldMk cId="0" sldId="355"/>
        </pc:sldMkLst>
        <pc:picChg chg="add del mod">
          <ac:chgData name="Arif Djunaidy" userId="09574fc9-7f2a-46d4-a3fa-f039d963485c" providerId="ADAL" clId="{1736462A-1D9A-42FC-97C7-B23091E135F4}" dt="2022-10-05T12:48:00.379" v="20"/>
          <ac:picMkLst>
            <pc:docMk/>
            <pc:sldMk cId="0" sldId="355"/>
            <ac:picMk id="2" creationId="{87831475-75B7-7950-9069-E32AC29D88EB}"/>
          </ac:picMkLst>
        </pc:picChg>
        <pc:picChg chg="add del">
          <ac:chgData name="Arif Djunaidy" userId="09574fc9-7f2a-46d4-a3fa-f039d963485c" providerId="ADAL" clId="{1736462A-1D9A-42FC-97C7-B23091E135F4}" dt="2022-10-05T12:48:00.858" v="21" actId="478"/>
          <ac:picMkLst>
            <pc:docMk/>
            <pc:sldMk cId="0" sldId="355"/>
            <ac:picMk id="3" creationId="{D1502DA0-FF7B-4C6F-8727-DCC89A6EFE01}"/>
          </ac:picMkLst>
        </pc:picChg>
        <pc:inkChg chg="add mod">
          <ac:chgData name="Arif Djunaidy" userId="09574fc9-7f2a-46d4-a3fa-f039d963485c" providerId="ADAL" clId="{1736462A-1D9A-42FC-97C7-B23091E135F4}" dt="2022-10-05T12:48:28.643" v="22"/>
          <ac:inkMkLst>
            <pc:docMk/>
            <pc:sldMk cId="0" sldId="355"/>
            <ac:inkMk id="4" creationId="{5A36390B-8C78-0AC3-8E86-B110D59D875E}"/>
          </ac:inkMkLst>
        </pc:inkChg>
        <pc:inkChg chg="add mod">
          <ac:chgData name="Arif Djunaidy" userId="09574fc9-7f2a-46d4-a3fa-f039d963485c" providerId="ADAL" clId="{1736462A-1D9A-42FC-97C7-B23091E135F4}" dt="2022-10-05T12:48:42.082" v="23"/>
          <ac:inkMkLst>
            <pc:docMk/>
            <pc:sldMk cId="0" sldId="355"/>
            <ac:inkMk id="5" creationId="{7694B28E-5080-531F-2043-C8C79FB0CA4B}"/>
          </ac:inkMkLst>
        </pc:inkChg>
      </pc:sldChg>
      <pc:sldChg chg="del">
        <pc:chgData name="Arif Djunaidy" userId="09574fc9-7f2a-46d4-a3fa-f039d963485c" providerId="ADAL" clId="{1736462A-1D9A-42FC-97C7-B23091E135F4}" dt="2022-10-05T12:43:52.974" v="16" actId="47"/>
        <pc:sldMkLst>
          <pc:docMk/>
          <pc:sldMk cId="0" sldId="381"/>
        </pc:sldMkLst>
      </pc:sldChg>
      <pc:sldChg chg="modSp add mod">
        <pc:chgData name="Arif Djunaidy" userId="09574fc9-7f2a-46d4-a3fa-f039d963485c" providerId="ADAL" clId="{1736462A-1D9A-42FC-97C7-B23091E135F4}" dt="2022-10-05T12:43:05.850" v="15" actId="20577"/>
        <pc:sldMkLst>
          <pc:docMk/>
          <pc:sldMk cId="0" sldId="434"/>
        </pc:sldMkLst>
        <pc:spChg chg="mod">
          <ac:chgData name="Arif Djunaidy" userId="09574fc9-7f2a-46d4-a3fa-f039d963485c" providerId="ADAL" clId="{1736462A-1D9A-42FC-97C7-B23091E135F4}" dt="2022-10-05T12:43:05.850" v="15" actId="20577"/>
          <ac:spMkLst>
            <pc:docMk/>
            <pc:sldMk cId="0" sldId="434"/>
            <ac:spMk id="10" creationId="{3B9F8B49-83EC-496B-BE54-7EBA0CA48095}"/>
          </ac:spMkLst>
        </pc:spChg>
      </pc:sldChg>
      <pc:sldChg chg="modSp add mod">
        <pc:chgData name="Arif Djunaidy" userId="09574fc9-7f2a-46d4-a3fa-f039d963485c" providerId="ADAL" clId="{1736462A-1D9A-42FC-97C7-B23091E135F4}" dt="2022-10-05T14:39:53.269" v="56" actId="255"/>
        <pc:sldMkLst>
          <pc:docMk/>
          <pc:sldMk cId="614464032" sldId="435"/>
        </pc:sldMkLst>
        <pc:spChg chg="mod">
          <ac:chgData name="Arif Djunaidy" userId="09574fc9-7f2a-46d4-a3fa-f039d963485c" providerId="ADAL" clId="{1736462A-1D9A-42FC-97C7-B23091E135F4}" dt="2022-10-05T14:38:42.399" v="42" actId="313"/>
          <ac:spMkLst>
            <pc:docMk/>
            <pc:sldMk cId="614464032" sldId="435"/>
            <ac:spMk id="80897" creationId="{0F1AD9A0-E6B4-4951-834E-EA885DADA930}"/>
          </ac:spMkLst>
        </pc:spChg>
        <pc:spChg chg="mod">
          <ac:chgData name="Arif Djunaidy" userId="09574fc9-7f2a-46d4-a3fa-f039d963485c" providerId="ADAL" clId="{1736462A-1D9A-42FC-97C7-B23091E135F4}" dt="2022-10-05T14:39:53.269" v="56" actId="255"/>
          <ac:spMkLst>
            <pc:docMk/>
            <pc:sldMk cId="614464032" sldId="435"/>
            <ac:spMk id="80898" creationId="{47376CE0-459C-4AB0-98F5-1FD240CC3333}"/>
          </ac:spMkLst>
        </pc:spChg>
      </pc:sldChg>
    </pc:docChg>
  </pc:docChgLst>
  <pc:docChgLst>
    <pc:chgData name="Prof. Dr.Ir. Arif Djunaidy, M.Sc" userId="09574fc9-7f2a-46d4-a3fa-f039d963485c" providerId="ADAL" clId="{62BC4DD6-B65C-4C16-9F7C-68F8D0E90173}"/>
    <pc:docChg chg="undo custSel addSld delSld modSld">
      <pc:chgData name="Prof. Dr.Ir. Arif Djunaidy, M.Sc" userId="09574fc9-7f2a-46d4-a3fa-f039d963485c" providerId="ADAL" clId="{62BC4DD6-B65C-4C16-9F7C-68F8D0E90173}" dt="2020-10-25T09:55:01.200" v="7"/>
      <pc:docMkLst>
        <pc:docMk/>
      </pc:docMkLst>
      <pc:sldChg chg="add del">
        <pc:chgData name="Prof. Dr.Ir. Arif Djunaidy, M.Sc" userId="09574fc9-7f2a-46d4-a3fa-f039d963485c" providerId="ADAL" clId="{62BC4DD6-B65C-4C16-9F7C-68F8D0E90173}" dt="2020-10-25T09:55:00.144" v="6" actId="47"/>
        <pc:sldMkLst>
          <pc:docMk/>
          <pc:sldMk cId="0" sldId="256"/>
        </pc:sldMkLst>
      </pc:sldChg>
      <pc:sldChg chg="modSp add del mod">
        <pc:chgData name="Prof. Dr.Ir. Arif Djunaidy, M.Sc" userId="09574fc9-7f2a-46d4-a3fa-f039d963485c" providerId="ADAL" clId="{62BC4DD6-B65C-4C16-9F7C-68F8D0E90173}" dt="2020-10-25T09:55:01.200" v="7"/>
        <pc:sldMkLst>
          <pc:docMk/>
          <pc:sldMk cId="2998654157" sldId="431"/>
        </pc:sldMkLst>
        <pc:spChg chg="mod">
          <ac:chgData name="Prof. Dr.Ir. Arif Djunaidy, M.Sc" userId="09574fc9-7f2a-46d4-a3fa-f039d963485c" providerId="ADAL" clId="{62BC4DD6-B65C-4C16-9F7C-68F8D0E90173}" dt="2020-10-25T09:54:59.299" v="5" actId="20577"/>
          <ac:spMkLst>
            <pc:docMk/>
            <pc:sldMk cId="2998654157" sldId="431"/>
            <ac:spMk id="15367" creationId="{1E294020-F402-CC42-9D63-5EA15A9CFC7A}"/>
          </ac:spMkLst>
        </pc:spChg>
      </pc:sldChg>
    </pc:docChg>
  </pc:docChgLst>
  <pc:docChgLst>
    <pc:chgData name="Prof. Dr.Ir. Arif Djunaidy, M.Sc" userId="09574fc9-7f2a-46d4-a3fa-f039d963485c" providerId="ADAL" clId="{FE1C1A99-0EC2-4412-8F2F-BF70F2BAEEBD}"/>
    <pc:docChg chg="undo custSel delSld modSld sldOrd modMainMaster modNotesMaster modHandout">
      <pc:chgData name="Prof. Dr.Ir. Arif Djunaidy, M.Sc" userId="09574fc9-7f2a-46d4-a3fa-f039d963485c" providerId="ADAL" clId="{FE1C1A99-0EC2-4412-8F2F-BF70F2BAEEBD}" dt="2020-10-23T14:04:43.363" v="210" actId="1076"/>
      <pc:docMkLst>
        <pc:docMk/>
      </pc:docMkLst>
      <pc:sldChg chg="addSp delSp modSp mod">
        <pc:chgData name="Prof. Dr.Ir. Arif Djunaidy, M.Sc" userId="09574fc9-7f2a-46d4-a3fa-f039d963485c" providerId="ADAL" clId="{FE1C1A99-0EC2-4412-8F2F-BF70F2BAEEBD}" dt="2020-10-23T13:40:29.430" v="124" actId="478"/>
        <pc:sldMkLst>
          <pc:docMk/>
          <pc:sldMk cId="0" sldId="256"/>
        </pc:sldMkLst>
        <pc:spChg chg="mod">
          <ac:chgData name="Prof. Dr.Ir. Arif Djunaidy, M.Sc" userId="09574fc9-7f2a-46d4-a3fa-f039d963485c" providerId="ADAL" clId="{FE1C1A99-0EC2-4412-8F2F-BF70F2BAEEBD}" dt="2020-10-23T09:45:13.115" v="81"/>
          <ac:spMkLst>
            <pc:docMk/>
            <pc:sldMk cId="0" sldId="256"/>
            <ac:spMk id="14" creationId="{BE5062B2-EAD8-4EDD-B098-81CFFEF4DAE0}"/>
          </ac:spMkLst>
        </pc:spChg>
        <pc:spChg chg="mod">
          <ac:chgData name="Prof. Dr.Ir. Arif Djunaidy, M.Sc" userId="09574fc9-7f2a-46d4-a3fa-f039d963485c" providerId="ADAL" clId="{FE1C1A99-0EC2-4412-8F2F-BF70F2BAEEBD}" dt="2020-10-23T09:45:13.115" v="81"/>
          <ac:spMkLst>
            <pc:docMk/>
            <pc:sldMk cId="0" sldId="256"/>
            <ac:spMk id="17" creationId="{E9F5A2E1-893F-4968-8936-AFE3005A9239}"/>
          </ac:spMkLst>
        </pc:spChg>
        <pc:spChg chg="mod">
          <ac:chgData name="Prof. Dr.Ir. Arif Djunaidy, M.Sc" userId="09574fc9-7f2a-46d4-a3fa-f039d963485c" providerId="ADAL" clId="{FE1C1A99-0EC2-4412-8F2F-BF70F2BAEEBD}" dt="2020-10-23T13:40:21.278" v="123" actId="6549"/>
          <ac:spMkLst>
            <pc:docMk/>
            <pc:sldMk cId="0" sldId="256"/>
            <ac:spMk id="18" creationId="{30C071B6-4603-4E92-9473-CA8443E5AD79}"/>
          </ac:spMkLst>
        </pc:spChg>
        <pc:spChg chg="mod">
          <ac:chgData name="Prof. Dr.Ir. Arif Djunaidy, M.Sc" userId="09574fc9-7f2a-46d4-a3fa-f039d963485c" providerId="ADAL" clId="{FE1C1A99-0EC2-4412-8F2F-BF70F2BAEEBD}" dt="2020-10-23T09:45:13.115" v="81"/>
          <ac:spMkLst>
            <pc:docMk/>
            <pc:sldMk cId="0" sldId="256"/>
            <ac:spMk id="19" creationId="{D184AB55-DDC1-4F98-BA22-A72A34161358}"/>
          </ac:spMkLst>
        </pc:spChg>
        <pc:spChg chg="mod">
          <ac:chgData name="Prof. Dr.Ir. Arif Djunaidy, M.Sc" userId="09574fc9-7f2a-46d4-a3fa-f039d963485c" providerId="ADAL" clId="{FE1C1A99-0EC2-4412-8F2F-BF70F2BAEEBD}" dt="2020-10-14T14:28:29.077" v="10" actId="20577"/>
          <ac:spMkLst>
            <pc:docMk/>
            <pc:sldMk cId="0" sldId="256"/>
            <ac:spMk id="91143" creationId="{76774A44-5DF9-440C-9829-0C03FEAABD79}"/>
          </ac:spMkLst>
        </pc:spChg>
        <pc:grpChg chg="add del mod">
          <ac:chgData name="Prof. Dr.Ir. Arif Djunaidy, M.Sc" userId="09574fc9-7f2a-46d4-a3fa-f039d963485c" providerId="ADAL" clId="{FE1C1A99-0EC2-4412-8F2F-BF70F2BAEEBD}" dt="2020-10-23T13:40:29.430" v="124" actId="478"/>
          <ac:grpSpMkLst>
            <pc:docMk/>
            <pc:sldMk cId="0" sldId="256"/>
            <ac:grpSpMk id="12" creationId="{CF504354-A49D-4C3C-B17A-43F10C9E006F}"/>
          </ac:grpSpMkLst>
        </pc:grpChg>
        <pc:picChg chg="mod">
          <ac:chgData name="Prof. Dr.Ir. Arif Djunaidy, M.Sc" userId="09574fc9-7f2a-46d4-a3fa-f039d963485c" providerId="ADAL" clId="{FE1C1A99-0EC2-4412-8F2F-BF70F2BAEEBD}" dt="2020-10-23T09:45:13.115" v="81"/>
          <ac:picMkLst>
            <pc:docMk/>
            <pc:sldMk cId="0" sldId="256"/>
            <ac:picMk id="16" creationId="{69CCB13C-9DEE-4C92-B0BE-C588C0B6A54D}"/>
          </ac:picMkLst>
        </pc:picChg>
      </pc:sldChg>
      <pc:sldChg chg="delSp">
        <pc:chgData name="Prof. Dr.Ir. Arif Djunaidy, M.Sc" userId="09574fc9-7f2a-46d4-a3fa-f039d963485c" providerId="ADAL" clId="{FE1C1A99-0EC2-4412-8F2F-BF70F2BAEEBD}" dt="2020-10-23T09:44:25.453" v="64" actId="478"/>
        <pc:sldMkLst>
          <pc:docMk/>
          <pc:sldMk cId="0" sldId="305"/>
        </pc:sldMkLst>
        <pc:spChg chg="del">
          <ac:chgData name="Prof. Dr.Ir. Arif Djunaidy, M.Sc" userId="09574fc9-7f2a-46d4-a3fa-f039d963485c" providerId="ADAL" clId="{FE1C1A99-0EC2-4412-8F2F-BF70F2BAEEBD}" dt="2020-10-23T09:44:25.453" v="64" actId="478"/>
          <ac:spMkLst>
            <pc:docMk/>
            <pc:sldMk cId="0" sldId="305"/>
            <ac:spMk id="90116" creationId="{67B823C7-FDED-433F-8166-F37EF8ECD110}"/>
          </ac:spMkLst>
        </pc:spChg>
      </pc:sldChg>
      <pc:sldChg chg="addSp delSp modSp mod">
        <pc:chgData name="Prof. Dr.Ir. Arif Djunaidy, M.Sc" userId="09574fc9-7f2a-46d4-a3fa-f039d963485c" providerId="ADAL" clId="{FE1C1A99-0EC2-4412-8F2F-BF70F2BAEEBD}" dt="2020-10-23T09:28:55.957" v="21"/>
        <pc:sldMkLst>
          <pc:docMk/>
          <pc:sldMk cId="0" sldId="308"/>
        </pc:sldMkLst>
        <pc:spChg chg="mod">
          <ac:chgData name="Prof. Dr.Ir. Arif Djunaidy, M.Sc" userId="09574fc9-7f2a-46d4-a3fa-f039d963485c" providerId="ADAL" clId="{FE1C1A99-0EC2-4412-8F2F-BF70F2BAEEBD}" dt="2020-10-23T09:23:06.334" v="11"/>
          <ac:spMkLst>
            <pc:docMk/>
            <pc:sldMk cId="0" sldId="308"/>
            <ac:spMk id="6" creationId="{81B2A7C8-303E-42E0-8B49-5310BCA0F28A}"/>
          </ac:spMkLst>
        </pc:spChg>
        <pc:spChg chg="mod">
          <ac:chgData name="Prof. Dr.Ir. Arif Djunaidy, M.Sc" userId="09574fc9-7f2a-46d4-a3fa-f039d963485c" providerId="ADAL" clId="{FE1C1A99-0EC2-4412-8F2F-BF70F2BAEEBD}" dt="2020-10-23T09:23:06.334" v="11"/>
          <ac:spMkLst>
            <pc:docMk/>
            <pc:sldMk cId="0" sldId="308"/>
            <ac:spMk id="8" creationId="{D5E302CF-51FE-493D-8B88-4F81094FEDF7}"/>
          </ac:spMkLst>
        </pc:spChg>
        <pc:spChg chg="mod">
          <ac:chgData name="Prof. Dr.Ir. Arif Djunaidy, M.Sc" userId="09574fc9-7f2a-46d4-a3fa-f039d963485c" providerId="ADAL" clId="{FE1C1A99-0EC2-4412-8F2F-BF70F2BAEEBD}" dt="2020-10-23T09:23:06.334" v="11"/>
          <ac:spMkLst>
            <pc:docMk/>
            <pc:sldMk cId="0" sldId="308"/>
            <ac:spMk id="9" creationId="{4D37123E-66D1-44A3-A85A-982FDA3C63DF}"/>
          </ac:spMkLst>
        </pc:spChg>
        <pc:spChg chg="mod">
          <ac:chgData name="Prof. Dr.Ir. Arif Djunaidy, M.Sc" userId="09574fc9-7f2a-46d4-a3fa-f039d963485c" providerId="ADAL" clId="{FE1C1A99-0EC2-4412-8F2F-BF70F2BAEEBD}" dt="2020-10-23T09:23:14.534" v="13" actId="20577"/>
          <ac:spMkLst>
            <pc:docMk/>
            <pc:sldMk cId="0" sldId="308"/>
            <ac:spMk id="10" creationId="{B1D22630-A700-4516-B66C-3567B1378E48}"/>
          </ac:spMkLst>
        </pc:spChg>
        <pc:spChg chg="mod">
          <ac:chgData name="Prof. Dr.Ir. Arif Djunaidy, M.Sc" userId="09574fc9-7f2a-46d4-a3fa-f039d963485c" providerId="ADAL" clId="{FE1C1A99-0EC2-4412-8F2F-BF70F2BAEEBD}" dt="2020-10-23T09:28:55.957" v="21"/>
          <ac:spMkLst>
            <pc:docMk/>
            <pc:sldMk cId="0" sldId="308"/>
            <ac:spMk id="12" creationId="{DDFB1AC4-B188-451E-815F-205007CD7DA3}"/>
          </ac:spMkLst>
        </pc:spChg>
        <pc:spChg chg="mod">
          <ac:chgData name="Prof. Dr.Ir. Arif Djunaidy, M.Sc" userId="09574fc9-7f2a-46d4-a3fa-f039d963485c" providerId="ADAL" clId="{FE1C1A99-0EC2-4412-8F2F-BF70F2BAEEBD}" dt="2020-10-23T09:28:55.957" v="21"/>
          <ac:spMkLst>
            <pc:docMk/>
            <pc:sldMk cId="0" sldId="308"/>
            <ac:spMk id="14" creationId="{846F4389-F062-4645-BD4D-2D61CC1B9E86}"/>
          </ac:spMkLst>
        </pc:spChg>
        <pc:spChg chg="mod">
          <ac:chgData name="Prof. Dr.Ir. Arif Djunaidy, M.Sc" userId="09574fc9-7f2a-46d4-a3fa-f039d963485c" providerId="ADAL" clId="{FE1C1A99-0EC2-4412-8F2F-BF70F2BAEEBD}" dt="2020-10-23T09:28:55.957" v="21"/>
          <ac:spMkLst>
            <pc:docMk/>
            <pc:sldMk cId="0" sldId="308"/>
            <ac:spMk id="15" creationId="{40DF9394-7A5C-42EF-B01C-62E11B735037}"/>
          </ac:spMkLst>
        </pc:spChg>
        <pc:spChg chg="mod">
          <ac:chgData name="Prof. Dr.Ir. Arif Djunaidy, M.Sc" userId="09574fc9-7f2a-46d4-a3fa-f039d963485c" providerId="ADAL" clId="{FE1C1A99-0EC2-4412-8F2F-BF70F2BAEEBD}" dt="2020-10-23T09:28:55.957" v="21"/>
          <ac:spMkLst>
            <pc:docMk/>
            <pc:sldMk cId="0" sldId="308"/>
            <ac:spMk id="16" creationId="{5C1C9E4F-9CB5-4377-9CDA-EFAE5A2DF253}"/>
          </ac:spMkLst>
        </pc:spChg>
        <pc:grpChg chg="add del mod">
          <ac:chgData name="Prof. Dr.Ir. Arif Djunaidy, M.Sc" userId="09574fc9-7f2a-46d4-a3fa-f039d963485c" providerId="ADAL" clId="{FE1C1A99-0EC2-4412-8F2F-BF70F2BAEEBD}" dt="2020-10-23T09:28:53.935" v="20" actId="21"/>
          <ac:grpSpMkLst>
            <pc:docMk/>
            <pc:sldMk cId="0" sldId="308"/>
            <ac:grpSpMk id="5" creationId="{DC4424D2-BC52-4498-A1AB-3993B29101DD}"/>
          </ac:grpSpMkLst>
        </pc:grpChg>
        <pc:grpChg chg="add mod">
          <ac:chgData name="Prof. Dr.Ir. Arif Djunaidy, M.Sc" userId="09574fc9-7f2a-46d4-a3fa-f039d963485c" providerId="ADAL" clId="{FE1C1A99-0EC2-4412-8F2F-BF70F2BAEEBD}" dt="2020-10-23T09:28:55.957" v="21"/>
          <ac:grpSpMkLst>
            <pc:docMk/>
            <pc:sldMk cId="0" sldId="308"/>
            <ac:grpSpMk id="11" creationId="{39A2AF7E-1EDB-47A7-8720-B1C066F0A08A}"/>
          </ac:grpSpMkLst>
        </pc:grpChg>
        <pc:picChg chg="mod">
          <ac:chgData name="Prof. Dr.Ir. Arif Djunaidy, M.Sc" userId="09574fc9-7f2a-46d4-a3fa-f039d963485c" providerId="ADAL" clId="{FE1C1A99-0EC2-4412-8F2F-BF70F2BAEEBD}" dt="2020-10-23T09:23:06.334" v="11"/>
          <ac:picMkLst>
            <pc:docMk/>
            <pc:sldMk cId="0" sldId="308"/>
            <ac:picMk id="7" creationId="{B9DAD20A-CB32-4EBA-8F1F-876D4DD9A071}"/>
          </ac:picMkLst>
        </pc:picChg>
        <pc:picChg chg="mod">
          <ac:chgData name="Prof. Dr.Ir. Arif Djunaidy, M.Sc" userId="09574fc9-7f2a-46d4-a3fa-f039d963485c" providerId="ADAL" clId="{FE1C1A99-0EC2-4412-8F2F-BF70F2BAEEBD}" dt="2020-10-23T09:28:55.957" v="21"/>
          <ac:picMkLst>
            <pc:docMk/>
            <pc:sldMk cId="0" sldId="308"/>
            <ac:picMk id="13" creationId="{DF368EBE-7BC4-47FB-A5B4-564C8244B381}"/>
          </ac:picMkLst>
        </pc:picChg>
      </pc:sldChg>
      <pc:sldChg chg="addSp delSp modSp">
        <pc:chgData name="Prof. Dr.Ir. Arif Djunaidy, M.Sc" userId="09574fc9-7f2a-46d4-a3fa-f039d963485c" providerId="ADAL" clId="{FE1C1A99-0EC2-4412-8F2F-BF70F2BAEEBD}" dt="2020-10-23T09:44:36.305" v="65"/>
        <pc:sldMkLst>
          <pc:docMk/>
          <pc:sldMk cId="0" sldId="339"/>
        </pc:sldMkLst>
        <pc:spChg chg="mod">
          <ac:chgData name="Prof. Dr.Ir. Arif Djunaidy, M.Sc" userId="09574fc9-7f2a-46d4-a3fa-f039d963485c" providerId="ADAL" clId="{FE1C1A99-0EC2-4412-8F2F-BF70F2BAEEBD}" dt="2020-10-23T09:44:36.305" v="65"/>
          <ac:spMkLst>
            <pc:docMk/>
            <pc:sldMk cId="0" sldId="339"/>
            <ac:spMk id="6" creationId="{A9D1FC00-5BCE-4412-B523-4C55F374BA83}"/>
          </ac:spMkLst>
        </pc:spChg>
        <pc:spChg chg="mod">
          <ac:chgData name="Prof. Dr.Ir. Arif Djunaidy, M.Sc" userId="09574fc9-7f2a-46d4-a3fa-f039d963485c" providerId="ADAL" clId="{FE1C1A99-0EC2-4412-8F2F-BF70F2BAEEBD}" dt="2020-10-23T09:44:36.305" v="65"/>
          <ac:spMkLst>
            <pc:docMk/>
            <pc:sldMk cId="0" sldId="339"/>
            <ac:spMk id="8" creationId="{A2D90C64-ED12-4950-B3CB-6E9DCFCE4E42}"/>
          </ac:spMkLst>
        </pc:spChg>
        <pc:spChg chg="mod">
          <ac:chgData name="Prof. Dr.Ir. Arif Djunaidy, M.Sc" userId="09574fc9-7f2a-46d4-a3fa-f039d963485c" providerId="ADAL" clId="{FE1C1A99-0EC2-4412-8F2F-BF70F2BAEEBD}" dt="2020-10-23T09:44:36.305" v="65"/>
          <ac:spMkLst>
            <pc:docMk/>
            <pc:sldMk cId="0" sldId="339"/>
            <ac:spMk id="9" creationId="{5167720B-CF5E-4C5A-A2C9-A85811B95353}"/>
          </ac:spMkLst>
        </pc:spChg>
        <pc:spChg chg="mod">
          <ac:chgData name="Prof. Dr.Ir. Arif Djunaidy, M.Sc" userId="09574fc9-7f2a-46d4-a3fa-f039d963485c" providerId="ADAL" clId="{FE1C1A99-0EC2-4412-8F2F-BF70F2BAEEBD}" dt="2020-10-23T09:44:36.305" v="65"/>
          <ac:spMkLst>
            <pc:docMk/>
            <pc:sldMk cId="0" sldId="339"/>
            <ac:spMk id="10" creationId="{A27B3D1F-A84C-4DFC-A6B9-65ADC26CF221}"/>
          </ac:spMkLst>
        </pc:spChg>
        <pc:spChg chg="del">
          <ac:chgData name="Prof. Dr.Ir. Arif Djunaidy, M.Sc" userId="09574fc9-7f2a-46d4-a3fa-f039d963485c" providerId="ADAL" clId="{FE1C1A99-0EC2-4412-8F2F-BF70F2BAEEBD}" dt="2020-10-23T09:37:03.578" v="26" actId="478"/>
          <ac:spMkLst>
            <pc:docMk/>
            <pc:sldMk cId="0" sldId="339"/>
            <ac:spMk id="16387" creationId="{ADC1C88E-40B2-427B-BB4B-4E02C98A8E8B}"/>
          </ac:spMkLst>
        </pc:spChg>
        <pc:grpChg chg="add mod">
          <ac:chgData name="Prof. Dr.Ir. Arif Djunaidy, M.Sc" userId="09574fc9-7f2a-46d4-a3fa-f039d963485c" providerId="ADAL" clId="{FE1C1A99-0EC2-4412-8F2F-BF70F2BAEEBD}" dt="2020-10-23T09:44:36.305" v="65"/>
          <ac:grpSpMkLst>
            <pc:docMk/>
            <pc:sldMk cId="0" sldId="339"/>
            <ac:grpSpMk id="5" creationId="{DD358714-AAC4-4FE6-9FBC-858622C4C21F}"/>
          </ac:grpSpMkLst>
        </pc:grpChg>
        <pc:picChg chg="mod">
          <ac:chgData name="Prof. Dr.Ir. Arif Djunaidy, M.Sc" userId="09574fc9-7f2a-46d4-a3fa-f039d963485c" providerId="ADAL" clId="{FE1C1A99-0EC2-4412-8F2F-BF70F2BAEEBD}" dt="2020-10-23T09:44:36.305" v="65"/>
          <ac:picMkLst>
            <pc:docMk/>
            <pc:sldMk cId="0" sldId="339"/>
            <ac:picMk id="7" creationId="{D2B80104-1721-4F74-8A21-5EBEC5D68685}"/>
          </ac:picMkLst>
        </pc:picChg>
      </pc:sldChg>
      <pc:sldChg chg="addSp delSp modSp mod">
        <pc:chgData name="Prof. Dr.Ir. Arif Djunaidy, M.Sc" userId="09574fc9-7f2a-46d4-a3fa-f039d963485c" providerId="ADAL" clId="{FE1C1A99-0EC2-4412-8F2F-BF70F2BAEEBD}" dt="2020-10-23T09:48:17.771" v="116"/>
        <pc:sldMkLst>
          <pc:docMk/>
          <pc:sldMk cId="0" sldId="340"/>
        </pc:sldMkLst>
        <pc:spChg chg="mod">
          <ac:chgData name="Prof. Dr.Ir. Arif Djunaidy, M.Sc" userId="09574fc9-7f2a-46d4-a3fa-f039d963485c" providerId="ADAL" clId="{FE1C1A99-0EC2-4412-8F2F-BF70F2BAEEBD}" dt="2020-10-23T09:48:11.590" v="113" actId="1076"/>
          <ac:spMkLst>
            <pc:docMk/>
            <pc:sldMk cId="0" sldId="340"/>
            <ac:spMk id="7" creationId="{C464D39C-612B-4304-8595-080A057D56F7}"/>
          </ac:spMkLst>
        </pc:spChg>
        <pc:spChg chg="mod">
          <ac:chgData name="Prof. Dr.Ir. Arif Djunaidy, M.Sc" userId="09574fc9-7f2a-46d4-a3fa-f039d963485c" providerId="ADAL" clId="{FE1C1A99-0EC2-4412-8F2F-BF70F2BAEEBD}" dt="2020-10-23T09:48:11.590" v="113" actId="1076"/>
          <ac:spMkLst>
            <pc:docMk/>
            <pc:sldMk cId="0" sldId="340"/>
            <ac:spMk id="9" creationId="{D8C9E914-7878-466D-950B-FF5C84D6F1E1}"/>
          </ac:spMkLst>
        </pc:spChg>
        <pc:spChg chg="mod">
          <ac:chgData name="Prof. Dr.Ir. Arif Djunaidy, M.Sc" userId="09574fc9-7f2a-46d4-a3fa-f039d963485c" providerId="ADAL" clId="{FE1C1A99-0EC2-4412-8F2F-BF70F2BAEEBD}" dt="2020-10-23T09:48:11.590" v="113" actId="1076"/>
          <ac:spMkLst>
            <pc:docMk/>
            <pc:sldMk cId="0" sldId="340"/>
            <ac:spMk id="10" creationId="{761EA556-2BF7-4035-BD42-E2ABB59653AC}"/>
          </ac:spMkLst>
        </pc:spChg>
        <pc:spChg chg="mod">
          <ac:chgData name="Prof. Dr.Ir. Arif Djunaidy, M.Sc" userId="09574fc9-7f2a-46d4-a3fa-f039d963485c" providerId="ADAL" clId="{FE1C1A99-0EC2-4412-8F2F-BF70F2BAEEBD}" dt="2020-10-23T09:48:11.590" v="113" actId="1076"/>
          <ac:spMkLst>
            <pc:docMk/>
            <pc:sldMk cId="0" sldId="340"/>
            <ac:spMk id="11" creationId="{BEBC1CBF-8495-486E-BEE3-878535876899}"/>
          </ac:spMkLst>
        </pc:spChg>
        <pc:spChg chg="mod">
          <ac:chgData name="Prof. Dr.Ir. Arif Djunaidy, M.Sc" userId="09574fc9-7f2a-46d4-a3fa-f039d963485c" providerId="ADAL" clId="{FE1C1A99-0EC2-4412-8F2F-BF70F2BAEEBD}" dt="2020-10-23T09:48:17.771" v="116"/>
          <ac:spMkLst>
            <pc:docMk/>
            <pc:sldMk cId="0" sldId="340"/>
            <ac:spMk id="15" creationId="{55CDD6EE-6579-4F81-B605-6ECF31FBC934}"/>
          </ac:spMkLst>
        </pc:spChg>
        <pc:spChg chg="mod">
          <ac:chgData name="Prof. Dr.Ir. Arif Djunaidy, M.Sc" userId="09574fc9-7f2a-46d4-a3fa-f039d963485c" providerId="ADAL" clId="{FE1C1A99-0EC2-4412-8F2F-BF70F2BAEEBD}" dt="2020-10-23T09:48:17.771" v="116"/>
          <ac:spMkLst>
            <pc:docMk/>
            <pc:sldMk cId="0" sldId="340"/>
            <ac:spMk id="17" creationId="{2878CE5F-7593-4833-8DA3-958D76FAE9D4}"/>
          </ac:spMkLst>
        </pc:spChg>
        <pc:spChg chg="mod">
          <ac:chgData name="Prof. Dr.Ir. Arif Djunaidy, M.Sc" userId="09574fc9-7f2a-46d4-a3fa-f039d963485c" providerId="ADAL" clId="{FE1C1A99-0EC2-4412-8F2F-BF70F2BAEEBD}" dt="2020-10-23T09:48:17.771" v="116"/>
          <ac:spMkLst>
            <pc:docMk/>
            <pc:sldMk cId="0" sldId="340"/>
            <ac:spMk id="18" creationId="{CF356C9D-22C5-427B-9A1A-FFB52DE8C5B9}"/>
          </ac:spMkLst>
        </pc:spChg>
        <pc:spChg chg="mod">
          <ac:chgData name="Prof. Dr.Ir. Arif Djunaidy, M.Sc" userId="09574fc9-7f2a-46d4-a3fa-f039d963485c" providerId="ADAL" clId="{FE1C1A99-0EC2-4412-8F2F-BF70F2BAEEBD}" dt="2020-10-23T09:48:17.771" v="116"/>
          <ac:spMkLst>
            <pc:docMk/>
            <pc:sldMk cId="0" sldId="340"/>
            <ac:spMk id="19" creationId="{76DC48CC-AEF9-4121-97CF-E04DCA07DC72}"/>
          </ac:spMkLst>
        </pc:spChg>
        <pc:spChg chg="mod">
          <ac:chgData name="Prof. Dr.Ir. Arif Djunaidy, M.Sc" userId="09574fc9-7f2a-46d4-a3fa-f039d963485c" providerId="ADAL" clId="{FE1C1A99-0EC2-4412-8F2F-BF70F2BAEEBD}" dt="2020-10-23T09:47:46.532" v="106" actId="1076"/>
          <ac:spMkLst>
            <pc:docMk/>
            <pc:sldMk cId="0" sldId="340"/>
            <ac:spMk id="18434" creationId="{12AF5875-ABC2-49B7-AE2A-258457CCF383}"/>
          </ac:spMkLst>
        </pc:spChg>
        <pc:spChg chg="add del">
          <ac:chgData name="Prof. Dr.Ir. Arif Djunaidy, M.Sc" userId="09574fc9-7f2a-46d4-a3fa-f039d963485c" providerId="ADAL" clId="{FE1C1A99-0EC2-4412-8F2F-BF70F2BAEEBD}" dt="2020-10-23T09:48:17.087" v="115" actId="478"/>
          <ac:spMkLst>
            <pc:docMk/>
            <pc:sldMk cId="0" sldId="340"/>
            <ac:spMk id="18436" creationId="{F3FF40A4-6FAE-4F8B-B233-895C898AA7E4}"/>
          </ac:spMkLst>
        </pc:spChg>
        <pc:grpChg chg="add del mod">
          <ac:chgData name="Prof. Dr.Ir. Arif Djunaidy, M.Sc" userId="09574fc9-7f2a-46d4-a3fa-f039d963485c" providerId="ADAL" clId="{FE1C1A99-0EC2-4412-8F2F-BF70F2BAEEBD}" dt="2020-10-23T09:48:14.484" v="114" actId="21"/>
          <ac:grpSpMkLst>
            <pc:docMk/>
            <pc:sldMk cId="0" sldId="340"/>
            <ac:grpSpMk id="6" creationId="{6B99F79B-A59F-4588-9953-CA7A05D7F3AA}"/>
          </ac:grpSpMkLst>
        </pc:grpChg>
        <pc:grpChg chg="add mod">
          <ac:chgData name="Prof. Dr.Ir. Arif Djunaidy, M.Sc" userId="09574fc9-7f2a-46d4-a3fa-f039d963485c" providerId="ADAL" clId="{FE1C1A99-0EC2-4412-8F2F-BF70F2BAEEBD}" dt="2020-10-23T09:48:17.771" v="116"/>
          <ac:grpSpMkLst>
            <pc:docMk/>
            <pc:sldMk cId="0" sldId="340"/>
            <ac:grpSpMk id="14" creationId="{E11EF9A6-7846-4A53-B560-4ADA55CA920B}"/>
          </ac:grpSpMkLst>
        </pc:grpChg>
        <pc:picChg chg="add mod">
          <ac:chgData name="Prof. Dr.Ir. Arif Djunaidy, M.Sc" userId="09574fc9-7f2a-46d4-a3fa-f039d963485c" providerId="ADAL" clId="{FE1C1A99-0EC2-4412-8F2F-BF70F2BAEEBD}" dt="2020-10-23T09:47:53.599" v="109" actId="1076"/>
          <ac:picMkLst>
            <pc:docMk/>
            <pc:sldMk cId="0" sldId="340"/>
            <ac:picMk id="3" creationId="{3D47F6CF-B8C9-4499-BB21-43C87854BA99}"/>
          </ac:picMkLst>
        </pc:picChg>
        <pc:picChg chg="mod">
          <ac:chgData name="Prof. Dr.Ir. Arif Djunaidy, M.Sc" userId="09574fc9-7f2a-46d4-a3fa-f039d963485c" providerId="ADAL" clId="{FE1C1A99-0EC2-4412-8F2F-BF70F2BAEEBD}" dt="2020-10-23T09:48:11.590" v="113" actId="1076"/>
          <ac:picMkLst>
            <pc:docMk/>
            <pc:sldMk cId="0" sldId="340"/>
            <ac:picMk id="8" creationId="{66D238AA-5B5F-47B9-96BF-2B54CC167E6C}"/>
          </ac:picMkLst>
        </pc:picChg>
        <pc:picChg chg="mod">
          <ac:chgData name="Prof. Dr.Ir. Arif Djunaidy, M.Sc" userId="09574fc9-7f2a-46d4-a3fa-f039d963485c" providerId="ADAL" clId="{FE1C1A99-0EC2-4412-8F2F-BF70F2BAEEBD}" dt="2020-10-23T09:48:17.771" v="116"/>
          <ac:picMkLst>
            <pc:docMk/>
            <pc:sldMk cId="0" sldId="340"/>
            <ac:picMk id="16" creationId="{1590E78D-5E34-4F75-B3E4-1941A0842E8A}"/>
          </ac:picMkLst>
        </pc:picChg>
        <pc:picChg chg="del mod">
          <ac:chgData name="Prof. Dr.Ir. Arif Djunaidy, M.Sc" userId="09574fc9-7f2a-46d4-a3fa-f039d963485c" providerId="ADAL" clId="{FE1C1A99-0EC2-4412-8F2F-BF70F2BAEEBD}" dt="2020-10-23T09:47:40.762" v="104" actId="478"/>
          <ac:picMkLst>
            <pc:docMk/>
            <pc:sldMk cId="0" sldId="340"/>
            <ac:picMk id="18433" creationId="{3BFEA615-3D4C-434F-84C4-956D16174E80}"/>
          </ac:picMkLst>
        </pc:picChg>
      </pc:sldChg>
      <pc:sldChg chg="addSp delSp modSp">
        <pc:chgData name="Prof. Dr.Ir. Arif Djunaidy, M.Sc" userId="09574fc9-7f2a-46d4-a3fa-f039d963485c" providerId="ADAL" clId="{FE1C1A99-0EC2-4412-8F2F-BF70F2BAEEBD}" dt="2020-10-23T09:44:39.543" v="67"/>
        <pc:sldMkLst>
          <pc:docMk/>
          <pc:sldMk cId="0" sldId="341"/>
        </pc:sldMkLst>
        <pc:spChg chg="mod">
          <ac:chgData name="Prof. Dr.Ir. Arif Djunaidy, M.Sc" userId="09574fc9-7f2a-46d4-a3fa-f039d963485c" providerId="ADAL" clId="{FE1C1A99-0EC2-4412-8F2F-BF70F2BAEEBD}" dt="2020-10-23T09:44:39.543" v="67"/>
          <ac:spMkLst>
            <pc:docMk/>
            <pc:sldMk cId="0" sldId="341"/>
            <ac:spMk id="6" creationId="{EBAE1E24-8D73-40E5-AC5C-559369BC8243}"/>
          </ac:spMkLst>
        </pc:spChg>
        <pc:spChg chg="mod">
          <ac:chgData name="Prof. Dr.Ir. Arif Djunaidy, M.Sc" userId="09574fc9-7f2a-46d4-a3fa-f039d963485c" providerId="ADAL" clId="{FE1C1A99-0EC2-4412-8F2F-BF70F2BAEEBD}" dt="2020-10-23T09:44:39.543" v="67"/>
          <ac:spMkLst>
            <pc:docMk/>
            <pc:sldMk cId="0" sldId="341"/>
            <ac:spMk id="8" creationId="{D48D180A-73F7-479F-AFB0-0A763CCEE825}"/>
          </ac:spMkLst>
        </pc:spChg>
        <pc:spChg chg="mod">
          <ac:chgData name="Prof. Dr.Ir. Arif Djunaidy, M.Sc" userId="09574fc9-7f2a-46d4-a3fa-f039d963485c" providerId="ADAL" clId="{FE1C1A99-0EC2-4412-8F2F-BF70F2BAEEBD}" dt="2020-10-23T09:44:39.543" v="67"/>
          <ac:spMkLst>
            <pc:docMk/>
            <pc:sldMk cId="0" sldId="341"/>
            <ac:spMk id="9" creationId="{05497BC0-8FF3-46D1-8D91-C23D6B929C47}"/>
          </ac:spMkLst>
        </pc:spChg>
        <pc:spChg chg="mod">
          <ac:chgData name="Prof. Dr.Ir. Arif Djunaidy, M.Sc" userId="09574fc9-7f2a-46d4-a3fa-f039d963485c" providerId="ADAL" clId="{FE1C1A99-0EC2-4412-8F2F-BF70F2BAEEBD}" dt="2020-10-23T09:44:39.543" v="67"/>
          <ac:spMkLst>
            <pc:docMk/>
            <pc:sldMk cId="0" sldId="341"/>
            <ac:spMk id="10" creationId="{49E18B4E-5451-49FD-A7AA-ABEC8A0DBB2B}"/>
          </ac:spMkLst>
        </pc:spChg>
        <pc:spChg chg="del">
          <ac:chgData name="Prof. Dr.Ir. Arif Djunaidy, M.Sc" userId="09574fc9-7f2a-46d4-a3fa-f039d963485c" providerId="ADAL" clId="{FE1C1A99-0EC2-4412-8F2F-BF70F2BAEEBD}" dt="2020-10-23T09:37:14.112" v="27" actId="478"/>
          <ac:spMkLst>
            <pc:docMk/>
            <pc:sldMk cId="0" sldId="341"/>
            <ac:spMk id="20483" creationId="{86CE1962-2E6A-42D8-960D-DBD4F249295B}"/>
          </ac:spMkLst>
        </pc:spChg>
        <pc:grpChg chg="add mod">
          <ac:chgData name="Prof. Dr.Ir. Arif Djunaidy, M.Sc" userId="09574fc9-7f2a-46d4-a3fa-f039d963485c" providerId="ADAL" clId="{FE1C1A99-0EC2-4412-8F2F-BF70F2BAEEBD}" dt="2020-10-23T09:44:39.543" v="67"/>
          <ac:grpSpMkLst>
            <pc:docMk/>
            <pc:sldMk cId="0" sldId="341"/>
            <ac:grpSpMk id="5" creationId="{229EB1B1-3686-438E-8340-9F451140CD26}"/>
          </ac:grpSpMkLst>
        </pc:grpChg>
        <pc:picChg chg="mod">
          <ac:chgData name="Prof. Dr.Ir. Arif Djunaidy, M.Sc" userId="09574fc9-7f2a-46d4-a3fa-f039d963485c" providerId="ADAL" clId="{FE1C1A99-0EC2-4412-8F2F-BF70F2BAEEBD}" dt="2020-10-23T09:44:39.543" v="67"/>
          <ac:picMkLst>
            <pc:docMk/>
            <pc:sldMk cId="0" sldId="341"/>
            <ac:picMk id="7" creationId="{3904E28F-1FFB-4167-AEA5-8F461197D07B}"/>
          </ac:picMkLst>
        </pc:picChg>
      </pc:sldChg>
      <pc:sldChg chg="addSp delSp modSp">
        <pc:chgData name="Prof. Dr.Ir. Arif Djunaidy, M.Sc" userId="09574fc9-7f2a-46d4-a3fa-f039d963485c" providerId="ADAL" clId="{FE1C1A99-0EC2-4412-8F2F-BF70F2BAEEBD}" dt="2020-10-23T09:44:41.010" v="68"/>
        <pc:sldMkLst>
          <pc:docMk/>
          <pc:sldMk cId="0" sldId="342"/>
        </pc:sldMkLst>
        <pc:spChg chg="mod">
          <ac:chgData name="Prof. Dr.Ir. Arif Djunaidy, M.Sc" userId="09574fc9-7f2a-46d4-a3fa-f039d963485c" providerId="ADAL" clId="{FE1C1A99-0EC2-4412-8F2F-BF70F2BAEEBD}" dt="2020-10-23T09:44:41.010" v="68"/>
          <ac:spMkLst>
            <pc:docMk/>
            <pc:sldMk cId="0" sldId="342"/>
            <ac:spMk id="6" creationId="{04259067-DA59-44E9-BA2A-0669AC969ED6}"/>
          </ac:spMkLst>
        </pc:spChg>
        <pc:spChg chg="mod">
          <ac:chgData name="Prof. Dr.Ir. Arif Djunaidy, M.Sc" userId="09574fc9-7f2a-46d4-a3fa-f039d963485c" providerId="ADAL" clId="{FE1C1A99-0EC2-4412-8F2F-BF70F2BAEEBD}" dt="2020-10-23T09:44:41.010" v="68"/>
          <ac:spMkLst>
            <pc:docMk/>
            <pc:sldMk cId="0" sldId="342"/>
            <ac:spMk id="8" creationId="{D7E73763-73A9-43C1-A61C-7CDAFA7F3D1B}"/>
          </ac:spMkLst>
        </pc:spChg>
        <pc:spChg chg="mod">
          <ac:chgData name="Prof. Dr.Ir. Arif Djunaidy, M.Sc" userId="09574fc9-7f2a-46d4-a3fa-f039d963485c" providerId="ADAL" clId="{FE1C1A99-0EC2-4412-8F2F-BF70F2BAEEBD}" dt="2020-10-23T09:44:41.010" v="68"/>
          <ac:spMkLst>
            <pc:docMk/>
            <pc:sldMk cId="0" sldId="342"/>
            <ac:spMk id="9" creationId="{E48680AC-3BF9-4749-AC16-8576A04B853F}"/>
          </ac:spMkLst>
        </pc:spChg>
        <pc:spChg chg="mod">
          <ac:chgData name="Prof. Dr.Ir. Arif Djunaidy, M.Sc" userId="09574fc9-7f2a-46d4-a3fa-f039d963485c" providerId="ADAL" clId="{FE1C1A99-0EC2-4412-8F2F-BF70F2BAEEBD}" dt="2020-10-23T09:44:41.010" v="68"/>
          <ac:spMkLst>
            <pc:docMk/>
            <pc:sldMk cId="0" sldId="342"/>
            <ac:spMk id="10" creationId="{CCF49834-E4CC-4F13-92B3-A97B06306C83}"/>
          </ac:spMkLst>
        </pc:spChg>
        <pc:spChg chg="del">
          <ac:chgData name="Prof. Dr.Ir. Arif Djunaidy, M.Sc" userId="09574fc9-7f2a-46d4-a3fa-f039d963485c" providerId="ADAL" clId="{FE1C1A99-0EC2-4412-8F2F-BF70F2BAEEBD}" dt="2020-10-23T09:37:18.776" v="28" actId="478"/>
          <ac:spMkLst>
            <pc:docMk/>
            <pc:sldMk cId="0" sldId="342"/>
            <ac:spMk id="22531" creationId="{1FE2AE18-876C-4483-8EF7-FEBBA9F8B712}"/>
          </ac:spMkLst>
        </pc:spChg>
        <pc:grpChg chg="add mod">
          <ac:chgData name="Prof. Dr.Ir. Arif Djunaidy, M.Sc" userId="09574fc9-7f2a-46d4-a3fa-f039d963485c" providerId="ADAL" clId="{FE1C1A99-0EC2-4412-8F2F-BF70F2BAEEBD}" dt="2020-10-23T09:44:41.010" v="68"/>
          <ac:grpSpMkLst>
            <pc:docMk/>
            <pc:sldMk cId="0" sldId="342"/>
            <ac:grpSpMk id="5" creationId="{64D6F1A9-7030-491B-9970-3E2C182036EF}"/>
          </ac:grpSpMkLst>
        </pc:grpChg>
        <pc:picChg chg="mod">
          <ac:chgData name="Prof. Dr.Ir. Arif Djunaidy, M.Sc" userId="09574fc9-7f2a-46d4-a3fa-f039d963485c" providerId="ADAL" clId="{FE1C1A99-0EC2-4412-8F2F-BF70F2BAEEBD}" dt="2020-10-23T09:44:41.010" v="68"/>
          <ac:picMkLst>
            <pc:docMk/>
            <pc:sldMk cId="0" sldId="342"/>
            <ac:picMk id="7" creationId="{C724FE7B-1560-41FD-A202-D46435890248}"/>
          </ac:picMkLst>
        </pc:picChg>
      </pc:sldChg>
      <pc:sldChg chg="addSp delSp modSp">
        <pc:chgData name="Prof. Dr.Ir. Arif Djunaidy, M.Sc" userId="09574fc9-7f2a-46d4-a3fa-f039d963485c" providerId="ADAL" clId="{FE1C1A99-0EC2-4412-8F2F-BF70F2BAEEBD}" dt="2020-10-23T09:48:36.065" v="117" actId="1076"/>
        <pc:sldMkLst>
          <pc:docMk/>
          <pc:sldMk cId="0" sldId="343"/>
        </pc:sldMkLst>
        <pc:spChg chg="mod">
          <ac:chgData name="Prof. Dr.Ir. Arif Djunaidy, M.Sc" userId="09574fc9-7f2a-46d4-a3fa-f039d963485c" providerId="ADAL" clId="{FE1C1A99-0EC2-4412-8F2F-BF70F2BAEEBD}" dt="2020-10-23T09:44:43.936" v="69"/>
          <ac:spMkLst>
            <pc:docMk/>
            <pc:sldMk cId="0" sldId="343"/>
            <ac:spMk id="6" creationId="{5A8D2430-6478-45C4-BC4D-E4C3A6AD4749}"/>
          </ac:spMkLst>
        </pc:spChg>
        <pc:spChg chg="mod">
          <ac:chgData name="Prof. Dr.Ir. Arif Djunaidy, M.Sc" userId="09574fc9-7f2a-46d4-a3fa-f039d963485c" providerId="ADAL" clId="{FE1C1A99-0EC2-4412-8F2F-BF70F2BAEEBD}" dt="2020-10-23T09:44:43.936" v="69"/>
          <ac:spMkLst>
            <pc:docMk/>
            <pc:sldMk cId="0" sldId="343"/>
            <ac:spMk id="8" creationId="{37C37ECD-A5A1-4AF1-8595-908A2AAA993F}"/>
          </ac:spMkLst>
        </pc:spChg>
        <pc:spChg chg="mod">
          <ac:chgData name="Prof. Dr.Ir. Arif Djunaidy, M.Sc" userId="09574fc9-7f2a-46d4-a3fa-f039d963485c" providerId="ADAL" clId="{FE1C1A99-0EC2-4412-8F2F-BF70F2BAEEBD}" dt="2020-10-23T09:44:43.936" v="69"/>
          <ac:spMkLst>
            <pc:docMk/>
            <pc:sldMk cId="0" sldId="343"/>
            <ac:spMk id="9" creationId="{D1759188-BCF5-4026-AD55-82004257A7B0}"/>
          </ac:spMkLst>
        </pc:spChg>
        <pc:spChg chg="mod">
          <ac:chgData name="Prof. Dr.Ir. Arif Djunaidy, M.Sc" userId="09574fc9-7f2a-46d4-a3fa-f039d963485c" providerId="ADAL" clId="{FE1C1A99-0EC2-4412-8F2F-BF70F2BAEEBD}" dt="2020-10-23T09:44:43.936" v="69"/>
          <ac:spMkLst>
            <pc:docMk/>
            <pc:sldMk cId="0" sldId="343"/>
            <ac:spMk id="10" creationId="{F3A5D32F-4FA8-4E75-BFFF-6B4C3C02ECA0}"/>
          </ac:spMkLst>
        </pc:spChg>
        <pc:spChg chg="mod">
          <ac:chgData name="Prof. Dr.Ir. Arif Djunaidy, M.Sc" userId="09574fc9-7f2a-46d4-a3fa-f039d963485c" providerId="ADAL" clId="{FE1C1A99-0EC2-4412-8F2F-BF70F2BAEEBD}" dt="2020-10-23T09:48:36.065" v="117" actId="1076"/>
          <ac:spMkLst>
            <pc:docMk/>
            <pc:sldMk cId="0" sldId="343"/>
            <ac:spMk id="24578" creationId="{7A103A9D-11A1-4D30-A923-DD7EBD25A57F}"/>
          </ac:spMkLst>
        </pc:spChg>
        <pc:spChg chg="del">
          <ac:chgData name="Prof. Dr.Ir. Arif Djunaidy, M.Sc" userId="09574fc9-7f2a-46d4-a3fa-f039d963485c" providerId="ADAL" clId="{FE1C1A99-0EC2-4412-8F2F-BF70F2BAEEBD}" dt="2020-10-23T09:37:24.400" v="29" actId="478"/>
          <ac:spMkLst>
            <pc:docMk/>
            <pc:sldMk cId="0" sldId="343"/>
            <ac:spMk id="24579" creationId="{8408309C-4D8A-452D-BA80-698B6898ADB2}"/>
          </ac:spMkLst>
        </pc:spChg>
        <pc:grpChg chg="add mod">
          <ac:chgData name="Prof. Dr.Ir. Arif Djunaidy, M.Sc" userId="09574fc9-7f2a-46d4-a3fa-f039d963485c" providerId="ADAL" clId="{FE1C1A99-0EC2-4412-8F2F-BF70F2BAEEBD}" dt="2020-10-23T09:44:43.936" v="69"/>
          <ac:grpSpMkLst>
            <pc:docMk/>
            <pc:sldMk cId="0" sldId="343"/>
            <ac:grpSpMk id="5" creationId="{791CA11A-E861-4DB8-AEBE-664842822B4B}"/>
          </ac:grpSpMkLst>
        </pc:grpChg>
        <pc:picChg chg="mod">
          <ac:chgData name="Prof. Dr.Ir. Arif Djunaidy, M.Sc" userId="09574fc9-7f2a-46d4-a3fa-f039d963485c" providerId="ADAL" clId="{FE1C1A99-0EC2-4412-8F2F-BF70F2BAEEBD}" dt="2020-10-23T09:44:43.936" v="69"/>
          <ac:picMkLst>
            <pc:docMk/>
            <pc:sldMk cId="0" sldId="343"/>
            <ac:picMk id="7" creationId="{CFD8B1EB-383B-4996-94FA-121BEF64E67E}"/>
          </ac:picMkLst>
        </pc:picChg>
      </pc:sldChg>
      <pc:sldChg chg="addSp delSp modSp mod">
        <pc:chgData name="Prof. Dr.Ir. Arif Djunaidy, M.Sc" userId="09574fc9-7f2a-46d4-a3fa-f039d963485c" providerId="ADAL" clId="{FE1C1A99-0EC2-4412-8F2F-BF70F2BAEEBD}" dt="2020-10-23T09:49:46.348" v="121" actId="22"/>
        <pc:sldMkLst>
          <pc:docMk/>
          <pc:sldMk cId="0" sldId="344"/>
        </pc:sldMkLst>
        <pc:spChg chg="mod">
          <ac:chgData name="Prof. Dr.Ir. Arif Djunaidy, M.Sc" userId="09574fc9-7f2a-46d4-a3fa-f039d963485c" providerId="ADAL" clId="{FE1C1A99-0EC2-4412-8F2F-BF70F2BAEEBD}" dt="2020-10-23T09:44:45.172" v="70"/>
          <ac:spMkLst>
            <pc:docMk/>
            <pc:sldMk cId="0" sldId="344"/>
            <ac:spMk id="7" creationId="{A62013AA-A1A7-4074-82DC-5E662C947040}"/>
          </ac:spMkLst>
        </pc:spChg>
        <pc:spChg chg="mod">
          <ac:chgData name="Prof. Dr.Ir. Arif Djunaidy, M.Sc" userId="09574fc9-7f2a-46d4-a3fa-f039d963485c" providerId="ADAL" clId="{FE1C1A99-0EC2-4412-8F2F-BF70F2BAEEBD}" dt="2020-10-23T09:44:45.172" v="70"/>
          <ac:spMkLst>
            <pc:docMk/>
            <pc:sldMk cId="0" sldId="344"/>
            <ac:spMk id="9" creationId="{47426CC9-0A2C-4692-B738-C441E2CE6487}"/>
          </ac:spMkLst>
        </pc:spChg>
        <pc:spChg chg="mod">
          <ac:chgData name="Prof. Dr.Ir. Arif Djunaidy, M.Sc" userId="09574fc9-7f2a-46d4-a3fa-f039d963485c" providerId="ADAL" clId="{FE1C1A99-0EC2-4412-8F2F-BF70F2BAEEBD}" dt="2020-10-23T09:44:45.172" v="70"/>
          <ac:spMkLst>
            <pc:docMk/>
            <pc:sldMk cId="0" sldId="344"/>
            <ac:spMk id="10" creationId="{06FDC177-9C9C-46BB-8848-11C9B90A3F0A}"/>
          </ac:spMkLst>
        </pc:spChg>
        <pc:spChg chg="mod">
          <ac:chgData name="Prof. Dr.Ir. Arif Djunaidy, M.Sc" userId="09574fc9-7f2a-46d4-a3fa-f039d963485c" providerId="ADAL" clId="{FE1C1A99-0EC2-4412-8F2F-BF70F2BAEEBD}" dt="2020-10-23T09:44:45.172" v="70"/>
          <ac:spMkLst>
            <pc:docMk/>
            <pc:sldMk cId="0" sldId="344"/>
            <ac:spMk id="11" creationId="{58E14949-1E91-4830-9C8B-F16E22F11551}"/>
          </ac:spMkLst>
        </pc:spChg>
        <pc:spChg chg="del">
          <ac:chgData name="Prof. Dr.Ir. Arif Djunaidy, M.Sc" userId="09574fc9-7f2a-46d4-a3fa-f039d963485c" providerId="ADAL" clId="{FE1C1A99-0EC2-4412-8F2F-BF70F2BAEEBD}" dt="2020-10-23T09:37:30.197" v="30" actId="478"/>
          <ac:spMkLst>
            <pc:docMk/>
            <pc:sldMk cId="0" sldId="344"/>
            <ac:spMk id="26628" creationId="{6705EC8F-EAA9-4070-A76E-14C2E95C55A8}"/>
          </ac:spMkLst>
        </pc:spChg>
        <pc:grpChg chg="add mod">
          <ac:chgData name="Prof. Dr.Ir. Arif Djunaidy, M.Sc" userId="09574fc9-7f2a-46d4-a3fa-f039d963485c" providerId="ADAL" clId="{FE1C1A99-0EC2-4412-8F2F-BF70F2BAEEBD}" dt="2020-10-23T09:44:45.172" v="70"/>
          <ac:grpSpMkLst>
            <pc:docMk/>
            <pc:sldMk cId="0" sldId="344"/>
            <ac:grpSpMk id="6" creationId="{73E90CBA-6BD6-4425-BB68-510D94BBB503}"/>
          </ac:grpSpMkLst>
        </pc:grpChg>
        <pc:picChg chg="add">
          <ac:chgData name="Prof. Dr.Ir. Arif Djunaidy, M.Sc" userId="09574fc9-7f2a-46d4-a3fa-f039d963485c" providerId="ADAL" clId="{FE1C1A99-0EC2-4412-8F2F-BF70F2BAEEBD}" dt="2020-10-23T09:49:46.348" v="121" actId="22"/>
          <ac:picMkLst>
            <pc:docMk/>
            <pc:sldMk cId="0" sldId="344"/>
            <ac:picMk id="3" creationId="{7580EA28-B96A-40E6-AB55-D28B38513370}"/>
          </ac:picMkLst>
        </pc:picChg>
        <pc:picChg chg="mod">
          <ac:chgData name="Prof. Dr.Ir. Arif Djunaidy, M.Sc" userId="09574fc9-7f2a-46d4-a3fa-f039d963485c" providerId="ADAL" clId="{FE1C1A99-0EC2-4412-8F2F-BF70F2BAEEBD}" dt="2020-10-23T09:44:45.172" v="70"/>
          <ac:picMkLst>
            <pc:docMk/>
            <pc:sldMk cId="0" sldId="344"/>
            <ac:picMk id="8" creationId="{0E449F87-A0BD-4E8E-9EAC-FE06C350A08C}"/>
          </ac:picMkLst>
        </pc:picChg>
        <pc:picChg chg="del mod">
          <ac:chgData name="Prof. Dr.Ir. Arif Djunaidy, M.Sc" userId="09574fc9-7f2a-46d4-a3fa-f039d963485c" providerId="ADAL" clId="{FE1C1A99-0EC2-4412-8F2F-BF70F2BAEEBD}" dt="2020-10-23T09:49:45.598" v="120" actId="478"/>
          <ac:picMkLst>
            <pc:docMk/>
            <pc:sldMk cId="0" sldId="344"/>
            <ac:picMk id="26626" creationId="{3A36FC51-8DE2-4F95-8DE6-978301318293}"/>
          </ac:picMkLst>
        </pc:picChg>
      </pc:sldChg>
      <pc:sldChg chg="addSp delSp modSp mod">
        <pc:chgData name="Prof. Dr.Ir. Arif Djunaidy, M.Sc" userId="09574fc9-7f2a-46d4-a3fa-f039d963485c" providerId="ADAL" clId="{FE1C1A99-0EC2-4412-8F2F-BF70F2BAEEBD}" dt="2020-10-23T09:49:54.432" v="122" actId="1076"/>
        <pc:sldMkLst>
          <pc:docMk/>
          <pc:sldMk cId="0" sldId="345"/>
        </pc:sldMkLst>
        <pc:spChg chg="mod">
          <ac:chgData name="Prof. Dr.Ir. Arif Djunaidy, M.Sc" userId="09574fc9-7f2a-46d4-a3fa-f039d963485c" providerId="ADAL" clId="{FE1C1A99-0EC2-4412-8F2F-BF70F2BAEEBD}" dt="2020-10-23T09:44:46.720" v="71"/>
          <ac:spMkLst>
            <pc:docMk/>
            <pc:sldMk cId="0" sldId="345"/>
            <ac:spMk id="6" creationId="{3CAABCCE-92F7-4FF2-BE9D-1E2E29CF9EBF}"/>
          </ac:spMkLst>
        </pc:spChg>
        <pc:spChg chg="mod">
          <ac:chgData name="Prof. Dr.Ir. Arif Djunaidy, M.Sc" userId="09574fc9-7f2a-46d4-a3fa-f039d963485c" providerId="ADAL" clId="{FE1C1A99-0EC2-4412-8F2F-BF70F2BAEEBD}" dt="2020-10-23T09:44:46.720" v="71"/>
          <ac:spMkLst>
            <pc:docMk/>
            <pc:sldMk cId="0" sldId="345"/>
            <ac:spMk id="8" creationId="{96DDB56C-5B11-437D-A8E2-38AEE0AC6A83}"/>
          </ac:spMkLst>
        </pc:spChg>
        <pc:spChg chg="mod">
          <ac:chgData name="Prof. Dr.Ir. Arif Djunaidy, M.Sc" userId="09574fc9-7f2a-46d4-a3fa-f039d963485c" providerId="ADAL" clId="{FE1C1A99-0EC2-4412-8F2F-BF70F2BAEEBD}" dt="2020-10-23T09:44:46.720" v="71"/>
          <ac:spMkLst>
            <pc:docMk/>
            <pc:sldMk cId="0" sldId="345"/>
            <ac:spMk id="9" creationId="{1A9F47C9-CF72-4575-BE86-5DF46445380B}"/>
          </ac:spMkLst>
        </pc:spChg>
        <pc:spChg chg="mod">
          <ac:chgData name="Prof. Dr.Ir. Arif Djunaidy, M.Sc" userId="09574fc9-7f2a-46d4-a3fa-f039d963485c" providerId="ADAL" clId="{FE1C1A99-0EC2-4412-8F2F-BF70F2BAEEBD}" dt="2020-10-23T09:44:46.720" v="71"/>
          <ac:spMkLst>
            <pc:docMk/>
            <pc:sldMk cId="0" sldId="345"/>
            <ac:spMk id="10" creationId="{0A892222-502D-4699-A839-D4222FA11453}"/>
          </ac:spMkLst>
        </pc:spChg>
        <pc:spChg chg="mod">
          <ac:chgData name="Prof. Dr.Ir. Arif Djunaidy, M.Sc" userId="09574fc9-7f2a-46d4-a3fa-f039d963485c" providerId="ADAL" clId="{FE1C1A99-0EC2-4412-8F2F-BF70F2BAEEBD}" dt="2020-10-23T09:49:54.432" v="122" actId="1076"/>
          <ac:spMkLst>
            <pc:docMk/>
            <pc:sldMk cId="0" sldId="345"/>
            <ac:spMk id="28674" creationId="{76190517-5FF8-4C05-B16E-753D00D2AD42}"/>
          </ac:spMkLst>
        </pc:spChg>
        <pc:spChg chg="del mod">
          <ac:chgData name="Prof. Dr.Ir. Arif Djunaidy, M.Sc" userId="09574fc9-7f2a-46d4-a3fa-f039d963485c" providerId="ADAL" clId="{FE1C1A99-0EC2-4412-8F2F-BF70F2BAEEBD}" dt="2020-10-23T09:39:54.165" v="32" actId="478"/>
          <ac:spMkLst>
            <pc:docMk/>
            <pc:sldMk cId="0" sldId="345"/>
            <ac:spMk id="28675" creationId="{FF20D4AE-6759-4FF5-A5D5-EBE91DD633C2}"/>
          </ac:spMkLst>
        </pc:spChg>
        <pc:grpChg chg="add mod">
          <ac:chgData name="Prof. Dr.Ir. Arif Djunaidy, M.Sc" userId="09574fc9-7f2a-46d4-a3fa-f039d963485c" providerId="ADAL" clId="{FE1C1A99-0EC2-4412-8F2F-BF70F2BAEEBD}" dt="2020-10-23T09:44:46.720" v="71"/>
          <ac:grpSpMkLst>
            <pc:docMk/>
            <pc:sldMk cId="0" sldId="345"/>
            <ac:grpSpMk id="5" creationId="{4FEF83C4-1A5A-4353-905C-6F8403699FBB}"/>
          </ac:grpSpMkLst>
        </pc:grpChg>
        <pc:picChg chg="mod">
          <ac:chgData name="Prof. Dr.Ir. Arif Djunaidy, M.Sc" userId="09574fc9-7f2a-46d4-a3fa-f039d963485c" providerId="ADAL" clId="{FE1C1A99-0EC2-4412-8F2F-BF70F2BAEEBD}" dt="2020-10-23T09:44:46.720" v="71"/>
          <ac:picMkLst>
            <pc:docMk/>
            <pc:sldMk cId="0" sldId="345"/>
            <ac:picMk id="7" creationId="{2D41657B-679D-4CE4-86E6-E5C9F71F9620}"/>
          </ac:picMkLst>
        </pc:picChg>
      </pc:sldChg>
      <pc:sldChg chg="addSp delSp modSp">
        <pc:chgData name="Prof. Dr.Ir. Arif Djunaidy, M.Sc" userId="09574fc9-7f2a-46d4-a3fa-f039d963485c" providerId="ADAL" clId="{FE1C1A99-0EC2-4412-8F2F-BF70F2BAEEBD}" dt="2020-10-23T13:40:54.109" v="127" actId="1076"/>
        <pc:sldMkLst>
          <pc:docMk/>
          <pc:sldMk cId="0" sldId="346"/>
        </pc:sldMkLst>
        <pc:spChg chg="mod">
          <ac:chgData name="Prof. Dr.Ir. Arif Djunaidy, M.Sc" userId="09574fc9-7f2a-46d4-a3fa-f039d963485c" providerId="ADAL" clId="{FE1C1A99-0EC2-4412-8F2F-BF70F2BAEEBD}" dt="2020-10-23T09:44:48.809" v="72"/>
          <ac:spMkLst>
            <pc:docMk/>
            <pc:sldMk cId="0" sldId="346"/>
            <ac:spMk id="6" creationId="{8F2C823F-470D-453B-BB31-880A8520435B}"/>
          </ac:spMkLst>
        </pc:spChg>
        <pc:spChg chg="mod">
          <ac:chgData name="Prof. Dr.Ir. Arif Djunaidy, M.Sc" userId="09574fc9-7f2a-46d4-a3fa-f039d963485c" providerId="ADAL" clId="{FE1C1A99-0EC2-4412-8F2F-BF70F2BAEEBD}" dt="2020-10-23T09:44:48.809" v="72"/>
          <ac:spMkLst>
            <pc:docMk/>
            <pc:sldMk cId="0" sldId="346"/>
            <ac:spMk id="8" creationId="{9C2C25F0-809F-456F-85C8-407759930B66}"/>
          </ac:spMkLst>
        </pc:spChg>
        <pc:spChg chg="mod">
          <ac:chgData name="Prof. Dr.Ir. Arif Djunaidy, M.Sc" userId="09574fc9-7f2a-46d4-a3fa-f039d963485c" providerId="ADAL" clId="{FE1C1A99-0EC2-4412-8F2F-BF70F2BAEEBD}" dt="2020-10-23T09:44:48.809" v="72"/>
          <ac:spMkLst>
            <pc:docMk/>
            <pc:sldMk cId="0" sldId="346"/>
            <ac:spMk id="9" creationId="{9CE8A767-99BC-4515-90B9-46B4DB86E6D3}"/>
          </ac:spMkLst>
        </pc:spChg>
        <pc:spChg chg="mod">
          <ac:chgData name="Prof. Dr.Ir. Arif Djunaidy, M.Sc" userId="09574fc9-7f2a-46d4-a3fa-f039d963485c" providerId="ADAL" clId="{FE1C1A99-0EC2-4412-8F2F-BF70F2BAEEBD}" dt="2020-10-23T09:44:48.809" v="72"/>
          <ac:spMkLst>
            <pc:docMk/>
            <pc:sldMk cId="0" sldId="346"/>
            <ac:spMk id="10" creationId="{46854CE3-A211-4EFE-BEC9-0778F4D6967C}"/>
          </ac:spMkLst>
        </pc:spChg>
        <pc:spChg chg="mod">
          <ac:chgData name="Prof. Dr.Ir. Arif Djunaidy, M.Sc" userId="09574fc9-7f2a-46d4-a3fa-f039d963485c" providerId="ADAL" clId="{FE1C1A99-0EC2-4412-8F2F-BF70F2BAEEBD}" dt="2020-10-23T13:40:51.724" v="126" actId="1076"/>
          <ac:spMkLst>
            <pc:docMk/>
            <pc:sldMk cId="0" sldId="346"/>
            <ac:spMk id="30721" creationId="{BAC27CA1-BFA3-4357-97D5-A52669B4E7C3}"/>
          </ac:spMkLst>
        </pc:spChg>
        <pc:spChg chg="mod">
          <ac:chgData name="Prof. Dr.Ir. Arif Djunaidy, M.Sc" userId="09574fc9-7f2a-46d4-a3fa-f039d963485c" providerId="ADAL" clId="{FE1C1A99-0EC2-4412-8F2F-BF70F2BAEEBD}" dt="2020-10-23T13:40:54.109" v="127" actId="1076"/>
          <ac:spMkLst>
            <pc:docMk/>
            <pc:sldMk cId="0" sldId="346"/>
            <ac:spMk id="30722" creationId="{94B4CEF9-E410-4B94-B07A-C82EEF5609D4}"/>
          </ac:spMkLst>
        </pc:spChg>
        <pc:spChg chg="del">
          <ac:chgData name="Prof. Dr.Ir. Arif Djunaidy, M.Sc" userId="09574fc9-7f2a-46d4-a3fa-f039d963485c" providerId="ADAL" clId="{FE1C1A99-0EC2-4412-8F2F-BF70F2BAEEBD}" dt="2020-10-23T09:40:46.098" v="34" actId="478"/>
          <ac:spMkLst>
            <pc:docMk/>
            <pc:sldMk cId="0" sldId="346"/>
            <ac:spMk id="30723" creationId="{FF981D8C-31C7-4201-9201-40D8007C6766}"/>
          </ac:spMkLst>
        </pc:spChg>
        <pc:grpChg chg="add mod">
          <ac:chgData name="Prof. Dr.Ir. Arif Djunaidy, M.Sc" userId="09574fc9-7f2a-46d4-a3fa-f039d963485c" providerId="ADAL" clId="{FE1C1A99-0EC2-4412-8F2F-BF70F2BAEEBD}" dt="2020-10-23T09:44:48.809" v="72"/>
          <ac:grpSpMkLst>
            <pc:docMk/>
            <pc:sldMk cId="0" sldId="346"/>
            <ac:grpSpMk id="5" creationId="{3A00362A-3EAB-4193-A859-4187D8E1771E}"/>
          </ac:grpSpMkLst>
        </pc:grpChg>
        <pc:picChg chg="mod">
          <ac:chgData name="Prof. Dr.Ir. Arif Djunaidy, M.Sc" userId="09574fc9-7f2a-46d4-a3fa-f039d963485c" providerId="ADAL" clId="{FE1C1A99-0EC2-4412-8F2F-BF70F2BAEEBD}" dt="2020-10-23T09:44:48.809" v="72"/>
          <ac:picMkLst>
            <pc:docMk/>
            <pc:sldMk cId="0" sldId="346"/>
            <ac:picMk id="7" creationId="{20B86FA9-176E-4B35-BF31-89422FF3A416}"/>
          </ac:picMkLst>
        </pc:picChg>
      </pc:sldChg>
      <pc:sldChg chg="addSp delSp modSp">
        <pc:chgData name="Prof. Dr.Ir. Arif Djunaidy, M.Sc" userId="09574fc9-7f2a-46d4-a3fa-f039d963485c" providerId="ADAL" clId="{FE1C1A99-0EC2-4412-8F2F-BF70F2BAEEBD}" dt="2020-10-23T13:41:02.265" v="129" actId="1076"/>
        <pc:sldMkLst>
          <pc:docMk/>
          <pc:sldMk cId="0" sldId="347"/>
        </pc:sldMkLst>
        <pc:spChg chg="mod">
          <ac:chgData name="Prof. Dr.Ir. Arif Djunaidy, M.Sc" userId="09574fc9-7f2a-46d4-a3fa-f039d963485c" providerId="ADAL" clId="{FE1C1A99-0EC2-4412-8F2F-BF70F2BAEEBD}" dt="2020-10-23T09:44:50.178" v="73"/>
          <ac:spMkLst>
            <pc:docMk/>
            <pc:sldMk cId="0" sldId="347"/>
            <ac:spMk id="6" creationId="{3B920E15-41A0-4D54-8743-5243DD681D67}"/>
          </ac:spMkLst>
        </pc:spChg>
        <pc:spChg chg="mod">
          <ac:chgData name="Prof. Dr.Ir. Arif Djunaidy, M.Sc" userId="09574fc9-7f2a-46d4-a3fa-f039d963485c" providerId="ADAL" clId="{FE1C1A99-0EC2-4412-8F2F-BF70F2BAEEBD}" dt="2020-10-23T09:44:50.178" v="73"/>
          <ac:spMkLst>
            <pc:docMk/>
            <pc:sldMk cId="0" sldId="347"/>
            <ac:spMk id="8" creationId="{0EC36BA0-8FF1-47A5-8086-A95BFA254F0F}"/>
          </ac:spMkLst>
        </pc:spChg>
        <pc:spChg chg="mod">
          <ac:chgData name="Prof. Dr.Ir. Arif Djunaidy, M.Sc" userId="09574fc9-7f2a-46d4-a3fa-f039d963485c" providerId="ADAL" clId="{FE1C1A99-0EC2-4412-8F2F-BF70F2BAEEBD}" dt="2020-10-23T09:44:50.178" v="73"/>
          <ac:spMkLst>
            <pc:docMk/>
            <pc:sldMk cId="0" sldId="347"/>
            <ac:spMk id="9" creationId="{104EA587-7CE7-4FC4-A614-612EA6832024}"/>
          </ac:spMkLst>
        </pc:spChg>
        <pc:spChg chg="mod">
          <ac:chgData name="Prof. Dr.Ir. Arif Djunaidy, M.Sc" userId="09574fc9-7f2a-46d4-a3fa-f039d963485c" providerId="ADAL" clId="{FE1C1A99-0EC2-4412-8F2F-BF70F2BAEEBD}" dt="2020-10-23T09:44:50.178" v="73"/>
          <ac:spMkLst>
            <pc:docMk/>
            <pc:sldMk cId="0" sldId="347"/>
            <ac:spMk id="10" creationId="{76A7D6E5-E029-4E30-93DF-FFF960A31BA6}"/>
          </ac:spMkLst>
        </pc:spChg>
        <pc:spChg chg="mod">
          <ac:chgData name="Prof. Dr.Ir. Arif Djunaidy, M.Sc" userId="09574fc9-7f2a-46d4-a3fa-f039d963485c" providerId="ADAL" clId="{FE1C1A99-0EC2-4412-8F2F-BF70F2BAEEBD}" dt="2020-10-23T13:40:59.610" v="128" actId="1076"/>
          <ac:spMkLst>
            <pc:docMk/>
            <pc:sldMk cId="0" sldId="347"/>
            <ac:spMk id="32769" creationId="{76E5FD78-9B51-4277-9FA7-EDEE09785E1B}"/>
          </ac:spMkLst>
        </pc:spChg>
        <pc:spChg chg="mod">
          <ac:chgData name="Prof. Dr.Ir. Arif Djunaidy, M.Sc" userId="09574fc9-7f2a-46d4-a3fa-f039d963485c" providerId="ADAL" clId="{FE1C1A99-0EC2-4412-8F2F-BF70F2BAEEBD}" dt="2020-10-23T13:41:02.265" v="129" actId="1076"/>
          <ac:spMkLst>
            <pc:docMk/>
            <pc:sldMk cId="0" sldId="347"/>
            <ac:spMk id="32770" creationId="{E130FD1E-1FCA-4C16-BAFE-87AD0793FC32}"/>
          </ac:spMkLst>
        </pc:spChg>
        <pc:spChg chg="del">
          <ac:chgData name="Prof. Dr.Ir. Arif Djunaidy, M.Sc" userId="09574fc9-7f2a-46d4-a3fa-f039d963485c" providerId="ADAL" clId="{FE1C1A99-0EC2-4412-8F2F-BF70F2BAEEBD}" dt="2020-10-23T09:40:49.603" v="35" actId="478"/>
          <ac:spMkLst>
            <pc:docMk/>
            <pc:sldMk cId="0" sldId="347"/>
            <ac:spMk id="32771" creationId="{35B17C2B-3F83-4BC5-A836-6D49C9378204}"/>
          </ac:spMkLst>
        </pc:spChg>
        <pc:grpChg chg="add mod">
          <ac:chgData name="Prof. Dr.Ir. Arif Djunaidy, M.Sc" userId="09574fc9-7f2a-46d4-a3fa-f039d963485c" providerId="ADAL" clId="{FE1C1A99-0EC2-4412-8F2F-BF70F2BAEEBD}" dt="2020-10-23T09:44:50.178" v="73"/>
          <ac:grpSpMkLst>
            <pc:docMk/>
            <pc:sldMk cId="0" sldId="347"/>
            <ac:grpSpMk id="5" creationId="{BA079502-5C48-4CCE-BD46-12A2759E0379}"/>
          </ac:grpSpMkLst>
        </pc:grpChg>
        <pc:picChg chg="mod">
          <ac:chgData name="Prof. Dr.Ir. Arif Djunaidy, M.Sc" userId="09574fc9-7f2a-46d4-a3fa-f039d963485c" providerId="ADAL" clId="{FE1C1A99-0EC2-4412-8F2F-BF70F2BAEEBD}" dt="2020-10-23T09:44:50.178" v="73"/>
          <ac:picMkLst>
            <pc:docMk/>
            <pc:sldMk cId="0" sldId="347"/>
            <ac:picMk id="7" creationId="{1E58EBA7-7DC7-47B2-ABD2-F5CCEBA6C83A}"/>
          </ac:picMkLst>
        </pc:picChg>
      </pc:sldChg>
      <pc:sldChg chg="addSp delSp modSp mod">
        <pc:chgData name="Prof. Dr.Ir. Arif Djunaidy, M.Sc" userId="09574fc9-7f2a-46d4-a3fa-f039d963485c" providerId="ADAL" clId="{FE1C1A99-0EC2-4412-8F2F-BF70F2BAEEBD}" dt="2020-10-23T13:41:55.419" v="134" actId="22"/>
        <pc:sldMkLst>
          <pc:docMk/>
          <pc:sldMk cId="0" sldId="348"/>
        </pc:sldMkLst>
        <pc:spChg chg="mod">
          <ac:chgData name="Prof. Dr.Ir. Arif Djunaidy, M.Sc" userId="09574fc9-7f2a-46d4-a3fa-f039d963485c" providerId="ADAL" clId="{FE1C1A99-0EC2-4412-8F2F-BF70F2BAEEBD}" dt="2020-10-23T09:44:51.579" v="74"/>
          <ac:spMkLst>
            <pc:docMk/>
            <pc:sldMk cId="0" sldId="348"/>
            <ac:spMk id="7" creationId="{C07FF727-9B05-4AF3-B9AA-0E54F8613D8C}"/>
          </ac:spMkLst>
        </pc:spChg>
        <pc:spChg chg="mod">
          <ac:chgData name="Prof. Dr.Ir. Arif Djunaidy, M.Sc" userId="09574fc9-7f2a-46d4-a3fa-f039d963485c" providerId="ADAL" clId="{FE1C1A99-0EC2-4412-8F2F-BF70F2BAEEBD}" dt="2020-10-23T09:44:51.579" v="74"/>
          <ac:spMkLst>
            <pc:docMk/>
            <pc:sldMk cId="0" sldId="348"/>
            <ac:spMk id="9" creationId="{2497D70E-DAFD-4584-9696-6A793803CB72}"/>
          </ac:spMkLst>
        </pc:spChg>
        <pc:spChg chg="mod">
          <ac:chgData name="Prof. Dr.Ir. Arif Djunaidy, M.Sc" userId="09574fc9-7f2a-46d4-a3fa-f039d963485c" providerId="ADAL" clId="{FE1C1A99-0EC2-4412-8F2F-BF70F2BAEEBD}" dt="2020-10-23T09:44:51.579" v="74"/>
          <ac:spMkLst>
            <pc:docMk/>
            <pc:sldMk cId="0" sldId="348"/>
            <ac:spMk id="10" creationId="{3F4DB50C-F55C-4D3C-927D-F2F72D7E3BF3}"/>
          </ac:spMkLst>
        </pc:spChg>
        <pc:spChg chg="mod">
          <ac:chgData name="Prof. Dr.Ir. Arif Djunaidy, M.Sc" userId="09574fc9-7f2a-46d4-a3fa-f039d963485c" providerId="ADAL" clId="{FE1C1A99-0EC2-4412-8F2F-BF70F2BAEEBD}" dt="2020-10-23T09:44:51.579" v="74"/>
          <ac:spMkLst>
            <pc:docMk/>
            <pc:sldMk cId="0" sldId="348"/>
            <ac:spMk id="11" creationId="{709EF6D0-0B4A-48EE-B217-4D57B1CD0251}"/>
          </ac:spMkLst>
        </pc:spChg>
        <pc:spChg chg="mod">
          <ac:chgData name="Prof. Dr.Ir. Arif Djunaidy, M.Sc" userId="09574fc9-7f2a-46d4-a3fa-f039d963485c" providerId="ADAL" clId="{FE1C1A99-0EC2-4412-8F2F-BF70F2BAEEBD}" dt="2020-10-23T13:41:09.015" v="131" actId="1076"/>
          <ac:spMkLst>
            <pc:docMk/>
            <pc:sldMk cId="0" sldId="348"/>
            <ac:spMk id="34818" creationId="{0A7E8689-A9EB-4D51-8514-AF4E70E5B15F}"/>
          </ac:spMkLst>
        </pc:spChg>
        <pc:spChg chg="del">
          <ac:chgData name="Prof. Dr.Ir. Arif Djunaidy, M.Sc" userId="09574fc9-7f2a-46d4-a3fa-f039d963485c" providerId="ADAL" clId="{FE1C1A99-0EC2-4412-8F2F-BF70F2BAEEBD}" dt="2020-10-23T09:40:54.224" v="36" actId="478"/>
          <ac:spMkLst>
            <pc:docMk/>
            <pc:sldMk cId="0" sldId="348"/>
            <ac:spMk id="34820" creationId="{029FC459-B993-4748-A194-F7B18012B377}"/>
          </ac:spMkLst>
        </pc:spChg>
        <pc:grpChg chg="add mod">
          <ac:chgData name="Prof. Dr.Ir. Arif Djunaidy, M.Sc" userId="09574fc9-7f2a-46d4-a3fa-f039d963485c" providerId="ADAL" clId="{FE1C1A99-0EC2-4412-8F2F-BF70F2BAEEBD}" dt="2020-10-23T09:44:51.579" v="74"/>
          <ac:grpSpMkLst>
            <pc:docMk/>
            <pc:sldMk cId="0" sldId="348"/>
            <ac:grpSpMk id="6" creationId="{958CCDAA-6155-4ED2-8D8E-391129CDB0AB}"/>
          </ac:grpSpMkLst>
        </pc:grpChg>
        <pc:picChg chg="add">
          <ac:chgData name="Prof. Dr.Ir. Arif Djunaidy, M.Sc" userId="09574fc9-7f2a-46d4-a3fa-f039d963485c" providerId="ADAL" clId="{FE1C1A99-0EC2-4412-8F2F-BF70F2BAEEBD}" dt="2020-10-23T13:41:55.419" v="134" actId="22"/>
          <ac:picMkLst>
            <pc:docMk/>
            <pc:sldMk cId="0" sldId="348"/>
            <ac:picMk id="3" creationId="{027DEF93-F2F5-4043-A8C8-20D523273C2F}"/>
          </ac:picMkLst>
        </pc:picChg>
        <pc:picChg chg="mod">
          <ac:chgData name="Prof. Dr.Ir. Arif Djunaidy, M.Sc" userId="09574fc9-7f2a-46d4-a3fa-f039d963485c" providerId="ADAL" clId="{FE1C1A99-0EC2-4412-8F2F-BF70F2BAEEBD}" dt="2020-10-23T09:44:51.579" v="74"/>
          <ac:picMkLst>
            <pc:docMk/>
            <pc:sldMk cId="0" sldId="348"/>
            <ac:picMk id="8" creationId="{DB3168D4-5238-46FF-A509-33B96309BBBC}"/>
          </ac:picMkLst>
        </pc:picChg>
        <pc:picChg chg="del mod">
          <ac:chgData name="Prof. Dr.Ir. Arif Djunaidy, M.Sc" userId="09574fc9-7f2a-46d4-a3fa-f039d963485c" providerId="ADAL" clId="{FE1C1A99-0EC2-4412-8F2F-BF70F2BAEEBD}" dt="2020-10-23T13:41:54.605" v="133" actId="478"/>
          <ac:picMkLst>
            <pc:docMk/>
            <pc:sldMk cId="0" sldId="348"/>
            <ac:picMk id="34817" creationId="{FA291CA3-D52F-4A24-B5BF-A5119FB03F02}"/>
          </ac:picMkLst>
        </pc:picChg>
      </pc:sldChg>
      <pc:sldChg chg="addSp delSp modSp">
        <pc:chgData name="Prof. Dr.Ir. Arif Djunaidy, M.Sc" userId="09574fc9-7f2a-46d4-a3fa-f039d963485c" providerId="ADAL" clId="{FE1C1A99-0EC2-4412-8F2F-BF70F2BAEEBD}" dt="2020-10-23T13:42:09.653" v="136" actId="1076"/>
        <pc:sldMkLst>
          <pc:docMk/>
          <pc:sldMk cId="0" sldId="349"/>
        </pc:sldMkLst>
        <pc:spChg chg="mod">
          <ac:chgData name="Prof. Dr.Ir. Arif Djunaidy, M.Sc" userId="09574fc9-7f2a-46d4-a3fa-f039d963485c" providerId="ADAL" clId="{FE1C1A99-0EC2-4412-8F2F-BF70F2BAEEBD}" dt="2020-10-23T09:44:55.018" v="75"/>
          <ac:spMkLst>
            <pc:docMk/>
            <pc:sldMk cId="0" sldId="349"/>
            <ac:spMk id="6" creationId="{A9A3ED82-1D66-4D19-A1CA-D41CE196E84E}"/>
          </ac:spMkLst>
        </pc:spChg>
        <pc:spChg chg="mod">
          <ac:chgData name="Prof. Dr.Ir. Arif Djunaidy, M.Sc" userId="09574fc9-7f2a-46d4-a3fa-f039d963485c" providerId="ADAL" clId="{FE1C1A99-0EC2-4412-8F2F-BF70F2BAEEBD}" dt="2020-10-23T09:44:55.018" v="75"/>
          <ac:spMkLst>
            <pc:docMk/>
            <pc:sldMk cId="0" sldId="349"/>
            <ac:spMk id="8" creationId="{DE69B147-CB77-4708-9418-E0BC2F19B334}"/>
          </ac:spMkLst>
        </pc:spChg>
        <pc:spChg chg="mod">
          <ac:chgData name="Prof. Dr.Ir. Arif Djunaidy, M.Sc" userId="09574fc9-7f2a-46d4-a3fa-f039d963485c" providerId="ADAL" clId="{FE1C1A99-0EC2-4412-8F2F-BF70F2BAEEBD}" dt="2020-10-23T09:44:55.018" v="75"/>
          <ac:spMkLst>
            <pc:docMk/>
            <pc:sldMk cId="0" sldId="349"/>
            <ac:spMk id="9" creationId="{68D46538-E7A7-4B34-9D5A-C3EB9F7B6643}"/>
          </ac:spMkLst>
        </pc:spChg>
        <pc:spChg chg="mod">
          <ac:chgData name="Prof. Dr.Ir. Arif Djunaidy, M.Sc" userId="09574fc9-7f2a-46d4-a3fa-f039d963485c" providerId="ADAL" clId="{FE1C1A99-0EC2-4412-8F2F-BF70F2BAEEBD}" dt="2020-10-23T09:44:55.018" v="75"/>
          <ac:spMkLst>
            <pc:docMk/>
            <pc:sldMk cId="0" sldId="349"/>
            <ac:spMk id="10" creationId="{8BEC302F-10DB-49E1-A03C-6452C45A36D2}"/>
          </ac:spMkLst>
        </pc:spChg>
        <pc:spChg chg="mod">
          <ac:chgData name="Prof. Dr.Ir. Arif Djunaidy, M.Sc" userId="09574fc9-7f2a-46d4-a3fa-f039d963485c" providerId="ADAL" clId="{FE1C1A99-0EC2-4412-8F2F-BF70F2BAEEBD}" dt="2020-10-23T13:42:07.223" v="135" actId="1076"/>
          <ac:spMkLst>
            <pc:docMk/>
            <pc:sldMk cId="0" sldId="349"/>
            <ac:spMk id="36865" creationId="{A78C0131-D35A-4CF7-B47C-017DBF3B6560}"/>
          </ac:spMkLst>
        </pc:spChg>
        <pc:spChg chg="mod">
          <ac:chgData name="Prof. Dr.Ir. Arif Djunaidy, M.Sc" userId="09574fc9-7f2a-46d4-a3fa-f039d963485c" providerId="ADAL" clId="{FE1C1A99-0EC2-4412-8F2F-BF70F2BAEEBD}" dt="2020-10-23T13:42:09.653" v="136" actId="1076"/>
          <ac:spMkLst>
            <pc:docMk/>
            <pc:sldMk cId="0" sldId="349"/>
            <ac:spMk id="36866" creationId="{B49BAE43-93F0-4A0A-90CB-D8227E4A3A2B}"/>
          </ac:spMkLst>
        </pc:spChg>
        <pc:spChg chg="del">
          <ac:chgData name="Prof. Dr.Ir. Arif Djunaidy, M.Sc" userId="09574fc9-7f2a-46d4-a3fa-f039d963485c" providerId="ADAL" clId="{FE1C1A99-0EC2-4412-8F2F-BF70F2BAEEBD}" dt="2020-10-23T09:40:57.423" v="37" actId="478"/>
          <ac:spMkLst>
            <pc:docMk/>
            <pc:sldMk cId="0" sldId="349"/>
            <ac:spMk id="36867" creationId="{2EA3070B-3CFD-438D-ABAE-839982AF88B5}"/>
          </ac:spMkLst>
        </pc:spChg>
        <pc:grpChg chg="add mod">
          <ac:chgData name="Prof. Dr.Ir. Arif Djunaidy, M.Sc" userId="09574fc9-7f2a-46d4-a3fa-f039d963485c" providerId="ADAL" clId="{FE1C1A99-0EC2-4412-8F2F-BF70F2BAEEBD}" dt="2020-10-23T09:44:55.018" v="75"/>
          <ac:grpSpMkLst>
            <pc:docMk/>
            <pc:sldMk cId="0" sldId="349"/>
            <ac:grpSpMk id="5" creationId="{F6F37EB3-955C-4D0F-A9F1-DAC0F4749025}"/>
          </ac:grpSpMkLst>
        </pc:grpChg>
        <pc:picChg chg="mod">
          <ac:chgData name="Prof. Dr.Ir. Arif Djunaidy, M.Sc" userId="09574fc9-7f2a-46d4-a3fa-f039d963485c" providerId="ADAL" clId="{FE1C1A99-0EC2-4412-8F2F-BF70F2BAEEBD}" dt="2020-10-23T09:44:55.018" v="75"/>
          <ac:picMkLst>
            <pc:docMk/>
            <pc:sldMk cId="0" sldId="349"/>
            <ac:picMk id="7" creationId="{D24FD041-7D27-464D-A3DB-146221ADF345}"/>
          </ac:picMkLst>
        </pc:picChg>
      </pc:sldChg>
      <pc:sldChg chg="addSp delSp modSp mod">
        <pc:chgData name="Prof. Dr.Ir. Arif Djunaidy, M.Sc" userId="09574fc9-7f2a-46d4-a3fa-f039d963485c" providerId="ADAL" clId="{FE1C1A99-0EC2-4412-8F2F-BF70F2BAEEBD}" dt="2020-10-23T13:44:23.877" v="147" actId="1076"/>
        <pc:sldMkLst>
          <pc:docMk/>
          <pc:sldMk cId="0" sldId="350"/>
        </pc:sldMkLst>
        <pc:spChg chg="mod">
          <ac:chgData name="Prof. Dr.Ir. Arif Djunaidy, M.Sc" userId="09574fc9-7f2a-46d4-a3fa-f039d963485c" providerId="ADAL" clId="{FE1C1A99-0EC2-4412-8F2F-BF70F2BAEEBD}" dt="2020-10-23T13:44:15.907" v="145"/>
          <ac:spMkLst>
            <pc:docMk/>
            <pc:sldMk cId="0" sldId="350"/>
            <ac:spMk id="8" creationId="{5002FB74-4E51-4F6A-A506-68D4CED51E5E}"/>
          </ac:spMkLst>
        </pc:spChg>
        <pc:spChg chg="mod">
          <ac:chgData name="Prof. Dr.Ir. Arif Djunaidy, M.Sc" userId="09574fc9-7f2a-46d4-a3fa-f039d963485c" providerId="ADAL" clId="{FE1C1A99-0EC2-4412-8F2F-BF70F2BAEEBD}" dt="2020-10-23T13:44:15.907" v="145"/>
          <ac:spMkLst>
            <pc:docMk/>
            <pc:sldMk cId="0" sldId="350"/>
            <ac:spMk id="10" creationId="{A79C0FF8-DA58-4A2B-8221-6F73938613A3}"/>
          </ac:spMkLst>
        </pc:spChg>
        <pc:spChg chg="mod">
          <ac:chgData name="Prof. Dr.Ir. Arif Djunaidy, M.Sc" userId="09574fc9-7f2a-46d4-a3fa-f039d963485c" providerId="ADAL" clId="{FE1C1A99-0EC2-4412-8F2F-BF70F2BAEEBD}" dt="2020-10-23T13:44:15.907" v="145"/>
          <ac:spMkLst>
            <pc:docMk/>
            <pc:sldMk cId="0" sldId="350"/>
            <ac:spMk id="11" creationId="{A02D566D-B606-4D6D-98F6-6CD3B34432F0}"/>
          </ac:spMkLst>
        </pc:spChg>
        <pc:spChg chg="mod">
          <ac:chgData name="Prof. Dr.Ir. Arif Djunaidy, M.Sc" userId="09574fc9-7f2a-46d4-a3fa-f039d963485c" providerId="ADAL" clId="{FE1C1A99-0EC2-4412-8F2F-BF70F2BAEEBD}" dt="2020-10-23T13:44:15.907" v="145"/>
          <ac:spMkLst>
            <pc:docMk/>
            <pc:sldMk cId="0" sldId="350"/>
            <ac:spMk id="12" creationId="{B2C6592F-60CA-4102-842B-0AB764C93A87}"/>
          </ac:spMkLst>
        </pc:spChg>
        <pc:spChg chg="mod">
          <ac:chgData name="Prof. Dr.Ir. Arif Djunaidy, M.Sc" userId="09574fc9-7f2a-46d4-a3fa-f039d963485c" providerId="ADAL" clId="{FE1C1A99-0EC2-4412-8F2F-BF70F2BAEEBD}" dt="2020-10-23T13:44:23.877" v="147" actId="1076"/>
          <ac:spMkLst>
            <pc:docMk/>
            <pc:sldMk cId="0" sldId="350"/>
            <ac:spMk id="38914" creationId="{188BC47F-4D94-4A1F-8105-CFEB19B7AB02}"/>
          </ac:spMkLst>
        </pc:spChg>
        <pc:spChg chg="del">
          <ac:chgData name="Prof. Dr.Ir. Arif Djunaidy, M.Sc" userId="09574fc9-7f2a-46d4-a3fa-f039d963485c" providerId="ADAL" clId="{FE1C1A99-0EC2-4412-8F2F-BF70F2BAEEBD}" dt="2020-10-23T09:42:09.284" v="38" actId="478"/>
          <ac:spMkLst>
            <pc:docMk/>
            <pc:sldMk cId="0" sldId="350"/>
            <ac:spMk id="38916" creationId="{C22714D2-AA24-45FE-B6E4-ACE3905FFC01}"/>
          </ac:spMkLst>
        </pc:spChg>
        <pc:grpChg chg="add mod">
          <ac:chgData name="Prof. Dr.Ir. Arif Djunaidy, M.Sc" userId="09574fc9-7f2a-46d4-a3fa-f039d963485c" providerId="ADAL" clId="{FE1C1A99-0EC2-4412-8F2F-BF70F2BAEEBD}" dt="2020-10-23T13:44:15.907" v="145"/>
          <ac:grpSpMkLst>
            <pc:docMk/>
            <pc:sldMk cId="0" sldId="350"/>
            <ac:grpSpMk id="7" creationId="{65F15DA1-6CB2-41D1-BACD-30F2534A8957}"/>
          </ac:grpSpMkLst>
        </pc:grpChg>
        <pc:picChg chg="add mod">
          <ac:chgData name="Prof. Dr.Ir. Arif Djunaidy, M.Sc" userId="09574fc9-7f2a-46d4-a3fa-f039d963485c" providerId="ADAL" clId="{FE1C1A99-0EC2-4412-8F2F-BF70F2BAEEBD}" dt="2020-10-23T13:44:19.379" v="146" actId="1076"/>
          <ac:picMkLst>
            <pc:docMk/>
            <pc:sldMk cId="0" sldId="350"/>
            <ac:picMk id="3" creationId="{196F4AD8-A818-46F7-8605-07AF329C6317}"/>
          </ac:picMkLst>
        </pc:picChg>
        <pc:picChg chg="mod">
          <ac:chgData name="Prof. Dr.Ir. Arif Djunaidy, M.Sc" userId="09574fc9-7f2a-46d4-a3fa-f039d963485c" providerId="ADAL" clId="{FE1C1A99-0EC2-4412-8F2F-BF70F2BAEEBD}" dt="2020-10-23T13:44:15.907" v="145"/>
          <ac:picMkLst>
            <pc:docMk/>
            <pc:sldMk cId="0" sldId="350"/>
            <ac:picMk id="9" creationId="{ED469F5F-EA3E-4726-9529-72AE8130BAB0}"/>
          </ac:picMkLst>
        </pc:picChg>
        <pc:picChg chg="del mod">
          <ac:chgData name="Prof. Dr.Ir. Arif Djunaidy, M.Sc" userId="09574fc9-7f2a-46d4-a3fa-f039d963485c" providerId="ADAL" clId="{FE1C1A99-0EC2-4412-8F2F-BF70F2BAEEBD}" dt="2020-10-23T13:43:30.790" v="138" actId="478"/>
          <ac:picMkLst>
            <pc:docMk/>
            <pc:sldMk cId="0" sldId="350"/>
            <ac:picMk id="38913" creationId="{53DDF457-6D0D-4BAB-ACF4-0F9FC05F77F8}"/>
          </ac:picMkLst>
        </pc:picChg>
      </pc:sldChg>
      <pc:sldChg chg="addSp delSp modSp">
        <pc:chgData name="Prof. Dr.Ir. Arif Djunaidy, M.Sc" userId="09574fc9-7f2a-46d4-a3fa-f039d963485c" providerId="ADAL" clId="{FE1C1A99-0EC2-4412-8F2F-BF70F2BAEEBD}" dt="2020-10-23T13:44:35.960" v="149" actId="1076"/>
        <pc:sldMkLst>
          <pc:docMk/>
          <pc:sldMk cId="0" sldId="351"/>
        </pc:sldMkLst>
        <pc:spChg chg="mod">
          <ac:chgData name="Prof. Dr.Ir. Arif Djunaidy, M.Sc" userId="09574fc9-7f2a-46d4-a3fa-f039d963485c" providerId="ADAL" clId="{FE1C1A99-0EC2-4412-8F2F-BF70F2BAEEBD}" dt="2020-10-23T09:44:57.346" v="76"/>
          <ac:spMkLst>
            <pc:docMk/>
            <pc:sldMk cId="0" sldId="351"/>
            <ac:spMk id="6" creationId="{4C2D2356-9FA7-4CBC-9D6E-C974CAC919AA}"/>
          </ac:spMkLst>
        </pc:spChg>
        <pc:spChg chg="mod">
          <ac:chgData name="Prof. Dr.Ir. Arif Djunaidy, M.Sc" userId="09574fc9-7f2a-46d4-a3fa-f039d963485c" providerId="ADAL" clId="{FE1C1A99-0EC2-4412-8F2F-BF70F2BAEEBD}" dt="2020-10-23T09:44:57.346" v="76"/>
          <ac:spMkLst>
            <pc:docMk/>
            <pc:sldMk cId="0" sldId="351"/>
            <ac:spMk id="8" creationId="{28D5BD53-3366-4E5B-80CC-3BB830E3779F}"/>
          </ac:spMkLst>
        </pc:spChg>
        <pc:spChg chg="mod">
          <ac:chgData name="Prof. Dr.Ir. Arif Djunaidy, M.Sc" userId="09574fc9-7f2a-46d4-a3fa-f039d963485c" providerId="ADAL" clId="{FE1C1A99-0EC2-4412-8F2F-BF70F2BAEEBD}" dt="2020-10-23T09:44:57.346" v="76"/>
          <ac:spMkLst>
            <pc:docMk/>
            <pc:sldMk cId="0" sldId="351"/>
            <ac:spMk id="9" creationId="{042E2F9E-9C1E-4C35-BF56-618425D46D06}"/>
          </ac:spMkLst>
        </pc:spChg>
        <pc:spChg chg="mod">
          <ac:chgData name="Prof. Dr.Ir. Arif Djunaidy, M.Sc" userId="09574fc9-7f2a-46d4-a3fa-f039d963485c" providerId="ADAL" clId="{FE1C1A99-0EC2-4412-8F2F-BF70F2BAEEBD}" dt="2020-10-23T09:44:57.346" v="76"/>
          <ac:spMkLst>
            <pc:docMk/>
            <pc:sldMk cId="0" sldId="351"/>
            <ac:spMk id="10" creationId="{D685D9E2-AA89-4C6E-85F3-F4F1BF1C21E0}"/>
          </ac:spMkLst>
        </pc:spChg>
        <pc:spChg chg="mod">
          <ac:chgData name="Prof. Dr.Ir. Arif Djunaidy, M.Sc" userId="09574fc9-7f2a-46d4-a3fa-f039d963485c" providerId="ADAL" clId="{FE1C1A99-0EC2-4412-8F2F-BF70F2BAEEBD}" dt="2020-10-23T13:44:32.945" v="148" actId="1076"/>
          <ac:spMkLst>
            <pc:docMk/>
            <pc:sldMk cId="0" sldId="351"/>
            <ac:spMk id="40961" creationId="{EBC3766B-41E4-4F6E-916B-20897185D928}"/>
          </ac:spMkLst>
        </pc:spChg>
        <pc:spChg chg="mod">
          <ac:chgData name="Prof. Dr.Ir. Arif Djunaidy, M.Sc" userId="09574fc9-7f2a-46d4-a3fa-f039d963485c" providerId="ADAL" clId="{FE1C1A99-0EC2-4412-8F2F-BF70F2BAEEBD}" dt="2020-10-23T13:44:35.960" v="149" actId="1076"/>
          <ac:spMkLst>
            <pc:docMk/>
            <pc:sldMk cId="0" sldId="351"/>
            <ac:spMk id="40962" creationId="{47E4D4DC-C1D2-482A-962C-5486DF18F4CF}"/>
          </ac:spMkLst>
        </pc:spChg>
        <pc:spChg chg="del">
          <ac:chgData name="Prof. Dr.Ir. Arif Djunaidy, M.Sc" userId="09574fc9-7f2a-46d4-a3fa-f039d963485c" providerId="ADAL" clId="{FE1C1A99-0EC2-4412-8F2F-BF70F2BAEEBD}" dt="2020-10-23T09:42:47.222" v="39" actId="478"/>
          <ac:spMkLst>
            <pc:docMk/>
            <pc:sldMk cId="0" sldId="351"/>
            <ac:spMk id="40963" creationId="{3D41D4D5-5280-4D88-BC61-C77664549566}"/>
          </ac:spMkLst>
        </pc:spChg>
        <pc:grpChg chg="add mod">
          <ac:chgData name="Prof. Dr.Ir. Arif Djunaidy, M.Sc" userId="09574fc9-7f2a-46d4-a3fa-f039d963485c" providerId="ADAL" clId="{FE1C1A99-0EC2-4412-8F2F-BF70F2BAEEBD}" dt="2020-10-23T09:44:57.346" v="76"/>
          <ac:grpSpMkLst>
            <pc:docMk/>
            <pc:sldMk cId="0" sldId="351"/>
            <ac:grpSpMk id="5" creationId="{0B5DABCD-B78E-415F-926F-3181308CC52C}"/>
          </ac:grpSpMkLst>
        </pc:grpChg>
        <pc:picChg chg="mod">
          <ac:chgData name="Prof. Dr.Ir. Arif Djunaidy, M.Sc" userId="09574fc9-7f2a-46d4-a3fa-f039d963485c" providerId="ADAL" clId="{FE1C1A99-0EC2-4412-8F2F-BF70F2BAEEBD}" dt="2020-10-23T09:44:57.346" v="76"/>
          <ac:picMkLst>
            <pc:docMk/>
            <pc:sldMk cId="0" sldId="351"/>
            <ac:picMk id="7" creationId="{075942F5-AC2E-4DA8-BEDA-A15992290A5A}"/>
          </ac:picMkLst>
        </pc:picChg>
      </pc:sldChg>
      <pc:sldChg chg="addSp delSp modSp ord">
        <pc:chgData name="Prof. Dr.Ir. Arif Djunaidy, M.Sc" userId="09574fc9-7f2a-46d4-a3fa-f039d963485c" providerId="ADAL" clId="{FE1C1A99-0EC2-4412-8F2F-BF70F2BAEEBD}" dt="2020-10-23T13:44:43.849" v="151" actId="1076"/>
        <pc:sldMkLst>
          <pc:docMk/>
          <pc:sldMk cId="0" sldId="352"/>
        </pc:sldMkLst>
        <pc:spChg chg="mod">
          <ac:chgData name="Prof. Dr.Ir. Arif Djunaidy, M.Sc" userId="09574fc9-7f2a-46d4-a3fa-f039d963485c" providerId="ADAL" clId="{FE1C1A99-0EC2-4412-8F2F-BF70F2BAEEBD}" dt="2020-10-23T09:45:05.329" v="79"/>
          <ac:spMkLst>
            <pc:docMk/>
            <pc:sldMk cId="0" sldId="352"/>
            <ac:spMk id="6" creationId="{B3493B28-D94E-4B6B-9B7B-DF7003DF8139}"/>
          </ac:spMkLst>
        </pc:spChg>
        <pc:spChg chg="mod">
          <ac:chgData name="Prof. Dr.Ir. Arif Djunaidy, M.Sc" userId="09574fc9-7f2a-46d4-a3fa-f039d963485c" providerId="ADAL" clId="{FE1C1A99-0EC2-4412-8F2F-BF70F2BAEEBD}" dt="2020-10-23T09:45:05.329" v="79"/>
          <ac:spMkLst>
            <pc:docMk/>
            <pc:sldMk cId="0" sldId="352"/>
            <ac:spMk id="8" creationId="{CD81A683-2A9A-4975-A986-EEE0C5D3DF18}"/>
          </ac:spMkLst>
        </pc:spChg>
        <pc:spChg chg="mod">
          <ac:chgData name="Prof. Dr.Ir. Arif Djunaidy, M.Sc" userId="09574fc9-7f2a-46d4-a3fa-f039d963485c" providerId="ADAL" clId="{FE1C1A99-0EC2-4412-8F2F-BF70F2BAEEBD}" dt="2020-10-23T09:45:05.329" v="79"/>
          <ac:spMkLst>
            <pc:docMk/>
            <pc:sldMk cId="0" sldId="352"/>
            <ac:spMk id="9" creationId="{30775875-D863-4430-87F0-2A995EB385A1}"/>
          </ac:spMkLst>
        </pc:spChg>
        <pc:spChg chg="mod">
          <ac:chgData name="Prof. Dr.Ir. Arif Djunaidy, M.Sc" userId="09574fc9-7f2a-46d4-a3fa-f039d963485c" providerId="ADAL" clId="{FE1C1A99-0EC2-4412-8F2F-BF70F2BAEEBD}" dt="2020-10-23T09:45:05.329" v="79"/>
          <ac:spMkLst>
            <pc:docMk/>
            <pc:sldMk cId="0" sldId="352"/>
            <ac:spMk id="10" creationId="{AB980104-7165-46DF-B888-F7466F715E33}"/>
          </ac:spMkLst>
        </pc:spChg>
        <pc:spChg chg="mod">
          <ac:chgData name="Prof. Dr.Ir. Arif Djunaidy, M.Sc" userId="09574fc9-7f2a-46d4-a3fa-f039d963485c" providerId="ADAL" clId="{FE1C1A99-0EC2-4412-8F2F-BF70F2BAEEBD}" dt="2020-10-23T13:44:40.707" v="150" actId="1076"/>
          <ac:spMkLst>
            <pc:docMk/>
            <pc:sldMk cId="0" sldId="352"/>
            <ac:spMk id="43009" creationId="{CCBED8E0-4396-4187-9B3B-290F3EA8632D}"/>
          </ac:spMkLst>
        </pc:spChg>
        <pc:spChg chg="mod">
          <ac:chgData name="Prof. Dr.Ir. Arif Djunaidy, M.Sc" userId="09574fc9-7f2a-46d4-a3fa-f039d963485c" providerId="ADAL" clId="{FE1C1A99-0EC2-4412-8F2F-BF70F2BAEEBD}" dt="2020-10-23T13:44:43.849" v="151" actId="1076"/>
          <ac:spMkLst>
            <pc:docMk/>
            <pc:sldMk cId="0" sldId="352"/>
            <ac:spMk id="43010" creationId="{2F5DF00C-CF89-4E9A-8416-0FCC22FA2343}"/>
          </ac:spMkLst>
        </pc:spChg>
        <pc:spChg chg="del">
          <ac:chgData name="Prof. Dr.Ir. Arif Djunaidy, M.Sc" userId="09574fc9-7f2a-46d4-a3fa-f039d963485c" providerId="ADAL" clId="{FE1C1A99-0EC2-4412-8F2F-BF70F2BAEEBD}" dt="2020-10-23T09:42:53.751" v="40" actId="478"/>
          <ac:spMkLst>
            <pc:docMk/>
            <pc:sldMk cId="0" sldId="352"/>
            <ac:spMk id="43011" creationId="{03D3CF31-3250-41AD-A49F-A514964FD06D}"/>
          </ac:spMkLst>
        </pc:spChg>
        <pc:grpChg chg="add mod">
          <ac:chgData name="Prof. Dr.Ir. Arif Djunaidy, M.Sc" userId="09574fc9-7f2a-46d4-a3fa-f039d963485c" providerId="ADAL" clId="{FE1C1A99-0EC2-4412-8F2F-BF70F2BAEEBD}" dt="2020-10-23T09:45:05.329" v="79"/>
          <ac:grpSpMkLst>
            <pc:docMk/>
            <pc:sldMk cId="0" sldId="352"/>
            <ac:grpSpMk id="5" creationId="{E25316BB-901A-44A2-AA3E-7CCE60CC30F3}"/>
          </ac:grpSpMkLst>
        </pc:grpChg>
        <pc:picChg chg="mod">
          <ac:chgData name="Prof. Dr.Ir. Arif Djunaidy, M.Sc" userId="09574fc9-7f2a-46d4-a3fa-f039d963485c" providerId="ADAL" clId="{FE1C1A99-0EC2-4412-8F2F-BF70F2BAEEBD}" dt="2020-10-23T09:45:05.329" v="79"/>
          <ac:picMkLst>
            <pc:docMk/>
            <pc:sldMk cId="0" sldId="352"/>
            <ac:picMk id="7" creationId="{92BD05E2-2A26-455D-B554-54A14EA3C713}"/>
          </ac:picMkLst>
        </pc:picChg>
      </pc:sldChg>
      <pc:sldChg chg="addSp delSp modSp">
        <pc:chgData name="Prof. Dr.Ir. Arif Djunaidy, M.Sc" userId="09574fc9-7f2a-46d4-a3fa-f039d963485c" providerId="ADAL" clId="{FE1C1A99-0EC2-4412-8F2F-BF70F2BAEEBD}" dt="2020-10-23T13:44:52.328" v="153" actId="1076"/>
        <pc:sldMkLst>
          <pc:docMk/>
          <pc:sldMk cId="0" sldId="353"/>
        </pc:sldMkLst>
        <pc:spChg chg="mod">
          <ac:chgData name="Prof. Dr.Ir. Arif Djunaidy, M.Sc" userId="09574fc9-7f2a-46d4-a3fa-f039d963485c" providerId="ADAL" clId="{FE1C1A99-0EC2-4412-8F2F-BF70F2BAEEBD}" dt="2020-10-23T09:46:31.076" v="102"/>
          <ac:spMkLst>
            <pc:docMk/>
            <pc:sldMk cId="0" sldId="353"/>
            <ac:spMk id="6" creationId="{2540E294-1606-41D2-AB8D-ED7287120E7E}"/>
          </ac:spMkLst>
        </pc:spChg>
        <pc:spChg chg="mod">
          <ac:chgData name="Prof. Dr.Ir. Arif Djunaidy, M.Sc" userId="09574fc9-7f2a-46d4-a3fa-f039d963485c" providerId="ADAL" clId="{FE1C1A99-0EC2-4412-8F2F-BF70F2BAEEBD}" dt="2020-10-23T09:46:31.076" v="102"/>
          <ac:spMkLst>
            <pc:docMk/>
            <pc:sldMk cId="0" sldId="353"/>
            <ac:spMk id="8" creationId="{CC3BF693-68DB-44B5-9DF9-13C0BFBB3D71}"/>
          </ac:spMkLst>
        </pc:spChg>
        <pc:spChg chg="mod">
          <ac:chgData name="Prof. Dr.Ir. Arif Djunaidy, M.Sc" userId="09574fc9-7f2a-46d4-a3fa-f039d963485c" providerId="ADAL" clId="{FE1C1A99-0EC2-4412-8F2F-BF70F2BAEEBD}" dt="2020-10-23T09:46:31.076" v="102"/>
          <ac:spMkLst>
            <pc:docMk/>
            <pc:sldMk cId="0" sldId="353"/>
            <ac:spMk id="9" creationId="{7D3AEF06-6C17-452E-8D68-B758BF40A979}"/>
          </ac:spMkLst>
        </pc:spChg>
        <pc:spChg chg="mod">
          <ac:chgData name="Prof. Dr.Ir. Arif Djunaidy, M.Sc" userId="09574fc9-7f2a-46d4-a3fa-f039d963485c" providerId="ADAL" clId="{FE1C1A99-0EC2-4412-8F2F-BF70F2BAEEBD}" dt="2020-10-23T09:46:31.076" v="102"/>
          <ac:spMkLst>
            <pc:docMk/>
            <pc:sldMk cId="0" sldId="353"/>
            <ac:spMk id="10" creationId="{330AD67D-41F6-4CDD-956B-BEBDE87CE562}"/>
          </ac:spMkLst>
        </pc:spChg>
        <pc:spChg chg="mod">
          <ac:chgData name="Prof. Dr.Ir. Arif Djunaidy, M.Sc" userId="09574fc9-7f2a-46d4-a3fa-f039d963485c" providerId="ADAL" clId="{FE1C1A99-0EC2-4412-8F2F-BF70F2BAEEBD}" dt="2020-10-23T13:44:49.763" v="152" actId="1076"/>
          <ac:spMkLst>
            <pc:docMk/>
            <pc:sldMk cId="0" sldId="353"/>
            <ac:spMk id="45057" creationId="{A6545AE8-E5A6-4F13-AEC4-9AC14A8AA314}"/>
          </ac:spMkLst>
        </pc:spChg>
        <pc:spChg chg="mod">
          <ac:chgData name="Prof. Dr.Ir. Arif Djunaidy, M.Sc" userId="09574fc9-7f2a-46d4-a3fa-f039d963485c" providerId="ADAL" clId="{FE1C1A99-0EC2-4412-8F2F-BF70F2BAEEBD}" dt="2020-10-23T13:44:52.328" v="153" actId="1076"/>
          <ac:spMkLst>
            <pc:docMk/>
            <pc:sldMk cId="0" sldId="353"/>
            <ac:spMk id="45058" creationId="{B6B356F2-697F-43E2-B8A7-ABF5155CEBFB}"/>
          </ac:spMkLst>
        </pc:spChg>
        <pc:spChg chg="del">
          <ac:chgData name="Prof. Dr.Ir. Arif Djunaidy, M.Sc" userId="09574fc9-7f2a-46d4-a3fa-f039d963485c" providerId="ADAL" clId="{FE1C1A99-0EC2-4412-8F2F-BF70F2BAEEBD}" dt="2020-10-23T09:42:57.171" v="41" actId="478"/>
          <ac:spMkLst>
            <pc:docMk/>
            <pc:sldMk cId="0" sldId="353"/>
            <ac:spMk id="45059" creationId="{DD5F6450-E491-44FD-97A9-3DC19CB26AB5}"/>
          </ac:spMkLst>
        </pc:spChg>
        <pc:grpChg chg="add mod">
          <ac:chgData name="Prof. Dr.Ir. Arif Djunaidy, M.Sc" userId="09574fc9-7f2a-46d4-a3fa-f039d963485c" providerId="ADAL" clId="{FE1C1A99-0EC2-4412-8F2F-BF70F2BAEEBD}" dt="2020-10-23T09:46:31.076" v="102"/>
          <ac:grpSpMkLst>
            <pc:docMk/>
            <pc:sldMk cId="0" sldId="353"/>
            <ac:grpSpMk id="5" creationId="{9B19FF75-991F-4F34-9926-2E08DB34C796}"/>
          </ac:grpSpMkLst>
        </pc:grpChg>
        <pc:picChg chg="mod">
          <ac:chgData name="Prof. Dr.Ir. Arif Djunaidy, M.Sc" userId="09574fc9-7f2a-46d4-a3fa-f039d963485c" providerId="ADAL" clId="{FE1C1A99-0EC2-4412-8F2F-BF70F2BAEEBD}" dt="2020-10-23T09:46:31.076" v="102"/>
          <ac:picMkLst>
            <pc:docMk/>
            <pc:sldMk cId="0" sldId="353"/>
            <ac:picMk id="7" creationId="{E72FF89F-9874-403A-B4B8-B7AE5C5E0B3C}"/>
          </ac:picMkLst>
        </pc:picChg>
      </pc:sldChg>
      <pc:sldChg chg="addSp delSp modSp">
        <pc:chgData name="Prof. Dr.Ir. Arif Djunaidy, M.Sc" userId="09574fc9-7f2a-46d4-a3fa-f039d963485c" providerId="ADAL" clId="{FE1C1A99-0EC2-4412-8F2F-BF70F2BAEEBD}" dt="2020-10-23T09:46:28.553" v="101"/>
        <pc:sldMkLst>
          <pc:docMk/>
          <pc:sldMk cId="0" sldId="354"/>
        </pc:sldMkLst>
        <pc:spChg chg="mod">
          <ac:chgData name="Prof. Dr.Ir. Arif Djunaidy, M.Sc" userId="09574fc9-7f2a-46d4-a3fa-f039d963485c" providerId="ADAL" clId="{FE1C1A99-0EC2-4412-8F2F-BF70F2BAEEBD}" dt="2020-10-23T09:46:28.553" v="101"/>
          <ac:spMkLst>
            <pc:docMk/>
            <pc:sldMk cId="0" sldId="354"/>
            <ac:spMk id="6" creationId="{7AB8D235-FAA7-4270-B5CF-6ECA95D02EA7}"/>
          </ac:spMkLst>
        </pc:spChg>
        <pc:spChg chg="mod">
          <ac:chgData name="Prof. Dr.Ir. Arif Djunaidy, M.Sc" userId="09574fc9-7f2a-46d4-a3fa-f039d963485c" providerId="ADAL" clId="{FE1C1A99-0EC2-4412-8F2F-BF70F2BAEEBD}" dt="2020-10-23T09:46:28.553" v="101"/>
          <ac:spMkLst>
            <pc:docMk/>
            <pc:sldMk cId="0" sldId="354"/>
            <ac:spMk id="8" creationId="{295A4698-E82E-4724-BFF0-DAEFA3B8EED1}"/>
          </ac:spMkLst>
        </pc:spChg>
        <pc:spChg chg="mod">
          <ac:chgData name="Prof. Dr.Ir. Arif Djunaidy, M.Sc" userId="09574fc9-7f2a-46d4-a3fa-f039d963485c" providerId="ADAL" clId="{FE1C1A99-0EC2-4412-8F2F-BF70F2BAEEBD}" dt="2020-10-23T09:46:28.553" v="101"/>
          <ac:spMkLst>
            <pc:docMk/>
            <pc:sldMk cId="0" sldId="354"/>
            <ac:spMk id="9" creationId="{91BA5EF8-7A1B-46B7-9927-2945F1E92BD8}"/>
          </ac:spMkLst>
        </pc:spChg>
        <pc:spChg chg="mod">
          <ac:chgData name="Prof. Dr.Ir. Arif Djunaidy, M.Sc" userId="09574fc9-7f2a-46d4-a3fa-f039d963485c" providerId="ADAL" clId="{FE1C1A99-0EC2-4412-8F2F-BF70F2BAEEBD}" dt="2020-10-23T09:46:28.553" v="101"/>
          <ac:spMkLst>
            <pc:docMk/>
            <pc:sldMk cId="0" sldId="354"/>
            <ac:spMk id="10" creationId="{5C2DE9BD-2FDE-4F0C-8BDF-9FB5A565BCDB}"/>
          </ac:spMkLst>
        </pc:spChg>
        <pc:spChg chg="del">
          <ac:chgData name="Prof. Dr.Ir. Arif Djunaidy, M.Sc" userId="09574fc9-7f2a-46d4-a3fa-f039d963485c" providerId="ADAL" clId="{FE1C1A99-0EC2-4412-8F2F-BF70F2BAEEBD}" dt="2020-10-23T09:43:01.958" v="42" actId="478"/>
          <ac:spMkLst>
            <pc:docMk/>
            <pc:sldMk cId="0" sldId="354"/>
            <ac:spMk id="47107" creationId="{66C718FB-0A74-4B08-B7AA-BB91452C1D8C}"/>
          </ac:spMkLst>
        </pc:spChg>
        <pc:grpChg chg="add mod">
          <ac:chgData name="Prof. Dr.Ir. Arif Djunaidy, M.Sc" userId="09574fc9-7f2a-46d4-a3fa-f039d963485c" providerId="ADAL" clId="{FE1C1A99-0EC2-4412-8F2F-BF70F2BAEEBD}" dt="2020-10-23T09:46:28.553" v="101"/>
          <ac:grpSpMkLst>
            <pc:docMk/>
            <pc:sldMk cId="0" sldId="354"/>
            <ac:grpSpMk id="5" creationId="{525F2C1E-127A-4A55-9E3F-AA44CE983F02}"/>
          </ac:grpSpMkLst>
        </pc:grpChg>
        <pc:picChg chg="mod">
          <ac:chgData name="Prof. Dr.Ir. Arif Djunaidy, M.Sc" userId="09574fc9-7f2a-46d4-a3fa-f039d963485c" providerId="ADAL" clId="{FE1C1A99-0EC2-4412-8F2F-BF70F2BAEEBD}" dt="2020-10-23T09:46:28.553" v="101"/>
          <ac:picMkLst>
            <pc:docMk/>
            <pc:sldMk cId="0" sldId="354"/>
            <ac:picMk id="7" creationId="{80E8C658-156E-4EF0-8112-62CAF4FD8174}"/>
          </ac:picMkLst>
        </pc:picChg>
      </pc:sldChg>
      <pc:sldChg chg="addSp delSp modSp mod">
        <pc:chgData name="Prof. Dr.Ir. Arif Djunaidy, M.Sc" userId="09574fc9-7f2a-46d4-a3fa-f039d963485c" providerId="ADAL" clId="{FE1C1A99-0EC2-4412-8F2F-BF70F2BAEEBD}" dt="2020-10-23T13:46:17.582" v="161" actId="1076"/>
        <pc:sldMkLst>
          <pc:docMk/>
          <pc:sldMk cId="0" sldId="355"/>
        </pc:sldMkLst>
        <pc:spChg chg="mod">
          <ac:chgData name="Prof. Dr.Ir. Arif Djunaidy, M.Sc" userId="09574fc9-7f2a-46d4-a3fa-f039d963485c" providerId="ADAL" clId="{FE1C1A99-0EC2-4412-8F2F-BF70F2BAEEBD}" dt="2020-10-23T09:46:25.877" v="100"/>
          <ac:spMkLst>
            <pc:docMk/>
            <pc:sldMk cId="0" sldId="355"/>
            <ac:spMk id="7" creationId="{CFDC41CA-2390-4074-A87F-AE634D15032A}"/>
          </ac:spMkLst>
        </pc:spChg>
        <pc:spChg chg="mod">
          <ac:chgData name="Prof. Dr.Ir. Arif Djunaidy, M.Sc" userId="09574fc9-7f2a-46d4-a3fa-f039d963485c" providerId="ADAL" clId="{FE1C1A99-0EC2-4412-8F2F-BF70F2BAEEBD}" dt="2020-10-23T09:46:25.877" v="100"/>
          <ac:spMkLst>
            <pc:docMk/>
            <pc:sldMk cId="0" sldId="355"/>
            <ac:spMk id="9" creationId="{15DD619C-0A29-4454-8B3C-157F77AA5495}"/>
          </ac:spMkLst>
        </pc:spChg>
        <pc:spChg chg="mod">
          <ac:chgData name="Prof. Dr.Ir. Arif Djunaidy, M.Sc" userId="09574fc9-7f2a-46d4-a3fa-f039d963485c" providerId="ADAL" clId="{FE1C1A99-0EC2-4412-8F2F-BF70F2BAEEBD}" dt="2020-10-23T09:46:25.877" v="100"/>
          <ac:spMkLst>
            <pc:docMk/>
            <pc:sldMk cId="0" sldId="355"/>
            <ac:spMk id="10" creationId="{2E9775AA-5AD7-41DB-8B7F-54B11143479D}"/>
          </ac:spMkLst>
        </pc:spChg>
        <pc:spChg chg="mod">
          <ac:chgData name="Prof. Dr.Ir. Arif Djunaidy, M.Sc" userId="09574fc9-7f2a-46d4-a3fa-f039d963485c" providerId="ADAL" clId="{FE1C1A99-0EC2-4412-8F2F-BF70F2BAEEBD}" dt="2020-10-23T09:46:25.877" v="100"/>
          <ac:spMkLst>
            <pc:docMk/>
            <pc:sldMk cId="0" sldId="355"/>
            <ac:spMk id="11" creationId="{D25DCF8F-C926-4A18-AF72-1482336CA79D}"/>
          </ac:spMkLst>
        </pc:spChg>
        <pc:spChg chg="mod">
          <ac:chgData name="Prof. Dr.Ir. Arif Djunaidy, M.Sc" userId="09574fc9-7f2a-46d4-a3fa-f039d963485c" providerId="ADAL" clId="{FE1C1A99-0EC2-4412-8F2F-BF70F2BAEEBD}" dt="2020-10-23T13:46:07.703" v="158" actId="1076"/>
          <ac:spMkLst>
            <pc:docMk/>
            <pc:sldMk cId="0" sldId="355"/>
            <ac:spMk id="49153" creationId="{E749C0C7-DF39-4FDE-AB78-C004207CBD72}"/>
          </ac:spMkLst>
        </pc:spChg>
        <pc:spChg chg="del">
          <ac:chgData name="Prof. Dr.Ir. Arif Djunaidy, M.Sc" userId="09574fc9-7f2a-46d4-a3fa-f039d963485c" providerId="ADAL" clId="{FE1C1A99-0EC2-4412-8F2F-BF70F2BAEEBD}" dt="2020-10-23T09:43:06.397" v="43" actId="478"/>
          <ac:spMkLst>
            <pc:docMk/>
            <pc:sldMk cId="0" sldId="355"/>
            <ac:spMk id="49156" creationId="{14A9A594-5263-4A8A-BF4C-D309B0472D09}"/>
          </ac:spMkLst>
        </pc:spChg>
        <pc:grpChg chg="add mod">
          <ac:chgData name="Prof. Dr.Ir. Arif Djunaidy, M.Sc" userId="09574fc9-7f2a-46d4-a3fa-f039d963485c" providerId="ADAL" clId="{FE1C1A99-0EC2-4412-8F2F-BF70F2BAEEBD}" dt="2020-10-23T09:46:25.877" v="100"/>
          <ac:grpSpMkLst>
            <pc:docMk/>
            <pc:sldMk cId="0" sldId="355"/>
            <ac:grpSpMk id="6" creationId="{BE5B4429-F7E3-4030-997B-D9B6346CAE71}"/>
          </ac:grpSpMkLst>
        </pc:grpChg>
        <pc:picChg chg="add mod">
          <ac:chgData name="Prof. Dr.Ir. Arif Djunaidy, M.Sc" userId="09574fc9-7f2a-46d4-a3fa-f039d963485c" providerId="ADAL" clId="{FE1C1A99-0EC2-4412-8F2F-BF70F2BAEEBD}" dt="2020-10-23T13:46:17.582" v="161" actId="1076"/>
          <ac:picMkLst>
            <pc:docMk/>
            <pc:sldMk cId="0" sldId="355"/>
            <ac:picMk id="3" creationId="{D1502DA0-FF7B-4C6F-8727-DCC89A6EFE01}"/>
          </ac:picMkLst>
        </pc:picChg>
        <pc:picChg chg="mod">
          <ac:chgData name="Prof. Dr.Ir. Arif Djunaidy, M.Sc" userId="09574fc9-7f2a-46d4-a3fa-f039d963485c" providerId="ADAL" clId="{FE1C1A99-0EC2-4412-8F2F-BF70F2BAEEBD}" dt="2020-10-23T09:46:25.877" v="100"/>
          <ac:picMkLst>
            <pc:docMk/>
            <pc:sldMk cId="0" sldId="355"/>
            <ac:picMk id="8" creationId="{D417061F-8F97-4CEB-8A01-0046F7E7C3D2}"/>
          </ac:picMkLst>
        </pc:picChg>
        <pc:picChg chg="del mod">
          <ac:chgData name="Prof. Dr.Ir. Arif Djunaidy, M.Sc" userId="09574fc9-7f2a-46d4-a3fa-f039d963485c" providerId="ADAL" clId="{FE1C1A99-0EC2-4412-8F2F-BF70F2BAEEBD}" dt="2020-10-23T13:46:01.278" v="155" actId="478"/>
          <ac:picMkLst>
            <pc:docMk/>
            <pc:sldMk cId="0" sldId="355"/>
            <ac:picMk id="49154" creationId="{B18D6E11-D2B2-4B40-A71C-225FC81B71C0}"/>
          </ac:picMkLst>
        </pc:picChg>
      </pc:sldChg>
      <pc:sldChg chg="addSp delSp modSp">
        <pc:chgData name="Prof. Dr.Ir. Arif Djunaidy, M.Sc" userId="09574fc9-7f2a-46d4-a3fa-f039d963485c" providerId="ADAL" clId="{FE1C1A99-0EC2-4412-8F2F-BF70F2BAEEBD}" dt="2020-10-23T09:45:08.868" v="80"/>
        <pc:sldMkLst>
          <pc:docMk/>
          <pc:sldMk cId="0" sldId="356"/>
        </pc:sldMkLst>
        <pc:spChg chg="mod">
          <ac:chgData name="Prof. Dr.Ir. Arif Djunaidy, M.Sc" userId="09574fc9-7f2a-46d4-a3fa-f039d963485c" providerId="ADAL" clId="{FE1C1A99-0EC2-4412-8F2F-BF70F2BAEEBD}" dt="2020-10-23T09:45:08.868" v="80"/>
          <ac:spMkLst>
            <pc:docMk/>
            <pc:sldMk cId="0" sldId="356"/>
            <ac:spMk id="6" creationId="{011CDBB1-D18A-4EF5-BFEB-7A614A70D9BA}"/>
          </ac:spMkLst>
        </pc:spChg>
        <pc:spChg chg="mod">
          <ac:chgData name="Prof. Dr.Ir. Arif Djunaidy, M.Sc" userId="09574fc9-7f2a-46d4-a3fa-f039d963485c" providerId="ADAL" clId="{FE1C1A99-0EC2-4412-8F2F-BF70F2BAEEBD}" dt="2020-10-23T09:45:08.868" v="80"/>
          <ac:spMkLst>
            <pc:docMk/>
            <pc:sldMk cId="0" sldId="356"/>
            <ac:spMk id="8" creationId="{8422F1A2-1BC2-4778-B640-8483FEE91040}"/>
          </ac:spMkLst>
        </pc:spChg>
        <pc:spChg chg="mod">
          <ac:chgData name="Prof. Dr.Ir. Arif Djunaidy, M.Sc" userId="09574fc9-7f2a-46d4-a3fa-f039d963485c" providerId="ADAL" clId="{FE1C1A99-0EC2-4412-8F2F-BF70F2BAEEBD}" dt="2020-10-23T09:45:08.868" v="80"/>
          <ac:spMkLst>
            <pc:docMk/>
            <pc:sldMk cId="0" sldId="356"/>
            <ac:spMk id="9" creationId="{6CC0F6C9-C8C4-4D15-9E65-3D96AF778F4E}"/>
          </ac:spMkLst>
        </pc:spChg>
        <pc:spChg chg="mod">
          <ac:chgData name="Prof. Dr.Ir. Arif Djunaidy, M.Sc" userId="09574fc9-7f2a-46d4-a3fa-f039d963485c" providerId="ADAL" clId="{FE1C1A99-0EC2-4412-8F2F-BF70F2BAEEBD}" dt="2020-10-23T09:45:08.868" v="80"/>
          <ac:spMkLst>
            <pc:docMk/>
            <pc:sldMk cId="0" sldId="356"/>
            <ac:spMk id="10" creationId="{BBF86100-B303-4FEC-BA2E-96F61AB0E1C6}"/>
          </ac:spMkLst>
        </pc:spChg>
        <pc:spChg chg="del">
          <ac:chgData name="Prof. Dr.Ir. Arif Djunaidy, M.Sc" userId="09574fc9-7f2a-46d4-a3fa-f039d963485c" providerId="ADAL" clId="{FE1C1A99-0EC2-4412-8F2F-BF70F2BAEEBD}" dt="2020-10-23T09:43:11.659" v="44" actId="478"/>
          <ac:spMkLst>
            <pc:docMk/>
            <pc:sldMk cId="0" sldId="356"/>
            <ac:spMk id="50179" creationId="{2512B3C0-F19B-4118-84E1-BF80D4EBDE4D}"/>
          </ac:spMkLst>
        </pc:spChg>
        <pc:grpChg chg="add mod">
          <ac:chgData name="Prof. Dr.Ir. Arif Djunaidy, M.Sc" userId="09574fc9-7f2a-46d4-a3fa-f039d963485c" providerId="ADAL" clId="{FE1C1A99-0EC2-4412-8F2F-BF70F2BAEEBD}" dt="2020-10-23T09:45:08.868" v="80"/>
          <ac:grpSpMkLst>
            <pc:docMk/>
            <pc:sldMk cId="0" sldId="356"/>
            <ac:grpSpMk id="5" creationId="{816E0EDB-9337-4717-9535-8421BB52A121}"/>
          </ac:grpSpMkLst>
        </pc:grpChg>
        <pc:picChg chg="mod">
          <ac:chgData name="Prof. Dr.Ir. Arif Djunaidy, M.Sc" userId="09574fc9-7f2a-46d4-a3fa-f039d963485c" providerId="ADAL" clId="{FE1C1A99-0EC2-4412-8F2F-BF70F2BAEEBD}" dt="2020-10-23T09:45:08.868" v="80"/>
          <ac:picMkLst>
            <pc:docMk/>
            <pc:sldMk cId="0" sldId="356"/>
            <ac:picMk id="7" creationId="{590E0AA2-F816-4D05-9B78-9B09E0FC2F77}"/>
          </ac:picMkLst>
        </pc:picChg>
      </pc:sldChg>
      <pc:sldChg chg="addSp delSp modSp">
        <pc:chgData name="Prof. Dr.Ir. Arif Djunaidy, M.Sc" userId="09574fc9-7f2a-46d4-a3fa-f039d963485c" providerId="ADAL" clId="{FE1C1A99-0EC2-4412-8F2F-BF70F2BAEEBD}" dt="2020-10-23T13:47:15.761" v="163" actId="1076"/>
        <pc:sldMkLst>
          <pc:docMk/>
          <pc:sldMk cId="0" sldId="357"/>
        </pc:sldMkLst>
        <pc:spChg chg="mod">
          <ac:chgData name="Prof. Dr.Ir. Arif Djunaidy, M.Sc" userId="09574fc9-7f2a-46d4-a3fa-f039d963485c" providerId="ADAL" clId="{FE1C1A99-0EC2-4412-8F2F-BF70F2BAEEBD}" dt="2020-10-23T09:46:22.500" v="99"/>
          <ac:spMkLst>
            <pc:docMk/>
            <pc:sldMk cId="0" sldId="357"/>
            <ac:spMk id="6" creationId="{E824A92A-33BA-4C47-8E1F-E18C0A0BEEF8}"/>
          </ac:spMkLst>
        </pc:spChg>
        <pc:spChg chg="mod">
          <ac:chgData name="Prof. Dr.Ir. Arif Djunaidy, M.Sc" userId="09574fc9-7f2a-46d4-a3fa-f039d963485c" providerId="ADAL" clId="{FE1C1A99-0EC2-4412-8F2F-BF70F2BAEEBD}" dt="2020-10-23T09:46:22.500" v="99"/>
          <ac:spMkLst>
            <pc:docMk/>
            <pc:sldMk cId="0" sldId="357"/>
            <ac:spMk id="8" creationId="{74F0012A-B623-4E0D-8629-09CBCCFEFC9F}"/>
          </ac:spMkLst>
        </pc:spChg>
        <pc:spChg chg="mod">
          <ac:chgData name="Prof. Dr.Ir. Arif Djunaidy, M.Sc" userId="09574fc9-7f2a-46d4-a3fa-f039d963485c" providerId="ADAL" clId="{FE1C1A99-0EC2-4412-8F2F-BF70F2BAEEBD}" dt="2020-10-23T09:46:22.500" v="99"/>
          <ac:spMkLst>
            <pc:docMk/>
            <pc:sldMk cId="0" sldId="357"/>
            <ac:spMk id="9" creationId="{3FB55AE9-F297-4F85-A733-0A3E9524172E}"/>
          </ac:spMkLst>
        </pc:spChg>
        <pc:spChg chg="mod">
          <ac:chgData name="Prof. Dr.Ir. Arif Djunaidy, M.Sc" userId="09574fc9-7f2a-46d4-a3fa-f039d963485c" providerId="ADAL" clId="{FE1C1A99-0EC2-4412-8F2F-BF70F2BAEEBD}" dt="2020-10-23T09:46:22.500" v="99"/>
          <ac:spMkLst>
            <pc:docMk/>
            <pc:sldMk cId="0" sldId="357"/>
            <ac:spMk id="10" creationId="{99AAD689-BEA0-457E-9237-5C7E97CC42CB}"/>
          </ac:spMkLst>
        </pc:spChg>
        <pc:spChg chg="mod">
          <ac:chgData name="Prof. Dr.Ir. Arif Djunaidy, M.Sc" userId="09574fc9-7f2a-46d4-a3fa-f039d963485c" providerId="ADAL" clId="{FE1C1A99-0EC2-4412-8F2F-BF70F2BAEEBD}" dt="2020-10-23T13:47:13.168" v="162" actId="1076"/>
          <ac:spMkLst>
            <pc:docMk/>
            <pc:sldMk cId="0" sldId="357"/>
            <ac:spMk id="52225" creationId="{6675AC58-0481-4114-8EFA-90A2FDAD4A68}"/>
          </ac:spMkLst>
        </pc:spChg>
        <pc:spChg chg="mod">
          <ac:chgData name="Prof. Dr.Ir. Arif Djunaidy, M.Sc" userId="09574fc9-7f2a-46d4-a3fa-f039d963485c" providerId="ADAL" clId="{FE1C1A99-0EC2-4412-8F2F-BF70F2BAEEBD}" dt="2020-10-23T13:47:15.761" v="163" actId="1076"/>
          <ac:spMkLst>
            <pc:docMk/>
            <pc:sldMk cId="0" sldId="357"/>
            <ac:spMk id="52226" creationId="{C20A1F4C-A21E-464C-9C1B-27F0A8C2920D}"/>
          </ac:spMkLst>
        </pc:spChg>
        <pc:spChg chg="del">
          <ac:chgData name="Prof. Dr.Ir. Arif Djunaidy, M.Sc" userId="09574fc9-7f2a-46d4-a3fa-f039d963485c" providerId="ADAL" clId="{FE1C1A99-0EC2-4412-8F2F-BF70F2BAEEBD}" dt="2020-10-23T09:43:14.939" v="45" actId="478"/>
          <ac:spMkLst>
            <pc:docMk/>
            <pc:sldMk cId="0" sldId="357"/>
            <ac:spMk id="52227" creationId="{F262F18A-71DF-4783-82F5-1734B77CE301}"/>
          </ac:spMkLst>
        </pc:spChg>
        <pc:grpChg chg="add mod">
          <ac:chgData name="Prof. Dr.Ir. Arif Djunaidy, M.Sc" userId="09574fc9-7f2a-46d4-a3fa-f039d963485c" providerId="ADAL" clId="{FE1C1A99-0EC2-4412-8F2F-BF70F2BAEEBD}" dt="2020-10-23T09:46:22.500" v="99"/>
          <ac:grpSpMkLst>
            <pc:docMk/>
            <pc:sldMk cId="0" sldId="357"/>
            <ac:grpSpMk id="5" creationId="{C4E5C6A2-BE6E-4E85-8D43-7C115C0CCB25}"/>
          </ac:grpSpMkLst>
        </pc:grpChg>
        <pc:picChg chg="mod">
          <ac:chgData name="Prof. Dr.Ir. Arif Djunaidy, M.Sc" userId="09574fc9-7f2a-46d4-a3fa-f039d963485c" providerId="ADAL" clId="{FE1C1A99-0EC2-4412-8F2F-BF70F2BAEEBD}" dt="2020-10-23T09:46:22.500" v="99"/>
          <ac:picMkLst>
            <pc:docMk/>
            <pc:sldMk cId="0" sldId="357"/>
            <ac:picMk id="7" creationId="{5F60E886-D0EE-456F-8AE0-27D5C8C2C8E3}"/>
          </ac:picMkLst>
        </pc:picChg>
      </pc:sldChg>
      <pc:sldChg chg="addSp delSp modSp">
        <pc:chgData name="Prof. Dr.Ir. Arif Djunaidy, M.Sc" userId="09574fc9-7f2a-46d4-a3fa-f039d963485c" providerId="ADAL" clId="{FE1C1A99-0EC2-4412-8F2F-BF70F2BAEEBD}" dt="2020-10-23T09:46:20.623" v="98"/>
        <pc:sldMkLst>
          <pc:docMk/>
          <pc:sldMk cId="0" sldId="358"/>
        </pc:sldMkLst>
        <pc:spChg chg="mod">
          <ac:chgData name="Prof. Dr.Ir. Arif Djunaidy, M.Sc" userId="09574fc9-7f2a-46d4-a3fa-f039d963485c" providerId="ADAL" clId="{FE1C1A99-0EC2-4412-8F2F-BF70F2BAEEBD}" dt="2020-10-23T09:46:20.623" v="98"/>
          <ac:spMkLst>
            <pc:docMk/>
            <pc:sldMk cId="0" sldId="358"/>
            <ac:spMk id="6" creationId="{8F337FE8-2C52-4D2A-A2E6-C43C60DC9D76}"/>
          </ac:spMkLst>
        </pc:spChg>
        <pc:spChg chg="mod">
          <ac:chgData name="Prof. Dr.Ir. Arif Djunaidy, M.Sc" userId="09574fc9-7f2a-46d4-a3fa-f039d963485c" providerId="ADAL" clId="{FE1C1A99-0EC2-4412-8F2F-BF70F2BAEEBD}" dt="2020-10-23T09:46:20.623" v="98"/>
          <ac:spMkLst>
            <pc:docMk/>
            <pc:sldMk cId="0" sldId="358"/>
            <ac:spMk id="8" creationId="{7E398CAE-1B02-4A23-8377-5F2069B50432}"/>
          </ac:spMkLst>
        </pc:spChg>
        <pc:spChg chg="mod">
          <ac:chgData name="Prof. Dr.Ir. Arif Djunaidy, M.Sc" userId="09574fc9-7f2a-46d4-a3fa-f039d963485c" providerId="ADAL" clId="{FE1C1A99-0EC2-4412-8F2F-BF70F2BAEEBD}" dt="2020-10-23T09:46:20.623" v="98"/>
          <ac:spMkLst>
            <pc:docMk/>
            <pc:sldMk cId="0" sldId="358"/>
            <ac:spMk id="9" creationId="{82165141-4F37-41E8-96B7-46A08AAB2377}"/>
          </ac:spMkLst>
        </pc:spChg>
        <pc:spChg chg="mod">
          <ac:chgData name="Prof. Dr.Ir. Arif Djunaidy, M.Sc" userId="09574fc9-7f2a-46d4-a3fa-f039d963485c" providerId="ADAL" clId="{FE1C1A99-0EC2-4412-8F2F-BF70F2BAEEBD}" dt="2020-10-23T09:46:20.623" v="98"/>
          <ac:spMkLst>
            <pc:docMk/>
            <pc:sldMk cId="0" sldId="358"/>
            <ac:spMk id="10" creationId="{7563E93B-B38E-40DE-ABEB-6554223A5F21}"/>
          </ac:spMkLst>
        </pc:spChg>
        <pc:spChg chg="del">
          <ac:chgData name="Prof. Dr.Ir. Arif Djunaidy, M.Sc" userId="09574fc9-7f2a-46d4-a3fa-f039d963485c" providerId="ADAL" clId="{FE1C1A99-0EC2-4412-8F2F-BF70F2BAEEBD}" dt="2020-10-23T09:43:18.628" v="46" actId="478"/>
          <ac:spMkLst>
            <pc:docMk/>
            <pc:sldMk cId="0" sldId="358"/>
            <ac:spMk id="54275" creationId="{53885ABC-E6E0-4EA9-B6CD-6F73219DE4BF}"/>
          </ac:spMkLst>
        </pc:spChg>
        <pc:grpChg chg="add mod">
          <ac:chgData name="Prof. Dr.Ir. Arif Djunaidy, M.Sc" userId="09574fc9-7f2a-46d4-a3fa-f039d963485c" providerId="ADAL" clId="{FE1C1A99-0EC2-4412-8F2F-BF70F2BAEEBD}" dt="2020-10-23T09:46:20.623" v="98"/>
          <ac:grpSpMkLst>
            <pc:docMk/>
            <pc:sldMk cId="0" sldId="358"/>
            <ac:grpSpMk id="5" creationId="{203D6B0A-8E5B-48F4-9047-B17274FD1578}"/>
          </ac:grpSpMkLst>
        </pc:grpChg>
        <pc:picChg chg="mod">
          <ac:chgData name="Prof. Dr.Ir. Arif Djunaidy, M.Sc" userId="09574fc9-7f2a-46d4-a3fa-f039d963485c" providerId="ADAL" clId="{FE1C1A99-0EC2-4412-8F2F-BF70F2BAEEBD}" dt="2020-10-23T09:46:20.623" v="98"/>
          <ac:picMkLst>
            <pc:docMk/>
            <pc:sldMk cId="0" sldId="358"/>
            <ac:picMk id="7" creationId="{A9DBDDEA-7C31-45E0-9A8D-E2B1AD3823E3}"/>
          </ac:picMkLst>
        </pc:picChg>
      </pc:sldChg>
      <pc:sldChg chg="addSp delSp modSp">
        <pc:chgData name="Prof. Dr.Ir. Arif Djunaidy, M.Sc" userId="09574fc9-7f2a-46d4-a3fa-f039d963485c" providerId="ADAL" clId="{FE1C1A99-0EC2-4412-8F2F-BF70F2BAEEBD}" dt="2020-10-23T13:47:26.444" v="165" actId="1076"/>
        <pc:sldMkLst>
          <pc:docMk/>
          <pc:sldMk cId="0" sldId="359"/>
        </pc:sldMkLst>
        <pc:spChg chg="mod">
          <ac:chgData name="Prof. Dr.Ir. Arif Djunaidy, M.Sc" userId="09574fc9-7f2a-46d4-a3fa-f039d963485c" providerId="ADAL" clId="{FE1C1A99-0EC2-4412-8F2F-BF70F2BAEEBD}" dt="2020-10-23T09:46:18.828" v="97"/>
          <ac:spMkLst>
            <pc:docMk/>
            <pc:sldMk cId="0" sldId="359"/>
            <ac:spMk id="6" creationId="{981FF02F-464F-452A-B2FA-95818D1FB831}"/>
          </ac:spMkLst>
        </pc:spChg>
        <pc:spChg chg="mod">
          <ac:chgData name="Prof. Dr.Ir. Arif Djunaidy, M.Sc" userId="09574fc9-7f2a-46d4-a3fa-f039d963485c" providerId="ADAL" clId="{FE1C1A99-0EC2-4412-8F2F-BF70F2BAEEBD}" dt="2020-10-23T09:46:18.828" v="97"/>
          <ac:spMkLst>
            <pc:docMk/>
            <pc:sldMk cId="0" sldId="359"/>
            <ac:spMk id="8" creationId="{D699D93E-BD01-4C96-988B-909AE0A9AD13}"/>
          </ac:spMkLst>
        </pc:spChg>
        <pc:spChg chg="mod">
          <ac:chgData name="Prof. Dr.Ir. Arif Djunaidy, M.Sc" userId="09574fc9-7f2a-46d4-a3fa-f039d963485c" providerId="ADAL" clId="{FE1C1A99-0EC2-4412-8F2F-BF70F2BAEEBD}" dt="2020-10-23T09:46:18.828" v="97"/>
          <ac:spMkLst>
            <pc:docMk/>
            <pc:sldMk cId="0" sldId="359"/>
            <ac:spMk id="9" creationId="{76BAD464-3EC4-452A-9DAA-893D15A9082E}"/>
          </ac:spMkLst>
        </pc:spChg>
        <pc:spChg chg="mod">
          <ac:chgData name="Prof. Dr.Ir. Arif Djunaidy, M.Sc" userId="09574fc9-7f2a-46d4-a3fa-f039d963485c" providerId="ADAL" clId="{FE1C1A99-0EC2-4412-8F2F-BF70F2BAEEBD}" dt="2020-10-23T09:46:18.828" v="97"/>
          <ac:spMkLst>
            <pc:docMk/>
            <pc:sldMk cId="0" sldId="359"/>
            <ac:spMk id="10" creationId="{44C66CB9-DEA7-4D76-AC56-056F813831FD}"/>
          </ac:spMkLst>
        </pc:spChg>
        <pc:spChg chg="mod">
          <ac:chgData name="Prof. Dr.Ir. Arif Djunaidy, M.Sc" userId="09574fc9-7f2a-46d4-a3fa-f039d963485c" providerId="ADAL" clId="{FE1C1A99-0EC2-4412-8F2F-BF70F2BAEEBD}" dt="2020-10-23T13:47:23.598" v="164" actId="1076"/>
          <ac:spMkLst>
            <pc:docMk/>
            <pc:sldMk cId="0" sldId="359"/>
            <ac:spMk id="56321" creationId="{16110E5D-0571-4A6B-ABF9-EDB5922EC8A5}"/>
          </ac:spMkLst>
        </pc:spChg>
        <pc:spChg chg="mod">
          <ac:chgData name="Prof. Dr.Ir. Arif Djunaidy, M.Sc" userId="09574fc9-7f2a-46d4-a3fa-f039d963485c" providerId="ADAL" clId="{FE1C1A99-0EC2-4412-8F2F-BF70F2BAEEBD}" dt="2020-10-23T13:47:26.444" v="165" actId="1076"/>
          <ac:spMkLst>
            <pc:docMk/>
            <pc:sldMk cId="0" sldId="359"/>
            <ac:spMk id="56322" creationId="{2804AE2C-936E-42F8-B46C-18012F56B71C}"/>
          </ac:spMkLst>
        </pc:spChg>
        <pc:spChg chg="del">
          <ac:chgData name="Prof. Dr.Ir. Arif Djunaidy, M.Sc" userId="09574fc9-7f2a-46d4-a3fa-f039d963485c" providerId="ADAL" clId="{FE1C1A99-0EC2-4412-8F2F-BF70F2BAEEBD}" dt="2020-10-23T09:43:21.396" v="47" actId="478"/>
          <ac:spMkLst>
            <pc:docMk/>
            <pc:sldMk cId="0" sldId="359"/>
            <ac:spMk id="56323" creationId="{B2F5E73E-CDF6-4A61-95BF-BBDEA0FF0486}"/>
          </ac:spMkLst>
        </pc:spChg>
        <pc:grpChg chg="add mod">
          <ac:chgData name="Prof. Dr.Ir. Arif Djunaidy, M.Sc" userId="09574fc9-7f2a-46d4-a3fa-f039d963485c" providerId="ADAL" clId="{FE1C1A99-0EC2-4412-8F2F-BF70F2BAEEBD}" dt="2020-10-23T09:46:18.828" v="97"/>
          <ac:grpSpMkLst>
            <pc:docMk/>
            <pc:sldMk cId="0" sldId="359"/>
            <ac:grpSpMk id="5" creationId="{1964C73C-1163-4AED-B3F6-BB50B19DE871}"/>
          </ac:grpSpMkLst>
        </pc:grpChg>
        <pc:picChg chg="mod">
          <ac:chgData name="Prof. Dr.Ir. Arif Djunaidy, M.Sc" userId="09574fc9-7f2a-46d4-a3fa-f039d963485c" providerId="ADAL" clId="{FE1C1A99-0EC2-4412-8F2F-BF70F2BAEEBD}" dt="2020-10-23T09:46:18.828" v="97"/>
          <ac:picMkLst>
            <pc:docMk/>
            <pc:sldMk cId="0" sldId="359"/>
            <ac:picMk id="7" creationId="{39B582C3-219F-4B66-9AAC-ECD735A93B09}"/>
          </ac:picMkLst>
        </pc:picChg>
      </pc:sldChg>
      <pc:sldChg chg="addSp delSp modSp mod">
        <pc:chgData name="Prof. Dr.Ir. Arif Djunaidy, M.Sc" userId="09574fc9-7f2a-46d4-a3fa-f039d963485c" providerId="ADAL" clId="{FE1C1A99-0EC2-4412-8F2F-BF70F2BAEEBD}" dt="2020-10-23T13:48:16.621" v="167" actId="22"/>
        <pc:sldMkLst>
          <pc:docMk/>
          <pc:sldMk cId="0" sldId="360"/>
        </pc:sldMkLst>
        <pc:spChg chg="mod">
          <ac:chgData name="Prof. Dr.Ir. Arif Djunaidy, M.Sc" userId="09574fc9-7f2a-46d4-a3fa-f039d963485c" providerId="ADAL" clId="{FE1C1A99-0EC2-4412-8F2F-BF70F2BAEEBD}" dt="2020-10-23T09:46:16.535" v="96"/>
          <ac:spMkLst>
            <pc:docMk/>
            <pc:sldMk cId="0" sldId="360"/>
            <ac:spMk id="7" creationId="{928EC6AF-D894-4809-BEA1-49C23099B586}"/>
          </ac:spMkLst>
        </pc:spChg>
        <pc:spChg chg="mod">
          <ac:chgData name="Prof. Dr.Ir. Arif Djunaidy, M.Sc" userId="09574fc9-7f2a-46d4-a3fa-f039d963485c" providerId="ADAL" clId="{FE1C1A99-0EC2-4412-8F2F-BF70F2BAEEBD}" dt="2020-10-23T09:46:16.535" v="96"/>
          <ac:spMkLst>
            <pc:docMk/>
            <pc:sldMk cId="0" sldId="360"/>
            <ac:spMk id="9" creationId="{79373D3D-71BA-467E-88ED-466F0234D1D3}"/>
          </ac:spMkLst>
        </pc:spChg>
        <pc:spChg chg="mod">
          <ac:chgData name="Prof. Dr.Ir. Arif Djunaidy, M.Sc" userId="09574fc9-7f2a-46d4-a3fa-f039d963485c" providerId="ADAL" clId="{FE1C1A99-0EC2-4412-8F2F-BF70F2BAEEBD}" dt="2020-10-23T09:46:16.535" v="96"/>
          <ac:spMkLst>
            <pc:docMk/>
            <pc:sldMk cId="0" sldId="360"/>
            <ac:spMk id="10" creationId="{8C769EBF-64DF-4A91-8F11-74333D8A2840}"/>
          </ac:spMkLst>
        </pc:spChg>
        <pc:spChg chg="mod">
          <ac:chgData name="Prof. Dr.Ir. Arif Djunaidy, M.Sc" userId="09574fc9-7f2a-46d4-a3fa-f039d963485c" providerId="ADAL" clId="{FE1C1A99-0EC2-4412-8F2F-BF70F2BAEEBD}" dt="2020-10-23T09:46:16.535" v="96"/>
          <ac:spMkLst>
            <pc:docMk/>
            <pc:sldMk cId="0" sldId="360"/>
            <ac:spMk id="11" creationId="{FAB1ACA0-7FF6-40D0-A265-A2215D26D4C1}"/>
          </ac:spMkLst>
        </pc:spChg>
        <pc:spChg chg="del">
          <ac:chgData name="Prof. Dr.Ir. Arif Djunaidy, M.Sc" userId="09574fc9-7f2a-46d4-a3fa-f039d963485c" providerId="ADAL" clId="{FE1C1A99-0EC2-4412-8F2F-BF70F2BAEEBD}" dt="2020-10-23T09:43:25.589" v="48" actId="478"/>
          <ac:spMkLst>
            <pc:docMk/>
            <pc:sldMk cId="0" sldId="360"/>
            <ac:spMk id="58372" creationId="{D8FF374F-D5B5-4D6D-831C-F45CE8E73013}"/>
          </ac:spMkLst>
        </pc:spChg>
        <pc:grpChg chg="add mod">
          <ac:chgData name="Prof. Dr.Ir. Arif Djunaidy, M.Sc" userId="09574fc9-7f2a-46d4-a3fa-f039d963485c" providerId="ADAL" clId="{FE1C1A99-0EC2-4412-8F2F-BF70F2BAEEBD}" dt="2020-10-23T09:46:16.535" v="96"/>
          <ac:grpSpMkLst>
            <pc:docMk/>
            <pc:sldMk cId="0" sldId="360"/>
            <ac:grpSpMk id="6" creationId="{B5A40899-8442-41F1-9357-69BCF29E2942}"/>
          </ac:grpSpMkLst>
        </pc:grpChg>
        <pc:picChg chg="add">
          <ac:chgData name="Prof. Dr.Ir. Arif Djunaidy, M.Sc" userId="09574fc9-7f2a-46d4-a3fa-f039d963485c" providerId="ADAL" clId="{FE1C1A99-0EC2-4412-8F2F-BF70F2BAEEBD}" dt="2020-10-23T13:48:16.621" v="167" actId="22"/>
          <ac:picMkLst>
            <pc:docMk/>
            <pc:sldMk cId="0" sldId="360"/>
            <ac:picMk id="2" creationId="{31CE80B1-6D79-4869-9287-A4C25AC42332}"/>
          </ac:picMkLst>
        </pc:picChg>
        <pc:picChg chg="mod">
          <ac:chgData name="Prof. Dr.Ir. Arif Djunaidy, M.Sc" userId="09574fc9-7f2a-46d4-a3fa-f039d963485c" providerId="ADAL" clId="{FE1C1A99-0EC2-4412-8F2F-BF70F2BAEEBD}" dt="2020-10-23T09:46:16.535" v="96"/>
          <ac:picMkLst>
            <pc:docMk/>
            <pc:sldMk cId="0" sldId="360"/>
            <ac:picMk id="8" creationId="{8DFA78FF-78E3-4E49-93D1-C17014E1F848}"/>
          </ac:picMkLst>
        </pc:picChg>
        <pc:picChg chg="del">
          <ac:chgData name="Prof. Dr.Ir. Arif Djunaidy, M.Sc" userId="09574fc9-7f2a-46d4-a3fa-f039d963485c" providerId="ADAL" clId="{FE1C1A99-0EC2-4412-8F2F-BF70F2BAEEBD}" dt="2020-10-23T13:48:06.943" v="166" actId="478"/>
          <ac:picMkLst>
            <pc:docMk/>
            <pc:sldMk cId="0" sldId="360"/>
            <ac:picMk id="58370" creationId="{38B760EC-E5AE-4242-9F15-E7297AC1446F}"/>
          </ac:picMkLst>
        </pc:picChg>
      </pc:sldChg>
      <pc:sldChg chg="addSp delSp modSp mod">
        <pc:chgData name="Prof. Dr.Ir. Arif Djunaidy, M.Sc" userId="09574fc9-7f2a-46d4-a3fa-f039d963485c" providerId="ADAL" clId="{FE1C1A99-0EC2-4412-8F2F-BF70F2BAEEBD}" dt="2020-10-23T13:49:55.239" v="172" actId="14100"/>
        <pc:sldMkLst>
          <pc:docMk/>
          <pc:sldMk cId="0" sldId="361"/>
        </pc:sldMkLst>
        <pc:spChg chg="mod">
          <ac:chgData name="Prof. Dr.Ir. Arif Djunaidy, M.Sc" userId="09574fc9-7f2a-46d4-a3fa-f039d963485c" providerId="ADAL" clId="{FE1C1A99-0EC2-4412-8F2F-BF70F2BAEEBD}" dt="2020-10-23T09:46:14.526" v="95"/>
          <ac:spMkLst>
            <pc:docMk/>
            <pc:sldMk cId="0" sldId="361"/>
            <ac:spMk id="7" creationId="{E74EEE5E-2F9B-4408-B501-AE7EE6B06B04}"/>
          </ac:spMkLst>
        </pc:spChg>
        <pc:spChg chg="mod">
          <ac:chgData name="Prof. Dr.Ir. Arif Djunaidy, M.Sc" userId="09574fc9-7f2a-46d4-a3fa-f039d963485c" providerId="ADAL" clId="{FE1C1A99-0EC2-4412-8F2F-BF70F2BAEEBD}" dt="2020-10-23T09:46:14.526" v="95"/>
          <ac:spMkLst>
            <pc:docMk/>
            <pc:sldMk cId="0" sldId="361"/>
            <ac:spMk id="9" creationId="{82E5722A-1AF6-431B-90B3-40457462FF3B}"/>
          </ac:spMkLst>
        </pc:spChg>
        <pc:spChg chg="mod">
          <ac:chgData name="Prof. Dr.Ir. Arif Djunaidy, M.Sc" userId="09574fc9-7f2a-46d4-a3fa-f039d963485c" providerId="ADAL" clId="{FE1C1A99-0EC2-4412-8F2F-BF70F2BAEEBD}" dt="2020-10-23T09:46:14.526" v="95"/>
          <ac:spMkLst>
            <pc:docMk/>
            <pc:sldMk cId="0" sldId="361"/>
            <ac:spMk id="10" creationId="{B1A12B88-33D4-4EA7-BFD2-6AD40B523797}"/>
          </ac:spMkLst>
        </pc:spChg>
        <pc:spChg chg="mod">
          <ac:chgData name="Prof. Dr.Ir. Arif Djunaidy, M.Sc" userId="09574fc9-7f2a-46d4-a3fa-f039d963485c" providerId="ADAL" clId="{FE1C1A99-0EC2-4412-8F2F-BF70F2BAEEBD}" dt="2020-10-23T09:46:14.526" v="95"/>
          <ac:spMkLst>
            <pc:docMk/>
            <pc:sldMk cId="0" sldId="361"/>
            <ac:spMk id="11" creationId="{1A00D709-304F-4D07-8E76-6851C2F74104}"/>
          </ac:spMkLst>
        </pc:spChg>
        <pc:spChg chg="del">
          <ac:chgData name="Prof. Dr.Ir. Arif Djunaidy, M.Sc" userId="09574fc9-7f2a-46d4-a3fa-f039d963485c" providerId="ADAL" clId="{FE1C1A99-0EC2-4412-8F2F-BF70F2BAEEBD}" dt="2020-10-23T09:43:29.698" v="49" actId="478"/>
          <ac:spMkLst>
            <pc:docMk/>
            <pc:sldMk cId="0" sldId="361"/>
            <ac:spMk id="60420" creationId="{D9C0A9E1-8FEC-48DA-A4B8-D96EF35C22F6}"/>
          </ac:spMkLst>
        </pc:spChg>
        <pc:grpChg chg="add mod">
          <ac:chgData name="Prof. Dr.Ir. Arif Djunaidy, M.Sc" userId="09574fc9-7f2a-46d4-a3fa-f039d963485c" providerId="ADAL" clId="{FE1C1A99-0EC2-4412-8F2F-BF70F2BAEEBD}" dt="2020-10-23T09:46:14.526" v="95"/>
          <ac:grpSpMkLst>
            <pc:docMk/>
            <pc:sldMk cId="0" sldId="361"/>
            <ac:grpSpMk id="6" creationId="{C76F858D-DC87-436F-B437-642A9FACD095}"/>
          </ac:grpSpMkLst>
        </pc:grpChg>
        <pc:picChg chg="add mod">
          <ac:chgData name="Prof. Dr.Ir. Arif Djunaidy, M.Sc" userId="09574fc9-7f2a-46d4-a3fa-f039d963485c" providerId="ADAL" clId="{FE1C1A99-0EC2-4412-8F2F-BF70F2BAEEBD}" dt="2020-10-23T13:49:55.239" v="172" actId="14100"/>
          <ac:picMkLst>
            <pc:docMk/>
            <pc:sldMk cId="0" sldId="361"/>
            <ac:picMk id="3" creationId="{B5841834-9E02-4DCA-AC1A-5251CF44E0BB}"/>
          </ac:picMkLst>
        </pc:picChg>
        <pc:picChg chg="mod">
          <ac:chgData name="Prof. Dr.Ir. Arif Djunaidy, M.Sc" userId="09574fc9-7f2a-46d4-a3fa-f039d963485c" providerId="ADAL" clId="{FE1C1A99-0EC2-4412-8F2F-BF70F2BAEEBD}" dt="2020-10-23T09:46:14.526" v="95"/>
          <ac:picMkLst>
            <pc:docMk/>
            <pc:sldMk cId="0" sldId="361"/>
            <ac:picMk id="8" creationId="{11E9C7DB-0673-4B31-98F9-1716A41EC3E7}"/>
          </ac:picMkLst>
        </pc:picChg>
        <pc:picChg chg="del">
          <ac:chgData name="Prof. Dr.Ir. Arif Djunaidy, M.Sc" userId="09574fc9-7f2a-46d4-a3fa-f039d963485c" providerId="ADAL" clId="{FE1C1A99-0EC2-4412-8F2F-BF70F2BAEEBD}" dt="2020-10-23T13:49:47.427" v="168" actId="478"/>
          <ac:picMkLst>
            <pc:docMk/>
            <pc:sldMk cId="0" sldId="361"/>
            <ac:picMk id="60417" creationId="{D9430C2D-8D52-48B5-AED1-5352044C3025}"/>
          </ac:picMkLst>
        </pc:picChg>
      </pc:sldChg>
      <pc:sldChg chg="addSp delSp modSp">
        <pc:chgData name="Prof. Dr.Ir. Arif Djunaidy, M.Sc" userId="09574fc9-7f2a-46d4-a3fa-f039d963485c" providerId="ADAL" clId="{FE1C1A99-0EC2-4412-8F2F-BF70F2BAEEBD}" dt="2020-10-23T09:46:12.498" v="94"/>
        <pc:sldMkLst>
          <pc:docMk/>
          <pc:sldMk cId="0" sldId="362"/>
        </pc:sldMkLst>
        <pc:spChg chg="mod">
          <ac:chgData name="Prof. Dr.Ir. Arif Djunaidy, M.Sc" userId="09574fc9-7f2a-46d4-a3fa-f039d963485c" providerId="ADAL" clId="{FE1C1A99-0EC2-4412-8F2F-BF70F2BAEEBD}" dt="2020-10-23T09:46:12.498" v="94"/>
          <ac:spMkLst>
            <pc:docMk/>
            <pc:sldMk cId="0" sldId="362"/>
            <ac:spMk id="6" creationId="{56C9BA65-F642-4FE2-9F31-D13AFD914ED2}"/>
          </ac:spMkLst>
        </pc:spChg>
        <pc:spChg chg="mod">
          <ac:chgData name="Prof. Dr.Ir. Arif Djunaidy, M.Sc" userId="09574fc9-7f2a-46d4-a3fa-f039d963485c" providerId="ADAL" clId="{FE1C1A99-0EC2-4412-8F2F-BF70F2BAEEBD}" dt="2020-10-23T09:46:12.498" v="94"/>
          <ac:spMkLst>
            <pc:docMk/>
            <pc:sldMk cId="0" sldId="362"/>
            <ac:spMk id="8" creationId="{53596FED-F4CD-4F33-8518-AB37C8711027}"/>
          </ac:spMkLst>
        </pc:spChg>
        <pc:spChg chg="mod">
          <ac:chgData name="Prof. Dr.Ir. Arif Djunaidy, M.Sc" userId="09574fc9-7f2a-46d4-a3fa-f039d963485c" providerId="ADAL" clId="{FE1C1A99-0EC2-4412-8F2F-BF70F2BAEEBD}" dt="2020-10-23T09:46:12.498" v="94"/>
          <ac:spMkLst>
            <pc:docMk/>
            <pc:sldMk cId="0" sldId="362"/>
            <ac:spMk id="9" creationId="{90B2EE78-8FBE-4BA6-856F-B8AD16B7CF01}"/>
          </ac:spMkLst>
        </pc:spChg>
        <pc:spChg chg="mod">
          <ac:chgData name="Prof. Dr.Ir. Arif Djunaidy, M.Sc" userId="09574fc9-7f2a-46d4-a3fa-f039d963485c" providerId="ADAL" clId="{FE1C1A99-0EC2-4412-8F2F-BF70F2BAEEBD}" dt="2020-10-23T09:46:12.498" v="94"/>
          <ac:spMkLst>
            <pc:docMk/>
            <pc:sldMk cId="0" sldId="362"/>
            <ac:spMk id="10" creationId="{6AC28F29-6EB3-4E82-B840-56F141D841D9}"/>
          </ac:spMkLst>
        </pc:spChg>
        <pc:spChg chg="del">
          <ac:chgData name="Prof. Dr.Ir. Arif Djunaidy, M.Sc" userId="09574fc9-7f2a-46d4-a3fa-f039d963485c" providerId="ADAL" clId="{FE1C1A99-0EC2-4412-8F2F-BF70F2BAEEBD}" dt="2020-10-23T09:43:33.794" v="50" actId="478"/>
          <ac:spMkLst>
            <pc:docMk/>
            <pc:sldMk cId="0" sldId="362"/>
            <ac:spMk id="62467" creationId="{408B0502-B127-4DA4-92EC-C149A2CAECAD}"/>
          </ac:spMkLst>
        </pc:spChg>
        <pc:grpChg chg="add mod">
          <ac:chgData name="Prof. Dr.Ir. Arif Djunaidy, M.Sc" userId="09574fc9-7f2a-46d4-a3fa-f039d963485c" providerId="ADAL" clId="{FE1C1A99-0EC2-4412-8F2F-BF70F2BAEEBD}" dt="2020-10-23T09:46:12.498" v="94"/>
          <ac:grpSpMkLst>
            <pc:docMk/>
            <pc:sldMk cId="0" sldId="362"/>
            <ac:grpSpMk id="5" creationId="{A07B32C6-3F67-49A4-80A6-55144BF9E4D9}"/>
          </ac:grpSpMkLst>
        </pc:grpChg>
        <pc:picChg chg="mod">
          <ac:chgData name="Prof. Dr.Ir. Arif Djunaidy, M.Sc" userId="09574fc9-7f2a-46d4-a3fa-f039d963485c" providerId="ADAL" clId="{FE1C1A99-0EC2-4412-8F2F-BF70F2BAEEBD}" dt="2020-10-23T09:46:12.498" v="94"/>
          <ac:picMkLst>
            <pc:docMk/>
            <pc:sldMk cId="0" sldId="362"/>
            <ac:picMk id="7" creationId="{99F8F853-E77D-4A60-BD97-FD534169B61F}"/>
          </ac:picMkLst>
        </pc:picChg>
      </pc:sldChg>
      <pc:sldChg chg="addSp delSp modSp mod">
        <pc:chgData name="Prof. Dr.Ir. Arif Djunaidy, M.Sc" userId="09574fc9-7f2a-46d4-a3fa-f039d963485c" providerId="ADAL" clId="{FE1C1A99-0EC2-4412-8F2F-BF70F2BAEEBD}" dt="2020-10-23T13:50:53.671" v="178" actId="14100"/>
        <pc:sldMkLst>
          <pc:docMk/>
          <pc:sldMk cId="0" sldId="363"/>
        </pc:sldMkLst>
        <pc:spChg chg="mod">
          <ac:chgData name="Prof. Dr.Ir. Arif Djunaidy, M.Sc" userId="09574fc9-7f2a-46d4-a3fa-f039d963485c" providerId="ADAL" clId="{FE1C1A99-0EC2-4412-8F2F-BF70F2BAEEBD}" dt="2020-10-23T09:46:10.865" v="93"/>
          <ac:spMkLst>
            <pc:docMk/>
            <pc:sldMk cId="0" sldId="363"/>
            <ac:spMk id="7" creationId="{62B1F46C-4A56-4C48-9CC6-CC8A72CAC30D}"/>
          </ac:spMkLst>
        </pc:spChg>
        <pc:spChg chg="mod">
          <ac:chgData name="Prof. Dr.Ir. Arif Djunaidy, M.Sc" userId="09574fc9-7f2a-46d4-a3fa-f039d963485c" providerId="ADAL" clId="{FE1C1A99-0EC2-4412-8F2F-BF70F2BAEEBD}" dt="2020-10-23T09:46:10.865" v="93"/>
          <ac:spMkLst>
            <pc:docMk/>
            <pc:sldMk cId="0" sldId="363"/>
            <ac:spMk id="9" creationId="{6B84311D-955B-4546-8CE8-01F32747E1FB}"/>
          </ac:spMkLst>
        </pc:spChg>
        <pc:spChg chg="mod">
          <ac:chgData name="Prof. Dr.Ir. Arif Djunaidy, M.Sc" userId="09574fc9-7f2a-46d4-a3fa-f039d963485c" providerId="ADAL" clId="{FE1C1A99-0EC2-4412-8F2F-BF70F2BAEEBD}" dt="2020-10-23T09:46:10.865" v="93"/>
          <ac:spMkLst>
            <pc:docMk/>
            <pc:sldMk cId="0" sldId="363"/>
            <ac:spMk id="10" creationId="{79C6B5FD-8F41-4839-9DD9-311B1895C0D3}"/>
          </ac:spMkLst>
        </pc:spChg>
        <pc:spChg chg="mod">
          <ac:chgData name="Prof. Dr.Ir. Arif Djunaidy, M.Sc" userId="09574fc9-7f2a-46d4-a3fa-f039d963485c" providerId="ADAL" clId="{FE1C1A99-0EC2-4412-8F2F-BF70F2BAEEBD}" dt="2020-10-23T09:46:10.865" v="93"/>
          <ac:spMkLst>
            <pc:docMk/>
            <pc:sldMk cId="0" sldId="363"/>
            <ac:spMk id="11" creationId="{09FCA2F1-3CEC-4333-BCBB-69157AC40F2C}"/>
          </ac:spMkLst>
        </pc:spChg>
        <pc:spChg chg="del">
          <ac:chgData name="Prof. Dr.Ir. Arif Djunaidy, M.Sc" userId="09574fc9-7f2a-46d4-a3fa-f039d963485c" providerId="ADAL" clId="{FE1C1A99-0EC2-4412-8F2F-BF70F2BAEEBD}" dt="2020-10-23T09:43:36.958" v="51" actId="478"/>
          <ac:spMkLst>
            <pc:docMk/>
            <pc:sldMk cId="0" sldId="363"/>
            <ac:spMk id="64516" creationId="{530244D8-46C0-43CD-A112-3D8AAA6D2179}"/>
          </ac:spMkLst>
        </pc:spChg>
        <pc:grpChg chg="add mod">
          <ac:chgData name="Prof. Dr.Ir. Arif Djunaidy, M.Sc" userId="09574fc9-7f2a-46d4-a3fa-f039d963485c" providerId="ADAL" clId="{FE1C1A99-0EC2-4412-8F2F-BF70F2BAEEBD}" dt="2020-10-23T09:46:10.865" v="93"/>
          <ac:grpSpMkLst>
            <pc:docMk/>
            <pc:sldMk cId="0" sldId="363"/>
            <ac:grpSpMk id="6" creationId="{253DE83E-8F58-4150-8714-818B83D19792}"/>
          </ac:grpSpMkLst>
        </pc:grpChg>
        <pc:picChg chg="add mod">
          <ac:chgData name="Prof. Dr.Ir. Arif Djunaidy, M.Sc" userId="09574fc9-7f2a-46d4-a3fa-f039d963485c" providerId="ADAL" clId="{FE1C1A99-0EC2-4412-8F2F-BF70F2BAEEBD}" dt="2020-10-23T13:50:53.671" v="178" actId="14100"/>
          <ac:picMkLst>
            <pc:docMk/>
            <pc:sldMk cId="0" sldId="363"/>
            <ac:picMk id="3" creationId="{D66D045D-9F04-49F6-963E-1DC8D1BB8F79}"/>
          </ac:picMkLst>
        </pc:picChg>
        <pc:picChg chg="mod">
          <ac:chgData name="Prof. Dr.Ir. Arif Djunaidy, M.Sc" userId="09574fc9-7f2a-46d4-a3fa-f039d963485c" providerId="ADAL" clId="{FE1C1A99-0EC2-4412-8F2F-BF70F2BAEEBD}" dt="2020-10-23T09:46:10.865" v="93"/>
          <ac:picMkLst>
            <pc:docMk/>
            <pc:sldMk cId="0" sldId="363"/>
            <ac:picMk id="8" creationId="{4CA388CB-0346-4ACE-93EF-38208D1AE094}"/>
          </ac:picMkLst>
        </pc:picChg>
        <pc:picChg chg="del mod">
          <ac:chgData name="Prof. Dr.Ir. Arif Djunaidy, M.Sc" userId="09574fc9-7f2a-46d4-a3fa-f039d963485c" providerId="ADAL" clId="{FE1C1A99-0EC2-4412-8F2F-BF70F2BAEEBD}" dt="2020-10-23T13:50:47.030" v="174" actId="478"/>
          <ac:picMkLst>
            <pc:docMk/>
            <pc:sldMk cId="0" sldId="363"/>
            <ac:picMk id="64513" creationId="{A4A70597-2590-4311-A225-FC5FBCFD3287}"/>
          </ac:picMkLst>
        </pc:picChg>
      </pc:sldChg>
      <pc:sldChg chg="addSp delSp modSp">
        <pc:chgData name="Prof. Dr.Ir. Arif Djunaidy, M.Sc" userId="09574fc9-7f2a-46d4-a3fa-f039d963485c" providerId="ADAL" clId="{FE1C1A99-0EC2-4412-8F2F-BF70F2BAEEBD}" dt="2020-10-23T09:46:08.162" v="92"/>
        <pc:sldMkLst>
          <pc:docMk/>
          <pc:sldMk cId="0" sldId="364"/>
        </pc:sldMkLst>
        <pc:spChg chg="mod">
          <ac:chgData name="Prof. Dr.Ir. Arif Djunaidy, M.Sc" userId="09574fc9-7f2a-46d4-a3fa-f039d963485c" providerId="ADAL" clId="{FE1C1A99-0EC2-4412-8F2F-BF70F2BAEEBD}" dt="2020-10-23T09:46:08.162" v="92"/>
          <ac:spMkLst>
            <pc:docMk/>
            <pc:sldMk cId="0" sldId="364"/>
            <ac:spMk id="6" creationId="{2AA29B4A-2DD4-4240-910B-09612EE4DF4A}"/>
          </ac:spMkLst>
        </pc:spChg>
        <pc:spChg chg="mod">
          <ac:chgData name="Prof. Dr.Ir. Arif Djunaidy, M.Sc" userId="09574fc9-7f2a-46d4-a3fa-f039d963485c" providerId="ADAL" clId="{FE1C1A99-0EC2-4412-8F2F-BF70F2BAEEBD}" dt="2020-10-23T09:46:08.162" v="92"/>
          <ac:spMkLst>
            <pc:docMk/>
            <pc:sldMk cId="0" sldId="364"/>
            <ac:spMk id="8" creationId="{48C7E7CB-7D27-429C-AA83-EB2AE1D68178}"/>
          </ac:spMkLst>
        </pc:spChg>
        <pc:spChg chg="mod">
          <ac:chgData name="Prof. Dr.Ir. Arif Djunaidy, M.Sc" userId="09574fc9-7f2a-46d4-a3fa-f039d963485c" providerId="ADAL" clId="{FE1C1A99-0EC2-4412-8F2F-BF70F2BAEEBD}" dt="2020-10-23T09:46:08.162" v="92"/>
          <ac:spMkLst>
            <pc:docMk/>
            <pc:sldMk cId="0" sldId="364"/>
            <ac:spMk id="9" creationId="{49392C26-0932-4D64-A78A-E1CFA079A8A4}"/>
          </ac:spMkLst>
        </pc:spChg>
        <pc:spChg chg="mod">
          <ac:chgData name="Prof. Dr.Ir. Arif Djunaidy, M.Sc" userId="09574fc9-7f2a-46d4-a3fa-f039d963485c" providerId="ADAL" clId="{FE1C1A99-0EC2-4412-8F2F-BF70F2BAEEBD}" dt="2020-10-23T09:46:08.162" v="92"/>
          <ac:spMkLst>
            <pc:docMk/>
            <pc:sldMk cId="0" sldId="364"/>
            <ac:spMk id="10" creationId="{F14834A5-F4A8-40A1-8D17-8C9036DFAEDD}"/>
          </ac:spMkLst>
        </pc:spChg>
        <pc:spChg chg="del">
          <ac:chgData name="Prof. Dr.Ir. Arif Djunaidy, M.Sc" userId="09574fc9-7f2a-46d4-a3fa-f039d963485c" providerId="ADAL" clId="{FE1C1A99-0EC2-4412-8F2F-BF70F2BAEEBD}" dt="2020-10-23T09:43:40.237" v="52" actId="478"/>
          <ac:spMkLst>
            <pc:docMk/>
            <pc:sldMk cId="0" sldId="364"/>
            <ac:spMk id="66563" creationId="{7CC8C80B-DD10-4EEB-91DF-9421C3497EFF}"/>
          </ac:spMkLst>
        </pc:spChg>
        <pc:grpChg chg="add mod">
          <ac:chgData name="Prof. Dr.Ir. Arif Djunaidy, M.Sc" userId="09574fc9-7f2a-46d4-a3fa-f039d963485c" providerId="ADAL" clId="{FE1C1A99-0EC2-4412-8F2F-BF70F2BAEEBD}" dt="2020-10-23T09:46:08.162" v="92"/>
          <ac:grpSpMkLst>
            <pc:docMk/>
            <pc:sldMk cId="0" sldId="364"/>
            <ac:grpSpMk id="5" creationId="{F00DFBF9-B54A-4C2E-9BDE-01F67F988618}"/>
          </ac:grpSpMkLst>
        </pc:grpChg>
        <pc:picChg chg="mod">
          <ac:chgData name="Prof. Dr.Ir. Arif Djunaidy, M.Sc" userId="09574fc9-7f2a-46d4-a3fa-f039d963485c" providerId="ADAL" clId="{FE1C1A99-0EC2-4412-8F2F-BF70F2BAEEBD}" dt="2020-10-23T09:46:08.162" v="92"/>
          <ac:picMkLst>
            <pc:docMk/>
            <pc:sldMk cId="0" sldId="364"/>
            <ac:picMk id="7" creationId="{DBCAA390-6016-47E7-8680-701A42418474}"/>
          </ac:picMkLst>
        </pc:picChg>
      </pc:sldChg>
      <pc:sldChg chg="addSp delSp modSp">
        <pc:chgData name="Prof. Dr.Ir. Arif Djunaidy, M.Sc" userId="09574fc9-7f2a-46d4-a3fa-f039d963485c" providerId="ADAL" clId="{FE1C1A99-0EC2-4412-8F2F-BF70F2BAEEBD}" dt="2020-10-23T09:46:06.087" v="91"/>
        <pc:sldMkLst>
          <pc:docMk/>
          <pc:sldMk cId="0" sldId="365"/>
        </pc:sldMkLst>
        <pc:spChg chg="mod">
          <ac:chgData name="Prof. Dr.Ir. Arif Djunaidy, M.Sc" userId="09574fc9-7f2a-46d4-a3fa-f039d963485c" providerId="ADAL" clId="{FE1C1A99-0EC2-4412-8F2F-BF70F2BAEEBD}" dt="2020-10-23T09:46:06.087" v="91"/>
          <ac:spMkLst>
            <pc:docMk/>
            <pc:sldMk cId="0" sldId="365"/>
            <ac:spMk id="6" creationId="{047335F3-22F9-4BBC-8640-D2DAA444947F}"/>
          </ac:spMkLst>
        </pc:spChg>
        <pc:spChg chg="mod">
          <ac:chgData name="Prof. Dr.Ir. Arif Djunaidy, M.Sc" userId="09574fc9-7f2a-46d4-a3fa-f039d963485c" providerId="ADAL" clId="{FE1C1A99-0EC2-4412-8F2F-BF70F2BAEEBD}" dt="2020-10-23T09:46:06.087" v="91"/>
          <ac:spMkLst>
            <pc:docMk/>
            <pc:sldMk cId="0" sldId="365"/>
            <ac:spMk id="8" creationId="{6FEE28C4-1967-45B3-AB1E-349BBC6F00D0}"/>
          </ac:spMkLst>
        </pc:spChg>
        <pc:spChg chg="mod">
          <ac:chgData name="Prof. Dr.Ir. Arif Djunaidy, M.Sc" userId="09574fc9-7f2a-46d4-a3fa-f039d963485c" providerId="ADAL" clId="{FE1C1A99-0EC2-4412-8F2F-BF70F2BAEEBD}" dt="2020-10-23T09:46:06.087" v="91"/>
          <ac:spMkLst>
            <pc:docMk/>
            <pc:sldMk cId="0" sldId="365"/>
            <ac:spMk id="9" creationId="{1B7A3B75-A859-4597-9F8F-613C8E52629E}"/>
          </ac:spMkLst>
        </pc:spChg>
        <pc:spChg chg="mod">
          <ac:chgData name="Prof. Dr.Ir. Arif Djunaidy, M.Sc" userId="09574fc9-7f2a-46d4-a3fa-f039d963485c" providerId="ADAL" clId="{FE1C1A99-0EC2-4412-8F2F-BF70F2BAEEBD}" dt="2020-10-23T09:46:06.087" v="91"/>
          <ac:spMkLst>
            <pc:docMk/>
            <pc:sldMk cId="0" sldId="365"/>
            <ac:spMk id="10" creationId="{1AA8CF41-D573-439B-A5D3-E5F195B4CE28}"/>
          </ac:spMkLst>
        </pc:spChg>
        <pc:spChg chg="del">
          <ac:chgData name="Prof. Dr.Ir. Arif Djunaidy, M.Sc" userId="09574fc9-7f2a-46d4-a3fa-f039d963485c" providerId="ADAL" clId="{FE1C1A99-0EC2-4412-8F2F-BF70F2BAEEBD}" dt="2020-10-23T09:43:43.407" v="53" actId="478"/>
          <ac:spMkLst>
            <pc:docMk/>
            <pc:sldMk cId="0" sldId="365"/>
            <ac:spMk id="68611" creationId="{110E257A-8CDE-42E8-A772-BDBFD0736A21}"/>
          </ac:spMkLst>
        </pc:spChg>
        <pc:grpChg chg="add mod">
          <ac:chgData name="Prof. Dr.Ir. Arif Djunaidy, M.Sc" userId="09574fc9-7f2a-46d4-a3fa-f039d963485c" providerId="ADAL" clId="{FE1C1A99-0EC2-4412-8F2F-BF70F2BAEEBD}" dt="2020-10-23T09:46:06.087" v="91"/>
          <ac:grpSpMkLst>
            <pc:docMk/>
            <pc:sldMk cId="0" sldId="365"/>
            <ac:grpSpMk id="5" creationId="{BB9D9F2C-AA13-41F6-BB7B-3DA18E3B69E0}"/>
          </ac:grpSpMkLst>
        </pc:grpChg>
        <pc:picChg chg="mod">
          <ac:chgData name="Prof. Dr.Ir. Arif Djunaidy, M.Sc" userId="09574fc9-7f2a-46d4-a3fa-f039d963485c" providerId="ADAL" clId="{FE1C1A99-0EC2-4412-8F2F-BF70F2BAEEBD}" dt="2020-10-23T09:46:06.087" v="91"/>
          <ac:picMkLst>
            <pc:docMk/>
            <pc:sldMk cId="0" sldId="365"/>
            <ac:picMk id="7" creationId="{BEAF8A04-EEA0-4DCF-BA41-1B9D62143DED}"/>
          </ac:picMkLst>
        </pc:picChg>
      </pc:sldChg>
      <pc:sldChg chg="addSp delSp modSp mod">
        <pc:chgData name="Prof. Dr.Ir. Arif Djunaidy, M.Sc" userId="09574fc9-7f2a-46d4-a3fa-f039d963485c" providerId="ADAL" clId="{FE1C1A99-0EC2-4412-8F2F-BF70F2BAEEBD}" dt="2020-10-23T13:52:10.069" v="184" actId="14100"/>
        <pc:sldMkLst>
          <pc:docMk/>
          <pc:sldMk cId="0" sldId="366"/>
        </pc:sldMkLst>
        <pc:spChg chg="mod">
          <ac:chgData name="Prof. Dr.Ir. Arif Djunaidy, M.Sc" userId="09574fc9-7f2a-46d4-a3fa-f039d963485c" providerId="ADAL" clId="{FE1C1A99-0EC2-4412-8F2F-BF70F2BAEEBD}" dt="2020-10-23T09:46:04.074" v="90"/>
          <ac:spMkLst>
            <pc:docMk/>
            <pc:sldMk cId="0" sldId="366"/>
            <ac:spMk id="7" creationId="{0B313E24-7EBC-4686-A03D-509F3E879CBD}"/>
          </ac:spMkLst>
        </pc:spChg>
        <pc:spChg chg="mod">
          <ac:chgData name="Prof. Dr.Ir. Arif Djunaidy, M.Sc" userId="09574fc9-7f2a-46d4-a3fa-f039d963485c" providerId="ADAL" clId="{FE1C1A99-0EC2-4412-8F2F-BF70F2BAEEBD}" dt="2020-10-23T09:46:04.074" v="90"/>
          <ac:spMkLst>
            <pc:docMk/>
            <pc:sldMk cId="0" sldId="366"/>
            <ac:spMk id="9" creationId="{227D9C47-36B8-492C-92B2-E58605D84FE0}"/>
          </ac:spMkLst>
        </pc:spChg>
        <pc:spChg chg="mod">
          <ac:chgData name="Prof. Dr.Ir. Arif Djunaidy, M.Sc" userId="09574fc9-7f2a-46d4-a3fa-f039d963485c" providerId="ADAL" clId="{FE1C1A99-0EC2-4412-8F2F-BF70F2BAEEBD}" dt="2020-10-23T09:46:04.074" v="90"/>
          <ac:spMkLst>
            <pc:docMk/>
            <pc:sldMk cId="0" sldId="366"/>
            <ac:spMk id="10" creationId="{070EA666-3665-49CD-86BA-F043488822E0}"/>
          </ac:spMkLst>
        </pc:spChg>
        <pc:spChg chg="mod">
          <ac:chgData name="Prof. Dr.Ir. Arif Djunaidy, M.Sc" userId="09574fc9-7f2a-46d4-a3fa-f039d963485c" providerId="ADAL" clId="{FE1C1A99-0EC2-4412-8F2F-BF70F2BAEEBD}" dt="2020-10-23T09:46:04.074" v="90"/>
          <ac:spMkLst>
            <pc:docMk/>
            <pc:sldMk cId="0" sldId="366"/>
            <ac:spMk id="11" creationId="{77B60FE6-82DF-49D4-960B-F853E8ACE1FC}"/>
          </ac:spMkLst>
        </pc:spChg>
        <pc:spChg chg="mod">
          <ac:chgData name="Prof. Dr.Ir. Arif Djunaidy, M.Sc" userId="09574fc9-7f2a-46d4-a3fa-f039d963485c" providerId="ADAL" clId="{FE1C1A99-0EC2-4412-8F2F-BF70F2BAEEBD}" dt="2020-10-23T13:52:02.440" v="181" actId="1076"/>
          <ac:spMkLst>
            <pc:docMk/>
            <pc:sldMk cId="0" sldId="366"/>
            <ac:spMk id="70657" creationId="{6848A7C8-2AF3-4590-BCE2-3A08FF584442}"/>
          </ac:spMkLst>
        </pc:spChg>
        <pc:spChg chg="del">
          <ac:chgData name="Prof. Dr.Ir. Arif Djunaidy, M.Sc" userId="09574fc9-7f2a-46d4-a3fa-f039d963485c" providerId="ADAL" clId="{FE1C1A99-0EC2-4412-8F2F-BF70F2BAEEBD}" dt="2020-10-23T09:43:47.498" v="54" actId="478"/>
          <ac:spMkLst>
            <pc:docMk/>
            <pc:sldMk cId="0" sldId="366"/>
            <ac:spMk id="70660" creationId="{B69FC655-6EB4-4C84-9968-2068CB11E9AF}"/>
          </ac:spMkLst>
        </pc:spChg>
        <pc:grpChg chg="add mod">
          <ac:chgData name="Prof. Dr.Ir. Arif Djunaidy, M.Sc" userId="09574fc9-7f2a-46d4-a3fa-f039d963485c" providerId="ADAL" clId="{FE1C1A99-0EC2-4412-8F2F-BF70F2BAEEBD}" dt="2020-10-23T09:46:04.074" v="90"/>
          <ac:grpSpMkLst>
            <pc:docMk/>
            <pc:sldMk cId="0" sldId="366"/>
            <ac:grpSpMk id="6" creationId="{40EE0195-45BE-4038-A7B0-96A1C2904ECE}"/>
          </ac:grpSpMkLst>
        </pc:grpChg>
        <pc:picChg chg="add mod">
          <ac:chgData name="Prof. Dr.Ir. Arif Djunaidy, M.Sc" userId="09574fc9-7f2a-46d4-a3fa-f039d963485c" providerId="ADAL" clId="{FE1C1A99-0EC2-4412-8F2F-BF70F2BAEEBD}" dt="2020-10-23T13:52:10.069" v="184" actId="14100"/>
          <ac:picMkLst>
            <pc:docMk/>
            <pc:sldMk cId="0" sldId="366"/>
            <ac:picMk id="3" creationId="{9F86DBCA-7E09-4298-904A-E42C36C7BC9A}"/>
          </ac:picMkLst>
        </pc:picChg>
        <pc:picChg chg="mod">
          <ac:chgData name="Prof. Dr.Ir. Arif Djunaidy, M.Sc" userId="09574fc9-7f2a-46d4-a3fa-f039d963485c" providerId="ADAL" clId="{FE1C1A99-0EC2-4412-8F2F-BF70F2BAEEBD}" dt="2020-10-23T09:46:04.074" v="90"/>
          <ac:picMkLst>
            <pc:docMk/>
            <pc:sldMk cId="0" sldId="366"/>
            <ac:picMk id="8" creationId="{D7BDAA40-0FD7-4B33-8EAB-872A5ECE7EAB}"/>
          </ac:picMkLst>
        </pc:picChg>
        <pc:picChg chg="del">
          <ac:chgData name="Prof. Dr.Ir. Arif Djunaidy, M.Sc" userId="09574fc9-7f2a-46d4-a3fa-f039d963485c" providerId="ADAL" clId="{FE1C1A99-0EC2-4412-8F2F-BF70F2BAEEBD}" dt="2020-10-23T13:51:57.543" v="179" actId="478"/>
          <ac:picMkLst>
            <pc:docMk/>
            <pc:sldMk cId="0" sldId="366"/>
            <ac:picMk id="70658" creationId="{2CA8C36F-6B24-4701-81FA-AB9F982AD7FF}"/>
          </ac:picMkLst>
        </pc:picChg>
      </pc:sldChg>
      <pc:sldChg chg="addSp delSp modSp">
        <pc:chgData name="Prof. Dr.Ir. Arif Djunaidy, M.Sc" userId="09574fc9-7f2a-46d4-a3fa-f039d963485c" providerId="ADAL" clId="{FE1C1A99-0EC2-4412-8F2F-BF70F2BAEEBD}" dt="2020-10-23T13:52:17.571" v="185" actId="1076"/>
        <pc:sldMkLst>
          <pc:docMk/>
          <pc:sldMk cId="0" sldId="367"/>
        </pc:sldMkLst>
        <pc:spChg chg="mod">
          <ac:chgData name="Prof. Dr.Ir. Arif Djunaidy, M.Sc" userId="09574fc9-7f2a-46d4-a3fa-f039d963485c" providerId="ADAL" clId="{FE1C1A99-0EC2-4412-8F2F-BF70F2BAEEBD}" dt="2020-10-23T09:46:02.077" v="89"/>
          <ac:spMkLst>
            <pc:docMk/>
            <pc:sldMk cId="0" sldId="367"/>
            <ac:spMk id="6" creationId="{96DC0FB5-FCF7-473A-9032-9C379168B6C0}"/>
          </ac:spMkLst>
        </pc:spChg>
        <pc:spChg chg="mod">
          <ac:chgData name="Prof. Dr.Ir. Arif Djunaidy, M.Sc" userId="09574fc9-7f2a-46d4-a3fa-f039d963485c" providerId="ADAL" clId="{FE1C1A99-0EC2-4412-8F2F-BF70F2BAEEBD}" dt="2020-10-23T09:46:02.077" v="89"/>
          <ac:spMkLst>
            <pc:docMk/>
            <pc:sldMk cId="0" sldId="367"/>
            <ac:spMk id="8" creationId="{61947043-A6FD-4783-A153-E35664603C64}"/>
          </ac:spMkLst>
        </pc:spChg>
        <pc:spChg chg="mod">
          <ac:chgData name="Prof. Dr.Ir. Arif Djunaidy, M.Sc" userId="09574fc9-7f2a-46d4-a3fa-f039d963485c" providerId="ADAL" clId="{FE1C1A99-0EC2-4412-8F2F-BF70F2BAEEBD}" dt="2020-10-23T09:46:02.077" v="89"/>
          <ac:spMkLst>
            <pc:docMk/>
            <pc:sldMk cId="0" sldId="367"/>
            <ac:spMk id="9" creationId="{65936094-F8F0-4AD9-8AAB-FB884F528B03}"/>
          </ac:spMkLst>
        </pc:spChg>
        <pc:spChg chg="mod">
          <ac:chgData name="Prof. Dr.Ir. Arif Djunaidy, M.Sc" userId="09574fc9-7f2a-46d4-a3fa-f039d963485c" providerId="ADAL" clId="{FE1C1A99-0EC2-4412-8F2F-BF70F2BAEEBD}" dt="2020-10-23T09:46:02.077" v="89"/>
          <ac:spMkLst>
            <pc:docMk/>
            <pc:sldMk cId="0" sldId="367"/>
            <ac:spMk id="10" creationId="{C3B65A40-4E19-4506-9D5A-881D42A2F3A7}"/>
          </ac:spMkLst>
        </pc:spChg>
        <pc:spChg chg="mod">
          <ac:chgData name="Prof. Dr.Ir. Arif Djunaidy, M.Sc" userId="09574fc9-7f2a-46d4-a3fa-f039d963485c" providerId="ADAL" clId="{FE1C1A99-0EC2-4412-8F2F-BF70F2BAEEBD}" dt="2020-10-23T13:52:17.571" v="185" actId="1076"/>
          <ac:spMkLst>
            <pc:docMk/>
            <pc:sldMk cId="0" sldId="367"/>
            <ac:spMk id="72706" creationId="{45C77E34-C9C3-4494-9C0F-89B0BC66B034}"/>
          </ac:spMkLst>
        </pc:spChg>
        <pc:spChg chg="del">
          <ac:chgData name="Prof. Dr.Ir. Arif Djunaidy, M.Sc" userId="09574fc9-7f2a-46d4-a3fa-f039d963485c" providerId="ADAL" clId="{FE1C1A99-0EC2-4412-8F2F-BF70F2BAEEBD}" dt="2020-10-23T09:43:50.253" v="55" actId="478"/>
          <ac:spMkLst>
            <pc:docMk/>
            <pc:sldMk cId="0" sldId="367"/>
            <ac:spMk id="72707" creationId="{3BCB1685-6FBE-4C5B-AA52-CCE8230D87C2}"/>
          </ac:spMkLst>
        </pc:spChg>
        <pc:grpChg chg="add mod">
          <ac:chgData name="Prof. Dr.Ir. Arif Djunaidy, M.Sc" userId="09574fc9-7f2a-46d4-a3fa-f039d963485c" providerId="ADAL" clId="{FE1C1A99-0EC2-4412-8F2F-BF70F2BAEEBD}" dt="2020-10-23T09:46:02.077" v="89"/>
          <ac:grpSpMkLst>
            <pc:docMk/>
            <pc:sldMk cId="0" sldId="367"/>
            <ac:grpSpMk id="5" creationId="{D8DE45EE-1B83-4FEF-B654-409E2AA2F36F}"/>
          </ac:grpSpMkLst>
        </pc:grpChg>
        <pc:picChg chg="mod">
          <ac:chgData name="Prof. Dr.Ir. Arif Djunaidy, M.Sc" userId="09574fc9-7f2a-46d4-a3fa-f039d963485c" providerId="ADAL" clId="{FE1C1A99-0EC2-4412-8F2F-BF70F2BAEEBD}" dt="2020-10-23T09:46:02.077" v="89"/>
          <ac:picMkLst>
            <pc:docMk/>
            <pc:sldMk cId="0" sldId="367"/>
            <ac:picMk id="7" creationId="{6FB844C5-EDD1-42D1-BF20-7CF33F0F4A8C}"/>
          </ac:picMkLst>
        </pc:picChg>
      </pc:sldChg>
      <pc:sldChg chg="addSp delSp modSp">
        <pc:chgData name="Prof. Dr.Ir. Arif Djunaidy, M.Sc" userId="09574fc9-7f2a-46d4-a3fa-f039d963485c" providerId="ADAL" clId="{FE1C1A99-0EC2-4412-8F2F-BF70F2BAEEBD}" dt="2020-10-23T13:52:21.081" v="186" actId="1076"/>
        <pc:sldMkLst>
          <pc:docMk/>
          <pc:sldMk cId="0" sldId="368"/>
        </pc:sldMkLst>
        <pc:spChg chg="mod">
          <ac:chgData name="Prof. Dr.Ir. Arif Djunaidy, M.Sc" userId="09574fc9-7f2a-46d4-a3fa-f039d963485c" providerId="ADAL" clId="{FE1C1A99-0EC2-4412-8F2F-BF70F2BAEEBD}" dt="2020-10-23T09:45:59.768" v="88"/>
          <ac:spMkLst>
            <pc:docMk/>
            <pc:sldMk cId="0" sldId="368"/>
            <ac:spMk id="6" creationId="{F4017218-77FD-44D8-872F-37E8B000017B}"/>
          </ac:spMkLst>
        </pc:spChg>
        <pc:spChg chg="mod">
          <ac:chgData name="Prof. Dr.Ir. Arif Djunaidy, M.Sc" userId="09574fc9-7f2a-46d4-a3fa-f039d963485c" providerId="ADAL" clId="{FE1C1A99-0EC2-4412-8F2F-BF70F2BAEEBD}" dt="2020-10-23T09:45:59.768" v="88"/>
          <ac:spMkLst>
            <pc:docMk/>
            <pc:sldMk cId="0" sldId="368"/>
            <ac:spMk id="8" creationId="{48DBD2D1-D448-4843-8C5E-6DD9E8480839}"/>
          </ac:spMkLst>
        </pc:spChg>
        <pc:spChg chg="mod">
          <ac:chgData name="Prof. Dr.Ir. Arif Djunaidy, M.Sc" userId="09574fc9-7f2a-46d4-a3fa-f039d963485c" providerId="ADAL" clId="{FE1C1A99-0EC2-4412-8F2F-BF70F2BAEEBD}" dt="2020-10-23T09:45:59.768" v="88"/>
          <ac:spMkLst>
            <pc:docMk/>
            <pc:sldMk cId="0" sldId="368"/>
            <ac:spMk id="9" creationId="{5AFE99FB-E197-4764-ACEE-872C3A371D59}"/>
          </ac:spMkLst>
        </pc:spChg>
        <pc:spChg chg="mod">
          <ac:chgData name="Prof. Dr.Ir. Arif Djunaidy, M.Sc" userId="09574fc9-7f2a-46d4-a3fa-f039d963485c" providerId="ADAL" clId="{FE1C1A99-0EC2-4412-8F2F-BF70F2BAEEBD}" dt="2020-10-23T09:45:59.768" v="88"/>
          <ac:spMkLst>
            <pc:docMk/>
            <pc:sldMk cId="0" sldId="368"/>
            <ac:spMk id="10" creationId="{9BB5134B-A6B0-429A-904C-9D439C66535A}"/>
          </ac:spMkLst>
        </pc:spChg>
        <pc:spChg chg="mod">
          <ac:chgData name="Prof. Dr.Ir. Arif Djunaidy, M.Sc" userId="09574fc9-7f2a-46d4-a3fa-f039d963485c" providerId="ADAL" clId="{FE1C1A99-0EC2-4412-8F2F-BF70F2BAEEBD}" dt="2020-10-23T13:52:21.081" v="186" actId="1076"/>
          <ac:spMkLst>
            <pc:docMk/>
            <pc:sldMk cId="0" sldId="368"/>
            <ac:spMk id="74754" creationId="{F5BCF346-0CE2-475A-9F2B-D0329C6E1B4A}"/>
          </ac:spMkLst>
        </pc:spChg>
        <pc:spChg chg="del">
          <ac:chgData name="Prof. Dr.Ir. Arif Djunaidy, M.Sc" userId="09574fc9-7f2a-46d4-a3fa-f039d963485c" providerId="ADAL" clId="{FE1C1A99-0EC2-4412-8F2F-BF70F2BAEEBD}" dt="2020-10-23T09:43:53.852" v="56" actId="478"/>
          <ac:spMkLst>
            <pc:docMk/>
            <pc:sldMk cId="0" sldId="368"/>
            <ac:spMk id="74755" creationId="{0EA85DF7-BEC2-44D7-82A6-DF5DA70F280B}"/>
          </ac:spMkLst>
        </pc:spChg>
        <pc:grpChg chg="add mod">
          <ac:chgData name="Prof. Dr.Ir. Arif Djunaidy, M.Sc" userId="09574fc9-7f2a-46d4-a3fa-f039d963485c" providerId="ADAL" clId="{FE1C1A99-0EC2-4412-8F2F-BF70F2BAEEBD}" dt="2020-10-23T09:45:59.768" v="88"/>
          <ac:grpSpMkLst>
            <pc:docMk/>
            <pc:sldMk cId="0" sldId="368"/>
            <ac:grpSpMk id="5" creationId="{E8334026-B962-4DCD-8ECD-C232C23234C5}"/>
          </ac:grpSpMkLst>
        </pc:grpChg>
        <pc:picChg chg="mod">
          <ac:chgData name="Prof. Dr.Ir. Arif Djunaidy, M.Sc" userId="09574fc9-7f2a-46d4-a3fa-f039d963485c" providerId="ADAL" clId="{FE1C1A99-0EC2-4412-8F2F-BF70F2BAEEBD}" dt="2020-10-23T09:45:59.768" v="88"/>
          <ac:picMkLst>
            <pc:docMk/>
            <pc:sldMk cId="0" sldId="368"/>
            <ac:picMk id="7" creationId="{2C6254DD-FDB1-4526-95F9-6614A45566E2}"/>
          </ac:picMkLst>
        </pc:picChg>
      </pc:sldChg>
      <pc:sldChg chg="addSp delSp modSp mod">
        <pc:chgData name="Prof. Dr.Ir. Arif Djunaidy, M.Sc" userId="09574fc9-7f2a-46d4-a3fa-f039d963485c" providerId="ADAL" clId="{FE1C1A99-0EC2-4412-8F2F-BF70F2BAEEBD}" dt="2020-10-23T13:53:33.974" v="193" actId="14100"/>
        <pc:sldMkLst>
          <pc:docMk/>
          <pc:sldMk cId="0" sldId="369"/>
        </pc:sldMkLst>
        <pc:spChg chg="mod">
          <ac:chgData name="Prof. Dr.Ir. Arif Djunaidy, M.Sc" userId="09574fc9-7f2a-46d4-a3fa-f039d963485c" providerId="ADAL" clId="{FE1C1A99-0EC2-4412-8F2F-BF70F2BAEEBD}" dt="2020-10-23T09:45:57.367" v="87"/>
          <ac:spMkLst>
            <pc:docMk/>
            <pc:sldMk cId="0" sldId="369"/>
            <ac:spMk id="7" creationId="{EC6E3634-4055-45DE-B080-74AA25FE1CD6}"/>
          </ac:spMkLst>
        </pc:spChg>
        <pc:spChg chg="mod">
          <ac:chgData name="Prof. Dr.Ir. Arif Djunaidy, M.Sc" userId="09574fc9-7f2a-46d4-a3fa-f039d963485c" providerId="ADAL" clId="{FE1C1A99-0EC2-4412-8F2F-BF70F2BAEEBD}" dt="2020-10-23T09:45:57.367" v="87"/>
          <ac:spMkLst>
            <pc:docMk/>
            <pc:sldMk cId="0" sldId="369"/>
            <ac:spMk id="9" creationId="{A95D44BC-9083-4AF5-BCD7-87C683CA732D}"/>
          </ac:spMkLst>
        </pc:spChg>
        <pc:spChg chg="mod">
          <ac:chgData name="Prof. Dr.Ir. Arif Djunaidy, M.Sc" userId="09574fc9-7f2a-46d4-a3fa-f039d963485c" providerId="ADAL" clId="{FE1C1A99-0EC2-4412-8F2F-BF70F2BAEEBD}" dt="2020-10-23T09:45:57.367" v="87"/>
          <ac:spMkLst>
            <pc:docMk/>
            <pc:sldMk cId="0" sldId="369"/>
            <ac:spMk id="10" creationId="{CADEF5AC-C606-4808-8D86-F4887495A8C9}"/>
          </ac:spMkLst>
        </pc:spChg>
        <pc:spChg chg="mod">
          <ac:chgData name="Prof. Dr.Ir. Arif Djunaidy, M.Sc" userId="09574fc9-7f2a-46d4-a3fa-f039d963485c" providerId="ADAL" clId="{FE1C1A99-0EC2-4412-8F2F-BF70F2BAEEBD}" dt="2020-10-23T09:45:57.367" v="87"/>
          <ac:spMkLst>
            <pc:docMk/>
            <pc:sldMk cId="0" sldId="369"/>
            <ac:spMk id="11" creationId="{33AE4023-7EAD-4643-A304-BAE360A9E726}"/>
          </ac:spMkLst>
        </pc:spChg>
        <pc:spChg chg="mod">
          <ac:chgData name="Prof. Dr.Ir. Arif Djunaidy, M.Sc" userId="09574fc9-7f2a-46d4-a3fa-f039d963485c" providerId="ADAL" clId="{FE1C1A99-0EC2-4412-8F2F-BF70F2BAEEBD}" dt="2020-10-23T13:53:26.386" v="190" actId="255"/>
          <ac:spMkLst>
            <pc:docMk/>
            <pc:sldMk cId="0" sldId="369"/>
            <ac:spMk id="76801" creationId="{C30D86AF-9798-486F-A022-7CF4CBB84985}"/>
          </ac:spMkLst>
        </pc:spChg>
        <pc:spChg chg="del">
          <ac:chgData name="Prof. Dr.Ir. Arif Djunaidy, M.Sc" userId="09574fc9-7f2a-46d4-a3fa-f039d963485c" providerId="ADAL" clId="{FE1C1A99-0EC2-4412-8F2F-BF70F2BAEEBD}" dt="2020-10-23T09:43:58.081" v="57" actId="478"/>
          <ac:spMkLst>
            <pc:docMk/>
            <pc:sldMk cId="0" sldId="369"/>
            <ac:spMk id="76804" creationId="{A0BC4215-C98F-47C1-82C6-8C8A36CAFF8C}"/>
          </ac:spMkLst>
        </pc:spChg>
        <pc:grpChg chg="add mod">
          <ac:chgData name="Prof. Dr.Ir. Arif Djunaidy, M.Sc" userId="09574fc9-7f2a-46d4-a3fa-f039d963485c" providerId="ADAL" clId="{FE1C1A99-0EC2-4412-8F2F-BF70F2BAEEBD}" dt="2020-10-23T09:45:57.367" v="87"/>
          <ac:grpSpMkLst>
            <pc:docMk/>
            <pc:sldMk cId="0" sldId="369"/>
            <ac:grpSpMk id="6" creationId="{2863A082-25E9-4861-BC9A-38D34A9B246B}"/>
          </ac:grpSpMkLst>
        </pc:grpChg>
        <pc:picChg chg="add mod">
          <ac:chgData name="Prof. Dr.Ir. Arif Djunaidy, M.Sc" userId="09574fc9-7f2a-46d4-a3fa-f039d963485c" providerId="ADAL" clId="{FE1C1A99-0EC2-4412-8F2F-BF70F2BAEEBD}" dt="2020-10-23T13:53:33.974" v="193" actId="14100"/>
          <ac:picMkLst>
            <pc:docMk/>
            <pc:sldMk cId="0" sldId="369"/>
            <ac:picMk id="3" creationId="{AB6F855E-079B-46D7-A202-DC5B0B405570}"/>
          </ac:picMkLst>
        </pc:picChg>
        <pc:picChg chg="mod">
          <ac:chgData name="Prof. Dr.Ir. Arif Djunaidy, M.Sc" userId="09574fc9-7f2a-46d4-a3fa-f039d963485c" providerId="ADAL" clId="{FE1C1A99-0EC2-4412-8F2F-BF70F2BAEEBD}" dt="2020-10-23T09:45:57.367" v="87"/>
          <ac:picMkLst>
            <pc:docMk/>
            <pc:sldMk cId="0" sldId="369"/>
            <ac:picMk id="8" creationId="{5575E648-5B6B-4275-BE39-762D3C81D57F}"/>
          </ac:picMkLst>
        </pc:picChg>
        <pc:picChg chg="del">
          <ac:chgData name="Prof. Dr.Ir. Arif Djunaidy, M.Sc" userId="09574fc9-7f2a-46d4-a3fa-f039d963485c" providerId="ADAL" clId="{FE1C1A99-0EC2-4412-8F2F-BF70F2BAEEBD}" dt="2020-10-23T13:53:14.135" v="187" actId="478"/>
          <ac:picMkLst>
            <pc:docMk/>
            <pc:sldMk cId="0" sldId="369"/>
            <ac:picMk id="76802" creationId="{846191DD-4778-45CE-88A3-A67221F4FED8}"/>
          </ac:picMkLst>
        </pc:picChg>
      </pc:sldChg>
      <pc:sldChg chg="addSp delSp modSp mod">
        <pc:chgData name="Prof. Dr.Ir. Arif Djunaidy, M.Sc" userId="09574fc9-7f2a-46d4-a3fa-f039d963485c" providerId="ADAL" clId="{FE1C1A99-0EC2-4412-8F2F-BF70F2BAEEBD}" dt="2020-10-23T14:04:07.365" v="201" actId="14100"/>
        <pc:sldMkLst>
          <pc:docMk/>
          <pc:sldMk cId="0" sldId="376"/>
        </pc:sldMkLst>
        <pc:spChg chg="mod">
          <ac:chgData name="Prof. Dr.Ir. Arif Djunaidy, M.Sc" userId="09574fc9-7f2a-46d4-a3fa-f039d963485c" providerId="ADAL" clId="{FE1C1A99-0EC2-4412-8F2F-BF70F2BAEEBD}" dt="2020-10-23T09:45:54.102" v="86"/>
          <ac:spMkLst>
            <pc:docMk/>
            <pc:sldMk cId="0" sldId="376"/>
            <ac:spMk id="6" creationId="{D006708F-044B-445E-9DE0-F0FDB0E654B2}"/>
          </ac:spMkLst>
        </pc:spChg>
        <pc:spChg chg="mod">
          <ac:chgData name="Prof. Dr.Ir. Arif Djunaidy, M.Sc" userId="09574fc9-7f2a-46d4-a3fa-f039d963485c" providerId="ADAL" clId="{FE1C1A99-0EC2-4412-8F2F-BF70F2BAEEBD}" dt="2020-10-23T09:45:54.102" v="86"/>
          <ac:spMkLst>
            <pc:docMk/>
            <pc:sldMk cId="0" sldId="376"/>
            <ac:spMk id="8" creationId="{EF50DB81-FEEB-40CC-8159-FB361DEB839A}"/>
          </ac:spMkLst>
        </pc:spChg>
        <pc:spChg chg="mod">
          <ac:chgData name="Prof. Dr.Ir. Arif Djunaidy, M.Sc" userId="09574fc9-7f2a-46d4-a3fa-f039d963485c" providerId="ADAL" clId="{FE1C1A99-0EC2-4412-8F2F-BF70F2BAEEBD}" dt="2020-10-23T09:45:54.102" v="86"/>
          <ac:spMkLst>
            <pc:docMk/>
            <pc:sldMk cId="0" sldId="376"/>
            <ac:spMk id="9" creationId="{E76B13F9-1DE0-440C-AD72-7C6F4231AFD5}"/>
          </ac:spMkLst>
        </pc:spChg>
        <pc:spChg chg="mod">
          <ac:chgData name="Prof. Dr.Ir. Arif Djunaidy, M.Sc" userId="09574fc9-7f2a-46d4-a3fa-f039d963485c" providerId="ADAL" clId="{FE1C1A99-0EC2-4412-8F2F-BF70F2BAEEBD}" dt="2020-10-23T09:45:54.102" v="86"/>
          <ac:spMkLst>
            <pc:docMk/>
            <pc:sldMk cId="0" sldId="376"/>
            <ac:spMk id="10" creationId="{5898D09D-ABC4-46CE-9F6D-E3D464E8BDFE}"/>
          </ac:spMkLst>
        </pc:spChg>
        <pc:spChg chg="mod">
          <ac:chgData name="Prof. Dr.Ir. Arif Djunaidy, M.Sc" userId="09574fc9-7f2a-46d4-a3fa-f039d963485c" providerId="ADAL" clId="{FE1C1A99-0EC2-4412-8F2F-BF70F2BAEEBD}" dt="2020-10-23T13:54:46.544" v="197" actId="14100"/>
          <ac:spMkLst>
            <pc:docMk/>
            <pc:sldMk cId="0" sldId="376"/>
            <ac:spMk id="78849" creationId="{61C11531-5B5A-497B-B3A5-F9AEEF2D9DEC}"/>
          </ac:spMkLst>
        </pc:spChg>
        <pc:spChg chg="del">
          <ac:chgData name="Prof. Dr.Ir. Arif Djunaidy, M.Sc" userId="09574fc9-7f2a-46d4-a3fa-f039d963485c" providerId="ADAL" clId="{FE1C1A99-0EC2-4412-8F2F-BF70F2BAEEBD}" dt="2020-10-23T09:44:01.130" v="58" actId="478"/>
          <ac:spMkLst>
            <pc:docMk/>
            <pc:sldMk cId="0" sldId="376"/>
            <ac:spMk id="78851" creationId="{3C490608-D42E-480B-A449-A4EA4B81F855}"/>
          </ac:spMkLst>
        </pc:spChg>
        <pc:grpChg chg="add mod">
          <ac:chgData name="Prof. Dr.Ir. Arif Djunaidy, M.Sc" userId="09574fc9-7f2a-46d4-a3fa-f039d963485c" providerId="ADAL" clId="{FE1C1A99-0EC2-4412-8F2F-BF70F2BAEEBD}" dt="2020-10-23T09:45:54.102" v="86"/>
          <ac:grpSpMkLst>
            <pc:docMk/>
            <pc:sldMk cId="0" sldId="376"/>
            <ac:grpSpMk id="5" creationId="{1C15C4B4-1C35-4622-96C3-478631084FA4}"/>
          </ac:grpSpMkLst>
        </pc:grpChg>
        <pc:picChg chg="add mod">
          <ac:chgData name="Prof. Dr.Ir. Arif Djunaidy, M.Sc" userId="09574fc9-7f2a-46d4-a3fa-f039d963485c" providerId="ADAL" clId="{FE1C1A99-0EC2-4412-8F2F-BF70F2BAEEBD}" dt="2020-10-23T14:04:07.365" v="201" actId="14100"/>
          <ac:picMkLst>
            <pc:docMk/>
            <pc:sldMk cId="0" sldId="376"/>
            <ac:picMk id="3" creationId="{990D330B-3E61-4C74-8E0B-EB205E7CA933}"/>
          </ac:picMkLst>
        </pc:picChg>
        <pc:picChg chg="mod">
          <ac:chgData name="Prof. Dr.Ir. Arif Djunaidy, M.Sc" userId="09574fc9-7f2a-46d4-a3fa-f039d963485c" providerId="ADAL" clId="{FE1C1A99-0EC2-4412-8F2F-BF70F2BAEEBD}" dt="2020-10-23T09:45:54.102" v="86"/>
          <ac:picMkLst>
            <pc:docMk/>
            <pc:sldMk cId="0" sldId="376"/>
            <ac:picMk id="7" creationId="{EF4C63B8-2BC4-4F99-9DDE-E886EDC4B217}"/>
          </ac:picMkLst>
        </pc:picChg>
        <pc:picChg chg="del">
          <ac:chgData name="Prof. Dr.Ir. Arif Djunaidy, M.Sc" userId="09574fc9-7f2a-46d4-a3fa-f039d963485c" providerId="ADAL" clId="{FE1C1A99-0EC2-4412-8F2F-BF70F2BAEEBD}" dt="2020-10-23T13:54:36.443" v="194" actId="478"/>
          <ac:picMkLst>
            <pc:docMk/>
            <pc:sldMk cId="0" sldId="376"/>
            <ac:picMk id="78850" creationId="{0E8FA96C-DB7C-43EC-9FAB-CA32B051A9DA}"/>
          </ac:picMkLst>
        </pc:picChg>
      </pc:sldChg>
      <pc:sldChg chg="addSp delSp modSp">
        <pc:chgData name="Prof. Dr.Ir. Arif Djunaidy, M.Sc" userId="09574fc9-7f2a-46d4-a3fa-f039d963485c" providerId="ADAL" clId="{FE1C1A99-0EC2-4412-8F2F-BF70F2BAEEBD}" dt="2020-10-23T14:04:17.888" v="203" actId="1076"/>
        <pc:sldMkLst>
          <pc:docMk/>
          <pc:sldMk cId="0" sldId="378"/>
        </pc:sldMkLst>
        <pc:spChg chg="mod">
          <ac:chgData name="Prof. Dr.Ir. Arif Djunaidy, M.Sc" userId="09574fc9-7f2a-46d4-a3fa-f039d963485c" providerId="ADAL" clId="{FE1C1A99-0EC2-4412-8F2F-BF70F2BAEEBD}" dt="2020-10-23T09:45:34.725" v="85"/>
          <ac:spMkLst>
            <pc:docMk/>
            <pc:sldMk cId="0" sldId="378"/>
            <ac:spMk id="6" creationId="{396EC002-E2A2-4D40-9712-91FF0AC85A67}"/>
          </ac:spMkLst>
        </pc:spChg>
        <pc:spChg chg="mod">
          <ac:chgData name="Prof. Dr.Ir. Arif Djunaidy, M.Sc" userId="09574fc9-7f2a-46d4-a3fa-f039d963485c" providerId="ADAL" clId="{FE1C1A99-0EC2-4412-8F2F-BF70F2BAEEBD}" dt="2020-10-23T09:45:34.725" v="85"/>
          <ac:spMkLst>
            <pc:docMk/>
            <pc:sldMk cId="0" sldId="378"/>
            <ac:spMk id="8" creationId="{7D34D905-6E6B-470F-BAD2-B44032D4BBAC}"/>
          </ac:spMkLst>
        </pc:spChg>
        <pc:spChg chg="mod">
          <ac:chgData name="Prof. Dr.Ir. Arif Djunaidy, M.Sc" userId="09574fc9-7f2a-46d4-a3fa-f039d963485c" providerId="ADAL" clId="{FE1C1A99-0EC2-4412-8F2F-BF70F2BAEEBD}" dt="2020-10-23T09:45:34.725" v="85"/>
          <ac:spMkLst>
            <pc:docMk/>
            <pc:sldMk cId="0" sldId="378"/>
            <ac:spMk id="9" creationId="{BDC97ED6-9638-4219-90D7-AD4DD4C1A512}"/>
          </ac:spMkLst>
        </pc:spChg>
        <pc:spChg chg="mod">
          <ac:chgData name="Prof. Dr.Ir. Arif Djunaidy, M.Sc" userId="09574fc9-7f2a-46d4-a3fa-f039d963485c" providerId="ADAL" clId="{FE1C1A99-0EC2-4412-8F2F-BF70F2BAEEBD}" dt="2020-10-23T09:45:34.725" v="85"/>
          <ac:spMkLst>
            <pc:docMk/>
            <pc:sldMk cId="0" sldId="378"/>
            <ac:spMk id="10" creationId="{24B6349C-BDA4-4571-8234-DCA2708EF4A8}"/>
          </ac:spMkLst>
        </pc:spChg>
        <pc:spChg chg="mod">
          <ac:chgData name="Prof. Dr.Ir. Arif Djunaidy, M.Sc" userId="09574fc9-7f2a-46d4-a3fa-f039d963485c" providerId="ADAL" clId="{FE1C1A99-0EC2-4412-8F2F-BF70F2BAEEBD}" dt="2020-10-23T14:04:15.307" v="202" actId="1076"/>
          <ac:spMkLst>
            <pc:docMk/>
            <pc:sldMk cId="0" sldId="378"/>
            <ac:spMk id="80897" creationId="{0F1AD9A0-E6B4-4951-834E-EA885DADA930}"/>
          </ac:spMkLst>
        </pc:spChg>
        <pc:spChg chg="mod">
          <ac:chgData name="Prof. Dr.Ir. Arif Djunaidy, M.Sc" userId="09574fc9-7f2a-46d4-a3fa-f039d963485c" providerId="ADAL" clId="{FE1C1A99-0EC2-4412-8F2F-BF70F2BAEEBD}" dt="2020-10-23T14:04:17.888" v="203" actId="1076"/>
          <ac:spMkLst>
            <pc:docMk/>
            <pc:sldMk cId="0" sldId="378"/>
            <ac:spMk id="80898" creationId="{47376CE0-459C-4AB0-98F5-1FD240CC3333}"/>
          </ac:spMkLst>
        </pc:spChg>
        <pc:spChg chg="del">
          <ac:chgData name="Prof. Dr.Ir. Arif Djunaidy, M.Sc" userId="09574fc9-7f2a-46d4-a3fa-f039d963485c" providerId="ADAL" clId="{FE1C1A99-0EC2-4412-8F2F-BF70F2BAEEBD}" dt="2020-10-23T09:44:04.294" v="59" actId="478"/>
          <ac:spMkLst>
            <pc:docMk/>
            <pc:sldMk cId="0" sldId="378"/>
            <ac:spMk id="80899" creationId="{04EEA06C-CE5F-4FE4-80DD-CEDB38C9ECA6}"/>
          </ac:spMkLst>
        </pc:spChg>
        <pc:grpChg chg="add mod">
          <ac:chgData name="Prof. Dr.Ir. Arif Djunaidy, M.Sc" userId="09574fc9-7f2a-46d4-a3fa-f039d963485c" providerId="ADAL" clId="{FE1C1A99-0EC2-4412-8F2F-BF70F2BAEEBD}" dt="2020-10-23T09:45:34.725" v="85"/>
          <ac:grpSpMkLst>
            <pc:docMk/>
            <pc:sldMk cId="0" sldId="378"/>
            <ac:grpSpMk id="5" creationId="{50645D12-A36C-44DA-8840-8DB1DEB02FC9}"/>
          </ac:grpSpMkLst>
        </pc:grpChg>
        <pc:picChg chg="mod">
          <ac:chgData name="Prof. Dr.Ir. Arif Djunaidy, M.Sc" userId="09574fc9-7f2a-46d4-a3fa-f039d963485c" providerId="ADAL" clId="{FE1C1A99-0EC2-4412-8F2F-BF70F2BAEEBD}" dt="2020-10-23T09:45:34.725" v="85"/>
          <ac:picMkLst>
            <pc:docMk/>
            <pc:sldMk cId="0" sldId="378"/>
            <ac:picMk id="7" creationId="{704AD6D7-0BEA-4B7A-BC23-43ED39FFD1D1}"/>
          </ac:picMkLst>
        </pc:picChg>
      </pc:sldChg>
      <pc:sldChg chg="addSp delSp modSp">
        <pc:chgData name="Prof. Dr.Ir. Arif Djunaidy, M.Sc" userId="09574fc9-7f2a-46d4-a3fa-f039d963485c" providerId="ADAL" clId="{FE1C1A99-0EC2-4412-8F2F-BF70F2BAEEBD}" dt="2020-10-23T14:04:25.038" v="205" actId="1076"/>
        <pc:sldMkLst>
          <pc:docMk/>
          <pc:sldMk cId="0" sldId="379"/>
        </pc:sldMkLst>
        <pc:spChg chg="mod">
          <ac:chgData name="Prof. Dr.Ir. Arif Djunaidy, M.Sc" userId="09574fc9-7f2a-46d4-a3fa-f039d963485c" providerId="ADAL" clId="{FE1C1A99-0EC2-4412-8F2F-BF70F2BAEEBD}" dt="2020-10-23T09:45:31.798" v="84"/>
          <ac:spMkLst>
            <pc:docMk/>
            <pc:sldMk cId="0" sldId="379"/>
            <ac:spMk id="6" creationId="{C8205EEF-23A0-4F64-AA60-F4510D404303}"/>
          </ac:spMkLst>
        </pc:spChg>
        <pc:spChg chg="mod">
          <ac:chgData name="Prof. Dr.Ir. Arif Djunaidy, M.Sc" userId="09574fc9-7f2a-46d4-a3fa-f039d963485c" providerId="ADAL" clId="{FE1C1A99-0EC2-4412-8F2F-BF70F2BAEEBD}" dt="2020-10-23T09:45:31.798" v="84"/>
          <ac:spMkLst>
            <pc:docMk/>
            <pc:sldMk cId="0" sldId="379"/>
            <ac:spMk id="8" creationId="{B6A01836-F47E-49F3-BB18-8B5344D4CA78}"/>
          </ac:spMkLst>
        </pc:spChg>
        <pc:spChg chg="mod">
          <ac:chgData name="Prof. Dr.Ir. Arif Djunaidy, M.Sc" userId="09574fc9-7f2a-46d4-a3fa-f039d963485c" providerId="ADAL" clId="{FE1C1A99-0EC2-4412-8F2F-BF70F2BAEEBD}" dt="2020-10-23T09:45:31.798" v="84"/>
          <ac:spMkLst>
            <pc:docMk/>
            <pc:sldMk cId="0" sldId="379"/>
            <ac:spMk id="9" creationId="{BA0C9A76-E337-4EFB-96A6-6EF4598CD932}"/>
          </ac:spMkLst>
        </pc:spChg>
        <pc:spChg chg="mod">
          <ac:chgData name="Prof. Dr.Ir. Arif Djunaidy, M.Sc" userId="09574fc9-7f2a-46d4-a3fa-f039d963485c" providerId="ADAL" clId="{FE1C1A99-0EC2-4412-8F2F-BF70F2BAEEBD}" dt="2020-10-23T09:45:31.798" v="84"/>
          <ac:spMkLst>
            <pc:docMk/>
            <pc:sldMk cId="0" sldId="379"/>
            <ac:spMk id="10" creationId="{6F23C443-BFA2-4E93-ABA1-022BAB940142}"/>
          </ac:spMkLst>
        </pc:spChg>
        <pc:spChg chg="mod">
          <ac:chgData name="Prof. Dr.Ir. Arif Djunaidy, M.Sc" userId="09574fc9-7f2a-46d4-a3fa-f039d963485c" providerId="ADAL" clId="{FE1C1A99-0EC2-4412-8F2F-BF70F2BAEEBD}" dt="2020-10-23T14:04:21.876" v="204" actId="1076"/>
          <ac:spMkLst>
            <pc:docMk/>
            <pc:sldMk cId="0" sldId="379"/>
            <ac:spMk id="82945" creationId="{09F1AB53-A482-4A36-BF2A-3C106F218436}"/>
          </ac:spMkLst>
        </pc:spChg>
        <pc:spChg chg="mod">
          <ac:chgData name="Prof. Dr.Ir. Arif Djunaidy, M.Sc" userId="09574fc9-7f2a-46d4-a3fa-f039d963485c" providerId="ADAL" clId="{FE1C1A99-0EC2-4412-8F2F-BF70F2BAEEBD}" dt="2020-10-23T14:04:25.038" v="205" actId="1076"/>
          <ac:spMkLst>
            <pc:docMk/>
            <pc:sldMk cId="0" sldId="379"/>
            <ac:spMk id="82946" creationId="{27F925F6-87D2-4034-8F12-89A3D5BB13A1}"/>
          </ac:spMkLst>
        </pc:spChg>
        <pc:spChg chg="del">
          <ac:chgData name="Prof. Dr.Ir. Arif Djunaidy, M.Sc" userId="09574fc9-7f2a-46d4-a3fa-f039d963485c" providerId="ADAL" clId="{FE1C1A99-0EC2-4412-8F2F-BF70F2BAEEBD}" dt="2020-10-23T09:44:08.206" v="60" actId="478"/>
          <ac:spMkLst>
            <pc:docMk/>
            <pc:sldMk cId="0" sldId="379"/>
            <ac:spMk id="82947" creationId="{931490FA-61C9-4C08-8519-246F5B989E9F}"/>
          </ac:spMkLst>
        </pc:spChg>
        <pc:grpChg chg="add mod">
          <ac:chgData name="Prof. Dr.Ir. Arif Djunaidy, M.Sc" userId="09574fc9-7f2a-46d4-a3fa-f039d963485c" providerId="ADAL" clId="{FE1C1A99-0EC2-4412-8F2F-BF70F2BAEEBD}" dt="2020-10-23T09:45:31.798" v="84"/>
          <ac:grpSpMkLst>
            <pc:docMk/>
            <pc:sldMk cId="0" sldId="379"/>
            <ac:grpSpMk id="5" creationId="{757D23E3-F27C-4829-B1B3-A91719842DAE}"/>
          </ac:grpSpMkLst>
        </pc:grpChg>
        <pc:picChg chg="mod">
          <ac:chgData name="Prof. Dr.Ir. Arif Djunaidy, M.Sc" userId="09574fc9-7f2a-46d4-a3fa-f039d963485c" providerId="ADAL" clId="{FE1C1A99-0EC2-4412-8F2F-BF70F2BAEEBD}" dt="2020-10-23T09:45:31.798" v="84"/>
          <ac:picMkLst>
            <pc:docMk/>
            <pc:sldMk cId="0" sldId="379"/>
            <ac:picMk id="7" creationId="{0725EB64-897E-4C81-98F4-5E2F60D12A69}"/>
          </ac:picMkLst>
        </pc:picChg>
      </pc:sldChg>
      <pc:sldChg chg="addSp delSp modSp">
        <pc:chgData name="Prof. Dr.Ir. Arif Djunaidy, M.Sc" userId="09574fc9-7f2a-46d4-a3fa-f039d963485c" providerId="ADAL" clId="{FE1C1A99-0EC2-4412-8F2F-BF70F2BAEEBD}" dt="2020-10-23T14:04:36.002" v="208" actId="14100"/>
        <pc:sldMkLst>
          <pc:docMk/>
          <pc:sldMk cId="0" sldId="380"/>
        </pc:sldMkLst>
        <pc:spChg chg="mod">
          <ac:chgData name="Prof. Dr.Ir. Arif Djunaidy, M.Sc" userId="09574fc9-7f2a-46d4-a3fa-f039d963485c" providerId="ADAL" clId="{FE1C1A99-0EC2-4412-8F2F-BF70F2BAEEBD}" dt="2020-10-23T09:45:27.593" v="83"/>
          <ac:spMkLst>
            <pc:docMk/>
            <pc:sldMk cId="0" sldId="380"/>
            <ac:spMk id="6" creationId="{7992E133-EECB-4794-B98E-8C6DF8BD5064}"/>
          </ac:spMkLst>
        </pc:spChg>
        <pc:spChg chg="mod">
          <ac:chgData name="Prof. Dr.Ir. Arif Djunaidy, M.Sc" userId="09574fc9-7f2a-46d4-a3fa-f039d963485c" providerId="ADAL" clId="{FE1C1A99-0EC2-4412-8F2F-BF70F2BAEEBD}" dt="2020-10-23T09:45:27.593" v="83"/>
          <ac:spMkLst>
            <pc:docMk/>
            <pc:sldMk cId="0" sldId="380"/>
            <ac:spMk id="8" creationId="{0AB07804-642E-4AAE-8F08-A459D9091F4E}"/>
          </ac:spMkLst>
        </pc:spChg>
        <pc:spChg chg="mod">
          <ac:chgData name="Prof. Dr.Ir. Arif Djunaidy, M.Sc" userId="09574fc9-7f2a-46d4-a3fa-f039d963485c" providerId="ADAL" clId="{FE1C1A99-0EC2-4412-8F2F-BF70F2BAEEBD}" dt="2020-10-23T09:45:27.593" v="83"/>
          <ac:spMkLst>
            <pc:docMk/>
            <pc:sldMk cId="0" sldId="380"/>
            <ac:spMk id="9" creationId="{57A7AB87-3B51-41A1-8219-6403D453D89E}"/>
          </ac:spMkLst>
        </pc:spChg>
        <pc:spChg chg="mod">
          <ac:chgData name="Prof. Dr.Ir. Arif Djunaidy, M.Sc" userId="09574fc9-7f2a-46d4-a3fa-f039d963485c" providerId="ADAL" clId="{FE1C1A99-0EC2-4412-8F2F-BF70F2BAEEBD}" dt="2020-10-23T09:45:27.593" v="83"/>
          <ac:spMkLst>
            <pc:docMk/>
            <pc:sldMk cId="0" sldId="380"/>
            <ac:spMk id="10" creationId="{AB61098D-2D5B-4131-856E-30F02778359A}"/>
          </ac:spMkLst>
        </pc:spChg>
        <pc:spChg chg="mod">
          <ac:chgData name="Prof. Dr.Ir. Arif Djunaidy, M.Sc" userId="09574fc9-7f2a-46d4-a3fa-f039d963485c" providerId="ADAL" clId="{FE1C1A99-0EC2-4412-8F2F-BF70F2BAEEBD}" dt="2020-10-23T14:04:31.633" v="206" actId="1076"/>
          <ac:spMkLst>
            <pc:docMk/>
            <pc:sldMk cId="0" sldId="380"/>
            <ac:spMk id="84993" creationId="{D46E67AD-6B0C-495D-8EC9-67F9111700AF}"/>
          </ac:spMkLst>
        </pc:spChg>
        <pc:spChg chg="del">
          <ac:chgData name="Prof. Dr.Ir. Arif Djunaidy, M.Sc" userId="09574fc9-7f2a-46d4-a3fa-f039d963485c" providerId="ADAL" clId="{FE1C1A99-0EC2-4412-8F2F-BF70F2BAEEBD}" dt="2020-10-23T09:44:11.479" v="61" actId="478"/>
          <ac:spMkLst>
            <pc:docMk/>
            <pc:sldMk cId="0" sldId="380"/>
            <ac:spMk id="84995" creationId="{1DF41FF7-3BDF-4035-8AD0-EA833878A76B}"/>
          </ac:spMkLst>
        </pc:spChg>
        <pc:grpChg chg="add mod">
          <ac:chgData name="Prof. Dr.Ir. Arif Djunaidy, M.Sc" userId="09574fc9-7f2a-46d4-a3fa-f039d963485c" providerId="ADAL" clId="{FE1C1A99-0EC2-4412-8F2F-BF70F2BAEEBD}" dt="2020-10-23T09:45:27.593" v="83"/>
          <ac:grpSpMkLst>
            <pc:docMk/>
            <pc:sldMk cId="0" sldId="380"/>
            <ac:grpSpMk id="5" creationId="{40BD0419-FFD6-4FE2-B629-B8ECFB16B3D5}"/>
          </ac:grpSpMkLst>
        </pc:grpChg>
        <pc:picChg chg="mod">
          <ac:chgData name="Prof. Dr.Ir. Arif Djunaidy, M.Sc" userId="09574fc9-7f2a-46d4-a3fa-f039d963485c" providerId="ADAL" clId="{FE1C1A99-0EC2-4412-8F2F-BF70F2BAEEBD}" dt="2020-10-23T09:45:27.593" v="83"/>
          <ac:picMkLst>
            <pc:docMk/>
            <pc:sldMk cId="0" sldId="380"/>
            <ac:picMk id="7" creationId="{B158F665-BCE4-48F6-8057-1C5D0E9A70AD}"/>
          </ac:picMkLst>
        </pc:picChg>
        <pc:picChg chg="mod">
          <ac:chgData name="Prof. Dr.Ir. Arif Djunaidy, M.Sc" userId="09574fc9-7f2a-46d4-a3fa-f039d963485c" providerId="ADAL" clId="{FE1C1A99-0EC2-4412-8F2F-BF70F2BAEEBD}" dt="2020-10-23T14:04:36.002" v="208" actId="14100"/>
          <ac:picMkLst>
            <pc:docMk/>
            <pc:sldMk cId="0" sldId="380"/>
            <ac:picMk id="84994" creationId="{DFE55627-47DD-4EC3-B69E-70585E0B1818}"/>
          </ac:picMkLst>
        </pc:picChg>
      </pc:sldChg>
      <pc:sldChg chg="addSp delSp modSp">
        <pc:chgData name="Prof. Dr.Ir. Arif Djunaidy, M.Sc" userId="09574fc9-7f2a-46d4-a3fa-f039d963485c" providerId="ADAL" clId="{FE1C1A99-0EC2-4412-8F2F-BF70F2BAEEBD}" dt="2020-10-23T14:04:43.363" v="210" actId="1076"/>
        <pc:sldMkLst>
          <pc:docMk/>
          <pc:sldMk cId="0" sldId="381"/>
        </pc:sldMkLst>
        <pc:spChg chg="mod">
          <ac:chgData name="Prof. Dr.Ir. Arif Djunaidy, M.Sc" userId="09574fc9-7f2a-46d4-a3fa-f039d963485c" providerId="ADAL" clId="{FE1C1A99-0EC2-4412-8F2F-BF70F2BAEEBD}" dt="2020-10-23T09:45:22.091" v="82"/>
          <ac:spMkLst>
            <pc:docMk/>
            <pc:sldMk cId="0" sldId="381"/>
            <ac:spMk id="6" creationId="{7EC0E504-E382-468D-9CFB-5BA4E335EE8D}"/>
          </ac:spMkLst>
        </pc:spChg>
        <pc:spChg chg="mod">
          <ac:chgData name="Prof. Dr.Ir. Arif Djunaidy, M.Sc" userId="09574fc9-7f2a-46d4-a3fa-f039d963485c" providerId="ADAL" clId="{FE1C1A99-0EC2-4412-8F2F-BF70F2BAEEBD}" dt="2020-10-23T09:45:22.091" v="82"/>
          <ac:spMkLst>
            <pc:docMk/>
            <pc:sldMk cId="0" sldId="381"/>
            <ac:spMk id="8" creationId="{2045FE64-0796-49AB-A153-E777D63F80D7}"/>
          </ac:spMkLst>
        </pc:spChg>
        <pc:spChg chg="mod">
          <ac:chgData name="Prof. Dr.Ir. Arif Djunaidy, M.Sc" userId="09574fc9-7f2a-46d4-a3fa-f039d963485c" providerId="ADAL" clId="{FE1C1A99-0EC2-4412-8F2F-BF70F2BAEEBD}" dt="2020-10-23T09:45:22.091" v="82"/>
          <ac:spMkLst>
            <pc:docMk/>
            <pc:sldMk cId="0" sldId="381"/>
            <ac:spMk id="9" creationId="{F70990AB-477D-4828-8408-745837E7B083}"/>
          </ac:spMkLst>
        </pc:spChg>
        <pc:spChg chg="mod">
          <ac:chgData name="Prof. Dr.Ir. Arif Djunaidy, M.Sc" userId="09574fc9-7f2a-46d4-a3fa-f039d963485c" providerId="ADAL" clId="{FE1C1A99-0EC2-4412-8F2F-BF70F2BAEEBD}" dt="2020-10-23T09:45:22.091" v="82"/>
          <ac:spMkLst>
            <pc:docMk/>
            <pc:sldMk cId="0" sldId="381"/>
            <ac:spMk id="10" creationId="{3B9F8B49-83EC-496B-BE54-7EBA0CA48095}"/>
          </ac:spMkLst>
        </pc:spChg>
        <pc:spChg chg="mod">
          <ac:chgData name="Prof. Dr.Ir. Arif Djunaidy, M.Sc" userId="09574fc9-7f2a-46d4-a3fa-f039d963485c" providerId="ADAL" clId="{FE1C1A99-0EC2-4412-8F2F-BF70F2BAEEBD}" dt="2020-10-23T14:04:40.821" v="209" actId="1076"/>
          <ac:spMkLst>
            <pc:docMk/>
            <pc:sldMk cId="0" sldId="381"/>
            <ac:spMk id="87041" creationId="{B6B0EA4C-C5D0-457F-B0B0-AE6E779364CE}"/>
          </ac:spMkLst>
        </pc:spChg>
        <pc:spChg chg="del">
          <ac:chgData name="Prof. Dr.Ir. Arif Djunaidy, M.Sc" userId="09574fc9-7f2a-46d4-a3fa-f039d963485c" providerId="ADAL" clId="{FE1C1A99-0EC2-4412-8F2F-BF70F2BAEEBD}" dt="2020-10-23T09:44:15.054" v="62" actId="478"/>
          <ac:spMkLst>
            <pc:docMk/>
            <pc:sldMk cId="0" sldId="381"/>
            <ac:spMk id="87043" creationId="{C7FDF0E0-9AA6-441A-8FA0-DD453646C3B2}"/>
          </ac:spMkLst>
        </pc:spChg>
        <pc:grpChg chg="add mod">
          <ac:chgData name="Prof. Dr.Ir. Arif Djunaidy, M.Sc" userId="09574fc9-7f2a-46d4-a3fa-f039d963485c" providerId="ADAL" clId="{FE1C1A99-0EC2-4412-8F2F-BF70F2BAEEBD}" dt="2020-10-23T09:45:22.091" v="82"/>
          <ac:grpSpMkLst>
            <pc:docMk/>
            <pc:sldMk cId="0" sldId="381"/>
            <ac:grpSpMk id="5" creationId="{F73EF31D-B03B-4B41-93A6-8F1CEEFA4D04}"/>
          </ac:grpSpMkLst>
        </pc:grpChg>
        <pc:picChg chg="mod">
          <ac:chgData name="Prof. Dr.Ir. Arif Djunaidy, M.Sc" userId="09574fc9-7f2a-46d4-a3fa-f039d963485c" providerId="ADAL" clId="{FE1C1A99-0EC2-4412-8F2F-BF70F2BAEEBD}" dt="2020-10-23T09:45:22.091" v="82"/>
          <ac:picMkLst>
            <pc:docMk/>
            <pc:sldMk cId="0" sldId="381"/>
            <ac:picMk id="7" creationId="{3016DA3D-2BC6-40F8-8F47-4BEE80D1253F}"/>
          </ac:picMkLst>
        </pc:picChg>
        <pc:picChg chg="mod">
          <ac:chgData name="Prof. Dr.Ir. Arif Djunaidy, M.Sc" userId="09574fc9-7f2a-46d4-a3fa-f039d963485c" providerId="ADAL" clId="{FE1C1A99-0EC2-4412-8F2F-BF70F2BAEEBD}" dt="2020-10-23T14:04:43.363" v="210" actId="1076"/>
          <ac:picMkLst>
            <pc:docMk/>
            <pc:sldMk cId="0" sldId="381"/>
            <ac:picMk id="87042" creationId="{0DC3A81B-ED67-45E9-ABB7-AC9BABC76B64}"/>
          </ac:picMkLst>
        </pc:picChg>
      </pc:sldChg>
      <pc:sldChg chg="del">
        <pc:chgData name="Prof. Dr.Ir. Arif Djunaidy, M.Sc" userId="09574fc9-7f2a-46d4-a3fa-f039d963485c" providerId="ADAL" clId="{FE1C1A99-0EC2-4412-8F2F-BF70F2BAEEBD}" dt="2020-10-23T09:44:20.713" v="63" actId="47"/>
        <pc:sldMkLst>
          <pc:docMk/>
          <pc:sldMk cId="0" sldId="383"/>
        </pc:sldMkLst>
      </pc:sldChg>
      <pc:sldMasterChg chg="modSldLayout">
        <pc:chgData name="Prof. Dr.Ir. Arif Djunaidy, M.Sc" userId="09574fc9-7f2a-46d4-a3fa-f039d963485c" providerId="ADAL" clId="{FE1C1A99-0EC2-4412-8F2F-BF70F2BAEEBD}" dt="2020-10-23T09:40:35.368" v="33" actId="478"/>
        <pc:sldMasterMkLst>
          <pc:docMk/>
          <pc:sldMasterMk cId="0" sldId="2147483648"/>
        </pc:sldMasterMkLst>
        <pc:sldLayoutChg chg="addSp delSp mod">
          <pc:chgData name="Prof. Dr.Ir. Arif Djunaidy, M.Sc" userId="09574fc9-7f2a-46d4-a3fa-f039d963485c" providerId="ADAL" clId="{FE1C1A99-0EC2-4412-8F2F-BF70F2BAEEBD}" dt="2020-10-23T09:40:35.368" v="33" actId="478"/>
          <pc:sldLayoutMkLst>
            <pc:docMk/>
            <pc:sldMasterMk cId="0" sldId="2147483648"/>
            <pc:sldLayoutMk cId="1717272623" sldId="2147483650"/>
          </pc:sldLayoutMkLst>
          <pc:spChg chg="add del">
            <ac:chgData name="Prof. Dr.Ir. Arif Djunaidy, M.Sc" userId="09574fc9-7f2a-46d4-a3fa-f039d963485c" providerId="ADAL" clId="{FE1C1A99-0EC2-4412-8F2F-BF70F2BAEEBD}" dt="2020-10-23T09:40:35.368" v="33" actId="478"/>
            <ac:spMkLst>
              <pc:docMk/>
              <pc:sldMasterMk cId="0" sldId="2147483648"/>
              <pc:sldLayoutMk cId="1717272623" sldId="2147483650"/>
              <ac:spMk id="6" creationId="{07487027-96BE-417C-91DC-2B74E0F6BB26}"/>
            </ac:spMkLst>
          </pc:spChg>
        </pc:sldLayoutChg>
      </pc:sldMasterChg>
    </pc:docChg>
  </pc:docChgLst>
  <pc:docChgLst>
    <pc:chgData name="131633403@staff.integra.its.ac.id" userId="09574fc9-7f2a-46d4-a3fa-f039d963485c" providerId="ADAL" clId="{FCD4D586-9C0F-43CE-8FC6-2945C1D9E12C}"/>
    <pc:docChg chg="undo custSel addSld delSld modSld">
      <pc:chgData name="131633403@staff.integra.its.ac.id" userId="09574fc9-7f2a-46d4-a3fa-f039d963485c" providerId="ADAL" clId="{FCD4D586-9C0F-43CE-8FC6-2945C1D9E12C}" dt="2021-09-29T14:56:07.051" v="221" actId="20577"/>
      <pc:docMkLst>
        <pc:docMk/>
      </pc:docMkLst>
      <pc:sldChg chg="modSp mod">
        <pc:chgData name="131633403@staff.integra.its.ac.id" userId="09574fc9-7f2a-46d4-a3fa-f039d963485c" providerId="ADAL" clId="{FCD4D586-9C0F-43CE-8FC6-2945C1D9E12C}" dt="2021-09-29T14:22:32.671" v="130" actId="255"/>
        <pc:sldMkLst>
          <pc:docMk/>
          <pc:sldMk cId="0" sldId="340"/>
        </pc:sldMkLst>
        <pc:spChg chg="mod">
          <ac:chgData name="131633403@staff.integra.its.ac.id" userId="09574fc9-7f2a-46d4-a3fa-f039d963485c" providerId="ADAL" clId="{FCD4D586-9C0F-43CE-8FC6-2945C1D9E12C}" dt="2021-09-29T14:22:32.671" v="130" actId="255"/>
          <ac:spMkLst>
            <pc:docMk/>
            <pc:sldMk cId="0" sldId="340"/>
            <ac:spMk id="18434" creationId="{12AF5875-ABC2-49B7-AE2A-258457CCF383}"/>
          </ac:spMkLst>
        </pc:spChg>
      </pc:sldChg>
      <pc:sldChg chg="modSp mod">
        <pc:chgData name="131633403@staff.integra.its.ac.id" userId="09574fc9-7f2a-46d4-a3fa-f039d963485c" providerId="ADAL" clId="{FCD4D586-9C0F-43CE-8FC6-2945C1D9E12C}" dt="2021-09-29T14:23:33.895" v="139" actId="207"/>
        <pc:sldMkLst>
          <pc:docMk/>
          <pc:sldMk cId="0" sldId="341"/>
        </pc:sldMkLst>
        <pc:spChg chg="mod">
          <ac:chgData name="131633403@staff.integra.its.ac.id" userId="09574fc9-7f2a-46d4-a3fa-f039d963485c" providerId="ADAL" clId="{FCD4D586-9C0F-43CE-8FC6-2945C1D9E12C}" dt="2021-09-29T14:22:41.089" v="132" actId="20577"/>
          <ac:spMkLst>
            <pc:docMk/>
            <pc:sldMk cId="0" sldId="341"/>
            <ac:spMk id="20481" creationId="{0664CCA6-7348-4C5E-B991-DBB8F91AE919}"/>
          </ac:spMkLst>
        </pc:spChg>
        <pc:spChg chg="mod">
          <ac:chgData name="131633403@staff.integra.its.ac.id" userId="09574fc9-7f2a-46d4-a3fa-f039d963485c" providerId="ADAL" clId="{FCD4D586-9C0F-43CE-8FC6-2945C1D9E12C}" dt="2021-09-29T14:23:33.895" v="139" actId="207"/>
          <ac:spMkLst>
            <pc:docMk/>
            <pc:sldMk cId="0" sldId="341"/>
            <ac:spMk id="20482" creationId="{4D5EE3DE-EFC1-4F13-8DE8-121AE599BB89}"/>
          </ac:spMkLst>
        </pc:spChg>
      </pc:sldChg>
      <pc:sldChg chg="modSp mod">
        <pc:chgData name="131633403@staff.integra.its.ac.id" userId="09574fc9-7f2a-46d4-a3fa-f039d963485c" providerId="ADAL" clId="{FCD4D586-9C0F-43CE-8FC6-2945C1D9E12C}" dt="2021-09-29T14:23:46.519" v="140" actId="1076"/>
        <pc:sldMkLst>
          <pc:docMk/>
          <pc:sldMk cId="0" sldId="342"/>
        </pc:sldMkLst>
        <pc:spChg chg="mod">
          <ac:chgData name="131633403@staff.integra.its.ac.id" userId="09574fc9-7f2a-46d4-a3fa-f039d963485c" providerId="ADAL" clId="{FCD4D586-9C0F-43CE-8FC6-2945C1D9E12C}" dt="2021-09-29T14:22:44.528" v="134" actId="20577"/>
          <ac:spMkLst>
            <pc:docMk/>
            <pc:sldMk cId="0" sldId="342"/>
            <ac:spMk id="22529" creationId="{A9B03727-717E-4FC8-92E5-3821C4CC1D5E}"/>
          </ac:spMkLst>
        </pc:spChg>
        <pc:spChg chg="mod">
          <ac:chgData name="131633403@staff.integra.its.ac.id" userId="09574fc9-7f2a-46d4-a3fa-f039d963485c" providerId="ADAL" clId="{FCD4D586-9C0F-43CE-8FC6-2945C1D9E12C}" dt="2021-09-29T14:23:46.519" v="140" actId="1076"/>
          <ac:spMkLst>
            <pc:docMk/>
            <pc:sldMk cId="0" sldId="342"/>
            <ac:spMk id="22530" creationId="{23BC868B-0FEE-48DC-A646-7F775CA91816}"/>
          </ac:spMkLst>
        </pc:spChg>
      </pc:sldChg>
      <pc:sldChg chg="modSp mod">
        <pc:chgData name="131633403@staff.integra.its.ac.id" userId="09574fc9-7f2a-46d4-a3fa-f039d963485c" providerId="ADAL" clId="{FCD4D586-9C0F-43CE-8FC6-2945C1D9E12C}" dt="2021-09-29T14:22:48.312" v="136" actId="20577"/>
        <pc:sldMkLst>
          <pc:docMk/>
          <pc:sldMk cId="0" sldId="343"/>
        </pc:sldMkLst>
        <pc:spChg chg="mod">
          <ac:chgData name="131633403@staff.integra.its.ac.id" userId="09574fc9-7f2a-46d4-a3fa-f039d963485c" providerId="ADAL" clId="{FCD4D586-9C0F-43CE-8FC6-2945C1D9E12C}" dt="2021-09-29T14:22:48.312" v="136" actId="20577"/>
          <ac:spMkLst>
            <pc:docMk/>
            <pc:sldMk cId="0" sldId="343"/>
            <ac:spMk id="24577" creationId="{8A02EFB0-CA70-4962-9D88-D6987802E808}"/>
          </ac:spMkLst>
        </pc:spChg>
      </pc:sldChg>
      <pc:sldChg chg="modSp mod">
        <pc:chgData name="131633403@staff.integra.its.ac.id" userId="09574fc9-7f2a-46d4-a3fa-f039d963485c" providerId="ADAL" clId="{FCD4D586-9C0F-43CE-8FC6-2945C1D9E12C}" dt="2021-09-29T14:24:37.237" v="142" actId="255"/>
        <pc:sldMkLst>
          <pc:docMk/>
          <pc:sldMk cId="0" sldId="345"/>
        </pc:sldMkLst>
        <pc:spChg chg="mod">
          <ac:chgData name="131633403@staff.integra.its.ac.id" userId="09574fc9-7f2a-46d4-a3fa-f039d963485c" providerId="ADAL" clId="{FCD4D586-9C0F-43CE-8FC6-2945C1D9E12C}" dt="2021-09-29T14:24:37.237" v="142" actId="255"/>
          <ac:spMkLst>
            <pc:docMk/>
            <pc:sldMk cId="0" sldId="345"/>
            <ac:spMk id="28674" creationId="{76190517-5FF8-4C05-B16E-753D00D2AD42}"/>
          </ac:spMkLst>
        </pc:spChg>
      </pc:sldChg>
      <pc:sldChg chg="modSp mod">
        <pc:chgData name="131633403@staff.integra.its.ac.id" userId="09574fc9-7f2a-46d4-a3fa-f039d963485c" providerId="ADAL" clId="{FCD4D586-9C0F-43CE-8FC6-2945C1D9E12C}" dt="2021-09-26T14:44:04.126" v="17" actId="1076"/>
        <pc:sldMkLst>
          <pc:docMk/>
          <pc:sldMk cId="0" sldId="348"/>
        </pc:sldMkLst>
        <pc:picChg chg="mod">
          <ac:chgData name="131633403@staff.integra.its.ac.id" userId="09574fc9-7f2a-46d4-a3fa-f039d963485c" providerId="ADAL" clId="{FCD4D586-9C0F-43CE-8FC6-2945C1D9E12C}" dt="2021-09-26T14:44:04.126" v="17" actId="1076"/>
          <ac:picMkLst>
            <pc:docMk/>
            <pc:sldMk cId="0" sldId="348"/>
            <ac:picMk id="3" creationId="{027DEF93-F2F5-4043-A8C8-20D523273C2F}"/>
          </ac:picMkLst>
        </pc:picChg>
      </pc:sldChg>
      <pc:sldChg chg="modSp mod">
        <pc:chgData name="131633403@staff.integra.its.ac.id" userId="09574fc9-7f2a-46d4-a3fa-f039d963485c" providerId="ADAL" clId="{FCD4D586-9C0F-43CE-8FC6-2945C1D9E12C}" dt="2021-09-29T14:25:53.158" v="143" actId="207"/>
        <pc:sldMkLst>
          <pc:docMk/>
          <pc:sldMk cId="0" sldId="352"/>
        </pc:sldMkLst>
        <pc:spChg chg="mod">
          <ac:chgData name="131633403@staff.integra.its.ac.id" userId="09574fc9-7f2a-46d4-a3fa-f039d963485c" providerId="ADAL" clId="{FCD4D586-9C0F-43CE-8FC6-2945C1D9E12C}" dt="2021-09-29T14:25:53.158" v="143" actId="207"/>
          <ac:spMkLst>
            <pc:docMk/>
            <pc:sldMk cId="0" sldId="352"/>
            <ac:spMk id="43010" creationId="{2F5DF00C-CF89-4E9A-8416-0FCC22FA2343}"/>
          </ac:spMkLst>
        </pc:spChg>
      </pc:sldChg>
      <pc:sldChg chg="modSp mod">
        <pc:chgData name="131633403@staff.integra.its.ac.id" userId="09574fc9-7f2a-46d4-a3fa-f039d963485c" providerId="ADAL" clId="{FCD4D586-9C0F-43CE-8FC6-2945C1D9E12C}" dt="2021-09-26T14:45:24.070" v="23" actId="114"/>
        <pc:sldMkLst>
          <pc:docMk/>
          <pc:sldMk cId="0" sldId="353"/>
        </pc:sldMkLst>
        <pc:spChg chg="mod">
          <ac:chgData name="131633403@staff.integra.its.ac.id" userId="09574fc9-7f2a-46d4-a3fa-f039d963485c" providerId="ADAL" clId="{FCD4D586-9C0F-43CE-8FC6-2945C1D9E12C}" dt="2021-09-26T14:45:24.070" v="23" actId="114"/>
          <ac:spMkLst>
            <pc:docMk/>
            <pc:sldMk cId="0" sldId="353"/>
            <ac:spMk id="45058" creationId="{B6B356F2-697F-43E2-B8A7-ABF5155CEBFB}"/>
          </ac:spMkLst>
        </pc:spChg>
      </pc:sldChg>
      <pc:sldChg chg="modSp mod">
        <pc:chgData name="131633403@staff.integra.its.ac.id" userId="09574fc9-7f2a-46d4-a3fa-f039d963485c" providerId="ADAL" clId="{FCD4D586-9C0F-43CE-8FC6-2945C1D9E12C}" dt="2021-09-26T14:45:59.154" v="27" actId="114"/>
        <pc:sldMkLst>
          <pc:docMk/>
          <pc:sldMk cId="0" sldId="354"/>
        </pc:sldMkLst>
        <pc:spChg chg="mod">
          <ac:chgData name="131633403@staff.integra.its.ac.id" userId="09574fc9-7f2a-46d4-a3fa-f039d963485c" providerId="ADAL" clId="{FCD4D586-9C0F-43CE-8FC6-2945C1D9E12C}" dt="2021-09-26T14:45:59.154" v="27" actId="114"/>
          <ac:spMkLst>
            <pc:docMk/>
            <pc:sldMk cId="0" sldId="354"/>
            <ac:spMk id="47106" creationId="{EB8F61D0-1839-4C74-A28A-BE930A2AD09B}"/>
          </ac:spMkLst>
        </pc:spChg>
      </pc:sldChg>
      <pc:sldChg chg="modSp mod">
        <pc:chgData name="131633403@staff.integra.its.ac.id" userId="09574fc9-7f2a-46d4-a3fa-f039d963485c" providerId="ADAL" clId="{FCD4D586-9C0F-43CE-8FC6-2945C1D9E12C}" dt="2021-09-26T14:46:05.622" v="28" actId="1076"/>
        <pc:sldMkLst>
          <pc:docMk/>
          <pc:sldMk cId="0" sldId="355"/>
        </pc:sldMkLst>
        <pc:picChg chg="mod">
          <ac:chgData name="131633403@staff.integra.its.ac.id" userId="09574fc9-7f2a-46d4-a3fa-f039d963485c" providerId="ADAL" clId="{FCD4D586-9C0F-43CE-8FC6-2945C1D9E12C}" dt="2021-09-26T14:46:05.622" v="28" actId="1076"/>
          <ac:picMkLst>
            <pc:docMk/>
            <pc:sldMk cId="0" sldId="355"/>
            <ac:picMk id="3" creationId="{D1502DA0-FF7B-4C6F-8727-DCC89A6EFE01}"/>
          </ac:picMkLst>
        </pc:picChg>
      </pc:sldChg>
      <pc:sldChg chg="modSp mod">
        <pc:chgData name="131633403@staff.integra.its.ac.id" userId="09574fc9-7f2a-46d4-a3fa-f039d963485c" providerId="ADAL" clId="{FCD4D586-9C0F-43CE-8FC6-2945C1D9E12C}" dt="2021-09-29T14:31:29.494" v="148" actId="207"/>
        <pc:sldMkLst>
          <pc:docMk/>
          <pc:sldMk cId="0" sldId="362"/>
        </pc:sldMkLst>
        <pc:spChg chg="mod">
          <ac:chgData name="131633403@staff.integra.its.ac.id" userId="09574fc9-7f2a-46d4-a3fa-f039d963485c" providerId="ADAL" clId="{FCD4D586-9C0F-43CE-8FC6-2945C1D9E12C}" dt="2021-09-29T14:31:29.494" v="148" actId="207"/>
          <ac:spMkLst>
            <pc:docMk/>
            <pc:sldMk cId="0" sldId="362"/>
            <ac:spMk id="62466" creationId="{D2072939-D239-48D5-846C-D9C944637C71}"/>
          </ac:spMkLst>
        </pc:spChg>
      </pc:sldChg>
      <pc:sldChg chg="modSp mod">
        <pc:chgData name="131633403@staff.integra.its.ac.id" userId="09574fc9-7f2a-46d4-a3fa-f039d963485c" providerId="ADAL" clId="{FCD4D586-9C0F-43CE-8FC6-2945C1D9E12C}" dt="2021-09-26T14:46:33.950" v="29" actId="1076"/>
        <pc:sldMkLst>
          <pc:docMk/>
          <pc:sldMk cId="0" sldId="363"/>
        </pc:sldMkLst>
        <pc:picChg chg="mod">
          <ac:chgData name="131633403@staff.integra.its.ac.id" userId="09574fc9-7f2a-46d4-a3fa-f039d963485c" providerId="ADAL" clId="{FCD4D586-9C0F-43CE-8FC6-2945C1D9E12C}" dt="2021-09-26T14:46:33.950" v="29" actId="1076"/>
          <ac:picMkLst>
            <pc:docMk/>
            <pc:sldMk cId="0" sldId="363"/>
            <ac:picMk id="3" creationId="{D66D045D-9F04-49F6-963E-1DC8D1BB8F79}"/>
          </ac:picMkLst>
        </pc:picChg>
      </pc:sldChg>
      <pc:sldChg chg="modSp mod">
        <pc:chgData name="131633403@staff.integra.its.ac.id" userId="09574fc9-7f2a-46d4-a3fa-f039d963485c" providerId="ADAL" clId="{FCD4D586-9C0F-43CE-8FC6-2945C1D9E12C}" dt="2021-09-26T14:46:52.482" v="30" actId="207"/>
        <pc:sldMkLst>
          <pc:docMk/>
          <pc:sldMk cId="0" sldId="364"/>
        </pc:sldMkLst>
        <pc:spChg chg="mod">
          <ac:chgData name="131633403@staff.integra.its.ac.id" userId="09574fc9-7f2a-46d4-a3fa-f039d963485c" providerId="ADAL" clId="{FCD4D586-9C0F-43CE-8FC6-2945C1D9E12C}" dt="2021-09-26T14:46:52.482" v="30" actId="207"/>
          <ac:spMkLst>
            <pc:docMk/>
            <pc:sldMk cId="0" sldId="364"/>
            <ac:spMk id="66562" creationId="{B1F1EBEF-97CE-4040-8D3D-75591B9915AF}"/>
          </ac:spMkLst>
        </pc:spChg>
      </pc:sldChg>
      <pc:sldChg chg="modSp mod">
        <pc:chgData name="131633403@staff.integra.its.ac.id" userId="09574fc9-7f2a-46d4-a3fa-f039d963485c" providerId="ADAL" clId="{FCD4D586-9C0F-43CE-8FC6-2945C1D9E12C}" dt="2021-09-26T14:47:06.294" v="32" actId="207"/>
        <pc:sldMkLst>
          <pc:docMk/>
          <pc:sldMk cId="0" sldId="365"/>
        </pc:sldMkLst>
        <pc:spChg chg="mod">
          <ac:chgData name="131633403@staff.integra.its.ac.id" userId="09574fc9-7f2a-46d4-a3fa-f039d963485c" providerId="ADAL" clId="{FCD4D586-9C0F-43CE-8FC6-2945C1D9E12C}" dt="2021-09-26T14:47:06.294" v="32" actId="207"/>
          <ac:spMkLst>
            <pc:docMk/>
            <pc:sldMk cId="0" sldId="365"/>
            <ac:spMk id="68610" creationId="{C87B4BEA-42F8-4FC3-A1CA-957C78F2BFCF}"/>
          </ac:spMkLst>
        </pc:spChg>
      </pc:sldChg>
      <pc:sldChg chg="modSp mod">
        <pc:chgData name="131633403@staff.integra.its.ac.id" userId="09574fc9-7f2a-46d4-a3fa-f039d963485c" providerId="ADAL" clId="{FCD4D586-9C0F-43CE-8FC6-2945C1D9E12C}" dt="2021-09-26T14:47:33.588" v="33" actId="207"/>
        <pc:sldMkLst>
          <pc:docMk/>
          <pc:sldMk cId="0" sldId="367"/>
        </pc:sldMkLst>
        <pc:spChg chg="mod">
          <ac:chgData name="131633403@staff.integra.its.ac.id" userId="09574fc9-7f2a-46d4-a3fa-f039d963485c" providerId="ADAL" clId="{FCD4D586-9C0F-43CE-8FC6-2945C1D9E12C}" dt="2021-09-26T14:47:33.588" v="33" actId="207"/>
          <ac:spMkLst>
            <pc:docMk/>
            <pc:sldMk cId="0" sldId="367"/>
            <ac:spMk id="72706" creationId="{45C77E34-C9C3-4494-9C0F-89B0BC66B034}"/>
          </ac:spMkLst>
        </pc:spChg>
      </pc:sldChg>
      <pc:sldChg chg="del">
        <pc:chgData name="131633403@staff.integra.its.ac.id" userId="09574fc9-7f2a-46d4-a3fa-f039d963485c" providerId="ADAL" clId="{FCD4D586-9C0F-43CE-8FC6-2945C1D9E12C}" dt="2021-09-26T14:50:55.528" v="50" actId="47"/>
        <pc:sldMkLst>
          <pc:docMk/>
          <pc:sldMk cId="0" sldId="379"/>
        </pc:sldMkLst>
      </pc:sldChg>
      <pc:sldChg chg="addSp modSp mod">
        <pc:chgData name="131633403@staff.integra.its.ac.id" userId="09574fc9-7f2a-46d4-a3fa-f039d963485c" providerId="ADAL" clId="{FCD4D586-9C0F-43CE-8FC6-2945C1D9E12C}" dt="2021-09-29T14:55:14.069" v="212" actId="20577"/>
        <pc:sldMkLst>
          <pc:docMk/>
          <pc:sldMk cId="0" sldId="380"/>
        </pc:sldMkLst>
        <pc:spChg chg="add mod">
          <ac:chgData name="131633403@staff.integra.its.ac.id" userId="09574fc9-7f2a-46d4-a3fa-f039d963485c" providerId="ADAL" clId="{FCD4D586-9C0F-43CE-8FC6-2945C1D9E12C}" dt="2021-09-29T14:54:20.589" v="187" actId="1076"/>
          <ac:spMkLst>
            <pc:docMk/>
            <pc:sldMk cId="0" sldId="380"/>
            <ac:spMk id="11" creationId="{2CD094D4-4618-4145-885B-9F8602F31C69}"/>
          </ac:spMkLst>
        </pc:spChg>
        <pc:spChg chg="add mod">
          <ac:chgData name="131633403@staff.integra.its.ac.id" userId="09574fc9-7f2a-46d4-a3fa-f039d963485c" providerId="ADAL" clId="{FCD4D586-9C0F-43CE-8FC6-2945C1D9E12C}" dt="2021-09-29T14:54:15.292" v="186" actId="20577"/>
          <ac:spMkLst>
            <pc:docMk/>
            <pc:sldMk cId="0" sldId="380"/>
            <ac:spMk id="12" creationId="{1A9F536A-C58E-484C-B86F-5C1D261F0187}"/>
          </ac:spMkLst>
        </pc:spChg>
        <pc:spChg chg="add mod">
          <ac:chgData name="131633403@staff.integra.its.ac.id" userId="09574fc9-7f2a-46d4-a3fa-f039d963485c" providerId="ADAL" clId="{FCD4D586-9C0F-43CE-8FC6-2945C1D9E12C}" dt="2021-09-29T14:55:14.069" v="212" actId="20577"/>
          <ac:spMkLst>
            <pc:docMk/>
            <pc:sldMk cId="0" sldId="380"/>
            <ac:spMk id="13" creationId="{9C140CDA-252A-4C54-8DD5-03EC1D21D6FB}"/>
          </ac:spMkLst>
        </pc:spChg>
        <pc:spChg chg="mod">
          <ac:chgData name="131633403@staff.integra.its.ac.id" userId="09574fc9-7f2a-46d4-a3fa-f039d963485c" providerId="ADAL" clId="{FCD4D586-9C0F-43CE-8FC6-2945C1D9E12C}" dt="2021-09-26T14:50:59.313" v="52" actId="20577"/>
          <ac:spMkLst>
            <pc:docMk/>
            <pc:sldMk cId="0" sldId="380"/>
            <ac:spMk id="84993" creationId="{D46E67AD-6B0C-495D-8EC9-67F9111700AF}"/>
          </ac:spMkLst>
        </pc:spChg>
        <pc:picChg chg="mod">
          <ac:chgData name="131633403@staff.integra.its.ac.id" userId="09574fc9-7f2a-46d4-a3fa-f039d963485c" providerId="ADAL" clId="{FCD4D586-9C0F-43CE-8FC6-2945C1D9E12C}" dt="2021-09-26T14:53:38.482" v="75" actId="1076"/>
          <ac:picMkLst>
            <pc:docMk/>
            <pc:sldMk cId="0" sldId="380"/>
            <ac:picMk id="84994" creationId="{DFE55627-47DD-4EC3-B69E-70585E0B1818}"/>
          </ac:picMkLst>
        </pc:picChg>
      </pc:sldChg>
      <pc:sldChg chg="addSp modSp mod">
        <pc:chgData name="131633403@staff.integra.its.ac.id" userId="09574fc9-7f2a-46d4-a3fa-f039d963485c" providerId="ADAL" clId="{FCD4D586-9C0F-43CE-8FC6-2945C1D9E12C}" dt="2021-09-29T14:56:07.051" v="221" actId="20577"/>
        <pc:sldMkLst>
          <pc:docMk/>
          <pc:sldMk cId="0" sldId="381"/>
        </pc:sldMkLst>
        <pc:spChg chg="add mod">
          <ac:chgData name="131633403@staff.integra.its.ac.id" userId="09574fc9-7f2a-46d4-a3fa-f039d963485c" providerId="ADAL" clId="{FCD4D586-9C0F-43CE-8FC6-2945C1D9E12C}" dt="2021-09-29T14:56:07.051" v="221" actId="20577"/>
          <ac:spMkLst>
            <pc:docMk/>
            <pc:sldMk cId="0" sldId="381"/>
            <ac:spMk id="11" creationId="{5EEA0082-ACC2-486D-99FB-3337BE5A672A}"/>
          </ac:spMkLst>
        </pc:spChg>
        <pc:spChg chg="mod">
          <ac:chgData name="131633403@staff.integra.its.ac.id" userId="09574fc9-7f2a-46d4-a3fa-f039d963485c" providerId="ADAL" clId="{FCD4D586-9C0F-43CE-8FC6-2945C1D9E12C}" dt="2021-09-26T14:51:05.988" v="54" actId="20577"/>
          <ac:spMkLst>
            <pc:docMk/>
            <pc:sldMk cId="0" sldId="381"/>
            <ac:spMk id="87041" creationId="{B6B0EA4C-C5D0-457F-B0B0-AE6E779364CE}"/>
          </ac:spMkLst>
        </pc:spChg>
        <pc:picChg chg="mod">
          <ac:chgData name="131633403@staff.integra.its.ac.id" userId="09574fc9-7f2a-46d4-a3fa-f039d963485c" providerId="ADAL" clId="{FCD4D586-9C0F-43CE-8FC6-2945C1D9E12C}" dt="2021-09-26T14:51:50.944" v="62" actId="1076"/>
          <ac:picMkLst>
            <pc:docMk/>
            <pc:sldMk cId="0" sldId="381"/>
            <ac:picMk id="87042" creationId="{0DC3A81B-ED67-45E9-ABB7-AC9BABC76B64}"/>
          </ac:picMkLst>
        </pc:picChg>
      </pc:sldChg>
      <pc:sldChg chg="modSp">
        <pc:chgData name="131633403@staff.integra.its.ac.id" userId="09574fc9-7f2a-46d4-a3fa-f039d963485c" providerId="ADAL" clId="{FCD4D586-9C0F-43CE-8FC6-2945C1D9E12C}" dt="2021-09-26T14:43:31.439" v="16" actId="14100"/>
        <pc:sldMkLst>
          <pc:docMk/>
          <pc:sldMk cId="1272245832" sldId="382"/>
        </pc:sldMkLst>
        <pc:spChg chg="mod">
          <ac:chgData name="131633403@staff.integra.its.ac.id" userId="09574fc9-7f2a-46d4-a3fa-f039d963485c" providerId="ADAL" clId="{FCD4D586-9C0F-43CE-8FC6-2945C1D9E12C}" dt="2021-09-26T14:43:31.439" v="16" actId="14100"/>
          <ac:spMkLst>
            <pc:docMk/>
            <pc:sldMk cId="1272245832" sldId="382"/>
            <ac:spMk id="17" creationId="{4C616E79-5B0E-40CF-8A1B-C8E144DCF5F2}"/>
          </ac:spMkLst>
        </pc:spChg>
      </pc:sldChg>
      <pc:sldChg chg="modSp mod">
        <pc:chgData name="131633403@staff.integra.its.ac.id" userId="09574fc9-7f2a-46d4-a3fa-f039d963485c" providerId="ADAL" clId="{FCD4D586-9C0F-43CE-8FC6-2945C1D9E12C}" dt="2021-09-29T14:51:39.302" v="152" actId="113"/>
        <pc:sldMkLst>
          <pc:docMk/>
          <pc:sldMk cId="3462075876" sldId="432"/>
        </pc:sldMkLst>
        <pc:spChg chg="mod">
          <ac:chgData name="131633403@staff.integra.its.ac.id" userId="09574fc9-7f2a-46d4-a3fa-f039d963485c" providerId="ADAL" clId="{FCD4D586-9C0F-43CE-8FC6-2945C1D9E12C}" dt="2021-09-29T14:51:39.302" v="152" actId="113"/>
          <ac:spMkLst>
            <pc:docMk/>
            <pc:sldMk cId="3462075876" sldId="432"/>
            <ac:spMk id="80898" creationId="{47376CE0-459C-4AB0-98F5-1FD240CC3333}"/>
          </ac:spMkLst>
        </pc:spChg>
      </pc:sldChg>
      <pc:sldChg chg="modSp mod">
        <pc:chgData name="131633403@staff.integra.its.ac.id" userId="09574fc9-7f2a-46d4-a3fa-f039d963485c" providerId="ADAL" clId="{FCD4D586-9C0F-43CE-8FC6-2945C1D9E12C}" dt="2021-09-26T14:43:02.052" v="15" actId="20577"/>
        <pc:sldMkLst>
          <pc:docMk/>
          <pc:sldMk cId="2046725153" sldId="433"/>
        </pc:sldMkLst>
        <pc:spChg chg="mod">
          <ac:chgData name="131633403@staff.integra.its.ac.id" userId="09574fc9-7f2a-46d4-a3fa-f039d963485c" providerId="ADAL" clId="{FCD4D586-9C0F-43CE-8FC6-2945C1D9E12C}" dt="2021-09-26T14:43:02.052" v="15" actId="20577"/>
          <ac:spMkLst>
            <pc:docMk/>
            <pc:sldMk cId="2046725153" sldId="433"/>
            <ac:spMk id="15366" creationId="{29263498-015A-CB4A-B091-A4F7EC1A4AB9}"/>
          </ac:spMkLst>
        </pc:spChg>
      </pc:sldChg>
      <pc:sldChg chg="add del">
        <pc:chgData name="131633403@staff.integra.its.ac.id" userId="09574fc9-7f2a-46d4-a3fa-f039d963485c" providerId="ADAL" clId="{FCD4D586-9C0F-43CE-8FC6-2945C1D9E12C}" dt="2021-09-26T14:48:58.346" v="36" actId="22"/>
        <pc:sldMkLst>
          <pc:docMk/>
          <pc:sldMk cId="2962023052" sldId="434"/>
        </pc:sldMkLst>
      </pc:sldChg>
    </pc:docChg>
  </pc:docChgLst>
  <pc:docChgLst>
    <pc:chgData name="Prof. Dr.Ir. Arif Djunaidy, M.Sc" userId="09574fc9-7f2a-46d4-a3fa-f039d963485c" providerId="ADAL" clId="{D60ACAC5-135B-4681-96DE-199D21A80967}"/>
    <pc:docChg chg="undo custSel addSld delSld modSld sldOrd">
      <pc:chgData name="Prof. Dr.Ir. Arif Djunaidy, M.Sc" userId="09574fc9-7f2a-46d4-a3fa-f039d963485c" providerId="ADAL" clId="{D60ACAC5-135B-4681-96DE-199D21A80967}" dt="2020-10-25T12:57:39.260" v="435" actId="47"/>
      <pc:docMkLst>
        <pc:docMk/>
      </pc:docMkLst>
      <pc:sldChg chg="modSp mod">
        <pc:chgData name="Prof. Dr.Ir. Arif Djunaidy, M.Sc" userId="09574fc9-7f2a-46d4-a3fa-f039d963485c" providerId="ADAL" clId="{D60ACAC5-135B-4681-96DE-199D21A80967}" dt="2020-10-25T10:26:37.879" v="378" actId="20577"/>
        <pc:sldMkLst>
          <pc:docMk/>
          <pc:sldMk cId="0" sldId="308"/>
        </pc:sldMkLst>
        <pc:spChg chg="mod">
          <ac:chgData name="Prof. Dr.Ir. Arif Djunaidy, M.Sc" userId="09574fc9-7f2a-46d4-a3fa-f039d963485c" providerId="ADAL" clId="{D60ACAC5-135B-4681-96DE-199D21A80967}" dt="2020-10-25T10:26:37.879" v="378" actId="20577"/>
          <ac:spMkLst>
            <pc:docMk/>
            <pc:sldMk cId="0" sldId="308"/>
            <ac:spMk id="15361" creationId="{C1038179-D772-404B-A6F5-7C8A42C44407}"/>
          </ac:spMkLst>
        </pc:spChg>
      </pc:sldChg>
      <pc:sldChg chg="addSp delSp modSp mod">
        <pc:chgData name="Prof. Dr.Ir. Arif Djunaidy, M.Sc" userId="09574fc9-7f2a-46d4-a3fa-f039d963485c" providerId="ADAL" clId="{D60ACAC5-135B-4681-96DE-199D21A80967}" dt="2020-10-25T11:15:02.347" v="388" actId="14100"/>
        <pc:sldMkLst>
          <pc:docMk/>
          <pc:sldMk cId="0" sldId="369"/>
        </pc:sldMkLst>
        <pc:picChg chg="del">
          <ac:chgData name="Prof. Dr.Ir. Arif Djunaidy, M.Sc" userId="09574fc9-7f2a-46d4-a3fa-f039d963485c" providerId="ADAL" clId="{D60ACAC5-135B-4681-96DE-199D21A80967}" dt="2020-10-25T11:13:15.927" v="379" actId="478"/>
          <ac:picMkLst>
            <pc:docMk/>
            <pc:sldMk cId="0" sldId="369"/>
            <ac:picMk id="3" creationId="{AB6F855E-079B-46D7-A202-DC5B0B405570}"/>
          </ac:picMkLst>
        </pc:picChg>
        <pc:picChg chg="add mod">
          <ac:chgData name="Prof. Dr.Ir. Arif Djunaidy, M.Sc" userId="09574fc9-7f2a-46d4-a3fa-f039d963485c" providerId="ADAL" clId="{D60ACAC5-135B-4681-96DE-199D21A80967}" dt="2020-10-25T11:15:02.347" v="388" actId="14100"/>
          <ac:picMkLst>
            <pc:docMk/>
            <pc:sldMk cId="0" sldId="369"/>
            <ac:picMk id="4" creationId="{1891B2F6-9A0C-412B-8D2F-832034A6FB5D}"/>
          </ac:picMkLst>
        </pc:picChg>
      </pc:sldChg>
      <pc:sldChg chg="del ord">
        <pc:chgData name="Prof. Dr.Ir. Arif Djunaidy, M.Sc" userId="09574fc9-7f2a-46d4-a3fa-f039d963485c" providerId="ADAL" clId="{D60ACAC5-135B-4681-96DE-199D21A80967}" dt="2020-10-25T12:57:39.260" v="435" actId="47"/>
        <pc:sldMkLst>
          <pc:docMk/>
          <pc:sldMk cId="0" sldId="378"/>
        </pc:sldMkLst>
      </pc:sldChg>
      <pc:sldChg chg="addSp delSp modSp mod">
        <pc:chgData name="Prof. Dr.Ir. Arif Djunaidy, M.Sc" userId="09574fc9-7f2a-46d4-a3fa-f039d963485c" providerId="ADAL" clId="{D60ACAC5-135B-4681-96DE-199D21A80967}" dt="2020-10-25T10:26:22.751" v="371" actId="113"/>
        <pc:sldMkLst>
          <pc:docMk/>
          <pc:sldMk cId="1272245832" sldId="382"/>
        </pc:sldMkLst>
        <pc:spChg chg="add mod">
          <ac:chgData name="Prof. Dr.Ir. Arif Djunaidy, M.Sc" userId="09574fc9-7f2a-46d4-a3fa-f039d963485c" providerId="ADAL" clId="{D60ACAC5-135B-4681-96DE-199D21A80967}" dt="2020-10-25T10:26:22.751" v="371" actId="113"/>
          <ac:spMkLst>
            <pc:docMk/>
            <pc:sldMk cId="1272245832" sldId="382"/>
            <ac:spMk id="17" creationId="{4C616E79-5B0E-40CF-8A1B-C8E144DCF5F2}"/>
          </ac:spMkLst>
        </pc:spChg>
        <pc:spChg chg="mod">
          <ac:chgData name="Prof. Dr.Ir. Arif Djunaidy, M.Sc" userId="09574fc9-7f2a-46d4-a3fa-f039d963485c" providerId="ADAL" clId="{D60ACAC5-135B-4681-96DE-199D21A80967}" dt="2020-10-25T10:12:58.463" v="7" actId="14100"/>
          <ac:spMkLst>
            <pc:docMk/>
            <pc:sldMk cId="1272245832" sldId="382"/>
            <ac:spMk id="15361" creationId="{C1038179-D772-404B-A6F5-7C8A42C44407}"/>
          </ac:spMkLst>
        </pc:spChg>
        <pc:spChg chg="del">
          <ac:chgData name="Prof. Dr.Ir. Arif Djunaidy, M.Sc" userId="09574fc9-7f2a-46d4-a3fa-f039d963485c" providerId="ADAL" clId="{D60ACAC5-135B-4681-96DE-199D21A80967}" dt="2020-10-25T10:13:18.397" v="8" actId="478"/>
          <ac:spMkLst>
            <pc:docMk/>
            <pc:sldMk cId="1272245832" sldId="382"/>
            <ac:spMk id="15363" creationId="{C1ED2B7B-B03A-40CB-9633-6277A7595DFD}"/>
          </ac:spMkLst>
        </pc:spChg>
      </pc:sldChg>
      <pc:sldChg chg="modSp add mod">
        <pc:chgData name="Prof. Dr.Ir. Arif Djunaidy, M.Sc" userId="09574fc9-7f2a-46d4-a3fa-f039d963485c" providerId="ADAL" clId="{D60ACAC5-135B-4681-96DE-199D21A80967}" dt="2020-10-25T12:57:27.442" v="434" actId="255"/>
        <pc:sldMkLst>
          <pc:docMk/>
          <pc:sldMk cId="3462075876" sldId="432"/>
        </pc:sldMkLst>
        <pc:spChg chg="mod">
          <ac:chgData name="Prof. Dr.Ir. Arif Djunaidy, M.Sc" userId="09574fc9-7f2a-46d4-a3fa-f039d963485c" providerId="ADAL" clId="{D60ACAC5-135B-4681-96DE-199D21A80967}" dt="2020-10-25T12:54:05.851" v="391" actId="14100"/>
          <ac:spMkLst>
            <pc:docMk/>
            <pc:sldMk cId="3462075876" sldId="432"/>
            <ac:spMk id="80897" creationId="{0F1AD9A0-E6B4-4951-834E-EA885DADA930}"/>
          </ac:spMkLst>
        </pc:spChg>
        <pc:spChg chg="mod">
          <ac:chgData name="Prof. Dr.Ir. Arif Djunaidy, M.Sc" userId="09574fc9-7f2a-46d4-a3fa-f039d963485c" providerId="ADAL" clId="{D60ACAC5-135B-4681-96DE-199D21A80967}" dt="2020-10-25T12:57:27.442" v="434" actId="255"/>
          <ac:spMkLst>
            <pc:docMk/>
            <pc:sldMk cId="3462075876" sldId="432"/>
            <ac:spMk id="80898" creationId="{47376CE0-459C-4AB0-98F5-1FD240CC33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0CE1D-B883-AA43-BD5E-52E92929125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27A5CB68-983B-4B4C-9CAB-779D7F651099}"/>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1DB5B9A3-F17F-4E6C-80E1-5CC08DD72193}" type="datetime1">
              <a:rPr lang="en-ID" altLang="en-US"/>
              <a:pPr>
                <a:defRPr/>
              </a:pPr>
              <a:t>05/10/2022</a:t>
            </a:fld>
            <a:endParaRPr lang="id-ID" altLang="en-US"/>
          </a:p>
        </p:txBody>
      </p:sp>
      <p:sp>
        <p:nvSpPr>
          <p:cNvPr id="4" name="Footer Placeholder 3">
            <a:extLst>
              <a:ext uri="{FF2B5EF4-FFF2-40B4-BE49-F238E27FC236}">
                <a16:creationId xmlns:a16="http://schemas.microsoft.com/office/drawing/2014/main" id="{C64C3F2D-17E4-7D40-A2CC-AFD476C7D90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7" name="Slide Number Placeholder 6">
            <a:extLst>
              <a:ext uri="{FF2B5EF4-FFF2-40B4-BE49-F238E27FC236}">
                <a16:creationId xmlns:a16="http://schemas.microsoft.com/office/drawing/2014/main" id="{F210CC2A-D9D9-4C06-BDC9-A7E24E5BEF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CA89B0-4CCC-4CB2-B80E-D4C79D1603D2}" type="slidenum">
              <a:rPr lang="en-ID" smtClean="0"/>
              <a:t>‹#›</a:t>
            </a:fld>
            <a:endParaRPr lang="en-ID"/>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05T12:48:28.6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1 112,'298'-13,"29"-8,-305 20,0-1,0 0,0-2,0-1,35-12,-25 6,1 2,0 2,0 1,36-2,134 2,-148 6,52 1,124 15,176 10,-129-12,-113-1,-107-8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05T12:48:42.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1403 187,'0'-3,"0"1,1-1,-1 1,1-1,0 1,0-1,0 1,0 0,0 0,0-1,1 1,-1 0,1 0,0 0,-1 1,1-1,0 0,0 1,0-1,0 1,3-2,4-2,1 0,-1 0,17-5,78-17,-18 5,-31 6,1 2,0 2,1 2,75-2,-46 10,-1 3,111 17,-153-12,-16-3,34 8,-54-9,-1 0,1 0,-1 0,0 1,0 0,-1 0,1 0,0 1,-1 0,8 7,-9-7,-1 1,0 0,0 0,0 0,0 0,-1 1,0-1,0 1,0-1,0 1,-1 0,0 0,-1-1,1 1,-1 0,0 0,0 0,-1 0,-1 6,-1 4,-1 1,-1-1,0 1,-2-1,-10 20,12-25,-1 0,-1-1,1 0,-2 0,-14 14,17-18,-1-1,-1-1,1 1,-1-1,0 0,1 0,-2-1,1 0,0 0,-10 2,-13 1,1-2,-2 0,-31-1,-97-7,79 0,-634 0,444 5,180-6,-152-26,102 10,128 20,0-1,0 0,1-1,-1 0,0-1,1 0,0-1,-18-10,-9-10,-77-44,95 58,-1 2,1 1,-1 0,-23-4,-6-1,-65-24,72 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CF6468-71CA-9F4C-84B4-FC8D0D5EB18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9C6AE144-21E2-FA4A-A23F-B093E652A0F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65B47ABD-AA1C-4575-B55C-6820E5E2BBFE}" type="datetime1">
              <a:rPr lang="en-ID" altLang="en-US"/>
              <a:pPr>
                <a:defRPr/>
              </a:pPr>
              <a:t>05/10/2022</a:t>
            </a:fld>
            <a:endParaRPr lang="id-ID" altLang="en-US"/>
          </a:p>
        </p:txBody>
      </p:sp>
      <p:sp>
        <p:nvSpPr>
          <p:cNvPr id="4" name="Slide Image Placeholder 3">
            <a:extLst>
              <a:ext uri="{FF2B5EF4-FFF2-40B4-BE49-F238E27FC236}">
                <a16:creationId xmlns:a16="http://schemas.microsoft.com/office/drawing/2014/main" id="{38C730BF-5AF4-AF41-8989-561D5811C07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9E599EEC-B024-E244-BC6E-94DAA2A7AFA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8" name="Slide Number Placeholder 7">
            <a:extLst>
              <a:ext uri="{FF2B5EF4-FFF2-40B4-BE49-F238E27FC236}">
                <a16:creationId xmlns:a16="http://schemas.microsoft.com/office/drawing/2014/main" id="{025F452F-F09B-4D89-8763-C7B6ABA60CC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64DA7-D918-4156-BA0D-3C7FE26CCCAD}" type="slidenum">
              <a:rPr lang="en-ID" smtClean="0"/>
              <a:t>‹#›</a:t>
            </a:fld>
            <a:endParaRPr lang="en-ID"/>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a16="http://schemas.microsoft.com/office/drawing/2014/main" id="{FE7BC429-AE7F-4DD2-9487-FFBA49D4BB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Rectangle 1027">
            <a:extLst>
              <a:ext uri="{FF2B5EF4-FFF2-40B4-BE49-F238E27FC236}">
                <a16:creationId xmlns:a16="http://schemas.microsoft.com/office/drawing/2014/main" id="{DCA6C184-44EF-43AB-A476-B7728EE7EA5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CE1C7415-A10F-4F23-8102-EAB05A8CDE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Rectangle 3">
            <a:extLst>
              <a:ext uri="{FF2B5EF4-FFF2-40B4-BE49-F238E27FC236}">
                <a16:creationId xmlns:a16="http://schemas.microsoft.com/office/drawing/2014/main" id="{FD542307-BA9C-437F-9993-972A704448E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026">
            <a:extLst>
              <a:ext uri="{FF2B5EF4-FFF2-40B4-BE49-F238E27FC236}">
                <a16:creationId xmlns:a16="http://schemas.microsoft.com/office/drawing/2014/main" id="{8512C88D-D403-4FFE-B25A-A0AC45BD06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Rectangle 1027">
            <a:extLst>
              <a:ext uri="{FF2B5EF4-FFF2-40B4-BE49-F238E27FC236}">
                <a16:creationId xmlns:a16="http://schemas.microsoft.com/office/drawing/2014/main" id="{1507EEB0-C624-47FF-9A28-FF3D408DD7C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E4E7A6B4-7C79-4926-93F2-07EEC1BF3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Rectangle 3">
            <a:extLst>
              <a:ext uri="{FF2B5EF4-FFF2-40B4-BE49-F238E27FC236}">
                <a16:creationId xmlns:a16="http://schemas.microsoft.com/office/drawing/2014/main" id="{C3694154-E711-4071-8DE0-A8C525F8E4F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AC4A16D9-649E-41B8-AB90-25F6374FF0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Rectangle 3">
            <a:extLst>
              <a:ext uri="{FF2B5EF4-FFF2-40B4-BE49-F238E27FC236}">
                <a16:creationId xmlns:a16="http://schemas.microsoft.com/office/drawing/2014/main" id="{BCB05BB9-035B-4CFA-9355-99A95A1E2F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026">
            <a:extLst>
              <a:ext uri="{FF2B5EF4-FFF2-40B4-BE49-F238E27FC236}">
                <a16:creationId xmlns:a16="http://schemas.microsoft.com/office/drawing/2014/main" id="{61C09CD7-1089-41DB-9253-ACCB8A8957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Rectangle 1027">
            <a:extLst>
              <a:ext uri="{FF2B5EF4-FFF2-40B4-BE49-F238E27FC236}">
                <a16:creationId xmlns:a16="http://schemas.microsoft.com/office/drawing/2014/main" id="{9267C8BE-022E-4205-8CB0-C7C9BBE4DC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3BECD445-7AA9-4529-90EA-789C48C11F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Rectangle 3">
            <a:extLst>
              <a:ext uri="{FF2B5EF4-FFF2-40B4-BE49-F238E27FC236}">
                <a16:creationId xmlns:a16="http://schemas.microsoft.com/office/drawing/2014/main" id="{08782767-A7D3-428E-AF85-32E4B6B67E9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026">
            <a:extLst>
              <a:ext uri="{FF2B5EF4-FFF2-40B4-BE49-F238E27FC236}">
                <a16:creationId xmlns:a16="http://schemas.microsoft.com/office/drawing/2014/main" id="{3FC8F849-F7DF-445A-AA32-127BEBC324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Rectangle 1027">
            <a:extLst>
              <a:ext uri="{FF2B5EF4-FFF2-40B4-BE49-F238E27FC236}">
                <a16:creationId xmlns:a16="http://schemas.microsoft.com/office/drawing/2014/main" id="{220CCAC8-51AE-45FA-BF17-F4CFF9F92E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14D9A94-3B8A-47C5-B12E-1D4C9565932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Rectangle 3">
            <a:extLst>
              <a:ext uri="{FF2B5EF4-FFF2-40B4-BE49-F238E27FC236}">
                <a16:creationId xmlns:a16="http://schemas.microsoft.com/office/drawing/2014/main" id="{2E6F1AB6-C16A-4886-93C6-7A3E66B9B88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26">
            <a:extLst>
              <a:ext uri="{FF2B5EF4-FFF2-40B4-BE49-F238E27FC236}">
                <a16:creationId xmlns:a16="http://schemas.microsoft.com/office/drawing/2014/main" id="{41839574-F194-4517-963A-182AD3CABF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1027">
            <a:extLst>
              <a:ext uri="{FF2B5EF4-FFF2-40B4-BE49-F238E27FC236}">
                <a16:creationId xmlns:a16="http://schemas.microsoft.com/office/drawing/2014/main" id="{A9DD6EAF-FB33-4748-A9CC-C80536138EE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E86A693-2E97-41AD-9137-24A5D47FFF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Rectangle 3">
            <a:extLst>
              <a:ext uri="{FF2B5EF4-FFF2-40B4-BE49-F238E27FC236}">
                <a16:creationId xmlns:a16="http://schemas.microsoft.com/office/drawing/2014/main" id="{0D7490AE-E7A8-4062-9BC4-97A0551F7EA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5BC770-1196-4231-B319-FFD4726091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Rectangle 3">
            <a:extLst>
              <a:ext uri="{FF2B5EF4-FFF2-40B4-BE49-F238E27FC236}">
                <a16:creationId xmlns:a16="http://schemas.microsoft.com/office/drawing/2014/main" id="{28956762-82F6-4DA1-9B16-150388172FD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026">
            <a:extLst>
              <a:ext uri="{FF2B5EF4-FFF2-40B4-BE49-F238E27FC236}">
                <a16:creationId xmlns:a16="http://schemas.microsoft.com/office/drawing/2014/main" id="{36AE5A85-D407-4526-BDCB-5873F0EB6A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Rectangle 1027">
            <a:extLst>
              <a:ext uri="{FF2B5EF4-FFF2-40B4-BE49-F238E27FC236}">
                <a16:creationId xmlns:a16="http://schemas.microsoft.com/office/drawing/2014/main" id="{507B696E-184A-403F-9309-AB205F00F04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7DFDCFAC-D9FE-44B0-BCBA-B703754D30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Rectangle 3">
            <a:extLst>
              <a:ext uri="{FF2B5EF4-FFF2-40B4-BE49-F238E27FC236}">
                <a16:creationId xmlns:a16="http://schemas.microsoft.com/office/drawing/2014/main" id="{907B2DBD-8CE0-4FAF-9836-7BDD9271161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D46172B7-0B96-4051-BD0E-5EEDDC1C66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Rectangle 3">
            <a:extLst>
              <a:ext uri="{FF2B5EF4-FFF2-40B4-BE49-F238E27FC236}">
                <a16:creationId xmlns:a16="http://schemas.microsoft.com/office/drawing/2014/main" id="{F6E62A82-48E1-4E9B-9D2B-582C5939DD3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BA1D33A1-2948-4382-AE4B-F622137399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Rectangle 3">
            <a:extLst>
              <a:ext uri="{FF2B5EF4-FFF2-40B4-BE49-F238E27FC236}">
                <a16:creationId xmlns:a16="http://schemas.microsoft.com/office/drawing/2014/main" id="{6C6EEB89-865A-4670-AE6E-C91F28DAD67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46B2E82A-8508-4A99-83FC-BAB44681B0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Rectangle 3">
            <a:extLst>
              <a:ext uri="{FF2B5EF4-FFF2-40B4-BE49-F238E27FC236}">
                <a16:creationId xmlns:a16="http://schemas.microsoft.com/office/drawing/2014/main" id="{EB94C5EB-54E2-42FD-BD5A-5FFFC45B89C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5D447D4B-215F-4C4A-9439-FA83E61BEC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Rectangle 3">
            <a:extLst>
              <a:ext uri="{FF2B5EF4-FFF2-40B4-BE49-F238E27FC236}">
                <a16:creationId xmlns:a16="http://schemas.microsoft.com/office/drawing/2014/main" id="{0279298B-9A5F-4EB5-B838-2A23B86E954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5837967E-4E9A-42EE-ABFA-9B0E7E95CE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Rectangle 3">
            <a:extLst>
              <a:ext uri="{FF2B5EF4-FFF2-40B4-BE49-F238E27FC236}">
                <a16:creationId xmlns:a16="http://schemas.microsoft.com/office/drawing/2014/main" id="{EFDDC3C8-E0E7-45BE-A506-0BE8A5FBC24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65A91DA-3334-4489-A41A-B9F220D9A1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Rectangle 3">
            <a:extLst>
              <a:ext uri="{FF2B5EF4-FFF2-40B4-BE49-F238E27FC236}">
                <a16:creationId xmlns:a16="http://schemas.microsoft.com/office/drawing/2014/main" id="{2044EA03-DF7A-4330-A7AA-7EF5FC119CD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0C7691BD-9ECB-4243-A560-52975A7624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Rectangle 3">
            <a:extLst>
              <a:ext uri="{FF2B5EF4-FFF2-40B4-BE49-F238E27FC236}">
                <a16:creationId xmlns:a16="http://schemas.microsoft.com/office/drawing/2014/main" id="{F8D9A687-1062-44AE-986B-F1918F11AFE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D574EDE4-807C-418A-9B78-EFE69E5480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Rectangle 3">
            <a:extLst>
              <a:ext uri="{FF2B5EF4-FFF2-40B4-BE49-F238E27FC236}">
                <a16:creationId xmlns:a16="http://schemas.microsoft.com/office/drawing/2014/main" id="{CFCB4B96-1DF3-4471-85DD-28CF01DC352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026">
            <a:extLst>
              <a:ext uri="{FF2B5EF4-FFF2-40B4-BE49-F238E27FC236}">
                <a16:creationId xmlns:a16="http://schemas.microsoft.com/office/drawing/2014/main" id="{A6F47BE1-9359-4AF3-BDB2-E308A9A6FF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Rectangle 1027">
            <a:extLst>
              <a:ext uri="{FF2B5EF4-FFF2-40B4-BE49-F238E27FC236}">
                <a16:creationId xmlns:a16="http://schemas.microsoft.com/office/drawing/2014/main" id="{A7B5C79E-681A-494B-AFD2-9CED84BD262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BC97308D-9D46-4DFD-A5CC-7E77FB56BE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Rectangle 3">
            <a:extLst>
              <a:ext uri="{FF2B5EF4-FFF2-40B4-BE49-F238E27FC236}">
                <a16:creationId xmlns:a16="http://schemas.microsoft.com/office/drawing/2014/main" id="{965901FA-E40E-4113-8E43-576CF9AF4F2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44F32730-5FE4-437C-93E3-C1F0C3E856D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Rectangle 3">
            <a:extLst>
              <a:ext uri="{FF2B5EF4-FFF2-40B4-BE49-F238E27FC236}">
                <a16:creationId xmlns:a16="http://schemas.microsoft.com/office/drawing/2014/main" id="{5BF61C04-9219-4E94-AF94-EFCB836197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333185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F8C2794E-49C5-4EEB-B002-DBB2A1F3876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Rectangle 3">
            <a:extLst>
              <a:ext uri="{FF2B5EF4-FFF2-40B4-BE49-F238E27FC236}">
                <a16:creationId xmlns:a16="http://schemas.microsoft.com/office/drawing/2014/main" id="{CACB1891-D946-49A4-8700-590CD21F61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79341E38-15C9-4E80-83E9-156441C1B3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Rectangle 3">
            <a:extLst>
              <a:ext uri="{FF2B5EF4-FFF2-40B4-BE49-F238E27FC236}">
                <a16:creationId xmlns:a16="http://schemas.microsoft.com/office/drawing/2014/main" id="{82100F46-0CEB-4A12-A5B5-4081D05CD8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44F32730-5FE4-437C-93E3-C1F0C3E856D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Rectangle 3">
            <a:extLst>
              <a:ext uri="{FF2B5EF4-FFF2-40B4-BE49-F238E27FC236}">
                <a16:creationId xmlns:a16="http://schemas.microsoft.com/office/drawing/2014/main" id="{5BF61C04-9219-4E94-AF94-EFCB836197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0136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15881EC-0E23-4FD5-A8BC-45DAD31080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Rectangle 3">
            <a:extLst>
              <a:ext uri="{FF2B5EF4-FFF2-40B4-BE49-F238E27FC236}">
                <a16:creationId xmlns:a16="http://schemas.microsoft.com/office/drawing/2014/main" id="{F59ED2D7-518C-45B0-9AB6-F92238036BD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a16="http://schemas.microsoft.com/office/drawing/2014/main" id="{3DDF5A2F-EF12-4AF2-A46D-4FDBDD2969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Rectangle 1027">
            <a:extLst>
              <a:ext uri="{FF2B5EF4-FFF2-40B4-BE49-F238E27FC236}">
                <a16:creationId xmlns:a16="http://schemas.microsoft.com/office/drawing/2014/main" id="{515249D5-8E9E-4D71-96FB-3276872153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1BA05697-B586-4EA2-9BCA-5E02B91D30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Rectangle 3">
            <a:extLst>
              <a:ext uri="{FF2B5EF4-FFF2-40B4-BE49-F238E27FC236}">
                <a16:creationId xmlns:a16="http://schemas.microsoft.com/office/drawing/2014/main" id="{B07E860B-BF83-495E-8D2E-E618891E904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26">
            <a:extLst>
              <a:ext uri="{FF2B5EF4-FFF2-40B4-BE49-F238E27FC236}">
                <a16:creationId xmlns:a16="http://schemas.microsoft.com/office/drawing/2014/main" id="{2B44ADCE-4F13-4D8B-9B66-0A67EC3E6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Rectangle 1027">
            <a:extLst>
              <a:ext uri="{FF2B5EF4-FFF2-40B4-BE49-F238E27FC236}">
                <a16:creationId xmlns:a16="http://schemas.microsoft.com/office/drawing/2014/main" id="{57E81974-9A51-4317-86F5-46677181AD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416FB480-E7C6-4B18-8149-39B54D5928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Rectangle 3">
            <a:extLst>
              <a:ext uri="{FF2B5EF4-FFF2-40B4-BE49-F238E27FC236}">
                <a16:creationId xmlns:a16="http://schemas.microsoft.com/office/drawing/2014/main" id="{EF8D87D8-2149-45BF-B4A8-50F803253F6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a16="http://schemas.microsoft.com/office/drawing/2014/main" id="{B81D5DDB-ED17-46E0-B336-00218E0473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Rectangle 1027">
            <a:extLst>
              <a:ext uri="{FF2B5EF4-FFF2-40B4-BE49-F238E27FC236}">
                <a16:creationId xmlns:a16="http://schemas.microsoft.com/office/drawing/2014/main" id="{A2F69856-B034-46AC-96C1-20606560F69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86490C7-8D6B-48EE-A092-5B08BBABB9E2}"/>
              </a:ext>
            </a:extLst>
          </p:cNvPr>
          <p:cNvSpPr>
            <a:spLocks noGrp="1"/>
          </p:cNvSpPr>
          <p:nvPr>
            <p:ph type="dt" sz="half" idx="10"/>
          </p:nvPr>
        </p:nvSpPr>
        <p:spPr/>
        <p:txBody>
          <a:bodyPr/>
          <a:lstStyle>
            <a:lvl1pPr>
              <a:defRPr/>
            </a:lvl1pPr>
          </a:lstStyle>
          <a:p>
            <a:pPr>
              <a:defRPr/>
            </a:pPr>
            <a:fld id="{82E8C0A3-3073-4EA5-8B12-73D5012C16D3}" type="datetime1">
              <a:rPr lang="en-ID" altLang="en-US"/>
              <a:pPr>
                <a:defRPr/>
              </a:pPr>
              <a:t>05/10/2022</a:t>
            </a:fld>
            <a:endParaRPr lang="en-US" altLang="en-US"/>
          </a:p>
        </p:txBody>
      </p:sp>
      <p:sp>
        <p:nvSpPr>
          <p:cNvPr id="5" name="Footer Placeholder 4">
            <a:extLst>
              <a:ext uri="{FF2B5EF4-FFF2-40B4-BE49-F238E27FC236}">
                <a16:creationId xmlns:a16="http://schemas.microsoft.com/office/drawing/2014/main" id="{6E92EE9C-4DE8-454D-8F00-F26C42DA7F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AAB292-6627-4532-BEAB-7F3ECC9BE8BC}"/>
              </a:ext>
            </a:extLst>
          </p:cNvPr>
          <p:cNvSpPr>
            <a:spLocks noGrp="1"/>
          </p:cNvSpPr>
          <p:nvPr>
            <p:ph type="sldNum" sz="quarter" idx="12"/>
          </p:nvPr>
        </p:nvSpPr>
        <p:spPr/>
        <p:txBody>
          <a:bodyPr/>
          <a:lstStyle>
            <a:lvl1pPr>
              <a:defRPr/>
            </a:lvl1pPr>
          </a:lstStyle>
          <a:p>
            <a:pPr>
              <a:defRPr/>
            </a:pPr>
            <a:fld id="{8E000145-A5AC-442A-8680-86DCF5DC433E}" type="slidenum">
              <a:rPr lang="en-US" altLang="en-US"/>
              <a:pPr>
                <a:defRPr/>
              </a:pPr>
              <a:t>‹#›</a:t>
            </a:fld>
            <a:endParaRPr lang="en-US" altLang="en-US"/>
          </a:p>
        </p:txBody>
      </p:sp>
    </p:spTree>
    <p:extLst>
      <p:ext uri="{BB962C8B-B14F-4D97-AF65-F5344CB8AC3E}">
        <p14:creationId xmlns:p14="http://schemas.microsoft.com/office/powerpoint/2010/main" val="218132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241C7-1B67-4A78-A1EC-335D847FADCD}"/>
              </a:ext>
            </a:extLst>
          </p:cNvPr>
          <p:cNvSpPr>
            <a:spLocks noGrp="1"/>
          </p:cNvSpPr>
          <p:nvPr>
            <p:ph type="dt" sz="half" idx="10"/>
          </p:nvPr>
        </p:nvSpPr>
        <p:spPr/>
        <p:txBody>
          <a:bodyPr/>
          <a:lstStyle>
            <a:lvl1pPr>
              <a:defRPr/>
            </a:lvl1pPr>
          </a:lstStyle>
          <a:p>
            <a:pPr>
              <a:defRPr/>
            </a:pPr>
            <a:fld id="{34E8D3E8-3AC8-49C3-9E0B-8CCBAA22D4A6}" type="datetime1">
              <a:rPr lang="en-ID" altLang="en-US"/>
              <a:pPr>
                <a:defRPr/>
              </a:pPr>
              <a:t>05/10/2022</a:t>
            </a:fld>
            <a:endParaRPr lang="en-US" altLang="en-US"/>
          </a:p>
        </p:txBody>
      </p:sp>
      <p:sp>
        <p:nvSpPr>
          <p:cNvPr id="5" name="Footer Placeholder 4">
            <a:extLst>
              <a:ext uri="{FF2B5EF4-FFF2-40B4-BE49-F238E27FC236}">
                <a16:creationId xmlns:a16="http://schemas.microsoft.com/office/drawing/2014/main" id="{444A6866-64BE-44B6-8243-1E36696EA1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4438F6-A6D8-4FF1-B6C0-010D26519FA1}"/>
              </a:ext>
            </a:extLst>
          </p:cNvPr>
          <p:cNvSpPr>
            <a:spLocks noGrp="1"/>
          </p:cNvSpPr>
          <p:nvPr>
            <p:ph type="sldNum" sz="quarter" idx="12"/>
          </p:nvPr>
        </p:nvSpPr>
        <p:spPr/>
        <p:txBody>
          <a:bodyPr/>
          <a:lstStyle>
            <a:lvl1pPr>
              <a:defRPr/>
            </a:lvl1pPr>
          </a:lstStyle>
          <a:p>
            <a:pPr>
              <a:defRPr/>
            </a:pPr>
            <a:fld id="{365D81EE-413B-4F55-B7B5-657004949B8E}" type="slidenum">
              <a:rPr lang="en-US" altLang="en-US"/>
              <a:pPr>
                <a:defRPr/>
              </a:pPr>
              <a:t>‹#›</a:t>
            </a:fld>
            <a:endParaRPr lang="en-US" altLang="en-US"/>
          </a:p>
        </p:txBody>
      </p:sp>
    </p:spTree>
    <p:extLst>
      <p:ext uri="{BB962C8B-B14F-4D97-AF65-F5344CB8AC3E}">
        <p14:creationId xmlns:p14="http://schemas.microsoft.com/office/powerpoint/2010/main" val="97337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217C-7EC6-408E-8474-AF1727D85F53}"/>
              </a:ext>
            </a:extLst>
          </p:cNvPr>
          <p:cNvSpPr>
            <a:spLocks noGrp="1"/>
          </p:cNvSpPr>
          <p:nvPr>
            <p:ph type="dt" sz="half" idx="10"/>
          </p:nvPr>
        </p:nvSpPr>
        <p:spPr/>
        <p:txBody>
          <a:bodyPr/>
          <a:lstStyle>
            <a:lvl1pPr>
              <a:defRPr/>
            </a:lvl1pPr>
          </a:lstStyle>
          <a:p>
            <a:pPr>
              <a:defRPr/>
            </a:pPr>
            <a:fld id="{BC16A8DA-FFDC-4F8B-BD73-650E105BACC9}" type="datetime1">
              <a:rPr lang="en-ID" altLang="en-US"/>
              <a:pPr>
                <a:defRPr/>
              </a:pPr>
              <a:t>05/10/2022</a:t>
            </a:fld>
            <a:endParaRPr lang="en-US" altLang="en-US"/>
          </a:p>
        </p:txBody>
      </p:sp>
      <p:sp>
        <p:nvSpPr>
          <p:cNvPr id="5" name="Footer Placeholder 4">
            <a:extLst>
              <a:ext uri="{FF2B5EF4-FFF2-40B4-BE49-F238E27FC236}">
                <a16:creationId xmlns:a16="http://schemas.microsoft.com/office/drawing/2014/main" id="{9D746FEA-D115-4E21-A839-22B24493ED9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BAD140-F9F8-44A3-9B8D-F69ACC456355}"/>
              </a:ext>
            </a:extLst>
          </p:cNvPr>
          <p:cNvSpPr>
            <a:spLocks noGrp="1"/>
          </p:cNvSpPr>
          <p:nvPr>
            <p:ph type="sldNum" sz="quarter" idx="12"/>
          </p:nvPr>
        </p:nvSpPr>
        <p:spPr/>
        <p:txBody>
          <a:bodyPr/>
          <a:lstStyle>
            <a:lvl1pPr>
              <a:defRPr/>
            </a:lvl1pPr>
          </a:lstStyle>
          <a:p>
            <a:pPr>
              <a:defRPr/>
            </a:pPr>
            <a:fld id="{86AA0903-6246-4F04-A15B-3948AF6319DE}" type="slidenum">
              <a:rPr lang="en-US" altLang="en-US"/>
              <a:pPr>
                <a:defRPr/>
              </a:pPr>
              <a:t>‹#›</a:t>
            </a:fld>
            <a:endParaRPr lang="en-US" altLang="en-US"/>
          </a:p>
        </p:txBody>
      </p:sp>
    </p:spTree>
    <p:extLst>
      <p:ext uri="{BB962C8B-B14F-4D97-AF65-F5344CB8AC3E}">
        <p14:creationId xmlns:p14="http://schemas.microsoft.com/office/powerpoint/2010/main" val="142059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0D48C-53BA-448E-8229-7B593515D9B8}"/>
              </a:ext>
            </a:extLst>
          </p:cNvPr>
          <p:cNvSpPr>
            <a:spLocks noGrp="1"/>
          </p:cNvSpPr>
          <p:nvPr>
            <p:ph type="dt" sz="half" idx="10"/>
          </p:nvPr>
        </p:nvSpPr>
        <p:spPr/>
        <p:txBody>
          <a:bodyPr/>
          <a:lstStyle>
            <a:lvl1pPr>
              <a:defRPr/>
            </a:lvl1pPr>
          </a:lstStyle>
          <a:p>
            <a:pPr>
              <a:defRPr/>
            </a:pPr>
            <a:fld id="{008B675E-6776-461A-8E36-F791A19A4C3D}" type="datetime1">
              <a:rPr lang="en-ID" altLang="en-US"/>
              <a:pPr>
                <a:defRPr/>
              </a:pPr>
              <a:t>05/10/2022</a:t>
            </a:fld>
            <a:endParaRPr lang="en-US" altLang="en-US"/>
          </a:p>
        </p:txBody>
      </p:sp>
      <p:sp>
        <p:nvSpPr>
          <p:cNvPr id="5" name="Footer Placeholder 4">
            <a:extLst>
              <a:ext uri="{FF2B5EF4-FFF2-40B4-BE49-F238E27FC236}">
                <a16:creationId xmlns:a16="http://schemas.microsoft.com/office/drawing/2014/main" id="{0D7B7ABA-E3FD-4982-ADCC-D59430EA4736}"/>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71727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FAD3D-A61A-451D-A657-CA084D5E1362}"/>
              </a:ext>
            </a:extLst>
          </p:cNvPr>
          <p:cNvSpPr>
            <a:spLocks noGrp="1"/>
          </p:cNvSpPr>
          <p:nvPr>
            <p:ph type="dt" sz="half" idx="10"/>
          </p:nvPr>
        </p:nvSpPr>
        <p:spPr/>
        <p:txBody>
          <a:bodyPr/>
          <a:lstStyle>
            <a:lvl1pPr>
              <a:defRPr/>
            </a:lvl1pPr>
          </a:lstStyle>
          <a:p>
            <a:pPr>
              <a:defRPr/>
            </a:pPr>
            <a:fld id="{D384719E-71B1-4854-AC20-8AA0F4523153}" type="datetime1">
              <a:rPr lang="en-ID" altLang="en-US"/>
              <a:pPr>
                <a:defRPr/>
              </a:pPr>
              <a:t>05/10/2022</a:t>
            </a:fld>
            <a:endParaRPr lang="en-US" altLang="en-US"/>
          </a:p>
        </p:txBody>
      </p:sp>
      <p:sp>
        <p:nvSpPr>
          <p:cNvPr id="5" name="Footer Placeholder 4">
            <a:extLst>
              <a:ext uri="{FF2B5EF4-FFF2-40B4-BE49-F238E27FC236}">
                <a16:creationId xmlns:a16="http://schemas.microsoft.com/office/drawing/2014/main" id="{34C58498-7FF8-4A95-9357-F7B4E40E3F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22E491-CCF5-4997-8F9C-6C681CEB1914}"/>
              </a:ext>
            </a:extLst>
          </p:cNvPr>
          <p:cNvSpPr>
            <a:spLocks noGrp="1"/>
          </p:cNvSpPr>
          <p:nvPr>
            <p:ph type="sldNum" sz="quarter" idx="12"/>
          </p:nvPr>
        </p:nvSpPr>
        <p:spPr/>
        <p:txBody>
          <a:bodyPr/>
          <a:lstStyle>
            <a:lvl1pPr>
              <a:defRPr/>
            </a:lvl1pPr>
          </a:lstStyle>
          <a:p>
            <a:pPr>
              <a:defRPr/>
            </a:pPr>
            <a:fld id="{624FC8E2-16A4-4C7E-A4A7-41FD027D5D76}" type="slidenum">
              <a:rPr lang="en-US" altLang="en-US"/>
              <a:pPr>
                <a:defRPr/>
              </a:pPr>
              <a:t>‹#›</a:t>
            </a:fld>
            <a:endParaRPr lang="en-US" altLang="en-US"/>
          </a:p>
        </p:txBody>
      </p:sp>
    </p:spTree>
    <p:extLst>
      <p:ext uri="{BB962C8B-B14F-4D97-AF65-F5344CB8AC3E}">
        <p14:creationId xmlns:p14="http://schemas.microsoft.com/office/powerpoint/2010/main" val="318317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784667E-79EE-4EA5-B814-F52971A775A1}"/>
              </a:ext>
            </a:extLst>
          </p:cNvPr>
          <p:cNvSpPr>
            <a:spLocks noGrp="1"/>
          </p:cNvSpPr>
          <p:nvPr>
            <p:ph type="dt" sz="half" idx="10"/>
          </p:nvPr>
        </p:nvSpPr>
        <p:spPr/>
        <p:txBody>
          <a:bodyPr/>
          <a:lstStyle>
            <a:lvl1pPr>
              <a:defRPr/>
            </a:lvl1pPr>
          </a:lstStyle>
          <a:p>
            <a:pPr>
              <a:defRPr/>
            </a:pPr>
            <a:fld id="{731D3EAE-A0CC-4A3B-8DB2-AA95553BDFF3}" type="datetime1">
              <a:rPr lang="en-ID" altLang="en-US"/>
              <a:pPr>
                <a:defRPr/>
              </a:pPr>
              <a:t>05/10/2022</a:t>
            </a:fld>
            <a:endParaRPr lang="en-US" altLang="en-US"/>
          </a:p>
        </p:txBody>
      </p:sp>
      <p:sp>
        <p:nvSpPr>
          <p:cNvPr id="6" name="Footer Placeholder 4">
            <a:extLst>
              <a:ext uri="{FF2B5EF4-FFF2-40B4-BE49-F238E27FC236}">
                <a16:creationId xmlns:a16="http://schemas.microsoft.com/office/drawing/2014/main" id="{AE3530C0-0D5F-4B41-A95D-5E3B1F5B2E0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34B32BF-F9F5-4D9E-9E2C-6277D02D7166}"/>
              </a:ext>
            </a:extLst>
          </p:cNvPr>
          <p:cNvSpPr>
            <a:spLocks noGrp="1"/>
          </p:cNvSpPr>
          <p:nvPr>
            <p:ph type="sldNum" sz="quarter" idx="12"/>
          </p:nvPr>
        </p:nvSpPr>
        <p:spPr/>
        <p:txBody>
          <a:bodyPr/>
          <a:lstStyle>
            <a:lvl1pPr>
              <a:defRPr/>
            </a:lvl1pPr>
          </a:lstStyle>
          <a:p>
            <a:pPr>
              <a:defRPr/>
            </a:pPr>
            <a:fld id="{016080FB-DA4B-4D96-BDB2-504E2C3128D7}" type="slidenum">
              <a:rPr lang="en-US" altLang="en-US"/>
              <a:pPr>
                <a:defRPr/>
              </a:pPr>
              <a:t>‹#›</a:t>
            </a:fld>
            <a:endParaRPr lang="en-US" altLang="en-US"/>
          </a:p>
        </p:txBody>
      </p:sp>
    </p:spTree>
    <p:extLst>
      <p:ext uri="{BB962C8B-B14F-4D97-AF65-F5344CB8AC3E}">
        <p14:creationId xmlns:p14="http://schemas.microsoft.com/office/powerpoint/2010/main" val="272781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2C1A60A-D6CC-49A4-B741-4F1C7AC4329E}"/>
              </a:ext>
            </a:extLst>
          </p:cNvPr>
          <p:cNvSpPr>
            <a:spLocks noGrp="1"/>
          </p:cNvSpPr>
          <p:nvPr>
            <p:ph type="dt" sz="half" idx="10"/>
          </p:nvPr>
        </p:nvSpPr>
        <p:spPr/>
        <p:txBody>
          <a:bodyPr/>
          <a:lstStyle>
            <a:lvl1pPr>
              <a:defRPr/>
            </a:lvl1pPr>
          </a:lstStyle>
          <a:p>
            <a:pPr>
              <a:defRPr/>
            </a:pPr>
            <a:fld id="{4CBD89C6-8FE1-47F1-A31A-7543CDBCF0B5}" type="datetime1">
              <a:rPr lang="en-ID" altLang="en-US"/>
              <a:pPr>
                <a:defRPr/>
              </a:pPr>
              <a:t>05/10/2022</a:t>
            </a:fld>
            <a:endParaRPr lang="en-US" altLang="en-US"/>
          </a:p>
        </p:txBody>
      </p:sp>
      <p:sp>
        <p:nvSpPr>
          <p:cNvPr id="8" name="Footer Placeholder 4">
            <a:extLst>
              <a:ext uri="{FF2B5EF4-FFF2-40B4-BE49-F238E27FC236}">
                <a16:creationId xmlns:a16="http://schemas.microsoft.com/office/drawing/2014/main" id="{E9BCD1A9-A17E-407E-A579-5A517A93429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2698387-252F-48CA-A78D-D20C6834C4DD}"/>
              </a:ext>
            </a:extLst>
          </p:cNvPr>
          <p:cNvSpPr>
            <a:spLocks noGrp="1"/>
          </p:cNvSpPr>
          <p:nvPr>
            <p:ph type="sldNum" sz="quarter" idx="12"/>
          </p:nvPr>
        </p:nvSpPr>
        <p:spPr/>
        <p:txBody>
          <a:bodyPr/>
          <a:lstStyle>
            <a:lvl1pPr>
              <a:defRPr/>
            </a:lvl1pPr>
          </a:lstStyle>
          <a:p>
            <a:pPr>
              <a:defRPr/>
            </a:pPr>
            <a:fld id="{2ECBC8D9-C286-48F1-8A75-897734ADFEB6}" type="slidenum">
              <a:rPr lang="en-US" altLang="en-US"/>
              <a:pPr>
                <a:defRPr/>
              </a:pPr>
              <a:t>‹#›</a:t>
            </a:fld>
            <a:endParaRPr lang="en-US" altLang="en-US"/>
          </a:p>
        </p:txBody>
      </p:sp>
    </p:spTree>
    <p:extLst>
      <p:ext uri="{BB962C8B-B14F-4D97-AF65-F5344CB8AC3E}">
        <p14:creationId xmlns:p14="http://schemas.microsoft.com/office/powerpoint/2010/main" val="337050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B493CE1-DD7F-4D33-9343-4AB3955B2A59}"/>
              </a:ext>
            </a:extLst>
          </p:cNvPr>
          <p:cNvSpPr>
            <a:spLocks noGrp="1"/>
          </p:cNvSpPr>
          <p:nvPr>
            <p:ph type="dt" sz="half" idx="10"/>
          </p:nvPr>
        </p:nvSpPr>
        <p:spPr/>
        <p:txBody>
          <a:bodyPr/>
          <a:lstStyle>
            <a:lvl1pPr>
              <a:defRPr/>
            </a:lvl1pPr>
          </a:lstStyle>
          <a:p>
            <a:pPr>
              <a:defRPr/>
            </a:pPr>
            <a:fld id="{52BB8459-6874-40E1-B088-9971E076FE8E}" type="datetime1">
              <a:rPr lang="en-ID" altLang="en-US"/>
              <a:pPr>
                <a:defRPr/>
              </a:pPr>
              <a:t>05/10/2022</a:t>
            </a:fld>
            <a:endParaRPr lang="en-US" altLang="en-US"/>
          </a:p>
        </p:txBody>
      </p:sp>
      <p:sp>
        <p:nvSpPr>
          <p:cNvPr id="4" name="Footer Placeholder 4">
            <a:extLst>
              <a:ext uri="{FF2B5EF4-FFF2-40B4-BE49-F238E27FC236}">
                <a16:creationId xmlns:a16="http://schemas.microsoft.com/office/drawing/2014/main" id="{77AE3C32-132E-4952-931B-48F5CC75F24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28B51F1-01AB-4F93-948F-5EACFCBC789C}"/>
              </a:ext>
            </a:extLst>
          </p:cNvPr>
          <p:cNvSpPr>
            <a:spLocks noGrp="1"/>
          </p:cNvSpPr>
          <p:nvPr>
            <p:ph type="sldNum" sz="quarter" idx="12"/>
          </p:nvPr>
        </p:nvSpPr>
        <p:spPr/>
        <p:txBody>
          <a:bodyPr/>
          <a:lstStyle>
            <a:lvl1pPr>
              <a:defRPr/>
            </a:lvl1pPr>
          </a:lstStyle>
          <a:p>
            <a:pPr>
              <a:defRPr/>
            </a:pPr>
            <a:fld id="{A516BD66-E672-462E-B693-62193370504B}" type="slidenum">
              <a:rPr lang="en-US" altLang="en-US"/>
              <a:pPr>
                <a:defRPr/>
              </a:pPr>
              <a:t>‹#›</a:t>
            </a:fld>
            <a:endParaRPr lang="en-US" altLang="en-US"/>
          </a:p>
        </p:txBody>
      </p:sp>
    </p:spTree>
    <p:extLst>
      <p:ext uri="{BB962C8B-B14F-4D97-AF65-F5344CB8AC3E}">
        <p14:creationId xmlns:p14="http://schemas.microsoft.com/office/powerpoint/2010/main" val="370768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592AF38-A3AB-4F6B-AFC3-D923D20CD41C}"/>
              </a:ext>
            </a:extLst>
          </p:cNvPr>
          <p:cNvSpPr>
            <a:spLocks noGrp="1"/>
          </p:cNvSpPr>
          <p:nvPr>
            <p:ph type="dt" sz="half" idx="10"/>
          </p:nvPr>
        </p:nvSpPr>
        <p:spPr/>
        <p:txBody>
          <a:bodyPr/>
          <a:lstStyle>
            <a:lvl1pPr>
              <a:defRPr/>
            </a:lvl1pPr>
          </a:lstStyle>
          <a:p>
            <a:pPr>
              <a:defRPr/>
            </a:pPr>
            <a:fld id="{2A5903C1-9EFB-44D9-BF68-6110C2610085}" type="datetime1">
              <a:rPr lang="en-ID" altLang="en-US"/>
              <a:pPr>
                <a:defRPr/>
              </a:pPr>
              <a:t>05/10/2022</a:t>
            </a:fld>
            <a:endParaRPr lang="en-US" altLang="en-US"/>
          </a:p>
        </p:txBody>
      </p:sp>
      <p:sp>
        <p:nvSpPr>
          <p:cNvPr id="3" name="Footer Placeholder 4">
            <a:extLst>
              <a:ext uri="{FF2B5EF4-FFF2-40B4-BE49-F238E27FC236}">
                <a16:creationId xmlns:a16="http://schemas.microsoft.com/office/drawing/2014/main" id="{E238ABB5-E094-4695-B455-6B27CCE3009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B70B657-EC55-4610-95A7-BB938D520788}"/>
              </a:ext>
            </a:extLst>
          </p:cNvPr>
          <p:cNvSpPr>
            <a:spLocks noGrp="1"/>
          </p:cNvSpPr>
          <p:nvPr>
            <p:ph type="sldNum" sz="quarter" idx="12"/>
          </p:nvPr>
        </p:nvSpPr>
        <p:spPr/>
        <p:txBody>
          <a:bodyPr/>
          <a:lstStyle>
            <a:lvl1pPr>
              <a:defRPr/>
            </a:lvl1pPr>
          </a:lstStyle>
          <a:p>
            <a:pPr>
              <a:defRPr/>
            </a:pPr>
            <a:fld id="{25F94A1E-FBF2-40FB-924C-8F7A36976844}" type="slidenum">
              <a:rPr lang="en-US" altLang="en-US"/>
              <a:pPr>
                <a:defRPr/>
              </a:pPr>
              <a:t>‹#›</a:t>
            </a:fld>
            <a:endParaRPr lang="en-US" altLang="en-US"/>
          </a:p>
        </p:txBody>
      </p:sp>
    </p:spTree>
    <p:extLst>
      <p:ext uri="{BB962C8B-B14F-4D97-AF65-F5344CB8AC3E}">
        <p14:creationId xmlns:p14="http://schemas.microsoft.com/office/powerpoint/2010/main" val="271883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A7D0792-7338-4016-BC31-981E89CE8F32}"/>
              </a:ext>
            </a:extLst>
          </p:cNvPr>
          <p:cNvSpPr>
            <a:spLocks noGrp="1"/>
          </p:cNvSpPr>
          <p:nvPr>
            <p:ph type="dt" sz="half" idx="10"/>
          </p:nvPr>
        </p:nvSpPr>
        <p:spPr/>
        <p:txBody>
          <a:bodyPr/>
          <a:lstStyle>
            <a:lvl1pPr>
              <a:defRPr/>
            </a:lvl1pPr>
          </a:lstStyle>
          <a:p>
            <a:pPr>
              <a:defRPr/>
            </a:pPr>
            <a:fld id="{25A6959B-1DB4-4345-891A-707C889C299B}" type="datetime1">
              <a:rPr lang="en-ID" altLang="en-US"/>
              <a:pPr>
                <a:defRPr/>
              </a:pPr>
              <a:t>05/10/2022</a:t>
            </a:fld>
            <a:endParaRPr lang="en-US" altLang="en-US"/>
          </a:p>
        </p:txBody>
      </p:sp>
      <p:sp>
        <p:nvSpPr>
          <p:cNvPr id="6" name="Footer Placeholder 4">
            <a:extLst>
              <a:ext uri="{FF2B5EF4-FFF2-40B4-BE49-F238E27FC236}">
                <a16:creationId xmlns:a16="http://schemas.microsoft.com/office/drawing/2014/main" id="{7A3FB606-48CC-4448-8469-4D3D3818148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23BE8F3-21A6-4DA3-94CA-7CB8F41F1F8A}"/>
              </a:ext>
            </a:extLst>
          </p:cNvPr>
          <p:cNvSpPr>
            <a:spLocks noGrp="1"/>
          </p:cNvSpPr>
          <p:nvPr>
            <p:ph type="sldNum" sz="quarter" idx="12"/>
          </p:nvPr>
        </p:nvSpPr>
        <p:spPr/>
        <p:txBody>
          <a:bodyPr/>
          <a:lstStyle>
            <a:lvl1pPr>
              <a:defRPr/>
            </a:lvl1pPr>
          </a:lstStyle>
          <a:p>
            <a:pPr>
              <a:defRPr/>
            </a:pPr>
            <a:fld id="{A7D450F1-121A-4353-8B2F-0FAADF2B5B51}" type="slidenum">
              <a:rPr lang="en-US" altLang="en-US"/>
              <a:pPr>
                <a:defRPr/>
              </a:pPr>
              <a:t>‹#›</a:t>
            </a:fld>
            <a:endParaRPr lang="en-US" altLang="en-US"/>
          </a:p>
        </p:txBody>
      </p:sp>
    </p:spTree>
    <p:extLst>
      <p:ext uri="{BB962C8B-B14F-4D97-AF65-F5344CB8AC3E}">
        <p14:creationId xmlns:p14="http://schemas.microsoft.com/office/powerpoint/2010/main" val="245506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B525772-6179-4CD6-824E-411062EFC76F}"/>
              </a:ext>
            </a:extLst>
          </p:cNvPr>
          <p:cNvSpPr>
            <a:spLocks noGrp="1"/>
          </p:cNvSpPr>
          <p:nvPr>
            <p:ph type="dt" sz="half" idx="10"/>
          </p:nvPr>
        </p:nvSpPr>
        <p:spPr/>
        <p:txBody>
          <a:bodyPr/>
          <a:lstStyle>
            <a:lvl1pPr>
              <a:defRPr/>
            </a:lvl1pPr>
          </a:lstStyle>
          <a:p>
            <a:pPr>
              <a:defRPr/>
            </a:pPr>
            <a:fld id="{B14F611A-5310-4F32-BE33-9095A61D9416}" type="datetime1">
              <a:rPr lang="en-ID" altLang="en-US"/>
              <a:pPr>
                <a:defRPr/>
              </a:pPr>
              <a:t>05/10/2022</a:t>
            </a:fld>
            <a:endParaRPr lang="en-US" altLang="en-US"/>
          </a:p>
        </p:txBody>
      </p:sp>
      <p:sp>
        <p:nvSpPr>
          <p:cNvPr id="6" name="Footer Placeholder 4">
            <a:extLst>
              <a:ext uri="{FF2B5EF4-FFF2-40B4-BE49-F238E27FC236}">
                <a16:creationId xmlns:a16="http://schemas.microsoft.com/office/drawing/2014/main" id="{D7D3618C-58E0-4FDC-ABF9-3DB0F910E88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5CE5DB8-D4CE-427D-8EFF-B8D915D6B4D8}"/>
              </a:ext>
            </a:extLst>
          </p:cNvPr>
          <p:cNvSpPr>
            <a:spLocks noGrp="1"/>
          </p:cNvSpPr>
          <p:nvPr>
            <p:ph type="sldNum" sz="quarter" idx="12"/>
          </p:nvPr>
        </p:nvSpPr>
        <p:spPr/>
        <p:txBody>
          <a:bodyPr/>
          <a:lstStyle>
            <a:lvl1pPr>
              <a:defRPr/>
            </a:lvl1pPr>
          </a:lstStyle>
          <a:p>
            <a:pPr>
              <a:defRPr/>
            </a:pPr>
            <a:fld id="{3F0226EA-7707-4BBA-B89F-BBDCD4E4FC73}" type="slidenum">
              <a:rPr lang="en-US" altLang="en-US"/>
              <a:pPr>
                <a:defRPr/>
              </a:pPr>
              <a:t>‹#›</a:t>
            </a:fld>
            <a:endParaRPr lang="en-US" altLang="en-US"/>
          </a:p>
        </p:txBody>
      </p:sp>
    </p:spTree>
    <p:extLst>
      <p:ext uri="{BB962C8B-B14F-4D97-AF65-F5344CB8AC3E}">
        <p14:creationId xmlns:p14="http://schemas.microsoft.com/office/powerpoint/2010/main" val="399343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275183E-360C-49DB-B378-1B10DE1FD9B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55716B3-3DC9-4379-9B29-6ED4680CEAD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A2D93D4-7964-2445-900C-343DA16D4FC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ＭＳ Ｐゴシック" panose="020B0600070205080204" pitchFamily="34" charset="-128"/>
              </a:defRPr>
            </a:lvl1pPr>
          </a:lstStyle>
          <a:p>
            <a:pPr>
              <a:defRPr/>
            </a:pPr>
            <a:fld id="{D808567B-3F65-4B63-857A-021F7EC79E08}" type="datetime1">
              <a:rPr lang="en-ID" altLang="en-US"/>
              <a:pPr>
                <a:defRPr/>
              </a:pPr>
              <a:t>05/10/2022</a:t>
            </a:fld>
            <a:endParaRPr lang="en-US" altLang="en-US"/>
          </a:p>
        </p:txBody>
      </p:sp>
      <p:sp>
        <p:nvSpPr>
          <p:cNvPr id="5" name="Footer Placeholder 4">
            <a:extLst>
              <a:ext uri="{FF2B5EF4-FFF2-40B4-BE49-F238E27FC236}">
                <a16:creationId xmlns:a16="http://schemas.microsoft.com/office/drawing/2014/main" id="{187B5CD7-6866-D546-957F-B8B8C5925B0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3EAB89A-9BAD-8D44-842F-79B00884445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ＭＳ Ｐゴシック" panose="020B0600070205080204" pitchFamily="34" charset="-128"/>
              </a:defRPr>
            </a:lvl1pPr>
          </a:lstStyle>
          <a:p>
            <a:pPr>
              <a:defRPr/>
            </a:pPr>
            <a:fld id="{021CD24D-CA45-4AF0-B5CD-FE9E5162475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8.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20EB1848-C8A5-B041-8D27-A22C09CFD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87350"/>
            <a:ext cx="1120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EBA5E776-351B-A64E-B0E0-1FAE88F116B9}"/>
              </a:ext>
            </a:extLst>
          </p:cNvPr>
          <p:cNvSpPr>
            <a:spLocks noChangeArrowheads="1"/>
          </p:cNvSpPr>
          <p:nvPr/>
        </p:nvSpPr>
        <p:spPr bwMode="auto">
          <a:xfrm>
            <a:off x="7467600" y="387350"/>
            <a:ext cx="1219200"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2" name="Title 1">
            <a:extLst>
              <a:ext uri="{FF2B5EF4-FFF2-40B4-BE49-F238E27FC236}">
                <a16:creationId xmlns:a16="http://schemas.microsoft.com/office/drawing/2014/main" id="{68C6E378-31B0-F749-9D17-895B1BE4A28B}"/>
              </a:ext>
            </a:extLst>
          </p:cNvPr>
          <p:cNvSpPr>
            <a:spLocks noGrp="1"/>
          </p:cNvSpPr>
          <p:nvPr>
            <p:ph type="ctrTitle"/>
          </p:nvPr>
        </p:nvSpPr>
        <p:spPr>
          <a:xfrm>
            <a:off x="457200" y="1631950"/>
            <a:ext cx="8258175" cy="4724400"/>
          </a:xfrm>
          <a:solidFill>
            <a:schemeClr val="tx2">
              <a:lumMod val="60000"/>
              <a:lumOff val="40000"/>
            </a:schemeClr>
          </a:solidFill>
        </p:spPr>
        <p:txBody>
          <a:bodyPr rtlCol="0">
            <a:normAutofit/>
          </a:bodyPr>
          <a:lstStyle/>
          <a:p>
            <a:pPr eaLnBrk="1" fontAlgn="auto" hangingPunct="1">
              <a:spcAft>
                <a:spcPts val="0"/>
              </a:spcAft>
              <a:defRPr/>
            </a:pPr>
            <a:br>
              <a:rPr lang="en-US" sz="3500">
                <a:ea typeface="+mj-ea"/>
                <a:cs typeface="+mj-cs"/>
              </a:rPr>
            </a:br>
            <a:endParaRPr lang="id-ID" sz="3500">
              <a:ea typeface="+mj-ea"/>
              <a:cs typeface="+mj-cs"/>
            </a:endParaRPr>
          </a:p>
        </p:txBody>
      </p:sp>
      <p:sp>
        <p:nvSpPr>
          <p:cNvPr id="4" name="Rectangle 3">
            <a:extLst>
              <a:ext uri="{FF2B5EF4-FFF2-40B4-BE49-F238E27FC236}">
                <a16:creationId xmlns:a16="http://schemas.microsoft.com/office/drawing/2014/main" id="{52249AE0-720F-DB49-9BF2-C4A0E08D4767}"/>
              </a:ext>
            </a:extLst>
          </p:cNvPr>
          <p:cNvSpPr>
            <a:spLocks noChangeArrowheads="1"/>
          </p:cNvSpPr>
          <p:nvPr/>
        </p:nvSpPr>
        <p:spPr bwMode="auto">
          <a:xfrm>
            <a:off x="457200" y="387350"/>
            <a:ext cx="1306513"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6" name="Rectangle 5">
            <a:extLst>
              <a:ext uri="{FF2B5EF4-FFF2-40B4-BE49-F238E27FC236}">
                <a16:creationId xmlns:a16="http://schemas.microsoft.com/office/drawing/2014/main" id="{F4A2CCF3-F18E-FC48-A92A-C9E68D68A685}"/>
              </a:ext>
            </a:extLst>
          </p:cNvPr>
          <p:cNvSpPr>
            <a:spLocks noChangeArrowheads="1"/>
          </p:cNvSpPr>
          <p:nvPr/>
        </p:nvSpPr>
        <p:spPr bwMode="auto">
          <a:xfrm>
            <a:off x="1763713" y="387350"/>
            <a:ext cx="5703887" cy="1143000"/>
          </a:xfrm>
          <a:prstGeom prst="rect">
            <a:avLst/>
          </a:prstGeom>
          <a:solidFill>
            <a:srgbClr val="0000FF">
              <a:alpha val="70195"/>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defRPr/>
            </a:pPr>
            <a:endParaRPr lang="en-US" altLang="en-US" sz="3500" b="1">
              <a:solidFill>
                <a:schemeClr val="bg1"/>
              </a:solidFill>
            </a:endParaRPr>
          </a:p>
          <a:p>
            <a:pPr algn="ctr" eaLnBrk="1" hangingPunct="1">
              <a:spcBef>
                <a:spcPct val="0"/>
              </a:spcBef>
              <a:buFontTx/>
              <a:buNone/>
              <a:defRPr/>
            </a:pPr>
            <a:r>
              <a:rPr lang="en-US" altLang="en-US" sz="2600" b="1">
                <a:solidFill>
                  <a:schemeClr val="bg1"/>
                </a:solidFill>
              </a:rPr>
              <a:t>DEPARTEMEN SISTEM INFORMASI</a:t>
            </a:r>
          </a:p>
          <a:p>
            <a:pPr algn="ctr" eaLnBrk="1" hangingPunct="1">
              <a:spcBef>
                <a:spcPct val="0"/>
              </a:spcBef>
              <a:buFontTx/>
              <a:buNone/>
              <a:defRPr/>
            </a:pPr>
            <a:r>
              <a:rPr lang="en-US" altLang="en-US" sz="2300" b="1">
                <a:solidFill>
                  <a:schemeClr val="bg1"/>
                </a:solidFill>
              </a:rPr>
              <a:t>Fak. Teknologi Elektro &amp; Informatika Cerdas</a:t>
            </a:r>
          </a:p>
          <a:p>
            <a:pPr algn="r" eaLnBrk="1" hangingPunct="1">
              <a:spcBef>
                <a:spcPct val="0"/>
              </a:spcBef>
              <a:buFontTx/>
              <a:buNone/>
              <a:defRPr/>
            </a:pPr>
            <a:endParaRPr lang="id-ID" altLang="en-US" sz="3500" b="1">
              <a:solidFill>
                <a:schemeClr val="bg1"/>
              </a:solidFill>
            </a:endParaRPr>
          </a:p>
        </p:txBody>
      </p:sp>
      <p:sp>
        <p:nvSpPr>
          <p:cNvPr id="15366" name="TextBox 8">
            <a:extLst>
              <a:ext uri="{FF2B5EF4-FFF2-40B4-BE49-F238E27FC236}">
                <a16:creationId xmlns:a16="http://schemas.microsoft.com/office/drawing/2014/main" id="{29263498-015A-CB4A-B091-A4F7EC1A4AB9}"/>
              </a:ext>
            </a:extLst>
          </p:cNvPr>
          <p:cNvSpPr txBox="1">
            <a:spLocks noChangeArrowheads="1"/>
          </p:cNvSpPr>
          <p:nvPr/>
        </p:nvSpPr>
        <p:spPr bwMode="auto">
          <a:xfrm>
            <a:off x="564346" y="1864696"/>
            <a:ext cx="7974013"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800" b="1">
                <a:solidFill>
                  <a:schemeClr val="bg1"/>
                </a:solidFill>
              </a:rPr>
              <a:t>IW184301</a:t>
            </a:r>
          </a:p>
          <a:p>
            <a:pPr algn="ctr" eaLnBrk="1" hangingPunct="1">
              <a:spcBef>
                <a:spcPct val="0"/>
              </a:spcBef>
              <a:buFontTx/>
              <a:buNone/>
            </a:pPr>
            <a:r>
              <a:rPr lang="en-US" altLang="en-US" sz="4400" b="1">
                <a:solidFill>
                  <a:schemeClr val="bg1"/>
                </a:solidFill>
              </a:rPr>
              <a:t>DATABASE SYSTEMS</a:t>
            </a:r>
            <a:endParaRPr lang="id-ID" altLang="en-US" sz="4400" b="1">
              <a:solidFill>
                <a:schemeClr val="bg1"/>
              </a:solidFill>
            </a:endParaRPr>
          </a:p>
        </p:txBody>
      </p:sp>
      <p:sp>
        <p:nvSpPr>
          <p:cNvPr id="15367" name="TextBox 9">
            <a:extLst>
              <a:ext uri="{FF2B5EF4-FFF2-40B4-BE49-F238E27FC236}">
                <a16:creationId xmlns:a16="http://schemas.microsoft.com/office/drawing/2014/main" id="{1E294020-F402-CC42-9D63-5EA15A9CFC7A}"/>
              </a:ext>
            </a:extLst>
          </p:cNvPr>
          <p:cNvSpPr txBox="1">
            <a:spLocks noChangeArrowheads="1"/>
          </p:cNvSpPr>
          <p:nvPr/>
        </p:nvSpPr>
        <p:spPr bwMode="auto">
          <a:xfrm>
            <a:off x="457200" y="3474401"/>
            <a:ext cx="825817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000" b="1">
                <a:solidFill>
                  <a:schemeClr val="bg1"/>
                </a:solidFill>
              </a:rPr>
              <a:t>Chapter 4-2</a:t>
            </a:r>
          </a:p>
          <a:p>
            <a:pPr algn="ctr" eaLnBrk="1" hangingPunct="1">
              <a:spcBef>
                <a:spcPct val="0"/>
              </a:spcBef>
              <a:buFontTx/>
              <a:buNone/>
            </a:pPr>
            <a:r>
              <a:rPr lang="en-US" altLang="en-US" sz="3600" b="1">
                <a:solidFill>
                  <a:schemeClr val="bg1"/>
                </a:solidFill>
              </a:rPr>
              <a:t>Enhanced Entity Relationship Modeling</a:t>
            </a:r>
            <a:endParaRPr lang="id-ID" altLang="en-US" sz="3600" b="1">
              <a:solidFill>
                <a:schemeClr val="bg1"/>
              </a:solidFill>
            </a:endParaRPr>
          </a:p>
        </p:txBody>
      </p:sp>
      <p:sp>
        <p:nvSpPr>
          <p:cNvPr id="15368" name="TextBox 10">
            <a:extLst>
              <a:ext uri="{FF2B5EF4-FFF2-40B4-BE49-F238E27FC236}">
                <a16:creationId xmlns:a16="http://schemas.microsoft.com/office/drawing/2014/main" id="{69DE679C-7261-1143-AA10-3E174329F95F}"/>
              </a:ext>
            </a:extLst>
          </p:cNvPr>
          <p:cNvSpPr txBox="1">
            <a:spLocks noChangeArrowheads="1"/>
          </p:cNvSpPr>
          <p:nvPr/>
        </p:nvSpPr>
        <p:spPr bwMode="auto">
          <a:xfrm>
            <a:off x="1514475" y="5181600"/>
            <a:ext cx="617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CC"/>
                </a:solidFill>
              </a:rPr>
              <a:t>Prof. Ir. Arif Djunaidy, M.Sc., Ph.D.</a:t>
            </a:r>
          </a:p>
          <a:p>
            <a:pPr algn="ctr" eaLnBrk="1" hangingPunct="1">
              <a:spcBef>
                <a:spcPct val="0"/>
              </a:spcBef>
              <a:buFontTx/>
              <a:buNone/>
            </a:pPr>
            <a:r>
              <a:rPr lang="en-US" altLang="en-US" sz="2000">
                <a:solidFill>
                  <a:srgbClr val="0000CC"/>
                </a:solidFill>
              </a:rPr>
              <a:t>adjunaidy@is.its.ac.id</a:t>
            </a:r>
          </a:p>
          <a:p>
            <a:pPr algn="ctr" eaLnBrk="1" hangingPunct="1">
              <a:spcBef>
                <a:spcPct val="0"/>
              </a:spcBef>
              <a:buFontTx/>
              <a:buNone/>
            </a:pPr>
            <a:r>
              <a:rPr lang="en-US" altLang="en-US" sz="2000">
                <a:solidFill>
                  <a:srgbClr val="0000CC"/>
                </a:solidFill>
              </a:rPr>
              <a:t>adjunaidy@gmail.com</a:t>
            </a:r>
          </a:p>
        </p:txBody>
      </p:sp>
      <p:pic>
        <p:nvPicPr>
          <p:cNvPr id="13" name="Picture 38" descr="ITSHiRes21">
            <a:extLst>
              <a:ext uri="{FF2B5EF4-FFF2-40B4-BE49-F238E27FC236}">
                <a16:creationId xmlns:a16="http://schemas.microsoft.com/office/drawing/2014/main" id="{3085B959-AD7E-B34A-B405-8309F7875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387350"/>
            <a:ext cx="1131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725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repeatCount="indefinite" fill="hold" nodeType="withEffect">
                                  <p:stCondLst>
                                    <p:cond delay="0"/>
                                  </p:stCondLst>
                                  <p:endCondLst>
                                    <p:cond evt="onNext" delay="0">
                                      <p:tgtEl>
                                        <p:sldTgt/>
                                      </p:tgtEl>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5000" fill="hold"/>
                                        <p:tgtEl>
                                          <p:spTgt spid="13"/>
                                        </p:tgtEl>
                                        <p:attrNameLst>
                                          <p:attrName>ppt_w</p:attrName>
                                        </p:attrNameLst>
                                      </p:cBhvr>
                                      <p:tavLst>
                                        <p:tav tm="0" fmla="#ppt_w*sin(2.5*pi*$)">
                                          <p:val>
                                            <p:fltVal val="0"/>
                                          </p:val>
                                        </p:tav>
                                        <p:tav tm="100000">
                                          <p:val>
                                            <p:fltVal val="1"/>
                                          </p:val>
                                        </p:tav>
                                      </p:tavLst>
                                    </p:anim>
                                    <p:anim calcmode="lin" valueType="num">
                                      <p:cBhvr>
                                        <p:cTn id="8" dur="5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a:extLst>
              <a:ext uri="{FF2B5EF4-FFF2-40B4-BE49-F238E27FC236}">
                <a16:creationId xmlns:a16="http://schemas.microsoft.com/office/drawing/2014/main" id="{1D2FA89C-DD56-4422-AC38-3E32575AE850}"/>
              </a:ext>
            </a:extLst>
          </p:cNvPr>
          <p:cNvSpPr>
            <a:spLocks noGrp="1"/>
          </p:cNvSpPr>
          <p:nvPr>
            <p:ph type="title"/>
          </p:nvPr>
        </p:nvSpPr>
        <p:spPr/>
        <p:txBody>
          <a:bodyPr/>
          <a:lstStyle/>
          <a:p>
            <a:pPr eaLnBrk="1" hangingPunct="1"/>
            <a:r>
              <a:rPr lang="en-US" altLang="en-US" sz="3800">
                <a:solidFill>
                  <a:srgbClr val="0000FF"/>
                </a:solidFill>
                <a:latin typeface="Arial" panose="020B0604020202020204" pitchFamily="34" charset="0"/>
              </a:rPr>
              <a:t>Attribute Inheritance in </a:t>
            </a:r>
            <a:br>
              <a:rPr lang="en-US" altLang="en-US" sz="3800">
                <a:solidFill>
                  <a:srgbClr val="0000FF"/>
                </a:solidFill>
                <a:latin typeface="Arial" panose="020B0604020202020204" pitchFamily="34" charset="0"/>
              </a:rPr>
            </a:br>
            <a:r>
              <a:rPr lang="en-US" altLang="en-US" sz="3800">
                <a:solidFill>
                  <a:srgbClr val="0000FF"/>
                </a:solidFill>
                <a:latin typeface="Arial" panose="020B0604020202020204" pitchFamily="34" charset="0"/>
              </a:rPr>
              <a:t>Superclass/Subclass Relationships </a:t>
            </a:r>
          </a:p>
        </p:txBody>
      </p:sp>
      <p:sp>
        <p:nvSpPr>
          <p:cNvPr id="28674" name="Rectangle 7">
            <a:extLst>
              <a:ext uri="{FF2B5EF4-FFF2-40B4-BE49-F238E27FC236}">
                <a16:creationId xmlns:a16="http://schemas.microsoft.com/office/drawing/2014/main" id="{76190517-5FF8-4C05-B16E-753D00D2AD42}"/>
              </a:ext>
            </a:extLst>
          </p:cNvPr>
          <p:cNvSpPr>
            <a:spLocks noGrp="1"/>
          </p:cNvSpPr>
          <p:nvPr>
            <p:ph type="body" idx="1"/>
          </p:nvPr>
        </p:nvSpPr>
        <p:spPr>
          <a:xfrm>
            <a:off x="457200" y="1479550"/>
            <a:ext cx="8229600" cy="4525963"/>
          </a:xfrm>
        </p:spPr>
        <p:txBody>
          <a:bodyPr/>
          <a:lstStyle/>
          <a:p>
            <a:pPr eaLnBrk="1" hangingPunct="1">
              <a:lnSpc>
                <a:spcPct val="90000"/>
              </a:lnSpc>
            </a:pPr>
            <a:r>
              <a:rPr lang="en-US" altLang="en-US">
                <a:latin typeface="Arial" panose="020B0604020202020204" pitchFamily="34" charset="0"/>
              </a:rPr>
              <a:t>An entity that is member of a subclass </a:t>
            </a:r>
            <a:r>
              <a:rPr lang="en-US" altLang="en-US" i="1">
                <a:latin typeface="Arial" panose="020B0604020202020204" pitchFamily="34" charset="0"/>
              </a:rPr>
              <a:t>inherits</a:t>
            </a:r>
            <a:r>
              <a:rPr lang="en-US" altLang="en-US">
                <a:latin typeface="Arial" panose="020B0604020202020204" pitchFamily="34" charset="0"/>
              </a:rPr>
              <a:t> </a:t>
            </a:r>
          </a:p>
          <a:p>
            <a:pPr lvl="1" eaLnBrk="1" hangingPunct="1">
              <a:lnSpc>
                <a:spcPct val="90000"/>
              </a:lnSpc>
            </a:pPr>
            <a:r>
              <a:rPr lang="en-US" altLang="en-US" sz="2400">
                <a:latin typeface="Arial" panose="020B0604020202020204" pitchFamily="34" charset="0"/>
              </a:rPr>
              <a:t>All attributes of the entity as a member of the superclass </a:t>
            </a:r>
          </a:p>
          <a:p>
            <a:pPr lvl="1" eaLnBrk="1" hangingPunct="1">
              <a:lnSpc>
                <a:spcPct val="90000"/>
              </a:lnSpc>
            </a:pPr>
            <a:r>
              <a:rPr lang="en-US" altLang="en-US" sz="2400">
                <a:latin typeface="Arial" panose="020B0604020202020204" pitchFamily="34" charset="0"/>
              </a:rPr>
              <a:t>All relationships of the entity as a member of the superclass</a:t>
            </a:r>
          </a:p>
          <a:p>
            <a:pPr eaLnBrk="1" hangingPunct="1">
              <a:lnSpc>
                <a:spcPct val="90000"/>
              </a:lnSpc>
            </a:pPr>
            <a:r>
              <a:rPr lang="en-US" altLang="en-US">
                <a:latin typeface="Arial" panose="020B0604020202020204" pitchFamily="34" charset="0"/>
              </a:rPr>
              <a:t>Example:</a:t>
            </a:r>
          </a:p>
          <a:p>
            <a:pPr lvl="1" eaLnBrk="1" hangingPunct="1">
              <a:lnSpc>
                <a:spcPct val="90000"/>
              </a:lnSpc>
            </a:pPr>
            <a:r>
              <a:rPr lang="en-US" altLang="en-US" sz="2200">
                <a:latin typeface="Arial" panose="020B0604020202020204" pitchFamily="34" charset="0"/>
              </a:rPr>
              <a:t>In the previous slide, SECRETARY (as well as TECHNICIAN and ENGINEER) inherit the attributes Name, SSN, …, from EMPLOYEE</a:t>
            </a:r>
          </a:p>
          <a:p>
            <a:pPr lvl="1" eaLnBrk="1" hangingPunct="1">
              <a:lnSpc>
                <a:spcPct val="90000"/>
              </a:lnSpc>
            </a:pPr>
            <a:r>
              <a:rPr lang="en-US" altLang="en-US" sz="2200">
                <a:latin typeface="Arial" panose="020B0604020202020204" pitchFamily="34" charset="0"/>
              </a:rPr>
              <a:t>Every SECRETARY entity will have values for the inherited attributes</a:t>
            </a:r>
          </a:p>
          <a:p>
            <a:pPr eaLnBrk="1" hangingPunct="1">
              <a:lnSpc>
                <a:spcPct val="90000"/>
              </a:lnSpc>
            </a:pPr>
            <a:endParaRPr lang="en-US" altLang="en-US">
              <a:latin typeface="Arial" panose="020B0604020202020204" pitchFamily="34" charset="0"/>
            </a:endParaRPr>
          </a:p>
        </p:txBody>
      </p:sp>
      <p:grpSp>
        <p:nvGrpSpPr>
          <p:cNvPr id="5" name="Group 4">
            <a:extLst>
              <a:ext uri="{FF2B5EF4-FFF2-40B4-BE49-F238E27FC236}">
                <a16:creationId xmlns:a16="http://schemas.microsoft.com/office/drawing/2014/main" id="{4FEF83C4-1A5A-4353-905C-6F8403699FBB}"/>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3CAABCCE-92F7-4FF2-BE9D-1E2E29CF9EB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2D41657B-679D-4CE4-86E6-E5C9F71F9620}"/>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96DDB56C-5B11-437D-A8E2-38AEE0AC6A8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1A9F47C9-CF72-4575-BE86-5DF46445380B}"/>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0A892222-502D-4699-A839-D4222FA1145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10</a:t>
              </a:fld>
              <a:r>
                <a:rPr lang="en-US" altLang="en-US" sz="1800" i="1"/>
                <a:t>     </a:t>
              </a:r>
            </a:p>
          </p:txBody>
        </p:sp>
      </p:gr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a:extLst>
              <a:ext uri="{FF2B5EF4-FFF2-40B4-BE49-F238E27FC236}">
                <a16:creationId xmlns:a16="http://schemas.microsoft.com/office/drawing/2014/main" id="{BAC27CA1-BFA3-4357-97D5-A52669B4E7C3}"/>
              </a:ext>
            </a:extLst>
          </p:cNvPr>
          <p:cNvSpPr>
            <a:spLocks noGrp="1"/>
          </p:cNvSpPr>
          <p:nvPr>
            <p:ph type="title"/>
          </p:nvPr>
        </p:nvSpPr>
        <p:spPr>
          <a:xfrm>
            <a:off x="457200" y="102836"/>
            <a:ext cx="8229600" cy="1143000"/>
          </a:xfrm>
        </p:spPr>
        <p:txBody>
          <a:bodyPr/>
          <a:lstStyle/>
          <a:p>
            <a:pPr eaLnBrk="1" hangingPunct="1"/>
            <a:r>
              <a:rPr lang="en-US" altLang="en-US">
                <a:solidFill>
                  <a:srgbClr val="0000FF"/>
                </a:solidFill>
                <a:latin typeface="Arial" panose="020B0604020202020204" pitchFamily="34" charset="0"/>
              </a:rPr>
              <a:t>Specialization (1)</a:t>
            </a:r>
          </a:p>
        </p:txBody>
      </p:sp>
      <p:sp>
        <p:nvSpPr>
          <p:cNvPr id="30722" name="Rectangle 5">
            <a:extLst>
              <a:ext uri="{FF2B5EF4-FFF2-40B4-BE49-F238E27FC236}">
                <a16:creationId xmlns:a16="http://schemas.microsoft.com/office/drawing/2014/main" id="{94B4CEF9-E410-4B94-B07A-C82EEF5609D4}"/>
              </a:ext>
            </a:extLst>
          </p:cNvPr>
          <p:cNvSpPr>
            <a:spLocks noGrp="1"/>
          </p:cNvSpPr>
          <p:nvPr>
            <p:ph type="body" idx="1"/>
          </p:nvPr>
        </p:nvSpPr>
        <p:spPr>
          <a:xfrm>
            <a:off x="381000" y="1166018"/>
            <a:ext cx="8229600" cy="4525963"/>
          </a:xfrm>
        </p:spPr>
        <p:txBody>
          <a:bodyPr/>
          <a:lstStyle/>
          <a:p>
            <a:pPr eaLnBrk="1" hangingPunct="1"/>
            <a:r>
              <a:rPr lang="en-US" altLang="en-US">
                <a:latin typeface="Arial" panose="020B0604020202020204" pitchFamily="34" charset="0"/>
              </a:rPr>
              <a:t>Specialization is the process of defining a set of subclasses of a superclass </a:t>
            </a:r>
          </a:p>
          <a:p>
            <a:pPr eaLnBrk="1" hangingPunct="1"/>
            <a:r>
              <a:rPr lang="en-US" altLang="en-US">
                <a:latin typeface="Arial" panose="020B0604020202020204" pitchFamily="34" charset="0"/>
              </a:rPr>
              <a:t>The set of subclasses is based upon some distinguishing characteristics of the entities in the superclass</a:t>
            </a:r>
          </a:p>
          <a:p>
            <a:pPr lvl="1" eaLnBrk="1" hangingPunct="1"/>
            <a:r>
              <a:rPr lang="en-US" altLang="en-US" sz="2600">
                <a:latin typeface="Arial" panose="020B0604020202020204" pitchFamily="34" charset="0"/>
              </a:rPr>
              <a:t>Example: {SECRETARY, ENGINEER, TECHNICIAN} is a specialization of EMPLOYEE based upon </a:t>
            </a:r>
            <a:r>
              <a:rPr lang="en-US" altLang="en-US" sz="2600" i="1">
                <a:latin typeface="Arial" panose="020B0604020202020204" pitchFamily="34" charset="0"/>
              </a:rPr>
              <a:t>job type.</a:t>
            </a:r>
          </a:p>
          <a:p>
            <a:pPr lvl="2" eaLnBrk="1" hangingPunct="1"/>
            <a:r>
              <a:rPr lang="en-US" altLang="en-US">
                <a:latin typeface="Arial" panose="020B0604020202020204" pitchFamily="34" charset="0"/>
              </a:rPr>
              <a:t>May have several specializations of the same superclass </a:t>
            </a:r>
          </a:p>
        </p:txBody>
      </p:sp>
      <p:grpSp>
        <p:nvGrpSpPr>
          <p:cNvPr id="5" name="Group 4">
            <a:extLst>
              <a:ext uri="{FF2B5EF4-FFF2-40B4-BE49-F238E27FC236}">
                <a16:creationId xmlns:a16="http://schemas.microsoft.com/office/drawing/2014/main" id="{3A00362A-3EAB-4193-A859-4187D8E1771E}"/>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8F2C823F-470D-453B-BB31-880A8520435B}"/>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20B86FA9-176E-4B35-BF31-89422FF3A416}"/>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9C2C25F0-809F-456F-85C8-407759930B6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9CE8A767-99BC-4515-90B9-46B4DB86E6D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46854CE3-A211-4EFE-BEC9-0778F4D6967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11</a:t>
              </a:fld>
              <a:r>
                <a:rPr lang="en-US" altLang="en-US" sz="1800" i="1"/>
                <a:t>     </a:t>
              </a:r>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76E5FD78-9B51-4277-9FA7-EDEE09785E1B}"/>
              </a:ext>
            </a:extLst>
          </p:cNvPr>
          <p:cNvSpPr>
            <a:spLocks noGrp="1"/>
          </p:cNvSpPr>
          <p:nvPr>
            <p:ph type="title"/>
          </p:nvPr>
        </p:nvSpPr>
        <p:spPr>
          <a:xfrm>
            <a:off x="485775" y="126648"/>
            <a:ext cx="8229600" cy="1143000"/>
          </a:xfrm>
        </p:spPr>
        <p:txBody>
          <a:bodyPr/>
          <a:lstStyle/>
          <a:p>
            <a:pPr eaLnBrk="1" hangingPunct="1"/>
            <a:r>
              <a:rPr lang="en-US" altLang="en-US">
                <a:solidFill>
                  <a:srgbClr val="0000FF"/>
                </a:solidFill>
                <a:latin typeface="Arial" panose="020B0604020202020204" pitchFamily="34" charset="0"/>
              </a:rPr>
              <a:t>Specialization (2)</a:t>
            </a:r>
          </a:p>
        </p:txBody>
      </p:sp>
      <p:sp>
        <p:nvSpPr>
          <p:cNvPr id="32770" name="Rectangle 3">
            <a:extLst>
              <a:ext uri="{FF2B5EF4-FFF2-40B4-BE49-F238E27FC236}">
                <a16:creationId xmlns:a16="http://schemas.microsoft.com/office/drawing/2014/main" id="{E130FD1E-1FCA-4C16-BAFE-87AD0793FC32}"/>
              </a:ext>
            </a:extLst>
          </p:cNvPr>
          <p:cNvSpPr>
            <a:spLocks noGrp="1"/>
          </p:cNvSpPr>
          <p:nvPr>
            <p:ph type="body" idx="1"/>
          </p:nvPr>
        </p:nvSpPr>
        <p:spPr>
          <a:xfrm>
            <a:off x="457200" y="1269648"/>
            <a:ext cx="8229600" cy="4525963"/>
          </a:xfrm>
        </p:spPr>
        <p:txBody>
          <a:bodyPr/>
          <a:lstStyle/>
          <a:p>
            <a:pPr eaLnBrk="1" hangingPunct="1"/>
            <a:r>
              <a:rPr lang="en-US" altLang="en-US" sz="2400">
                <a:latin typeface="Arial" panose="020B0604020202020204" pitchFamily="34" charset="0"/>
              </a:rPr>
              <a:t>Example: Another specialization of EMPLOYEE based on </a:t>
            </a:r>
            <a:r>
              <a:rPr lang="en-US" altLang="en-US" sz="2400" i="1">
                <a:latin typeface="Arial" panose="020B0604020202020204" pitchFamily="34" charset="0"/>
              </a:rPr>
              <a:t>method of pay</a:t>
            </a:r>
            <a:r>
              <a:rPr lang="en-US" altLang="en-US" sz="2400">
                <a:latin typeface="Arial" panose="020B0604020202020204" pitchFamily="34" charset="0"/>
              </a:rPr>
              <a:t> is {SALARIED_EMPLOYEE, HOURLY_EMPLOYEE}.</a:t>
            </a:r>
          </a:p>
          <a:p>
            <a:pPr lvl="1" eaLnBrk="1" hangingPunct="1"/>
            <a:r>
              <a:rPr lang="en-US" altLang="en-US" sz="2200">
                <a:latin typeface="Arial" panose="020B0604020202020204" pitchFamily="34" charset="0"/>
              </a:rPr>
              <a:t>Superclass/subclass relationships and specialization can be diagrammatically represented in EER diagrams</a:t>
            </a:r>
          </a:p>
          <a:p>
            <a:pPr lvl="1" eaLnBrk="1" hangingPunct="1"/>
            <a:r>
              <a:rPr lang="en-US" altLang="en-US" sz="2200">
                <a:latin typeface="Arial" panose="020B0604020202020204" pitchFamily="34" charset="0"/>
              </a:rPr>
              <a:t>Attributes of a subclass are called </a:t>
            </a:r>
            <a:r>
              <a:rPr lang="en-US" altLang="en-US" sz="2200" i="1">
                <a:latin typeface="Arial" panose="020B0604020202020204" pitchFamily="34" charset="0"/>
              </a:rPr>
              <a:t>specific</a:t>
            </a:r>
            <a:r>
              <a:rPr lang="en-US" altLang="en-US" sz="2200">
                <a:latin typeface="Arial" panose="020B0604020202020204" pitchFamily="34" charset="0"/>
              </a:rPr>
              <a:t> or </a:t>
            </a:r>
            <a:r>
              <a:rPr lang="en-US" altLang="en-US" sz="2200" i="1">
                <a:latin typeface="Arial" panose="020B0604020202020204" pitchFamily="34" charset="0"/>
              </a:rPr>
              <a:t>local</a:t>
            </a:r>
            <a:r>
              <a:rPr lang="en-US" altLang="en-US" sz="2200">
                <a:latin typeface="Arial" panose="020B0604020202020204" pitchFamily="34" charset="0"/>
              </a:rPr>
              <a:t> attributes.</a:t>
            </a:r>
          </a:p>
          <a:p>
            <a:pPr lvl="2" eaLnBrk="1" hangingPunct="1"/>
            <a:r>
              <a:rPr lang="en-US" altLang="en-US" sz="2000">
                <a:latin typeface="Arial" panose="020B0604020202020204" pitchFamily="34" charset="0"/>
              </a:rPr>
              <a:t>For example, the attribute TypingSpeed of SECRETARY</a:t>
            </a:r>
          </a:p>
          <a:p>
            <a:pPr lvl="1" eaLnBrk="1" hangingPunct="1"/>
            <a:r>
              <a:rPr lang="en-US" altLang="en-US" sz="2200">
                <a:latin typeface="Arial" panose="020B0604020202020204" pitchFamily="34" charset="0"/>
              </a:rPr>
              <a:t>The subclass can also participate in specific relationship types.</a:t>
            </a:r>
          </a:p>
          <a:p>
            <a:pPr lvl="2" eaLnBrk="1" hangingPunct="1"/>
            <a:r>
              <a:rPr lang="en-US" altLang="en-US" sz="2000">
                <a:latin typeface="Arial" panose="020B0604020202020204" pitchFamily="34" charset="0"/>
              </a:rPr>
              <a:t>For example, a relationship BELONGS_TO of HOURLY_EMPLOYEE</a:t>
            </a:r>
          </a:p>
        </p:txBody>
      </p:sp>
      <p:grpSp>
        <p:nvGrpSpPr>
          <p:cNvPr id="5" name="Group 4">
            <a:extLst>
              <a:ext uri="{FF2B5EF4-FFF2-40B4-BE49-F238E27FC236}">
                <a16:creationId xmlns:a16="http://schemas.microsoft.com/office/drawing/2014/main" id="{BA079502-5C48-4CCE-BD46-12A2759E0379}"/>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3B920E15-41A0-4D54-8743-5243DD681D6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1E58EBA7-7DC7-47B2-ABD2-F5CCEBA6C83A}"/>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0EC36BA0-8FF1-47A5-8086-A95BFA254F0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104EA587-7CE7-4FC4-A614-612EA6832024}"/>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76A7D6E5-E029-4E30-93DF-FFF960A31BA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12</a:t>
              </a:fld>
              <a:r>
                <a:rPr lang="en-US" altLang="en-US" sz="1800" i="1"/>
                <a:t>     </a:t>
              </a:r>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descr="Pink tissue paper">
            <a:extLst>
              <a:ext uri="{FF2B5EF4-FFF2-40B4-BE49-F238E27FC236}">
                <a16:creationId xmlns:a16="http://schemas.microsoft.com/office/drawing/2014/main" id="{0A7E8689-A9EB-4D51-8514-AF4E70E5B15F}"/>
              </a:ext>
            </a:extLst>
          </p:cNvPr>
          <p:cNvSpPr txBox="1">
            <a:spLocks noChangeArrowheads="1"/>
          </p:cNvSpPr>
          <p:nvPr/>
        </p:nvSpPr>
        <p:spPr bwMode="auto">
          <a:xfrm>
            <a:off x="1219200" y="266699"/>
            <a:ext cx="6934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50000"/>
              </a:spcBef>
              <a:buFontTx/>
              <a:buNone/>
            </a:pPr>
            <a:r>
              <a:rPr lang="en-US" altLang="en-US" sz="4400">
                <a:solidFill>
                  <a:srgbClr val="0000FF"/>
                </a:solidFill>
                <a:latin typeface="Arial" panose="020B0604020202020204" pitchFamily="34" charset="0"/>
              </a:rPr>
              <a:t>Specialization (3)</a:t>
            </a:r>
          </a:p>
        </p:txBody>
      </p:sp>
      <p:sp>
        <p:nvSpPr>
          <p:cNvPr id="34819" name="TextBox 1">
            <a:extLst>
              <a:ext uri="{FF2B5EF4-FFF2-40B4-BE49-F238E27FC236}">
                <a16:creationId xmlns:a16="http://schemas.microsoft.com/office/drawing/2014/main" id="{202C8FB7-A5E2-44C8-A7BF-1B57D56C6492}"/>
              </a:ext>
            </a:extLst>
          </p:cNvPr>
          <p:cNvSpPr txBox="1">
            <a:spLocks noChangeArrowheads="1"/>
          </p:cNvSpPr>
          <p:nvPr/>
        </p:nvSpPr>
        <p:spPr bwMode="auto">
          <a:xfrm>
            <a:off x="7391400" y="1371600"/>
            <a:ext cx="9906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6" name="Group 5">
            <a:extLst>
              <a:ext uri="{FF2B5EF4-FFF2-40B4-BE49-F238E27FC236}">
                <a16:creationId xmlns:a16="http://schemas.microsoft.com/office/drawing/2014/main" id="{958CCDAA-6155-4ED2-8D8E-391129CDB0AB}"/>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C07FF727-9B05-4AF3-B9AA-0E54F8613D8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DB3168D4-5238-46FF-A509-33B96309BBB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2497D70E-DAFD-4584-9696-6A793803CB7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3F4DB50C-F55C-4D3C-927D-F2F72D7E3BF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1" name="TextBox 18">
              <a:extLst>
                <a:ext uri="{FF2B5EF4-FFF2-40B4-BE49-F238E27FC236}">
                  <a16:creationId xmlns:a16="http://schemas.microsoft.com/office/drawing/2014/main" id="{709EF6D0-0B4A-48EE-B217-4D57B1CD025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13</a:t>
              </a:fld>
              <a:r>
                <a:rPr lang="en-US" altLang="en-US" sz="1800" i="1"/>
                <a:t>     </a:t>
              </a:r>
            </a:p>
          </p:txBody>
        </p:sp>
      </p:grpSp>
      <p:pic>
        <p:nvPicPr>
          <p:cNvPr id="3" name="Picture 2">
            <a:extLst>
              <a:ext uri="{FF2B5EF4-FFF2-40B4-BE49-F238E27FC236}">
                <a16:creationId xmlns:a16="http://schemas.microsoft.com/office/drawing/2014/main" id="{027DEF93-F2F5-4043-A8C8-20D523273C2F}"/>
              </a:ext>
            </a:extLst>
          </p:cNvPr>
          <p:cNvPicPr>
            <a:picLocks noChangeAspect="1"/>
          </p:cNvPicPr>
          <p:nvPr/>
        </p:nvPicPr>
        <p:blipFill>
          <a:blip r:embed="rId4"/>
          <a:stretch>
            <a:fillRect/>
          </a:stretch>
        </p:blipFill>
        <p:spPr>
          <a:xfrm>
            <a:off x="467497" y="942975"/>
            <a:ext cx="8124825" cy="4972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a:extLst>
              <a:ext uri="{FF2B5EF4-FFF2-40B4-BE49-F238E27FC236}">
                <a16:creationId xmlns:a16="http://schemas.microsoft.com/office/drawing/2014/main" id="{A78C0131-D35A-4CF7-B47C-017DBF3B6560}"/>
              </a:ext>
            </a:extLst>
          </p:cNvPr>
          <p:cNvSpPr>
            <a:spLocks noGrp="1"/>
          </p:cNvSpPr>
          <p:nvPr>
            <p:ph type="title"/>
          </p:nvPr>
        </p:nvSpPr>
        <p:spPr>
          <a:xfrm>
            <a:off x="457200" y="102836"/>
            <a:ext cx="8229600" cy="1143000"/>
          </a:xfrm>
        </p:spPr>
        <p:txBody>
          <a:bodyPr/>
          <a:lstStyle/>
          <a:p>
            <a:pPr eaLnBrk="1" hangingPunct="1"/>
            <a:r>
              <a:rPr lang="en-US" altLang="en-US">
                <a:solidFill>
                  <a:srgbClr val="0000FF"/>
                </a:solidFill>
                <a:latin typeface="Arial" panose="020B0604020202020204" pitchFamily="34" charset="0"/>
              </a:rPr>
              <a:t>Generalization (1)</a:t>
            </a:r>
          </a:p>
        </p:txBody>
      </p:sp>
      <p:sp>
        <p:nvSpPr>
          <p:cNvPr id="36866" name="Rectangle 5">
            <a:extLst>
              <a:ext uri="{FF2B5EF4-FFF2-40B4-BE49-F238E27FC236}">
                <a16:creationId xmlns:a16="http://schemas.microsoft.com/office/drawing/2014/main" id="{B49BAE43-93F0-4A0A-90CB-D8227E4A3A2B}"/>
              </a:ext>
            </a:extLst>
          </p:cNvPr>
          <p:cNvSpPr>
            <a:spLocks noGrp="1"/>
          </p:cNvSpPr>
          <p:nvPr>
            <p:ph type="body" idx="1"/>
          </p:nvPr>
        </p:nvSpPr>
        <p:spPr>
          <a:xfrm>
            <a:off x="457200" y="1166018"/>
            <a:ext cx="8229600" cy="4525963"/>
          </a:xfrm>
        </p:spPr>
        <p:txBody>
          <a:bodyPr/>
          <a:lstStyle/>
          <a:p>
            <a:pPr eaLnBrk="1" hangingPunct="1"/>
            <a:r>
              <a:rPr lang="en-US" altLang="en-US" sz="2400">
                <a:latin typeface="Arial" panose="020B0604020202020204" pitchFamily="34" charset="0"/>
              </a:rPr>
              <a:t>Generalization is the reverse of the specialization process </a:t>
            </a:r>
          </a:p>
          <a:p>
            <a:pPr eaLnBrk="1" hangingPunct="1"/>
            <a:r>
              <a:rPr lang="en-US" altLang="en-US" sz="2400">
                <a:latin typeface="Arial" panose="020B0604020202020204" pitchFamily="34" charset="0"/>
              </a:rPr>
              <a:t>Several classes with common features are generalized into a superclass; </a:t>
            </a:r>
          </a:p>
          <a:p>
            <a:pPr lvl="1" eaLnBrk="1" hangingPunct="1"/>
            <a:r>
              <a:rPr lang="en-US" altLang="en-US" sz="2200">
                <a:latin typeface="Arial" panose="020B0604020202020204" pitchFamily="34" charset="0"/>
              </a:rPr>
              <a:t>original classes become its subclasses</a:t>
            </a:r>
          </a:p>
          <a:p>
            <a:pPr eaLnBrk="1" hangingPunct="1"/>
            <a:r>
              <a:rPr lang="en-US" altLang="en-US" sz="2400">
                <a:latin typeface="Arial" panose="020B0604020202020204" pitchFamily="34" charset="0"/>
              </a:rPr>
              <a:t>Example: CAR, TRUCK generalized into VEHICLE; </a:t>
            </a:r>
          </a:p>
          <a:p>
            <a:pPr lvl="1" eaLnBrk="1" hangingPunct="1"/>
            <a:r>
              <a:rPr lang="en-US" altLang="en-US" sz="2200">
                <a:latin typeface="Arial" panose="020B0604020202020204" pitchFamily="34" charset="0"/>
              </a:rPr>
              <a:t>both CAR, TRUCK become subclasses of the superclass VEHICLE.</a:t>
            </a:r>
          </a:p>
          <a:p>
            <a:pPr lvl="1" eaLnBrk="1" hangingPunct="1"/>
            <a:r>
              <a:rPr lang="en-US" altLang="en-US" sz="2200">
                <a:latin typeface="Arial" panose="020B0604020202020204" pitchFamily="34" charset="0"/>
              </a:rPr>
              <a:t>We can view {CAR, TRUCK} as a specialization of VEHICLE </a:t>
            </a:r>
          </a:p>
          <a:p>
            <a:pPr lvl="1" eaLnBrk="1" hangingPunct="1"/>
            <a:r>
              <a:rPr lang="en-US" altLang="en-US" sz="2200">
                <a:latin typeface="Arial" panose="020B0604020202020204" pitchFamily="34" charset="0"/>
              </a:rPr>
              <a:t>Alternatively, we can view VEHICLE as a generalization of CAR and TRUCK </a:t>
            </a:r>
          </a:p>
        </p:txBody>
      </p:sp>
      <p:grpSp>
        <p:nvGrpSpPr>
          <p:cNvPr id="5" name="Group 4">
            <a:extLst>
              <a:ext uri="{FF2B5EF4-FFF2-40B4-BE49-F238E27FC236}">
                <a16:creationId xmlns:a16="http://schemas.microsoft.com/office/drawing/2014/main" id="{F6F37EB3-955C-4D0F-A9F1-DAC0F4749025}"/>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A9A3ED82-1D66-4D19-A1CA-D41CE196E84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D24FD041-7D27-464D-A3DB-146221ADF34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E69B147-CB77-4708-9418-E0BC2F19B33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68D46538-E7A7-4B34-9D5A-C3EB9F7B664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8BEC302F-10DB-49E1-A03C-6452C45A36D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14</a:t>
              </a:fld>
              <a:r>
                <a:rPr lang="en-US" altLang="en-US" sz="1800" i="1"/>
                <a:t>     </a:t>
              </a:r>
            </a:p>
          </p:txBody>
        </p:sp>
      </p:gr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descr="Pink tissue paper">
            <a:extLst>
              <a:ext uri="{FF2B5EF4-FFF2-40B4-BE49-F238E27FC236}">
                <a16:creationId xmlns:a16="http://schemas.microsoft.com/office/drawing/2014/main" id="{188BC47F-4D94-4A1F-8105-CFEB19B7AB02}"/>
              </a:ext>
            </a:extLst>
          </p:cNvPr>
          <p:cNvSpPr txBox="1">
            <a:spLocks noChangeArrowheads="1"/>
          </p:cNvSpPr>
          <p:nvPr/>
        </p:nvSpPr>
        <p:spPr bwMode="auto">
          <a:xfrm>
            <a:off x="1745931" y="68262"/>
            <a:ext cx="563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50000"/>
              </a:spcBef>
              <a:buFontTx/>
              <a:buNone/>
            </a:pPr>
            <a:r>
              <a:rPr lang="en-US" altLang="en-US" sz="4400">
                <a:solidFill>
                  <a:srgbClr val="0000FF"/>
                </a:solidFill>
                <a:latin typeface="Arial" panose="020B0604020202020204" pitchFamily="34" charset="0"/>
              </a:rPr>
              <a:t>Generalization (2)</a:t>
            </a:r>
          </a:p>
        </p:txBody>
      </p:sp>
      <p:sp>
        <p:nvSpPr>
          <p:cNvPr id="38915" name="TextBox 1">
            <a:extLst>
              <a:ext uri="{FF2B5EF4-FFF2-40B4-BE49-F238E27FC236}">
                <a16:creationId xmlns:a16="http://schemas.microsoft.com/office/drawing/2014/main" id="{624FABD8-5459-4E3A-A2E6-3DD358CDFDCB}"/>
              </a:ext>
            </a:extLst>
          </p:cNvPr>
          <p:cNvSpPr txBox="1">
            <a:spLocks noChangeArrowheads="1"/>
          </p:cNvSpPr>
          <p:nvPr/>
        </p:nvSpPr>
        <p:spPr bwMode="auto">
          <a:xfrm>
            <a:off x="7162800" y="5715000"/>
            <a:ext cx="8382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3" name="Picture 2">
            <a:extLst>
              <a:ext uri="{FF2B5EF4-FFF2-40B4-BE49-F238E27FC236}">
                <a16:creationId xmlns:a16="http://schemas.microsoft.com/office/drawing/2014/main" id="{196F4AD8-A818-46F7-8605-07AF329C6317}"/>
              </a:ext>
            </a:extLst>
          </p:cNvPr>
          <p:cNvPicPr>
            <a:picLocks noChangeAspect="1"/>
          </p:cNvPicPr>
          <p:nvPr/>
        </p:nvPicPr>
        <p:blipFill>
          <a:blip r:embed="rId3"/>
          <a:stretch>
            <a:fillRect/>
          </a:stretch>
        </p:blipFill>
        <p:spPr>
          <a:xfrm>
            <a:off x="679131" y="848730"/>
            <a:ext cx="7772400" cy="5335377"/>
          </a:xfrm>
          <a:prstGeom prst="rect">
            <a:avLst/>
          </a:prstGeom>
        </p:spPr>
      </p:pic>
      <p:grpSp>
        <p:nvGrpSpPr>
          <p:cNvPr id="7" name="Group 6">
            <a:extLst>
              <a:ext uri="{FF2B5EF4-FFF2-40B4-BE49-F238E27FC236}">
                <a16:creationId xmlns:a16="http://schemas.microsoft.com/office/drawing/2014/main" id="{65F15DA1-6CB2-41D1-BACD-30F2534A8957}"/>
              </a:ext>
            </a:extLst>
          </p:cNvPr>
          <p:cNvGrpSpPr/>
          <p:nvPr/>
        </p:nvGrpSpPr>
        <p:grpSpPr>
          <a:xfrm>
            <a:off x="457200" y="6215063"/>
            <a:ext cx="8229600" cy="490537"/>
            <a:chOff x="457200" y="6215063"/>
            <a:chExt cx="8229600" cy="490537"/>
          </a:xfrm>
        </p:grpSpPr>
        <p:sp>
          <p:nvSpPr>
            <p:cNvPr id="8" name="Rectangle 7">
              <a:extLst>
                <a:ext uri="{FF2B5EF4-FFF2-40B4-BE49-F238E27FC236}">
                  <a16:creationId xmlns:a16="http://schemas.microsoft.com/office/drawing/2014/main" id="{5002FB74-4E51-4F6A-A506-68D4CED51E5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9" name="Picture 2">
              <a:extLst>
                <a:ext uri="{FF2B5EF4-FFF2-40B4-BE49-F238E27FC236}">
                  <a16:creationId xmlns:a16="http://schemas.microsoft.com/office/drawing/2014/main" id="{ED469F5F-EA3E-4726-9529-72AE8130BAB0}"/>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A79C0FF8-DA58-4A2B-8221-6F73938613A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1" name="TextBox 17">
              <a:extLst>
                <a:ext uri="{FF2B5EF4-FFF2-40B4-BE49-F238E27FC236}">
                  <a16:creationId xmlns:a16="http://schemas.microsoft.com/office/drawing/2014/main" id="{A02D566D-B606-4D6D-98F6-6CD3B34432F0}"/>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2" name="TextBox 18">
              <a:extLst>
                <a:ext uri="{FF2B5EF4-FFF2-40B4-BE49-F238E27FC236}">
                  <a16:creationId xmlns:a16="http://schemas.microsoft.com/office/drawing/2014/main" id="{B2C6592F-60CA-4102-842B-0AB764C93A8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15</a:t>
              </a:fld>
              <a:r>
                <a:rPr lang="en-US" altLang="en-US" sz="1800" i="1"/>
                <a:t>     </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CCBED8E0-4396-4187-9B3B-290F3EA8632D}"/>
              </a:ext>
            </a:extLst>
          </p:cNvPr>
          <p:cNvSpPr>
            <a:spLocks noGrp="1"/>
          </p:cNvSpPr>
          <p:nvPr>
            <p:ph type="title"/>
          </p:nvPr>
        </p:nvSpPr>
        <p:spPr>
          <a:xfrm>
            <a:off x="485775" y="93107"/>
            <a:ext cx="8229600" cy="1143000"/>
          </a:xfrm>
        </p:spPr>
        <p:txBody>
          <a:bodyPr/>
          <a:lstStyle/>
          <a:p>
            <a:pPr eaLnBrk="1" hangingPunct="1"/>
            <a:r>
              <a:rPr lang="en-US" altLang="en-US" sz="3800">
                <a:solidFill>
                  <a:srgbClr val="0000FF"/>
                </a:solidFill>
                <a:latin typeface="Arial" panose="020B0604020202020204" pitchFamily="34" charset="0"/>
              </a:rPr>
              <a:t>Generalization and Specialization (2)</a:t>
            </a:r>
          </a:p>
        </p:txBody>
      </p:sp>
      <p:sp>
        <p:nvSpPr>
          <p:cNvPr id="43010" name="Rectangle 3">
            <a:extLst>
              <a:ext uri="{FF2B5EF4-FFF2-40B4-BE49-F238E27FC236}">
                <a16:creationId xmlns:a16="http://schemas.microsoft.com/office/drawing/2014/main" id="{2F5DF00C-CF89-4E9A-8416-0FCC22FA2343}"/>
              </a:ext>
            </a:extLst>
          </p:cNvPr>
          <p:cNvSpPr>
            <a:spLocks noGrp="1"/>
          </p:cNvSpPr>
          <p:nvPr>
            <p:ph type="body" idx="1"/>
          </p:nvPr>
        </p:nvSpPr>
        <p:spPr>
          <a:xfrm>
            <a:off x="462148" y="1013618"/>
            <a:ext cx="8229600" cy="4830763"/>
          </a:xfrm>
        </p:spPr>
        <p:txBody>
          <a:bodyPr/>
          <a:lstStyle/>
          <a:p>
            <a:pPr eaLnBrk="1" hangingPunct="1"/>
            <a:r>
              <a:rPr lang="en-US" altLang="en-US">
                <a:latin typeface="Arial" panose="020B0604020202020204" pitchFamily="34" charset="0"/>
              </a:rPr>
              <a:t>Data Modeling with Specialization and Generalization</a:t>
            </a:r>
          </a:p>
          <a:p>
            <a:pPr lvl="1" eaLnBrk="1" hangingPunct="1"/>
            <a:r>
              <a:rPr lang="en-US" altLang="en-US" sz="2700">
                <a:latin typeface="Arial" panose="020B0604020202020204" pitchFamily="34" charset="0"/>
              </a:rPr>
              <a:t>A superclass or subclass represents a collection (or set or grouping) of entities</a:t>
            </a:r>
          </a:p>
          <a:p>
            <a:pPr lvl="1" eaLnBrk="1" hangingPunct="1"/>
            <a:r>
              <a:rPr lang="en-US" altLang="en-US" sz="2700">
                <a:latin typeface="Arial" panose="020B0604020202020204" pitchFamily="34" charset="0"/>
              </a:rPr>
              <a:t>It also represents a particular </a:t>
            </a:r>
            <a:r>
              <a:rPr lang="en-US" altLang="en-US" sz="2700" i="1">
                <a:latin typeface="Arial" panose="020B0604020202020204" pitchFamily="34" charset="0"/>
              </a:rPr>
              <a:t>type of entity</a:t>
            </a:r>
          </a:p>
          <a:p>
            <a:pPr lvl="1" eaLnBrk="1" hangingPunct="1"/>
            <a:r>
              <a:rPr lang="en-US" altLang="en-US" sz="2700">
                <a:latin typeface="Arial" panose="020B0604020202020204" pitchFamily="34" charset="0"/>
              </a:rPr>
              <a:t>Shown in rectangles in EER diagrams (as are entity types) </a:t>
            </a:r>
          </a:p>
          <a:p>
            <a:pPr lvl="1" eaLnBrk="1" hangingPunct="1"/>
            <a:r>
              <a:rPr lang="en-US" altLang="en-US" sz="2700">
                <a:latin typeface="Arial" panose="020B0604020202020204" pitchFamily="34" charset="0"/>
              </a:rPr>
              <a:t>We can call all entity types (and their corresponding collections) </a:t>
            </a:r>
            <a:r>
              <a:rPr lang="en-US" altLang="en-US" sz="2700" b="1" i="1">
                <a:solidFill>
                  <a:srgbClr val="C00000"/>
                </a:solidFill>
                <a:latin typeface="Arial" panose="020B0604020202020204" pitchFamily="34" charset="0"/>
              </a:rPr>
              <a:t>classes</a:t>
            </a:r>
            <a:r>
              <a:rPr lang="en-US" altLang="en-US" sz="2700">
                <a:latin typeface="Arial" panose="020B0604020202020204" pitchFamily="34" charset="0"/>
              </a:rPr>
              <a:t>, whether they are entity types, superclasses, or subclasses</a:t>
            </a:r>
          </a:p>
          <a:p>
            <a:pPr eaLnBrk="1" hangingPunct="1"/>
            <a:endParaRPr lang="en-US" altLang="en-US">
              <a:latin typeface="Arial" panose="020B0604020202020204" pitchFamily="34" charset="0"/>
            </a:endParaRPr>
          </a:p>
        </p:txBody>
      </p:sp>
      <p:grpSp>
        <p:nvGrpSpPr>
          <p:cNvPr id="5" name="Group 4">
            <a:extLst>
              <a:ext uri="{FF2B5EF4-FFF2-40B4-BE49-F238E27FC236}">
                <a16:creationId xmlns:a16="http://schemas.microsoft.com/office/drawing/2014/main" id="{E25316BB-901A-44A2-AA3E-7CCE60CC30F3}"/>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B3493B28-D94E-4B6B-9B7B-DF7003DF813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92BD05E2-2A26-455D-B554-54A14EA3C713}"/>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CD81A683-2A9A-4975-A986-EEE0C5D3DF1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30775875-D863-4430-87F0-2A995EB385A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AB980104-7165-46DF-B888-F7466F715E3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16</a:t>
              </a:fld>
              <a:r>
                <a:rPr lang="en-US" altLang="en-US" sz="1800" i="1"/>
                <a:t>     </a:t>
              </a:r>
            </a:p>
          </p:txBody>
        </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a:extLst>
              <a:ext uri="{FF2B5EF4-FFF2-40B4-BE49-F238E27FC236}">
                <a16:creationId xmlns:a16="http://schemas.microsoft.com/office/drawing/2014/main" id="{A6545AE8-E5A6-4F13-AEC4-9AC14A8AA314}"/>
              </a:ext>
            </a:extLst>
          </p:cNvPr>
          <p:cNvSpPr>
            <a:spLocks noGrp="1"/>
          </p:cNvSpPr>
          <p:nvPr>
            <p:ph type="title"/>
          </p:nvPr>
        </p:nvSpPr>
        <p:spPr>
          <a:xfrm>
            <a:off x="467096" y="0"/>
            <a:ext cx="8229600" cy="1143000"/>
          </a:xfrm>
        </p:spPr>
        <p:txBody>
          <a:bodyPr/>
          <a:lstStyle/>
          <a:p>
            <a:pPr eaLnBrk="1" hangingPunct="1"/>
            <a:r>
              <a:rPr lang="en-US" altLang="en-US" sz="3800">
                <a:solidFill>
                  <a:srgbClr val="0000FF"/>
                </a:solidFill>
                <a:latin typeface="Arial" panose="020B0604020202020204" pitchFamily="34" charset="0"/>
              </a:rPr>
              <a:t>Constraints on </a:t>
            </a:r>
            <a:br>
              <a:rPr lang="en-US" altLang="en-US" sz="3800">
                <a:solidFill>
                  <a:srgbClr val="0000FF"/>
                </a:solidFill>
                <a:latin typeface="Arial" panose="020B0604020202020204" pitchFamily="34" charset="0"/>
              </a:rPr>
            </a:br>
            <a:r>
              <a:rPr lang="en-US" altLang="en-US" sz="3800">
                <a:solidFill>
                  <a:srgbClr val="0000FF"/>
                </a:solidFill>
                <a:latin typeface="Arial" panose="020B0604020202020204" pitchFamily="34" charset="0"/>
              </a:rPr>
              <a:t>Specialization and Generalization (1)</a:t>
            </a:r>
          </a:p>
        </p:txBody>
      </p:sp>
      <p:sp>
        <p:nvSpPr>
          <p:cNvPr id="45058" name="Rectangle 7">
            <a:extLst>
              <a:ext uri="{FF2B5EF4-FFF2-40B4-BE49-F238E27FC236}">
                <a16:creationId xmlns:a16="http://schemas.microsoft.com/office/drawing/2014/main" id="{B6B356F2-697F-43E2-B8A7-ABF5155CEBFB}"/>
              </a:ext>
            </a:extLst>
          </p:cNvPr>
          <p:cNvSpPr>
            <a:spLocks noGrp="1"/>
          </p:cNvSpPr>
          <p:nvPr>
            <p:ph type="body" idx="1"/>
          </p:nvPr>
        </p:nvSpPr>
        <p:spPr>
          <a:xfrm>
            <a:off x="512494" y="1237631"/>
            <a:ext cx="8229600" cy="4525963"/>
          </a:xfrm>
        </p:spPr>
        <p:txBody>
          <a:bodyPr/>
          <a:lstStyle/>
          <a:p>
            <a:pPr eaLnBrk="1" hangingPunct="1"/>
            <a:r>
              <a:rPr lang="en-US" altLang="en-US">
                <a:latin typeface="Arial" panose="020B0604020202020204" pitchFamily="34" charset="0"/>
              </a:rPr>
              <a:t>If we can determine exactly those entities that will become members of each subclass by a </a:t>
            </a:r>
            <a:r>
              <a:rPr lang="en-US" altLang="en-US" i="1">
                <a:solidFill>
                  <a:srgbClr val="C00000"/>
                </a:solidFill>
                <a:latin typeface="Arial" panose="020B0604020202020204" pitchFamily="34" charset="0"/>
              </a:rPr>
              <a:t>condition</a:t>
            </a:r>
            <a:r>
              <a:rPr lang="en-US" altLang="en-US">
                <a:latin typeface="Arial" panose="020B0604020202020204" pitchFamily="34" charset="0"/>
              </a:rPr>
              <a:t>, the subclasses are called</a:t>
            </a:r>
            <a:r>
              <a:rPr lang="en-US" altLang="en-US" i="1">
                <a:latin typeface="Arial" panose="020B0604020202020204" pitchFamily="34" charset="0"/>
              </a:rPr>
              <a:t> </a:t>
            </a:r>
            <a:r>
              <a:rPr lang="en-US" altLang="en-US" i="1">
                <a:solidFill>
                  <a:srgbClr val="C00000"/>
                </a:solidFill>
                <a:latin typeface="Arial" panose="020B0604020202020204" pitchFamily="34" charset="0"/>
              </a:rPr>
              <a:t>predicate-defined</a:t>
            </a:r>
            <a:r>
              <a:rPr lang="en-US" altLang="en-US" i="1">
                <a:latin typeface="Arial" panose="020B0604020202020204" pitchFamily="34" charset="0"/>
              </a:rPr>
              <a:t> </a:t>
            </a:r>
            <a:r>
              <a:rPr lang="en-US" altLang="en-US">
                <a:latin typeface="Arial" panose="020B0604020202020204" pitchFamily="34" charset="0"/>
              </a:rPr>
              <a:t>(or </a:t>
            </a:r>
            <a:r>
              <a:rPr lang="en-US" altLang="en-US" i="1">
                <a:solidFill>
                  <a:srgbClr val="C00000"/>
                </a:solidFill>
                <a:latin typeface="Arial" panose="020B0604020202020204" pitchFamily="34" charset="0"/>
              </a:rPr>
              <a:t>condition-defined</a:t>
            </a:r>
            <a:r>
              <a:rPr lang="en-US" altLang="en-US">
                <a:latin typeface="Arial" panose="020B0604020202020204" pitchFamily="34" charset="0"/>
              </a:rPr>
              <a:t>) subclasses </a:t>
            </a:r>
          </a:p>
          <a:p>
            <a:pPr lvl="1" eaLnBrk="1" hangingPunct="1"/>
            <a:r>
              <a:rPr lang="en-US" altLang="en-US">
                <a:latin typeface="Arial" panose="020B0604020202020204" pitchFamily="34" charset="0"/>
              </a:rPr>
              <a:t>Condition is a constraint that determines subclass members </a:t>
            </a:r>
          </a:p>
          <a:p>
            <a:pPr lvl="1" eaLnBrk="1" hangingPunct="1"/>
            <a:r>
              <a:rPr lang="en-US" altLang="en-US">
                <a:latin typeface="Arial" panose="020B0604020202020204" pitchFamily="34" charset="0"/>
              </a:rPr>
              <a:t>Display a predicate-defined subclass by writing the predicate condition next to the line attaching the subclass to its superclass </a:t>
            </a:r>
          </a:p>
        </p:txBody>
      </p:sp>
      <p:grpSp>
        <p:nvGrpSpPr>
          <p:cNvPr id="5" name="Group 4">
            <a:extLst>
              <a:ext uri="{FF2B5EF4-FFF2-40B4-BE49-F238E27FC236}">
                <a16:creationId xmlns:a16="http://schemas.microsoft.com/office/drawing/2014/main" id="{9B19FF75-991F-4F34-9926-2E08DB34C796}"/>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2540E294-1606-41D2-AB8D-ED7287120E7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E72FF89F-9874-403A-B4B8-B7AE5C5E0B3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CC3BF693-68DB-44B5-9DF9-13C0BFBB3D7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7D3AEF06-6C17-452E-8D68-B758BF40A979}"/>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330AD67D-41F6-4CDD-956B-BEBDE87CE56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17</a:t>
              </a:fld>
              <a:r>
                <a:rPr lang="en-US" altLang="en-US" sz="1800" i="1"/>
                <a:t>     </a:t>
              </a:r>
            </a:p>
          </p:txBody>
        </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4">
            <a:extLst>
              <a:ext uri="{FF2B5EF4-FFF2-40B4-BE49-F238E27FC236}">
                <a16:creationId xmlns:a16="http://schemas.microsoft.com/office/drawing/2014/main" id="{E0A37CBF-B972-4977-9352-0A36BC66C94C}"/>
              </a:ext>
            </a:extLst>
          </p:cNvPr>
          <p:cNvSpPr>
            <a:spLocks noGrp="1"/>
          </p:cNvSpPr>
          <p:nvPr>
            <p:ph type="title"/>
          </p:nvPr>
        </p:nvSpPr>
        <p:spPr/>
        <p:txBody>
          <a:bodyPr/>
          <a:lstStyle/>
          <a:p>
            <a:pPr eaLnBrk="1" hangingPunct="1"/>
            <a:r>
              <a:rPr lang="en-US" altLang="en-US" sz="3800">
                <a:solidFill>
                  <a:srgbClr val="0000FF"/>
                </a:solidFill>
                <a:latin typeface="Arial" panose="020B0604020202020204" pitchFamily="34" charset="0"/>
              </a:rPr>
              <a:t>Constraints on </a:t>
            </a:r>
            <a:br>
              <a:rPr lang="en-US" altLang="en-US" sz="3800">
                <a:solidFill>
                  <a:srgbClr val="0000FF"/>
                </a:solidFill>
                <a:latin typeface="Arial" panose="020B0604020202020204" pitchFamily="34" charset="0"/>
              </a:rPr>
            </a:br>
            <a:r>
              <a:rPr lang="en-US" altLang="en-US" sz="3800">
                <a:solidFill>
                  <a:srgbClr val="0000FF"/>
                </a:solidFill>
                <a:latin typeface="Arial" panose="020B0604020202020204" pitchFamily="34" charset="0"/>
              </a:rPr>
              <a:t>Specialization and Generalization (2)</a:t>
            </a:r>
          </a:p>
        </p:txBody>
      </p:sp>
      <p:sp>
        <p:nvSpPr>
          <p:cNvPr id="47106" name="Rectangle 5">
            <a:extLst>
              <a:ext uri="{FF2B5EF4-FFF2-40B4-BE49-F238E27FC236}">
                <a16:creationId xmlns:a16="http://schemas.microsoft.com/office/drawing/2014/main" id="{EB8F61D0-1839-4C74-A28A-BE930A2AD09B}"/>
              </a:ext>
            </a:extLst>
          </p:cNvPr>
          <p:cNvSpPr>
            <a:spLocks noGrp="1"/>
          </p:cNvSpPr>
          <p:nvPr>
            <p:ph type="body" idx="1"/>
          </p:nvPr>
        </p:nvSpPr>
        <p:spPr/>
        <p:txBody>
          <a:bodyPr/>
          <a:lstStyle/>
          <a:p>
            <a:pPr eaLnBrk="1" hangingPunct="1">
              <a:lnSpc>
                <a:spcPct val="80000"/>
              </a:lnSpc>
            </a:pPr>
            <a:r>
              <a:rPr lang="en-US" altLang="en-US" sz="2400">
                <a:latin typeface="Arial" panose="020B0604020202020204" pitchFamily="34" charset="0"/>
              </a:rPr>
              <a:t>If all subclasses in a specialization have membership condition on same attribute of the superclass, specialization is called an </a:t>
            </a:r>
            <a:r>
              <a:rPr lang="en-US" altLang="en-US" sz="2400" i="1">
                <a:solidFill>
                  <a:srgbClr val="C00000"/>
                </a:solidFill>
                <a:latin typeface="Arial" panose="020B0604020202020204" pitchFamily="34" charset="0"/>
              </a:rPr>
              <a:t>attribute-defined specialization </a:t>
            </a:r>
          </a:p>
          <a:p>
            <a:pPr lvl="1" eaLnBrk="1" hangingPunct="1">
              <a:lnSpc>
                <a:spcPct val="80000"/>
              </a:lnSpc>
            </a:pPr>
            <a:r>
              <a:rPr lang="en-US" altLang="en-US" sz="2200">
                <a:latin typeface="Arial" panose="020B0604020202020204" pitchFamily="34" charset="0"/>
              </a:rPr>
              <a:t>Attribute is called the defining attribute of the specialization </a:t>
            </a:r>
          </a:p>
          <a:p>
            <a:pPr lvl="1" eaLnBrk="1" hangingPunct="1">
              <a:lnSpc>
                <a:spcPct val="80000"/>
              </a:lnSpc>
            </a:pPr>
            <a:r>
              <a:rPr lang="en-US" altLang="en-US" sz="2200">
                <a:latin typeface="Arial" panose="020B0604020202020204" pitchFamily="34" charset="0"/>
              </a:rPr>
              <a:t>Example: JobType is the defining attribute of the specialization {SECRETARY, TECHNICIAN, ENGINEER} of EMPLOYEE</a:t>
            </a:r>
          </a:p>
          <a:p>
            <a:pPr eaLnBrk="1" hangingPunct="1">
              <a:lnSpc>
                <a:spcPct val="80000"/>
              </a:lnSpc>
            </a:pPr>
            <a:r>
              <a:rPr lang="en-US" altLang="en-US" sz="2400">
                <a:latin typeface="Arial" panose="020B0604020202020204" pitchFamily="34" charset="0"/>
              </a:rPr>
              <a:t>If no condition determines membership, the subclass is called </a:t>
            </a:r>
            <a:r>
              <a:rPr lang="en-US" altLang="en-US" sz="2400" i="1">
                <a:solidFill>
                  <a:srgbClr val="C00000"/>
                </a:solidFill>
                <a:latin typeface="Arial" panose="020B0604020202020204" pitchFamily="34" charset="0"/>
              </a:rPr>
              <a:t>user-defined</a:t>
            </a:r>
            <a:r>
              <a:rPr lang="en-US" altLang="en-US" sz="2400">
                <a:latin typeface="Arial" panose="020B0604020202020204" pitchFamily="34" charset="0"/>
              </a:rPr>
              <a:t> </a:t>
            </a:r>
          </a:p>
          <a:p>
            <a:pPr lvl="1" eaLnBrk="1" hangingPunct="1">
              <a:lnSpc>
                <a:spcPct val="80000"/>
              </a:lnSpc>
            </a:pPr>
            <a:r>
              <a:rPr lang="en-US" altLang="en-US" sz="2200">
                <a:latin typeface="Arial" panose="020B0604020202020204" pitchFamily="34" charset="0"/>
              </a:rPr>
              <a:t>Membership in a subclass is determined by the database users by applying an operation to add an entity to the subclass </a:t>
            </a:r>
          </a:p>
          <a:p>
            <a:pPr lvl="1" eaLnBrk="1" hangingPunct="1">
              <a:lnSpc>
                <a:spcPct val="80000"/>
              </a:lnSpc>
            </a:pPr>
            <a:r>
              <a:rPr lang="en-US" altLang="en-US" sz="2200">
                <a:latin typeface="Arial" panose="020B0604020202020204" pitchFamily="34" charset="0"/>
              </a:rPr>
              <a:t>Membership in the subclass is specified individually for each entity in the superclass by the user </a:t>
            </a:r>
          </a:p>
        </p:txBody>
      </p:sp>
      <p:grpSp>
        <p:nvGrpSpPr>
          <p:cNvPr id="5" name="Group 4">
            <a:extLst>
              <a:ext uri="{FF2B5EF4-FFF2-40B4-BE49-F238E27FC236}">
                <a16:creationId xmlns:a16="http://schemas.microsoft.com/office/drawing/2014/main" id="{525F2C1E-127A-4A55-9E3F-AA44CE983F02}"/>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7AB8D235-FAA7-4270-B5CF-6ECA95D02EA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80E8C658-156E-4EF0-8112-62CAF4FD817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295A4698-E82E-4724-BFF0-DAEFA3B8EED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91BA5EF8-7A1B-46B7-9927-2945F1E92BD8}"/>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5C2DE9BD-2FDE-4F0C-8BDF-9FB5A565BCD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18</a:t>
              </a:fld>
              <a:r>
                <a:rPr lang="en-US" altLang="en-US" sz="1800" i="1"/>
                <a:t>     </a:t>
              </a:r>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749C0C7-DF39-4FDE-AB78-C004207CBD72}"/>
              </a:ext>
            </a:extLst>
          </p:cNvPr>
          <p:cNvSpPr>
            <a:spLocks noGrp="1"/>
          </p:cNvSpPr>
          <p:nvPr>
            <p:ph type="title"/>
          </p:nvPr>
        </p:nvSpPr>
        <p:spPr>
          <a:xfrm>
            <a:off x="485775" y="63973"/>
            <a:ext cx="8229600" cy="1143000"/>
          </a:xfrm>
        </p:spPr>
        <p:txBody>
          <a:bodyPr/>
          <a:lstStyle/>
          <a:p>
            <a:pPr eaLnBrk="1" hangingPunct="1"/>
            <a:r>
              <a:rPr lang="en-US" altLang="en-US" sz="3200">
                <a:solidFill>
                  <a:srgbClr val="0000FF"/>
                </a:solidFill>
                <a:latin typeface="Arial" panose="020B0604020202020204" pitchFamily="34" charset="0"/>
              </a:rPr>
              <a:t>Displaying an attribute-defined specialization in EER diagrams</a:t>
            </a:r>
          </a:p>
        </p:txBody>
      </p:sp>
      <p:sp>
        <p:nvSpPr>
          <p:cNvPr id="49155" name="TextBox 1">
            <a:extLst>
              <a:ext uri="{FF2B5EF4-FFF2-40B4-BE49-F238E27FC236}">
                <a16:creationId xmlns:a16="http://schemas.microsoft.com/office/drawing/2014/main" id="{7331465F-D5E1-48A3-BABE-CEA777C62550}"/>
              </a:ext>
            </a:extLst>
          </p:cNvPr>
          <p:cNvSpPr txBox="1">
            <a:spLocks noChangeArrowheads="1"/>
          </p:cNvSpPr>
          <p:nvPr/>
        </p:nvSpPr>
        <p:spPr bwMode="auto">
          <a:xfrm>
            <a:off x="228600" y="1752600"/>
            <a:ext cx="10668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6" name="Group 5">
            <a:extLst>
              <a:ext uri="{FF2B5EF4-FFF2-40B4-BE49-F238E27FC236}">
                <a16:creationId xmlns:a16="http://schemas.microsoft.com/office/drawing/2014/main" id="{BE5B4429-F7E3-4030-997B-D9B6346CAE71}"/>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CFDC41CA-2390-4074-A87F-AE634D15032A}"/>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D417061F-8F97-4CEB-8A01-0046F7E7C3D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15DD619C-0A29-4454-8B3C-157F77AA549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2E9775AA-5AD7-41DB-8B7F-54B11143479D}"/>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1" name="TextBox 18">
              <a:extLst>
                <a:ext uri="{FF2B5EF4-FFF2-40B4-BE49-F238E27FC236}">
                  <a16:creationId xmlns:a16="http://schemas.microsoft.com/office/drawing/2014/main" id="{D25DCF8F-C926-4A18-AF72-1482336CA79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19</a:t>
              </a:fld>
              <a:r>
                <a:rPr lang="en-US" altLang="en-US" sz="1800" i="1"/>
                <a:t>     </a:t>
              </a:r>
            </a:p>
          </p:txBody>
        </p:sp>
      </p:grpSp>
      <p:pic>
        <p:nvPicPr>
          <p:cNvPr id="3" name="Picture 2">
            <a:extLst>
              <a:ext uri="{FF2B5EF4-FFF2-40B4-BE49-F238E27FC236}">
                <a16:creationId xmlns:a16="http://schemas.microsoft.com/office/drawing/2014/main" id="{D1502DA0-FF7B-4C6F-8727-DCC89A6EFE01}"/>
              </a:ext>
            </a:extLst>
          </p:cNvPr>
          <p:cNvPicPr>
            <a:picLocks noChangeAspect="1"/>
          </p:cNvPicPr>
          <p:nvPr/>
        </p:nvPicPr>
        <p:blipFill>
          <a:blip r:embed="rId3"/>
          <a:stretch>
            <a:fillRect/>
          </a:stretch>
        </p:blipFill>
        <p:spPr>
          <a:xfrm>
            <a:off x="708819" y="1217270"/>
            <a:ext cx="7839705" cy="489144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A36390B-8C78-0AC3-8E86-B110D59D875E}"/>
                  </a:ext>
                </a:extLst>
              </p14:cNvPr>
              <p14:cNvContentPartPr/>
              <p14:nvPr/>
            </p14:nvContentPartPr>
            <p14:xfrm>
              <a:off x="4924543" y="3525531"/>
              <a:ext cx="898920" cy="40680"/>
            </p14:xfrm>
          </p:contentPart>
        </mc:Choice>
        <mc:Fallback xmlns="">
          <p:pic>
            <p:nvPicPr>
              <p:cNvPr id="4" name="Ink 3">
                <a:extLst>
                  <a:ext uri="{FF2B5EF4-FFF2-40B4-BE49-F238E27FC236}">
                    <a16:creationId xmlns:a16="http://schemas.microsoft.com/office/drawing/2014/main" id="{5A36390B-8C78-0AC3-8E86-B110D59D875E}"/>
                  </a:ext>
                </a:extLst>
              </p:cNvPr>
              <p:cNvPicPr/>
              <p:nvPr/>
            </p:nvPicPr>
            <p:blipFill>
              <a:blip r:embed="rId5"/>
              <a:stretch>
                <a:fillRect/>
              </a:stretch>
            </p:blipFill>
            <p:spPr>
              <a:xfrm>
                <a:off x="4870543" y="3417531"/>
                <a:ext cx="10065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7694B28E-5080-531F-2043-C8C79FB0CA4B}"/>
                  </a:ext>
                </a:extLst>
              </p14:cNvPr>
              <p14:cNvContentPartPr/>
              <p14:nvPr/>
            </p14:nvContentPartPr>
            <p14:xfrm>
              <a:off x="7202263" y="2140611"/>
              <a:ext cx="949680" cy="162720"/>
            </p14:xfrm>
          </p:contentPart>
        </mc:Choice>
        <mc:Fallback xmlns="">
          <p:pic>
            <p:nvPicPr>
              <p:cNvPr id="5" name="Ink 4">
                <a:extLst>
                  <a:ext uri="{FF2B5EF4-FFF2-40B4-BE49-F238E27FC236}">
                    <a16:creationId xmlns:a16="http://schemas.microsoft.com/office/drawing/2014/main" id="{7694B28E-5080-531F-2043-C8C79FB0CA4B}"/>
                  </a:ext>
                </a:extLst>
              </p:cNvPr>
              <p:cNvPicPr/>
              <p:nvPr/>
            </p:nvPicPr>
            <p:blipFill>
              <a:blip r:embed="rId7"/>
              <a:stretch>
                <a:fillRect/>
              </a:stretch>
            </p:blipFill>
            <p:spPr>
              <a:xfrm>
                <a:off x="7148263" y="2032611"/>
                <a:ext cx="1057320" cy="378360"/>
              </a:xfrm>
              <a:prstGeom prst="rect">
                <a:avLst/>
              </a:prstGeom>
            </p:spPr>
          </p:pic>
        </mc:Fallback>
      </mc:AlternateContent>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C1038179-D772-404B-A6F5-7C8A42C44407}"/>
              </a:ext>
            </a:extLst>
          </p:cNvPr>
          <p:cNvSpPr>
            <a:spLocks noGrp="1"/>
          </p:cNvSpPr>
          <p:nvPr>
            <p:ph type="title"/>
          </p:nvPr>
        </p:nvSpPr>
        <p:spPr>
          <a:xfrm>
            <a:off x="228600" y="274638"/>
            <a:ext cx="8610600" cy="1020762"/>
          </a:xfrm>
          <a:solidFill>
            <a:srgbClr val="0066FF">
              <a:alpha val="30196"/>
            </a:srgbClr>
          </a:solidFill>
        </p:spPr>
        <p:txBody>
          <a:bodyPr/>
          <a:lstStyle/>
          <a:p>
            <a:pPr eaLnBrk="1" hangingPunct="1"/>
            <a:r>
              <a:rPr lang="en-US" sz="4400"/>
              <a:t>Learning Objectives &amp; Book Reading</a:t>
            </a:r>
            <a:endParaRPr lang="id-ID" altLang="en-US"/>
          </a:p>
        </p:txBody>
      </p:sp>
      <p:sp>
        <p:nvSpPr>
          <p:cNvPr id="15362" name="TextBox 18">
            <a:extLst>
              <a:ext uri="{FF2B5EF4-FFF2-40B4-BE49-F238E27FC236}">
                <a16:creationId xmlns:a16="http://schemas.microsoft.com/office/drawing/2014/main" id="{5AD98B77-F60D-4FFC-9E18-0279FF38EA5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r" eaLnBrk="1" hangingPunct="1">
              <a:spcBef>
                <a:spcPct val="0"/>
              </a:spcBef>
              <a:buFontTx/>
              <a:buNone/>
            </a:pPr>
            <a:fld id="{2D850F33-8D17-4328-9736-2285FC01383B}" type="slidenum">
              <a:rPr lang="en-US" altLang="en-US" sz="1600" i="1"/>
              <a:pPr algn="r" eaLnBrk="1" hangingPunct="1">
                <a:spcBef>
                  <a:spcPct val="0"/>
                </a:spcBef>
                <a:buFontTx/>
                <a:buNone/>
              </a:pPr>
              <a:t>2</a:t>
            </a:fld>
            <a:r>
              <a:rPr lang="en-US" altLang="en-US" sz="1800" i="1"/>
              <a:t>     </a:t>
            </a:r>
          </a:p>
        </p:txBody>
      </p:sp>
      <p:grpSp>
        <p:nvGrpSpPr>
          <p:cNvPr id="11" name="Group 10">
            <a:extLst>
              <a:ext uri="{FF2B5EF4-FFF2-40B4-BE49-F238E27FC236}">
                <a16:creationId xmlns:a16="http://schemas.microsoft.com/office/drawing/2014/main" id="{39A2AF7E-1EDB-47A7-8720-B1C066F0A08A}"/>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DDFB1AC4-B188-451E-815F-205007CD7DA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DF368EBE-7BC4-47FB-A5B4-564C8244B38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846F4389-F062-4645-BD4D-2D61CC1B9E8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40DF9394-7A5C-42EF-B01C-62E11B735037}"/>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6" name="TextBox 18">
              <a:extLst>
                <a:ext uri="{FF2B5EF4-FFF2-40B4-BE49-F238E27FC236}">
                  <a16:creationId xmlns:a16="http://schemas.microsoft.com/office/drawing/2014/main" id="{5C1C9E4F-9CB5-4377-9CDA-EFAE5A2DF25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a:t>
              </a:fld>
              <a:r>
                <a:rPr lang="en-US" altLang="en-US" sz="1800" i="1"/>
                <a:t>     </a:t>
              </a:r>
            </a:p>
          </p:txBody>
        </p:sp>
      </p:grpSp>
      <p:sp>
        <p:nvSpPr>
          <p:cNvPr id="17" name="Rectangle 3">
            <a:extLst>
              <a:ext uri="{FF2B5EF4-FFF2-40B4-BE49-F238E27FC236}">
                <a16:creationId xmlns:a16="http://schemas.microsoft.com/office/drawing/2014/main" id="{4C616E79-5B0E-40CF-8A1B-C8E144DCF5F2}"/>
              </a:ext>
            </a:extLst>
          </p:cNvPr>
          <p:cNvSpPr txBox="1">
            <a:spLocks noChangeArrowheads="1"/>
          </p:cNvSpPr>
          <p:nvPr/>
        </p:nvSpPr>
        <p:spPr bwMode="auto">
          <a:xfrm>
            <a:off x="304801" y="1524000"/>
            <a:ext cx="8381999"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a:t>Learning Objectives - </a:t>
            </a:r>
            <a:r>
              <a:rPr lang="en-US" sz="2200">
                <a:latin typeface="+mj-lt"/>
              </a:rPr>
              <a:t>To Understand:</a:t>
            </a:r>
          </a:p>
          <a:p>
            <a:pPr marL="712788" indent="-357188" algn="just">
              <a:buFont typeface="+mj-lt"/>
              <a:buAutoNum type="arabicPeriod"/>
            </a:pPr>
            <a:r>
              <a:rPr lang="en-US" sz="2200"/>
              <a:t>How the ER model can be enhanced to include these concepts, leading </a:t>
            </a:r>
            <a:r>
              <a:rPr lang="en-ID" sz="2200"/>
              <a:t>to the </a:t>
            </a:r>
            <a:r>
              <a:rPr lang="en-ID" sz="2200" b="1" i="1"/>
              <a:t>Enhanced ER (EER) </a:t>
            </a:r>
            <a:r>
              <a:rPr lang="en-ID" sz="2200"/>
              <a:t>model</a:t>
            </a:r>
          </a:p>
          <a:p>
            <a:pPr marL="712788" indent="-357188" algn="just">
              <a:buFont typeface="+mj-lt"/>
              <a:buAutoNum type="arabicPeriod"/>
            </a:pPr>
            <a:r>
              <a:rPr lang="en-ID" sz="2200"/>
              <a:t>How the concepts of </a:t>
            </a:r>
            <a:r>
              <a:rPr lang="en-US" sz="2200" b="1" i="1"/>
              <a:t>class/subclass </a:t>
            </a:r>
            <a:r>
              <a:rPr lang="en-US" sz="2200"/>
              <a:t>relationships and </a:t>
            </a:r>
            <a:r>
              <a:rPr lang="en-US" sz="2200" b="1" i="1"/>
              <a:t>type inheritance</a:t>
            </a:r>
            <a:r>
              <a:rPr lang="en-US" sz="2200"/>
              <a:t> as well as  the concepts of </a:t>
            </a:r>
            <a:r>
              <a:rPr lang="en-US" sz="2200" b="1" i="1"/>
              <a:t>specialization and generalization </a:t>
            </a:r>
            <a:r>
              <a:rPr lang="en-US" sz="2200"/>
              <a:t>can be incorporated into the ER model</a:t>
            </a:r>
            <a:endParaRPr lang="en-ID" sz="2200"/>
          </a:p>
          <a:p>
            <a:pPr marL="712788" indent="-357188">
              <a:buFont typeface="+mj-lt"/>
              <a:buAutoNum type="arabicPeriod"/>
            </a:pPr>
            <a:r>
              <a:rPr lang="en-US" sz="2200"/>
              <a:t>How the </a:t>
            </a:r>
            <a:r>
              <a:rPr lang="en-US" sz="2200" b="1"/>
              <a:t>UNION</a:t>
            </a:r>
            <a:r>
              <a:rPr lang="en-US" sz="2200"/>
              <a:t> construct can be modeled by including the concept of </a:t>
            </a:r>
            <a:r>
              <a:rPr lang="en-US" sz="2200" b="1"/>
              <a:t>category</a:t>
            </a:r>
            <a:r>
              <a:rPr lang="en-US" sz="2200"/>
              <a:t> in the EER model</a:t>
            </a:r>
            <a:endParaRPr lang="en-ID" sz="2200"/>
          </a:p>
          <a:p>
            <a:r>
              <a:rPr lang="en-US" sz="2800" b="1"/>
              <a:t>Book reading: </a:t>
            </a:r>
            <a:endParaRPr lang="en-US" sz="2200">
              <a:latin typeface="+mj-lt"/>
            </a:endParaRPr>
          </a:p>
          <a:p>
            <a:pPr lvl="1"/>
            <a:r>
              <a:rPr lang="en-US" sz="2200">
                <a:latin typeface="+mj-lt"/>
              </a:rPr>
              <a:t>Elmasri, Chapter 8</a:t>
            </a:r>
          </a:p>
        </p:txBody>
      </p:sp>
    </p:spTree>
    <p:extLst>
      <p:ext uri="{BB962C8B-B14F-4D97-AF65-F5344CB8AC3E}">
        <p14:creationId xmlns:p14="http://schemas.microsoft.com/office/powerpoint/2010/main" val="1272245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8">
            <a:extLst>
              <a:ext uri="{FF2B5EF4-FFF2-40B4-BE49-F238E27FC236}">
                <a16:creationId xmlns:a16="http://schemas.microsoft.com/office/drawing/2014/main" id="{6212D090-49D8-4646-BFBE-8415AB023717}"/>
              </a:ext>
            </a:extLst>
          </p:cNvPr>
          <p:cNvSpPr>
            <a:spLocks noGrp="1"/>
          </p:cNvSpPr>
          <p:nvPr>
            <p:ph type="title"/>
          </p:nvPr>
        </p:nvSpPr>
        <p:spPr>
          <a:xfrm>
            <a:off x="457200" y="457200"/>
            <a:ext cx="8229600" cy="1219200"/>
          </a:xfrm>
        </p:spPr>
        <p:txBody>
          <a:bodyPr/>
          <a:lstStyle/>
          <a:p>
            <a:pPr eaLnBrk="1" hangingPunct="1"/>
            <a:r>
              <a:rPr lang="en-US" altLang="en-US" sz="3800">
                <a:solidFill>
                  <a:srgbClr val="0000FF"/>
                </a:solidFill>
                <a:latin typeface="Arial" panose="020B0604020202020204" pitchFamily="34" charset="0"/>
              </a:rPr>
              <a:t>Constraints on </a:t>
            </a:r>
            <a:br>
              <a:rPr lang="en-US" altLang="en-US" sz="3800">
                <a:solidFill>
                  <a:srgbClr val="0000FF"/>
                </a:solidFill>
                <a:latin typeface="Arial" panose="020B0604020202020204" pitchFamily="34" charset="0"/>
              </a:rPr>
            </a:br>
            <a:r>
              <a:rPr lang="en-US" altLang="en-US" sz="3800">
                <a:solidFill>
                  <a:srgbClr val="0000FF"/>
                </a:solidFill>
                <a:latin typeface="Arial" panose="020B0604020202020204" pitchFamily="34" charset="0"/>
              </a:rPr>
              <a:t>Specialization and Generalization (3)</a:t>
            </a:r>
          </a:p>
        </p:txBody>
      </p:sp>
      <p:sp>
        <p:nvSpPr>
          <p:cNvPr id="50178" name="Rectangle 9">
            <a:extLst>
              <a:ext uri="{FF2B5EF4-FFF2-40B4-BE49-F238E27FC236}">
                <a16:creationId xmlns:a16="http://schemas.microsoft.com/office/drawing/2014/main" id="{623665EA-848A-4041-8E8F-827EE992E3FA}"/>
              </a:ext>
            </a:extLst>
          </p:cNvPr>
          <p:cNvSpPr>
            <a:spLocks noGrp="1"/>
          </p:cNvSpPr>
          <p:nvPr>
            <p:ph type="body" idx="1"/>
          </p:nvPr>
        </p:nvSpPr>
        <p:spPr>
          <a:xfrm>
            <a:off x="457200" y="2286000"/>
            <a:ext cx="8229600" cy="3840163"/>
          </a:xfrm>
        </p:spPr>
        <p:txBody>
          <a:bodyPr/>
          <a:lstStyle/>
          <a:p>
            <a:pPr eaLnBrk="1" hangingPunct="1"/>
            <a:r>
              <a:rPr lang="en-US" altLang="en-US">
                <a:latin typeface="Arial" panose="020B0604020202020204" pitchFamily="34" charset="0"/>
              </a:rPr>
              <a:t>Two basic constraints can apply to a specialization/generalization:</a:t>
            </a:r>
          </a:p>
          <a:p>
            <a:pPr lvl="1" eaLnBrk="1" hangingPunct="1"/>
            <a:r>
              <a:rPr lang="en-US" altLang="en-US">
                <a:latin typeface="Arial" panose="020B0604020202020204" pitchFamily="34" charset="0"/>
              </a:rPr>
              <a:t>Disjointness Constraint: </a:t>
            </a:r>
          </a:p>
          <a:p>
            <a:pPr lvl="1" eaLnBrk="1" hangingPunct="1"/>
            <a:r>
              <a:rPr lang="en-US" altLang="en-US">
                <a:latin typeface="Arial" panose="020B0604020202020204" pitchFamily="34" charset="0"/>
              </a:rPr>
              <a:t>Completeness Constraint: </a:t>
            </a:r>
          </a:p>
          <a:p>
            <a:pPr lvl="1" eaLnBrk="1" hangingPunct="1"/>
            <a:endParaRPr lang="en-US" altLang="en-US">
              <a:latin typeface="Arial" panose="020B0604020202020204" pitchFamily="34" charset="0"/>
            </a:endParaRPr>
          </a:p>
        </p:txBody>
      </p:sp>
      <p:grpSp>
        <p:nvGrpSpPr>
          <p:cNvPr id="5" name="Group 4">
            <a:extLst>
              <a:ext uri="{FF2B5EF4-FFF2-40B4-BE49-F238E27FC236}">
                <a16:creationId xmlns:a16="http://schemas.microsoft.com/office/drawing/2014/main" id="{816E0EDB-9337-4717-9535-8421BB52A121}"/>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011CDBB1-D18A-4EF5-BFEB-7A614A70D9BA}"/>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590E0AA2-F816-4D05-9B78-9B09E0FC2F7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8422F1A2-1BC2-4778-B640-8483FEE9104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6CC0F6C9-C8C4-4D15-9E65-3D96AF778F4E}"/>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BBF86100-B303-4FEC-BA2E-96F61AB0E1C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20</a:t>
              </a:fld>
              <a:r>
                <a:rPr lang="en-US" altLang="en-US" sz="1800" i="1"/>
                <a:t>     </a:t>
              </a:r>
            </a:p>
          </p:txBody>
        </p:sp>
      </p:gr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6675AC58-0481-4114-8EFA-90A2FDAD4A68}"/>
              </a:ext>
            </a:extLst>
          </p:cNvPr>
          <p:cNvSpPr>
            <a:spLocks noGrp="1"/>
          </p:cNvSpPr>
          <p:nvPr>
            <p:ph type="title"/>
          </p:nvPr>
        </p:nvSpPr>
        <p:spPr>
          <a:xfrm>
            <a:off x="448294" y="-25813"/>
            <a:ext cx="8229600" cy="1143000"/>
          </a:xfrm>
        </p:spPr>
        <p:txBody>
          <a:bodyPr/>
          <a:lstStyle/>
          <a:p>
            <a:pPr eaLnBrk="1" hangingPunct="1"/>
            <a:r>
              <a:rPr lang="en-US" altLang="en-US" sz="3800">
                <a:solidFill>
                  <a:srgbClr val="0000FF"/>
                </a:solidFill>
                <a:latin typeface="Arial" panose="020B0604020202020204" pitchFamily="34" charset="0"/>
              </a:rPr>
              <a:t>Constraints on </a:t>
            </a:r>
            <a:br>
              <a:rPr lang="en-US" altLang="en-US" sz="3800">
                <a:solidFill>
                  <a:srgbClr val="0000FF"/>
                </a:solidFill>
                <a:latin typeface="Arial" panose="020B0604020202020204" pitchFamily="34" charset="0"/>
              </a:rPr>
            </a:br>
            <a:r>
              <a:rPr lang="en-US" altLang="en-US" sz="3800">
                <a:solidFill>
                  <a:srgbClr val="0000FF"/>
                </a:solidFill>
                <a:latin typeface="Arial" panose="020B0604020202020204" pitchFamily="34" charset="0"/>
              </a:rPr>
              <a:t>Specialization and Generalization (4)</a:t>
            </a:r>
          </a:p>
        </p:txBody>
      </p:sp>
      <p:sp>
        <p:nvSpPr>
          <p:cNvPr id="52226" name="Rectangle 3">
            <a:extLst>
              <a:ext uri="{FF2B5EF4-FFF2-40B4-BE49-F238E27FC236}">
                <a16:creationId xmlns:a16="http://schemas.microsoft.com/office/drawing/2014/main" id="{C20A1F4C-A21E-464C-9C1B-27F0A8C2920D}"/>
              </a:ext>
            </a:extLst>
          </p:cNvPr>
          <p:cNvSpPr>
            <a:spLocks noGrp="1"/>
          </p:cNvSpPr>
          <p:nvPr>
            <p:ph type="body" idx="1"/>
          </p:nvPr>
        </p:nvSpPr>
        <p:spPr>
          <a:xfrm>
            <a:off x="457200" y="1371475"/>
            <a:ext cx="8229600" cy="4525963"/>
          </a:xfrm>
        </p:spPr>
        <p:txBody>
          <a:bodyPr/>
          <a:lstStyle/>
          <a:p>
            <a:pPr eaLnBrk="1" hangingPunct="1"/>
            <a:r>
              <a:rPr lang="en-US" altLang="en-US">
                <a:latin typeface="Arial" panose="020B0604020202020204" pitchFamily="34" charset="0"/>
              </a:rPr>
              <a:t>Disjointness Constraint: </a:t>
            </a:r>
          </a:p>
          <a:p>
            <a:pPr lvl="1" eaLnBrk="1" hangingPunct="1"/>
            <a:r>
              <a:rPr lang="en-US" altLang="en-US">
                <a:latin typeface="Arial" panose="020B0604020202020204" pitchFamily="34" charset="0"/>
              </a:rPr>
              <a:t>Specifies that the subclasses of the specialization must be </a:t>
            </a:r>
            <a:r>
              <a:rPr lang="en-US" altLang="en-US" i="1">
                <a:latin typeface="Arial" panose="020B0604020202020204" pitchFamily="34" charset="0"/>
              </a:rPr>
              <a:t>disjoint</a:t>
            </a:r>
            <a:r>
              <a:rPr lang="en-US" altLang="en-US">
                <a:latin typeface="Arial" panose="020B0604020202020204" pitchFamily="34" charset="0"/>
              </a:rPr>
              <a:t>:</a:t>
            </a:r>
            <a:endParaRPr lang="en-US" altLang="en-US" i="1">
              <a:latin typeface="Arial" panose="020B0604020202020204" pitchFamily="34" charset="0"/>
            </a:endParaRPr>
          </a:p>
          <a:p>
            <a:pPr lvl="2" eaLnBrk="1" hangingPunct="1"/>
            <a:r>
              <a:rPr lang="en-US" altLang="en-US">
                <a:latin typeface="Arial" panose="020B0604020202020204" pitchFamily="34" charset="0"/>
              </a:rPr>
              <a:t>an entity can be a member of at most one of the subclasses of the specialization</a:t>
            </a:r>
          </a:p>
          <a:p>
            <a:pPr lvl="1" eaLnBrk="1" hangingPunct="1"/>
            <a:r>
              <a:rPr lang="en-US" altLang="en-US">
                <a:latin typeface="Arial" panose="020B0604020202020204" pitchFamily="34" charset="0"/>
              </a:rPr>
              <a:t>Specified by </a:t>
            </a:r>
            <a:r>
              <a:rPr lang="en-US" altLang="en-US" b="1" i="1" u="sng">
                <a:latin typeface="Arial" panose="020B0604020202020204" pitchFamily="34" charset="0"/>
              </a:rPr>
              <a:t>d</a:t>
            </a:r>
            <a:r>
              <a:rPr lang="en-US" altLang="en-US">
                <a:latin typeface="Arial" panose="020B0604020202020204" pitchFamily="34" charset="0"/>
              </a:rPr>
              <a:t> in EER diagram </a:t>
            </a:r>
          </a:p>
          <a:p>
            <a:pPr lvl="1" eaLnBrk="1" hangingPunct="1"/>
            <a:r>
              <a:rPr lang="en-US" altLang="en-US">
                <a:latin typeface="Arial" panose="020B0604020202020204" pitchFamily="34" charset="0"/>
              </a:rPr>
              <a:t>If not disjoint, specialization is </a:t>
            </a:r>
            <a:r>
              <a:rPr lang="en-US" altLang="en-US" i="1">
                <a:latin typeface="Arial" panose="020B0604020202020204" pitchFamily="34" charset="0"/>
              </a:rPr>
              <a:t>overlapping</a:t>
            </a:r>
            <a:r>
              <a:rPr lang="en-US" altLang="en-US">
                <a:latin typeface="Arial" panose="020B0604020202020204" pitchFamily="34" charset="0"/>
              </a:rPr>
              <a:t>:</a:t>
            </a:r>
          </a:p>
          <a:p>
            <a:pPr lvl="2" eaLnBrk="1" hangingPunct="1"/>
            <a:r>
              <a:rPr lang="en-US" altLang="en-US">
                <a:latin typeface="Arial" panose="020B0604020202020204" pitchFamily="34" charset="0"/>
              </a:rPr>
              <a:t>that is the same entity may be a member of more than one subclass of the specialization</a:t>
            </a:r>
          </a:p>
          <a:p>
            <a:pPr lvl="1" eaLnBrk="1" hangingPunct="1"/>
            <a:r>
              <a:rPr lang="en-US" altLang="en-US">
                <a:latin typeface="Arial" panose="020B0604020202020204" pitchFamily="34" charset="0"/>
              </a:rPr>
              <a:t>Specified by </a:t>
            </a:r>
            <a:r>
              <a:rPr lang="en-US" altLang="en-US" b="1" i="1" u="sng">
                <a:latin typeface="Arial" panose="020B0604020202020204" pitchFamily="34" charset="0"/>
              </a:rPr>
              <a:t>o</a:t>
            </a:r>
            <a:r>
              <a:rPr lang="en-US" altLang="en-US">
                <a:latin typeface="Arial" panose="020B0604020202020204" pitchFamily="34" charset="0"/>
              </a:rPr>
              <a:t> in EER diagram </a:t>
            </a:r>
          </a:p>
        </p:txBody>
      </p:sp>
      <p:grpSp>
        <p:nvGrpSpPr>
          <p:cNvPr id="5" name="Group 4">
            <a:extLst>
              <a:ext uri="{FF2B5EF4-FFF2-40B4-BE49-F238E27FC236}">
                <a16:creationId xmlns:a16="http://schemas.microsoft.com/office/drawing/2014/main" id="{C4E5C6A2-BE6E-4E85-8D43-7C115C0CCB25}"/>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E824A92A-33BA-4C47-8E1F-E18C0A0BEEF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5F60E886-D0EE-456F-8AE0-27D5C8C2C8E3}"/>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74F0012A-B623-4E0D-8629-09CBCCFEFC9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3FB55AE9-F297-4F85-A733-0A3E9524172E}"/>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99AAD689-BEA0-457E-9237-5C7E97CC42C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21</a:t>
              </a:fld>
              <a:r>
                <a:rPr lang="en-US" altLang="en-US" sz="1800" i="1"/>
                <a:t>     </a:t>
              </a:r>
            </a:p>
          </p:txBody>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42BDC028-874E-4DFC-9477-60A53CFAF551}"/>
              </a:ext>
            </a:extLst>
          </p:cNvPr>
          <p:cNvSpPr>
            <a:spLocks noGrp="1"/>
          </p:cNvSpPr>
          <p:nvPr>
            <p:ph type="title"/>
          </p:nvPr>
        </p:nvSpPr>
        <p:spPr/>
        <p:txBody>
          <a:bodyPr/>
          <a:lstStyle/>
          <a:p>
            <a:pPr eaLnBrk="1" hangingPunct="1"/>
            <a:r>
              <a:rPr lang="en-US" altLang="en-US" sz="3800">
                <a:solidFill>
                  <a:srgbClr val="0000FF"/>
                </a:solidFill>
                <a:latin typeface="Arial" panose="020B0604020202020204" pitchFamily="34" charset="0"/>
              </a:rPr>
              <a:t>Constraints on </a:t>
            </a:r>
            <a:br>
              <a:rPr lang="en-US" altLang="en-US" sz="3800">
                <a:solidFill>
                  <a:srgbClr val="0000FF"/>
                </a:solidFill>
                <a:latin typeface="Arial" panose="020B0604020202020204" pitchFamily="34" charset="0"/>
              </a:rPr>
            </a:br>
            <a:r>
              <a:rPr lang="en-US" altLang="en-US" sz="3800">
                <a:solidFill>
                  <a:srgbClr val="0000FF"/>
                </a:solidFill>
                <a:latin typeface="Arial" panose="020B0604020202020204" pitchFamily="34" charset="0"/>
              </a:rPr>
              <a:t>Specialization and Generalization (5)</a:t>
            </a:r>
          </a:p>
        </p:txBody>
      </p:sp>
      <p:sp>
        <p:nvSpPr>
          <p:cNvPr id="54274" name="Rectangle 3">
            <a:extLst>
              <a:ext uri="{FF2B5EF4-FFF2-40B4-BE49-F238E27FC236}">
                <a16:creationId xmlns:a16="http://schemas.microsoft.com/office/drawing/2014/main" id="{28B0C470-7B07-4049-9858-90F44D718484}"/>
              </a:ext>
            </a:extLst>
          </p:cNvPr>
          <p:cNvSpPr>
            <a:spLocks noGrp="1"/>
          </p:cNvSpPr>
          <p:nvPr>
            <p:ph type="body" idx="1"/>
          </p:nvPr>
        </p:nvSpPr>
        <p:spPr/>
        <p:txBody>
          <a:bodyPr/>
          <a:lstStyle/>
          <a:p>
            <a:pPr eaLnBrk="1" hangingPunct="1"/>
            <a:r>
              <a:rPr lang="en-US" altLang="en-US">
                <a:latin typeface="Arial" panose="020B0604020202020204" pitchFamily="34" charset="0"/>
              </a:rPr>
              <a:t>Completeness Constraint: </a:t>
            </a:r>
          </a:p>
          <a:p>
            <a:pPr lvl="1" eaLnBrk="1" hangingPunct="1"/>
            <a:r>
              <a:rPr lang="en-US" altLang="en-US" i="1">
                <a:latin typeface="Arial" panose="020B0604020202020204" pitchFamily="34" charset="0"/>
              </a:rPr>
              <a:t>Total</a:t>
            </a:r>
            <a:r>
              <a:rPr lang="en-US" altLang="en-US">
                <a:latin typeface="Arial" panose="020B0604020202020204" pitchFamily="34" charset="0"/>
              </a:rPr>
              <a:t> specifies that every entity in the superclass must be a member of some subclass in the specialization/generalization </a:t>
            </a:r>
          </a:p>
          <a:p>
            <a:pPr lvl="1" eaLnBrk="1" hangingPunct="1"/>
            <a:r>
              <a:rPr lang="en-US" altLang="en-US">
                <a:latin typeface="Arial" panose="020B0604020202020204" pitchFamily="34" charset="0"/>
              </a:rPr>
              <a:t>Shown in EER diagrams by a </a:t>
            </a:r>
            <a:r>
              <a:rPr lang="en-US" altLang="en-US" b="1" i="1" u="sng">
                <a:latin typeface="Arial" panose="020B0604020202020204" pitchFamily="34" charset="0"/>
              </a:rPr>
              <a:t>double line</a:t>
            </a:r>
            <a:r>
              <a:rPr lang="en-US" altLang="en-US">
                <a:latin typeface="Arial" panose="020B0604020202020204" pitchFamily="34" charset="0"/>
              </a:rPr>
              <a:t> </a:t>
            </a:r>
          </a:p>
          <a:p>
            <a:pPr lvl="1" eaLnBrk="1" hangingPunct="1"/>
            <a:r>
              <a:rPr lang="en-US" altLang="en-US" i="1">
                <a:latin typeface="Arial" panose="020B0604020202020204" pitchFamily="34" charset="0"/>
              </a:rPr>
              <a:t>Partial</a:t>
            </a:r>
            <a:r>
              <a:rPr lang="en-US" altLang="en-US">
                <a:latin typeface="Arial" panose="020B0604020202020204" pitchFamily="34" charset="0"/>
              </a:rPr>
              <a:t> allows an entity not to belong to any of the subclasses </a:t>
            </a:r>
          </a:p>
          <a:p>
            <a:pPr lvl="1" eaLnBrk="1" hangingPunct="1"/>
            <a:r>
              <a:rPr lang="en-US" altLang="en-US">
                <a:latin typeface="Arial" panose="020B0604020202020204" pitchFamily="34" charset="0"/>
              </a:rPr>
              <a:t>Shown in EER diagrams by a single line</a:t>
            </a:r>
          </a:p>
        </p:txBody>
      </p:sp>
      <p:grpSp>
        <p:nvGrpSpPr>
          <p:cNvPr id="5" name="Group 4">
            <a:extLst>
              <a:ext uri="{FF2B5EF4-FFF2-40B4-BE49-F238E27FC236}">
                <a16:creationId xmlns:a16="http://schemas.microsoft.com/office/drawing/2014/main" id="{203D6B0A-8E5B-48F4-9047-B17274FD1578}"/>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8F337FE8-2C52-4D2A-A2E6-C43C60DC9D7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A9DBDDEA-7C31-45E0-9A8D-E2B1AD3823E3}"/>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7E398CAE-1B02-4A23-8377-5F2069B5043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82165141-4F37-41E8-96B7-46A08AAB2377}"/>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7563E93B-B38E-40DE-ABEB-6554223A5F2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22</a:t>
              </a:fld>
              <a:r>
                <a:rPr lang="en-US" altLang="en-US" sz="1800" i="1"/>
                <a:t>     </a:t>
              </a:r>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6">
            <a:extLst>
              <a:ext uri="{FF2B5EF4-FFF2-40B4-BE49-F238E27FC236}">
                <a16:creationId xmlns:a16="http://schemas.microsoft.com/office/drawing/2014/main" id="{16110E5D-0571-4A6B-ABF9-EDB5922EC8A5}"/>
              </a:ext>
            </a:extLst>
          </p:cNvPr>
          <p:cNvSpPr>
            <a:spLocks noGrp="1"/>
          </p:cNvSpPr>
          <p:nvPr>
            <p:ph type="title"/>
          </p:nvPr>
        </p:nvSpPr>
        <p:spPr>
          <a:xfrm>
            <a:off x="457200" y="0"/>
            <a:ext cx="8229600" cy="1143000"/>
          </a:xfrm>
        </p:spPr>
        <p:txBody>
          <a:bodyPr/>
          <a:lstStyle/>
          <a:p>
            <a:pPr eaLnBrk="1" hangingPunct="1"/>
            <a:r>
              <a:rPr lang="en-US" altLang="en-US" sz="3800">
                <a:solidFill>
                  <a:srgbClr val="0000FF"/>
                </a:solidFill>
                <a:latin typeface="Arial" panose="020B0604020202020204" pitchFamily="34" charset="0"/>
              </a:rPr>
              <a:t>Constraints on </a:t>
            </a:r>
            <a:br>
              <a:rPr lang="en-US" altLang="en-US" sz="3800">
                <a:solidFill>
                  <a:srgbClr val="0000FF"/>
                </a:solidFill>
                <a:latin typeface="Arial" panose="020B0604020202020204" pitchFamily="34" charset="0"/>
              </a:rPr>
            </a:br>
            <a:r>
              <a:rPr lang="en-US" altLang="en-US" sz="3800">
                <a:solidFill>
                  <a:srgbClr val="0000FF"/>
                </a:solidFill>
                <a:latin typeface="Arial" panose="020B0604020202020204" pitchFamily="34" charset="0"/>
              </a:rPr>
              <a:t>Specialization and Generalization (6)</a:t>
            </a:r>
          </a:p>
        </p:txBody>
      </p:sp>
      <p:sp>
        <p:nvSpPr>
          <p:cNvPr id="56322" name="Rectangle 7">
            <a:extLst>
              <a:ext uri="{FF2B5EF4-FFF2-40B4-BE49-F238E27FC236}">
                <a16:creationId xmlns:a16="http://schemas.microsoft.com/office/drawing/2014/main" id="{2804AE2C-936E-42F8-B46C-18012F56B71C}"/>
              </a:ext>
            </a:extLst>
          </p:cNvPr>
          <p:cNvSpPr>
            <a:spLocks noGrp="1"/>
          </p:cNvSpPr>
          <p:nvPr>
            <p:ph type="body" idx="1"/>
          </p:nvPr>
        </p:nvSpPr>
        <p:spPr>
          <a:xfrm>
            <a:off x="430481" y="1178893"/>
            <a:ext cx="8229600" cy="4525963"/>
          </a:xfrm>
        </p:spPr>
        <p:txBody>
          <a:bodyPr/>
          <a:lstStyle/>
          <a:p>
            <a:pPr eaLnBrk="1" hangingPunct="1"/>
            <a:r>
              <a:rPr lang="en-US" altLang="en-US">
                <a:latin typeface="Arial" panose="020B0604020202020204" pitchFamily="34" charset="0"/>
              </a:rPr>
              <a:t>Hence, we have four types of specialization/generalization:</a:t>
            </a:r>
          </a:p>
          <a:p>
            <a:pPr lvl="1" eaLnBrk="1" hangingPunct="1"/>
            <a:r>
              <a:rPr lang="en-US" altLang="en-US">
                <a:latin typeface="Arial" panose="020B0604020202020204" pitchFamily="34" charset="0"/>
              </a:rPr>
              <a:t>Disjoint, total </a:t>
            </a:r>
          </a:p>
          <a:p>
            <a:pPr lvl="1" eaLnBrk="1" hangingPunct="1"/>
            <a:r>
              <a:rPr lang="en-US" altLang="en-US">
                <a:latin typeface="Arial" panose="020B0604020202020204" pitchFamily="34" charset="0"/>
              </a:rPr>
              <a:t>Disjoint, partial </a:t>
            </a:r>
          </a:p>
          <a:p>
            <a:pPr lvl="1" eaLnBrk="1" hangingPunct="1"/>
            <a:r>
              <a:rPr lang="en-US" altLang="en-US">
                <a:latin typeface="Arial" panose="020B0604020202020204" pitchFamily="34" charset="0"/>
              </a:rPr>
              <a:t>Overlapping, total </a:t>
            </a:r>
          </a:p>
          <a:p>
            <a:pPr lvl="1" eaLnBrk="1" hangingPunct="1"/>
            <a:r>
              <a:rPr lang="en-US" altLang="en-US">
                <a:latin typeface="Arial" panose="020B0604020202020204" pitchFamily="34" charset="0"/>
              </a:rPr>
              <a:t>Overlapping, partial</a:t>
            </a:r>
          </a:p>
          <a:p>
            <a:pPr eaLnBrk="1" hangingPunct="1"/>
            <a:r>
              <a:rPr lang="en-US" altLang="en-US">
                <a:latin typeface="Arial" panose="020B0604020202020204" pitchFamily="34" charset="0"/>
              </a:rPr>
              <a:t>Note: Generalization usually is total because the superclass is derived from the subclasses.</a:t>
            </a:r>
          </a:p>
        </p:txBody>
      </p:sp>
      <p:grpSp>
        <p:nvGrpSpPr>
          <p:cNvPr id="5" name="Group 4">
            <a:extLst>
              <a:ext uri="{FF2B5EF4-FFF2-40B4-BE49-F238E27FC236}">
                <a16:creationId xmlns:a16="http://schemas.microsoft.com/office/drawing/2014/main" id="{1964C73C-1163-4AED-B3F6-BB50B19DE871}"/>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981FF02F-464F-452A-B2FA-95818D1FB831}"/>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39B582C3-219F-4B66-9AAC-ECD735A93B09}"/>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699D93E-BD01-4C96-988B-909AE0A9AD1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76BAD464-3EC4-452A-9DAA-893D15A9082E}"/>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44C66CB9-DEA7-4D76-AC56-056F813831F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23</a:t>
              </a:fld>
              <a:r>
                <a:rPr lang="en-US" altLang="en-US" sz="1800" i="1"/>
                <a:t>     </a:t>
              </a:r>
            </a:p>
          </p:txBody>
        </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43BEB3A2-213B-4B69-A9F3-FF51282360C7}"/>
              </a:ext>
            </a:extLst>
          </p:cNvPr>
          <p:cNvSpPr>
            <a:spLocks noGrp="1"/>
          </p:cNvSpPr>
          <p:nvPr>
            <p:ph type="title"/>
          </p:nvPr>
        </p:nvSpPr>
        <p:spPr>
          <a:xfrm>
            <a:off x="228600" y="274638"/>
            <a:ext cx="8763000" cy="1143000"/>
          </a:xfrm>
        </p:spPr>
        <p:txBody>
          <a:bodyPr/>
          <a:lstStyle/>
          <a:p>
            <a:pPr eaLnBrk="1" hangingPunct="1"/>
            <a:r>
              <a:rPr lang="en-US" altLang="en-US" sz="3600">
                <a:solidFill>
                  <a:srgbClr val="0000FF"/>
                </a:solidFill>
                <a:latin typeface="Arial" panose="020B0604020202020204" pitchFamily="34" charset="0"/>
              </a:rPr>
              <a:t>Example of disjoint partial Specialization</a:t>
            </a:r>
          </a:p>
        </p:txBody>
      </p:sp>
      <p:sp>
        <p:nvSpPr>
          <p:cNvPr id="58371" name="TextBox 1">
            <a:extLst>
              <a:ext uri="{FF2B5EF4-FFF2-40B4-BE49-F238E27FC236}">
                <a16:creationId xmlns:a16="http://schemas.microsoft.com/office/drawing/2014/main" id="{8DAB4BC2-D24E-4524-AB95-D9470792D7A2}"/>
              </a:ext>
            </a:extLst>
          </p:cNvPr>
          <p:cNvSpPr txBox="1">
            <a:spLocks noChangeArrowheads="1"/>
          </p:cNvSpPr>
          <p:nvPr/>
        </p:nvSpPr>
        <p:spPr bwMode="auto">
          <a:xfrm>
            <a:off x="304800" y="1676400"/>
            <a:ext cx="1143000"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6" name="Group 5">
            <a:extLst>
              <a:ext uri="{FF2B5EF4-FFF2-40B4-BE49-F238E27FC236}">
                <a16:creationId xmlns:a16="http://schemas.microsoft.com/office/drawing/2014/main" id="{B5A40899-8442-41F1-9357-69BCF29E2942}"/>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928EC6AF-D894-4809-BEA1-49C23099B58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8DFA78FF-78E3-4E49-93D1-C17014E1F848}"/>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79373D3D-71BA-467E-88ED-466F0234D1D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8C769EBF-64DF-4A91-8F11-74333D8A2840}"/>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1" name="TextBox 18">
              <a:extLst>
                <a:ext uri="{FF2B5EF4-FFF2-40B4-BE49-F238E27FC236}">
                  <a16:creationId xmlns:a16="http://schemas.microsoft.com/office/drawing/2014/main" id="{FAB1ACA0-7FF6-40D0-A265-A2215D26D4C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24</a:t>
              </a:fld>
              <a:r>
                <a:rPr lang="en-US" altLang="en-US" sz="1800" i="1"/>
                <a:t>     </a:t>
              </a:r>
            </a:p>
          </p:txBody>
        </p:sp>
      </p:grpSp>
      <p:pic>
        <p:nvPicPr>
          <p:cNvPr id="2" name="Picture 1">
            <a:extLst>
              <a:ext uri="{FF2B5EF4-FFF2-40B4-BE49-F238E27FC236}">
                <a16:creationId xmlns:a16="http://schemas.microsoft.com/office/drawing/2014/main" id="{31CE80B1-6D79-4869-9287-A4C25AC42332}"/>
              </a:ext>
            </a:extLst>
          </p:cNvPr>
          <p:cNvPicPr>
            <a:picLocks noChangeAspect="1"/>
          </p:cNvPicPr>
          <p:nvPr/>
        </p:nvPicPr>
        <p:blipFill>
          <a:blip r:embed="rId4"/>
          <a:stretch>
            <a:fillRect/>
          </a:stretch>
        </p:blipFill>
        <p:spPr>
          <a:xfrm>
            <a:off x="762000" y="1206973"/>
            <a:ext cx="7839705" cy="4891440"/>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descr="Pink tissue paper">
            <a:extLst>
              <a:ext uri="{FF2B5EF4-FFF2-40B4-BE49-F238E27FC236}">
                <a16:creationId xmlns:a16="http://schemas.microsoft.com/office/drawing/2014/main" id="{F275B109-1505-4F9A-90D7-256260E15545}"/>
              </a:ext>
            </a:extLst>
          </p:cNvPr>
          <p:cNvSpPr txBox="1">
            <a:spLocks noChangeArrowheads="1"/>
          </p:cNvSpPr>
          <p:nvPr/>
        </p:nvSpPr>
        <p:spPr bwMode="auto">
          <a:xfrm>
            <a:off x="228600" y="685800"/>
            <a:ext cx="8763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3500">
                <a:solidFill>
                  <a:srgbClr val="0000FF"/>
                </a:solidFill>
                <a:latin typeface="Arial" panose="020B0604020202020204" pitchFamily="34" charset="0"/>
              </a:rPr>
              <a:t>Example of overlapping total Specialization</a:t>
            </a:r>
          </a:p>
        </p:txBody>
      </p:sp>
      <p:sp>
        <p:nvSpPr>
          <p:cNvPr id="60419" name="TextBox 1">
            <a:extLst>
              <a:ext uri="{FF2B5EF4-FFF2-40B4-BE49-F238E27FC236}">
                <a16:creationId xmlns:a16="http://schemas.microsoft.com/office/drawing/2014/main" id="{ADCD2F38-1DD5-4926-B81F-4CA89FDEEB35}"/>
              </a:ext>
            </a:extLst>
          </p:cNvPr>
          <p:cNvSpPr txBox="1">
            <a:spLocks noChangeArrowheads="1"/>
          </p:cNvSpPr>
          <p:nvPr/>
        </p:nvSpPr>
        <p:spPr bwMode="auto">
          <a:xfrm>
            <a:off x="7620000" y="2362200"/>
            <a:ext cx="1219200"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6" name="Group 5">
            <a:extLst>
              <a:ext uri="{FF2B5EF4-FFF2-40B4-BE49-F238E27FC236}">
                <a16:creationId xmlns:a16="http://schemas.microsoft.com/office/drawing/2014/main" id="{C76F858D-DC87-436F-B437-642A9FACD095}"/>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E74EEE5E-2F9B-4408-B501-AE7EE6B06B0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11E9C7DB-0673-4B31-98F9-1716A41EC3E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82E5722A-1AF6-431B-90B3-40457462FF3B}"/>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B1A12B88-33D4-4EA7-BFD2-6AD40B523797}"/>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1" name="TextBox 18">
              <a:extLst>
                <a:ext uri="{FF2B5EF4-FFF2-40B4-BE49-F238E27FC236}">
                  <a16:creationId xmlns:a16="http://schemas.microsoft.com/office/drawing/2014/main" id="{1A00D709-304F-4D07-8E76-6851C2F7410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25</a:t>
              </a:fld>
              <a:r>
                <a:rPr lang="en-US" altLang="en-US" sz="1800" i="1"/>
                <a:t>     </a:t>
              </a:r>
            </a:p>
          </p:txBody>
        </p:sp>
      </p:grpSp>
      <p:pic>
        <p:nvPicPr>
          <p:cNvPr id="3" name="Picture 2">
            <a:extLst>
              <a:ext uri="{FF2B5EF4-FFF2-40B4-BE49-F238E27FC236}">
                <a16:creationId xmlns:a16="http://schemas.microsoft.com/office/drawing/2014/main" id="{B5841834-9E02-4DCA-AC1A-5251CF44E0BB}"/>
              </a:ext>
            </a:extLst>
          </p:cNvPr>
          <p:cNvPicPr>
            <a:picLocks noChangeAspect="1"/>
          </p:cNvPicPr>
          <p:nvPr/>
        </p:nvPicPr>
        <p:blipFill>
          <a:blip r:embed="rId4"/>
          <a:stretch>
            <a:fillRect/>
          </a:stretch>
        </p:blipFill>
        <p:spPr>
          <a:xfrm>
            <a:off x="304800" y="1854200"/>
            <a:ext cx="8395394" cy="3175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a:extLst>
              <a:ext uri="{FF2B5EF4-FFF2-40B4-BE49-F238E27FC236}">
                <a16:creationId xmlns:a16="http://schemas.microsoft.com/office/drawing/2014/main" id="{C10278BA-7C37-4A84-A9BB-43DFB37E550B}"/>
              </a:ext>
            </a:extLst>
          </p:cNvPr>
          <p:cNvSpPr>
            <a:spLocks noGrp="1"/>
          </p:cNvSpPr>
          <p:nvPr>
            <p:ph type="title"/>
          </p:nvPr>
        </p:nvSpPr>
        <p:spPr/>
        <p:txBody>
          <a:bodyPr/>
          <a:lstStyle/>
          <a:p>
            <a:pPr eaLnBrk="1" hangingPunct="1"/>
            <a:r>
              <a:rPr lang="en-US" altLang="en-US" sz="3400">
                <a:solidFill>
                  <a:srgbClr val="0000FF"/>
                </a:solidFill>
                <a:latin typeface="Arial" panose="020B0604020202020204" pitchFamily="34" charset="0"/>
              </a:rPr>
              <a:t>Specialization/Generalization Hierarchies, Lattices &amp; Shared Subclasses (1)</a:t>
            </a:r>
          </a:p>
        </p:txBody>
      </p:sp>
      <p:sp>
        <p:nvSpPr>
          <p:cNvPr id="62466" name="Rectangle 7">
            <a:extLst>
              <a:ext uri="{FF2B5EF4-FFF2-40B4-BE49-F238E27FC236}">
                <a16:creationId xmlns:a16="http://schemas.microsoft.com/office/drawing/2014/main" id="{D2072939-D239-48D5-846C-D9C944637C71}"/>
              </a:ext>
            </a:extLst>
          </p:cNvPr>
          <p:cNvSpPr>
            <a:spLocks noGrp="1"/>
          </p:cNvSpPr>
          <p:nvPr>
            <p:ph type="body" idx="1"/>
          </p:nvPr>
        </p:nvSpPr>
        <p:spPr/>
        <p:txBody>
          <a:bodyPr/>
          <a:lstStyle/>
          <a:p>
            <a:pPr eaLnBrk="1" hangingPunct="1"/>
            <a:r>
              <a:rPr lang="en-US" altLang="en-US" sz="2800">
                <a:latin typeface="Arial" panose="020B0604020202020204" pitchFamily="34" charset="0"/>
              </a:rPr>
              <a:t>A subclass may itself have further subclasses specified on it </a:t>
            </a:r>
          </a:p>
          <a:p>
            <a:pPr lvl="1" eaLnBrk="1" hangingPunct="1"/>
            <a:r>
              <a:rPr lang="en-US" altLang="en-US" sz="2400">
                <a:latin typeface="Arial" panose="020B0604020202020204" pitchFamily="34" charset="0"/>
              </a:rPr>
              <a:t>forms a hierarchy or a lattice</a:t>
            </a:r>
          </a:p>
          <a:p>
            <a:pPr eaLnBrk="1" hangingPunct="1"/>
            <a:r>
              <a:rPr lang="en-US" altLang="en-US" sz="2800" b="1" i="1">
                <a:solidFill>
                  <a:srgbClr val="0000FF"/>
                </a:solidFill>
                <a:latin typeface="Arial" panose="020B0604020202020204" pitchFamily="34" charset="0"/>
              </a:rPr>
              <a:t>Hierarchy</a:t>
            </a:r>
            <a:r>
              <a:rPr lang="en-US" altLang="en-US" sz="2800">
                <a:latin typeface="Arial" panose="020B0604020202020204" pitchFamily="34" charset="0"/>
              </a:rPr>
              <a:t> has a constraint that every subclass has only one superclass (called </a:t>
            </a:r>
            <a:r>
              <a:rPr lang="en-US" altLang="en-US" sz="2800" b="1" i="1">
                <a:solidFill>
                  <a:srgbClr val="0000FF"/>
                </a:solidFill>
                <a:latin typeface="Arial" panose="020B0604020202020204" pitchFamily="34" charset="0"/>
              </a:rPr>
              <a:t>single inheritance</a:t>
            </a:r>
            <a:r>
              <a:rPr lang="en-US" altLang="en-US" sz="2800">
                <a:latin typeface="Arial" panose="020B0604020202020204" pitchFamily="34" charset="0"/>
              </a:rPr>
              <a:t>); this is basically a </a:t>
            </a:r>
            <a:r>
              <a:rPr lang="en-US" altLang="en-US" sz="2800" b="1" i="1">
                <a:solidFill>
                  <a:srgbClr val="0000FF"/>
                </a:solidFill>
                <a:latin typeface="Arial" panose="020B0604020202020204" pitchFamily="34" charset="0"/>
              </a:rPr>
              <a:t>tree structure</a:t>
            </a:r>
          </a:p>
          <a:p>
            <a:pPr eaLnBrk="1" hangingPunct="1"/>
            <a:r>
              <a:rPr lang="en-US" altLang="en-US" sz="2800">
                <a:latin typeface="Arial" panose="020B0604020202020204" pitchFamily="34" charset="0"/>
              </a:rPr>
              <a:t>In a </a:t>
            </a:r>
            <a:r>
              <a:rPr lang="en-US" altLang="en-US" sz="2800" b="1" i="1">
                <a:solidFill>
                  <a:srgbClr val="C00000"/>
                </a:solidFill>
                <a:latin typeface="Arial" panose="020B0604020202020204" pitchFamily="34" charset="0"/>
              </a:rPr>
              <a:t>lattice</a:t>
            </a:r>
            <a:r>
              <a:rPr lang="en-US" altLang="en-US" sz="2800">
                <a:latin typeface="Arial" panose="020B0604020202020204" pitchFamily="34" charset="0"/>
              </a:rPr>
              <a:t>, a subclass can be subclass of more than one superclass (called </a:t>
            </a:r>
            <a:r>
              <a:rPr lang="en-US" altLang="en-US" sz="2800" b="1" i="1">
                <a:solidFill>
                  <a:srgbClr val="C00000"/>
                </a:solidFill>
                <a:latin typeface="Arial" panose="020B0604020202020204" pitchFamily="34" charset="0"/>
              </a:rPr>
              <a:t>multiple inheritance</a:t>
            </a:r>
            <a:r>
              <a:rPr lang="en-US" altLang="en-US" sz="2800">
                <a:latin typeface="Arial" panose="020B0604020202020204" pitchFamily="34" charset="0"/>
              </a:rPr>
              <a:t>)</a:t>
            </a:r>
          </a:p>
        </p:txBody>
      </p:sp>
      <p:grpSp>
        <p:nvGrpSpPr>
          <p:cNvPr id="5" name="Group 4">
            <a:extLst>
              <a:ext uri="{FF2B5EF4-FFF2-40B4-BE49-F238E27FC236}">
                <a16:creationId xmlns:a16="http://schemas.microsoft.com/office/drawing/2014/main" id="{A07B32C6-3F67-49A4-80A6-55144BF9E4D9}"/>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56C9BA65-F642-4FE2-9F31-D13AFD914ED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99F8F853-E77D-4A60-BD97-FD534169B61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53596FED-F4CD-4F33-8518-AB37C871102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90B2EE78-8FBE-4BA6-856F-B8AD16B7CF0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6AC28F29-6EB3-4E82-B840-56F141D841D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26</a:t>
              </a:fld>
              <a:r>
                <a:rPr lang="en-US" altLang="en-US" sz="1800" i="1"/>
                <a:t>     </a:t>
              </a:r>
            </a:p>
          </p:txBody>
        </p: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descr="Pink tissue paper">
            <a:extLst>
              <a:ext uri="{FF2B5EF4-FFF2-40B4-BE49-F238E27FC236}">
                <a16:creationId xmlns:a16="http://schemas.microsoft.com/office/drawing/2014/main" id="{1C1B1D0A-1807-4801-A416-A22F82D123C5}"/>
              </a:ext>
            </a:extLst>
          </p:cNvPr>
          <p:cNvSpPr txBox="1">
            <a:spLocks noChangeArrowheads="1"/>
          </p:cNvSpPr>
          <p:nvPr/>
        </p:nvSpPr>
        <p:spPr bwMode="auto">
          <a:xfrm>
            <a:off x="304800" y="533400"/>
            <a:ext cx="861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3600">
                <a:solidFill>
                  <a:srgbClr val="0000FF"/>
                </a:solidFill>
                <a:latin typeface="Arial" panose="020B0604020202020204" pitchFamily="34" charset="0"/>
              </a:rPr>
              <a:t>Shared Subclass “Engineering_Manager”</a:t>
            </a:r>
          </a:p>
        </p:txBody>
      </p:sp>
      <p:sp>
        <p:nvSpPr>
          <p:cNvPr id="64515" name="TextBox 1">
            <a:extLst>
              <a:ext uri="{FF2B5EF4-FFF2-40B4-BE49-F238E27FC236}">
                <a16:creationId xmlns:a16="http://schemas.microsoft.com/office/drawing/2014/main" id="{935F89BA-1DD6-4A28-B71A-6484C351AFF4}"/>
              </a:ext>
            </a:extLst>
          </p:cNvPr>
          <p:cNvSpPr txBox="1">
            <a:spLocks noChangeArrowheads="1"/>
          </p:cNvSpPr>
          <p:nvPr/>
        </p:nvSpPr>
        <p:spPr bwMode="auto">
          <a:xfrm>
            <a:off x="7620000" y="5105400"/>
            <a:ext cx="11430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6" name="Group 5">
            <a:extLst>
              <a:ext uri="{FF2B5EF4-FFF2-40B4-BE49-F238E27FC236}">
                <a16:creationId xmlns:a16="http://schemas.microsoft.com/office/drawing/2014/main" id="{253DE83E-8F58-4150-8714-818B83D19792}"/>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62B1F46C-4A56-4C48-9CC6-CC8A72CAC30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4CA388CB-0346-4ACE-93EF-38208D1AE09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6B84311D-955B-4546-8CE8-01F32747E1FB}"/>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79C6B5FD-8F41-4839-9DD9-311B1895C0D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1" name="TextBox 18">
              <a:extLst>
                <a:ext uri="{FF2B5EF4-FFF2-40B4-BE49-F238E27FC236}">
                  <a16:creationId xmlns:a16="http://schemas.microsoft.com/office/drawing/2014/main" id="{09FCA2F1-3CEC-4333-BCBB-69157AC40F2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27</a:t>
              </a:fld>
              <a:r>
                <a:rPr lang="en-US" altLang="en-US" sz="1800" i="1"/>
                <a:t>     </a:t>
              </a:r>
            </a:p>
          </p:txBody>
        </p:sp>
      </p:grpSp>
      <p:pic>
        <p:nvPicPr>
          <p:cNvPr id="3" name="Picture 2">
            <a:extLst>
              <a:ext uri="{FF2B5EF4-FFF2-40B4-BE49-F238E27FC236}">
                <a16:creationId xmlns:a16="http://schemas.microsoft.com/office/drawing/2014/main" id="{D66D045D-9F04-49F6-963E-1DC8D1BB8F79}"/>
              </a:ext>
            </a:extLst>
          </p:cNvPr>
          <p:cNvPicPr>
            <a:picLocks noChangeAspect="1"/>
          </p:cNvPicPr>
          <p:nvPr/>
        </p:nvPicPr>
        <p:blipFill>
          <a:blip r:embed="rId4"/>
          <a:stretch>
            <a:fillRect/>
          </a:stretch>
        </p:blipFill>
        <p:spPr>
          <a:xfrm>
            <a:off x="329514" y="1259193"/>
            <a:ext cx="8582025" cy="417366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4">
            <a:extLst>
              <a:ext uri="{FF2B5EF4-FFF2-40B4-BE49-F238E27FC236}">
                <a16:creationId xmlns:a16="http://schemas.microsoft.com/office/drawing/2014/main" id="{5C04AB53-A5FB-45FD-9D3A-FEFF2DD7FD59}"/>
              </a:ext>
            </a:extLst>
          </p:cNvPr>
          <p:cNvSpPr>
            <a:spLocks noGrp="1"/>
          </p:cNvSpPr>
          <p:nvPr>
            <p:ph type="title"/>
          </p:nvPr>
        </p:nvSpPr>
        <p:spPr/>
        <p:txBody>
          <a:bodyPr/>
          <a:lstStyle/>
          <a:p>
            <a:pPr eaLnBrk="1" hangingPunct="1"/>
            <a:r>
              <a:rPr lang="en-US" altLang="en-US" sz="3400">
                <a:solidFill>
                  <a:srgbClr val="0000FF"/>
                </a:solidFill>
                <a:latin typeface="Arial" panose="020B0604020202020204" pitchFamily="34" charset="0"/>
              </a:rPr>
              <a:t>Specialization/Generalization Hierarchies, Lattices &amp; Shared Subclasses (2)</a:t>
            </a:r>
          </a:p>
        </p:txBody>
      </p:sp>
      <p:sp>
        <p:nvSpPr>
          <p:cNvPr id="66562" name="Rectangle 5">
            <a:extLst>
              <a:ext uri="{FF2B5EF4-FFF2-40B4-BE49-F238E27FC236}">
                <a16:creationId xmlns:a16="http://schemas.microsoft.com/office/drawing/2014/main" id="{B1F1EBEF-97CE-4040-8D3D-75591B9915AF}"/>
              </a:ext>
            </a:extLst>
          </p:cNvPr>
          <p:cNvSpPr>
            <a:spLocks noGrp="1"/>
          </p:cNvSpPr>
          <p:nvPr>
            <p:ph type="body" idx="1"/>
          </p:nvPr>
        </p:nvSpPr>
        <p:spPr/>
        <p:txBody>
          <a:bodyPr/>
          <a:lstStyle/>
          <a:p>
            <a:pPr eaLnBrk="1" hangingPunct="1"/>
            <a:r>
              <a:rPr lang="en-US" altLang="en-US" sz="2400">
                <a:latin typeface="Arial" panose="020B0604020202020204" pitchFamily="34" charset="0"/>
              </a:rPr>
              <a:t>In a lattice or hierarchy, a subclass inherits attributes not only of its direct superclass, but also of all its predecessor superclasses</a:t>
            </a:r>
          </a:p>
          <a:p>
            <a:pPr eaLnBrk="1" hangingPunct="1"/>
            <a:r>
              <a:rPr lang="en-US" altLang="en-US" sz="2400">
                <a:latin typeface="Arial" panose="020B0604020202020204" pitchFamily="34" charset="0"/>
              </a:rPr>
              <a:t>A subclass with more than one superclass is called a shared subclass (multiple inheritance)</a:t>
            </a:r>
          </a:p>
          <a:p>
            <a:pPr eaLnBrk="1" hangingPunct="1"/>
            <a:r>
              <a:rPr lang="en-US" altLang="en-US" sz="2400">
                <a:latin typeface="Arial" panose="020B0604020202020204" pitchFamily="34" charset="0"/>
              </a:rPr>
              <a:t>Can have:</a:t>
            </a:r>
          </a:p>
          <a:p>
            <a:pPr lvl="1" eaLnBrk="1" hangingPunct="1"/>
            <a:r>
              <a:rPr lang="en-US" altLang="en-US" sz="2200" i="1">
                <a:latin typeface="Arial" panose="020B0604020202020204" pitchFamily="34" charset="0"/>
              </a:rPr>
              <a:t>specialization</a:t>
            </a:r>
            <a:r>
              <a:rPr lang="en-US" altLang="en-US" sz="2200">
                <a:latin typeface="Arial" panose="020B0604020202020204" pitchFamily="34" charset="0"/>
              </a:rPr>
              <a:t> hierarchies or lattices, or </a:t>
            </a:r>
          </a:p>
          <a:p>
            <a:pPr lvl="1" eaLnBrk="1" hangingPunct="1"/>
            <a:r>
              <a:rPr lang="en-US" altLang="en-US" sz="2200" i="1">
                <a:latin typeface="Arial" panose="020B0604020202020204" pitchFamily="34" charset="0"/>
              </a:rPr>
              <a:t>generalization</a:t>
            </a:r>
            <a:r>
              <a:rPr lang="en-US" altLang="en-US" sz="2200">
                <a:latin typeface="Arial" panose="020B0604020202020204" pitchFamily="34" charset="0"/>
              </a:rPr>
              <a:t> hierarchies or lattices, </a:t>
            </a:r>
          </a:p>
          <a:p>
            <a:pPr lvl="1" eaLnBrk="1" hangingPunct="1"/>
            <a:r>
              <a:rPr lang="en-US" altLang="en-US" sz="2200">
                <a:latin typeface="Arial" panose="020B0604020202020204" pitchFamily="34" charset="0"/>
              </a:rPr>
              <a:t>depending on how they were </a:t>
            </a:r>
            <a:r>
              <a:rPr lang="en-US" altLang="en-US" sz="2200" i="1">
                <a:latin typeface="Arial" panose="020B0604020202020204" pitchFamily="34" charset="0"/>
              </a:rPr>
              <a:t>derived</a:t>
            </a:r>
          </a:p>
          <a:p>
            <a:pPr eaLnBrk="1" hangingPunct="1"/>
            <a:r>
              <a:rPr lang="en-US" altLang="en-US" sz="2400">
                <a:latin typeface="Arial" panose="020B0604020202020204" pitchFamily="34" charset="0"/>
              </a:rPr>
              <a:t>We just use </a:t>
            </a:r>
            <a:r>
              <a:rPr lang="en-US" altLang="en-US" sz="2400" i="1">
                <a:solidFill>
                  <a:srgbClr val="C00000"/>
                </a:solidFill>
                <a:latin typeface="Arial" panose="020B0604020202020204" pitchFamily="34" charset="0"/>
              </a:rPr>
              <a:t>specialization</a:t>
            </a:r>
            <a:r>
              <a:rPr lang="en-US" altLang="en-US" sz="2400">
                <a:latin typeface="Arial" panose="020B0604020202020204" pitchFamily="34" charset="0"/>
              </a:rPr>
              <a:t> (to stand for the end result of either specialization or generalization)</a:t>
            </a:r>
          </a:p>
        </p:txBody>
      </p:sp>
      <p:grpSp>
        <p:nvGrpSpPr>
          <p:cNvPr id="5" name="Group 4">
            <a:extLst>
              <a:ext uri="{FF2B5EF4-FFF2-40B4-BE49-F238E27FC236}">
                <a16:creationId xmlns:a16="http://schemas.microsoft.com/office/drawing/2014/main" id="{F00DFBF9-B54A-4C2E-9BDE-01F67F988618}"/>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2AA29B4A-2DD4-4240-910B-09612EE4DF4A}"/>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DBCAA390-6016-47E7-8680-701A4241847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48C7E7CB-7D27-429C-AA83-EB2AE1D6817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49392C26-0932-4D64-A78A-E1CFA079A8A4}"/>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F14834A5-F4A8-40A1-8D17-8C9036DFAED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28</a:t>
              </a:fld>
              <a:r>
                <a:rPr lang="en-US" altLang="en-US" sz="1800" i="1"/>
                <a:t>     </a:t>
              </a:r>
            </a:p>
          </p:txBody>
        </p:sp>
      </p:gr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a:extLst>
              <a:ext uri="{FF2B5EF4-FFF2-40B4-BE49-F238E27FC236}">
                <a16:creationId xmlns:a16="http://schemas.microsoft.com/office/drawing/2014/main" id="{60D10D57-53CD-4178-8079-8EFDF78548A8}"/>
              </a:ext>
            </a:extLst>
          </p:cNvPr>
          <p:cNvSpPr>
            <a:spLocks noGrp="1"/>
          </p:cNvSpPr>
          <p:nvPr>
            <p:ph type="title"/>
          </p:nvPr>
        </p:nvSpPr>
        <p:spPr/>
        <p:txBody>
          <a:bodyPr/>
          <a:lstStyle/>
          <a:p>
            <a:pPr eaLnBrk="1" hangingPunct="1"/>
            <a:r>
              <a:rPr lang="en-US" altLang="en-US" sz="3400">
                <a:solidFill>
                  <a:srgbClr val="0000FF"/>
                </a:solidFill>
                <a:latin typeface="Arial" panose="020B0604020202020204" pitchFamily="34" charset="0"/>
              </a:rPr>
              <a:t>Specialization/Generalization Hierarchies, Lattices &amp; Shared Subclasses (3)</a:t>
            </a:r>
          </a:p>
        </p:txBody>
      </p:sp>
      <p:sp>
        <p:nvSpPr>
          <p:cNvPr id="68610" name="Rectangle 5">
            <a:extLst>
              <a:ext uri="{FF2B5EF4-FFF2-40B4-BE49-F238E27FC236}">
                <a16:creationId xmlns:a16="http://schemas.microsoft.com/office/drawing/2014/main" id="{C87B4BEA-42F8-4FC3-A1CA-957C78F2BFCF}"/>
              </a:ext>
            </a:extLst>
          </p:cNvPr>
          <p:cNvSpPr>
            <a:spLocks noGrp="1"/>
          </p:cNvSpPr>
          <p:nvPr>
            <p:ph type="body" idx="1"/>
          </p:nvPr>
        </p:nvSpPr>
        <p:spPr/>
        <p:txBody>
          <a:bodyPr/>
          <a:lstStyle/>
          <a:p>
            <a:pPr eaLnBrk="1" hangingPunct="1"/>
            <a:r>
              <a:rPr lang="en-US" altLang="en-US" sz="2800">
                <a:latin typeface="Arial" panose="020B0604020202020204" pitchFamily="34" charset="0"/>
              </a:rPr>
              <a:t>In </a:t>
            </a:r>
            <a:r>
              <a:rPr lang="en-US" altLang="en-US" sz="2800" i="1">
                <a:solidFill>
                  <a:srgbClr val="C00000"/>
                </a:solidFill>
                <a:latin typeface="Arial" panose="020B0604020202020204" pitchFamily="34" charset="0"/>
              </a:rPr>
              <a:t>specialization</a:t>
            </a:r>
            <a:r>
              <a:rPr lang="en-US" altLang="en-US" sz="2800">
                <a:latin typeface="Arial" panose="020B0604020202020204" pitchFamily="34" charset="0"/>
              </a:rPr>
              <a:t>, start with an entity type and then define subclasses of the entity type by successive specialization</a:t>
            </a:r>
          </a:p>
          <a:p>
            <a:pPr lvl="1" eaLnBrk="1" hangingPunct="1"/>
            <a:r>
              <a:rPr lang="en-US" altLang="en-US" sz="2400">
                <a:latin typeface="Arial" panose="020B0604020202020204" pitchFamily="34" charset="0"/>
              </a:rPr>
              <a:t>called a </a:t>
            </a:r>
            <a:r>
              <a:rPr lang="en-US" altLang="en-US" sz="2400" i="1">
                <a:latin typeface="Arial" panose="020B0604020202020204" pitchFamily="34" charset="0"/>
              </a:rPr>
              <a:t>top down</a:t>
            </a:r>
            <a:r>
              <a:rPr lang="en-US" altLang="en-US" sz="2400">
                <a:latin typeface="Arial" panose="020B0604020202020204" pitchFamily="34" charset="0"/>
              </a:rPr>
              <a:t> conceptual refinement process</a:t>
            </a:r>
          </a:p>
          <a:p>
            <a:pPr eaLnBrk="1" hangingPunct="1"/>
            <a:r>
              <a:rPr lang="en-US" altLang="en-US" sz="2800">
                <a:latin typeface="Arial" panose="020B0604020202020204" pitchFamily="34" charset="0"/>
              </a:rPr>
              <a:t>In </a:t>
            </a:r>
            <a:r>
              <a:rPr lang="en-US" altLang="en-US" sz="2800" i="1">
                <a:solidFill>
                  <a:srgbClr val="C00000"/>
                </a:solidFill>
                <a:latin typeface="Arial" panose="020B0604020202020204" pitchFamily="34" charset="0"/>
              </a:rPr>
              <a:t>generalization</a:t>
            </a:r>
            <a:r>
              <a:rPr lang="en-US" altLang="en-US" sz="2800">
                <a:latin typeface="Arial" panose="020B0604020202020204" pitchFamily="34" charset="0"/>
              </a:rPr>
              <a:t>, start with many entity types and generalize those that have common properties</a:t>
            </a:r>
          </a:p>
          <a:p>
            <a:pPr lvl="1" eaLnBrk="1" hangingPunct="1"/>
            <a:r>
              <a:rPr lang="en-US" altLang="en-US" sz="2400">
                <a:latin typeface="Arial" panose="020B0604020202020204" pitchFamily="34" charset="0"/>
              </a:rPr>
              <a:t>Called a </a:t>
            </a:r>
            <a:r>
              <a:rPr lang="en-US" altLang="en-US" sz="2400" i="1">
                <a:latin typeface="Arial" panose="020B0604020202020204" pitchFamily="34" charset="0"/>
              </a:rPr>
              <a:t>bottom up</a:t>
            </a:r>
            <a:r>
              <a:rPr lang="en-US" altLang="en-US" sz="2400">
                <a:latin typeface="Arial" panose="020B0604020202020204" pitchFamily="34" charset="0"/>
              </a:rPr>
              <a:t> conceptual synthesis process</a:t>
            </a:r>
          </a:p>
          <a:p>
            <a:pPr eaLnBrk="1" hangingPunct="1"/>
            <a:r>
              <a:rPr lang="en-US" altLang="en-US" sz="2800">
                <a:latin typeface="Arial" panose="020B0604020202020204" pitchFamily="34" charset="0"/>
              </a:rPr>
              <a:t>In practice, a </a:t>
            </a:r>
            <a:r>
              <a:rPr lang="en-US" altLang="en-US" sz="2800" i="1">
                <a:latin typeface="Arial" panose="020B0604020202020204" pitchFamily="34" charset="0"/>
              </a:rPr>
              <a:t>combination of both processes</a:t>
            </a:r>
            <a:r>
              <a:rPr lang="en-US" altLang="en-US" sz="2800">
                <a:latin typeface="Arial" panose="020B0604020202020204" pitchFamily="34" charset="0"/>
              </a:rPr>
              <a:t> is usually employed </a:t>
            </a:r>
          </a:p>
        </p:txBody>
      </p:sp>
      <p:grpSp>
        <p:nvGrpSpPr>
          <p:cNvPr id="5" name="Group 4">
            <a:extLst>
              <a:ext uri="{FF2B5EF4-FFF2-40B4-BE49-F238E27FC236}">
                <a16:creationId xmlns:a16="http://schemas.microsoft.com/office/drawing/2014/main" id="{BB9D9F2C-AA13-41F6-BB7B-3DA18E3B69E0}"/>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047335F3-22F9-4BBC-8640-D2DAA444947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BEAF8A04-EEA0-4DCF-BA41-1B9D62143DE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6FEE28C4-1967-45B3-AB1E-349BBC6F00D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1B7A3B75-A859-4597-9F8F-613C8E52629E}"/>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1AA8CF41-D573-439B-A5D3-E5F195B4CE2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29</a:t>
              </a:fld>
              <a:r>
                <a:rPr lang="en-US" altLang="en-US" sz="1800" i="1"/>
                <a:t>     </a:t>
              </a: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C1038179-D772-404B-A6F5-7C8A42C44407}"/>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t>Outline</a:t>
            </a:r>
            <a:endParaRPr lang="id-ID" altLang="en-US"/>
          </a:p>
        </p:txBody>
      </p:sp>
      <p:sp>
        <p:nvSpPr>
          <p:cNvPr id="15362" name="TextBox 18">
            <a:extLst>
              <a:ext uri="{FF2B5EF4-FFF2-40B4-BE49-F238E27FC236}">
                <a16:creationId xmlns:a16="http://schemas.microsoft.com/office/drawing/2014/main" id="{5AD98B77-F60D-4FFC-9E18-0279FF38EA5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r" eaLnBrk="1" hangingPunct="1">
              <a:spcBef>
                <a:spcPct val="0"/>
              </a:spcBef>
              <a:buFontTx/>
              <a:buNone/>
            </a:pPr>
            <a:fld id="{2D850F33-8D17-4328-9736-2285FC01383B}" type="slidenum">
              <a:rPr lang="en-US" altLang="en-US" sz="1600" i="1"/>
              <a:pPr algn="r" eaLnBrk="1" hangingPunct="1">
                <a:spcBef>
                  <a:spcPct val="0"/>
                </a:spcBef>
                <a:buFontTx/>
                <a:buNone/>
              </a:pPr>
              <a:t>3</a:t>
            </a:fld>
            <a:r>
              <a:rPr lang="en-US" altLang="en-US" sz="1800" i="1"/>
              <a:t>     </a:t>
            </a:r>
          </a:p>
        </p:txBody>
      </p:sp>
      <p:sp>
        <p:nvSpPr>
          <p:cNvPr id="15363" name="Rectangle 5">
            <a:extLst>
              <a:ext uri="{FF2B5EF4-FFF2-40B4-BE49-F238E27FC236}">
                <a16:creationId xmlns:a16="http://schemas.microsoft.com/office/drawing/2014/main" id="{C1ED2B7B-B03A-40CB-9633-6277A7595DFD}"/>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80000"/>
              </a:lnSpc>
            </a:pPr>
            <a:r>
              <a:rPr lang="en-US" altLang="en-US" sz="2400">
                <a:latin typeface="Arial" panose="020B0604020202020204" pitchFamily="34" charset="0"/>
              </a:rPr>
              <a:t>EER stands for Enhanced ER or Extended ER</a:t>
            </a:r>
          </a:p>
          <a:p>
            <a:pPr eaLnBrk="1" hangingPunct="1">
              <a:lnSpc>
                <a:spcPct val="80000"/>
              </a:lnSpc>
            </a:pPr>
            <a:r>
              <a:rPr lang="en-US" altLang="en-US" sz="2400">
                <a:latin typeface="Arial" panose="020B0604020202020204" pitchFamily="34" charset="0"/>
              </a:rPr>
              <a:t>EER Model Concepts</a:t>
            </a:r>
          </a:p>
          <a:p>
            <a:pPr lvl="1" eaLnBrk="1" hangingPunct="1">
              <a:lnSpc>
                <a:spcPct val="80000"/>
              </a:lnSpc>
            </a:pPr>
            <a:r>
              <a:rPr lang="en-US" altLang="en-US" sz="2200">
                <a:latin typeface="Arial" panose="020B0604020202020204" pitchFamily="34" charset="0"/>
              </a:rPr>
              <a:t>Includes all modeling concepts of basic ER </a:t>
            </a:r>
          </a:p>
          <a:p>
            <a:pPr lvl="1" eaLnBrk="1" hangingPunct="1">
              <a:lnSpc>
                <a:spcPct val="80000"/>
              </a:lnSpc>
            </a:pPr>
            <a:r>
              <a:rPr lang="en-US" altLang="en-US" sz="2200">
                <a:latin typeface="Arial" panose="020B0604020202020204" pitchFamily="34" charset="0"/>
              </a:rPr>
              <a:t>Additional concepts: </a:t>
            </a:r>
          </a:p>
          <a:p>
            <a:pPr lvl="2" eaLnBrk="1" hangingPunct="1">
              <a:lnSpc>
                <a:spcPct val="80000"/>
              </a:lnSpc>
            </a:pPr>
            <a:r>
              <a:rPr lang="en-US" altLang="en-US" sz="2000">
                <a:latin typeface="Arial" panose="020B0604020202020204" pitchFamily="34" charset="0"/>
              </a:rPr>
              <a:t>subclasses/superclasses</a:t>
            </a:r>
          </a:p>
          <a:p>
            <a:pPr lvl="2" eaLnBrk="1" hangingPunct="1">
              <a:lnSpc>
                <a:spcPct val="80000"/>
              </a:lnSpc>
            </a:pPr>
            <a:r>
              <a:rPr lang="en-US" altLang="en-US" sz="2000">
                <a:latin typeface="Arial" panose="020B0604020202020204" pitchFamily="34" charset="0"/>
              </a:rPr>
              <a:t>specialization/generalization</a:t>
            </a:r>
          </a:p>
          <a:p>
            <a:pPr lvl="2" eaLnBrk="1" hangingPunct="1">
              <a:lnSpc>
                <a:spcPct val="80000"/>
              </a:lnSpc>
            </a:pPr>
            <a:r>
              <a:rPr lang="en-US" altLang="en-US" sz="2000">
                <a:latin typeface="Arial" panose="020B0604020202020204" pitchFamily="34" charset="0"/>
              </a:rPr>
              <a:t>categories (UNION types)</a:t>
            </a:r>
          </a:p>
          <a:p>
            <a:pPr lvl="2" eaLnBrk="1" hangingPunct="1">
              <a:lnSpc>
                <a:spcPct val="80000"/>
              </a:lnSpc>
            </a:pPr>
            <a:r>
              <a:rPr lang="en-US" altLang="en-US" sz="2000">
                <a:latin typeface="Arial" panose="020B0604020202020204" pitchFamily="34" charset="0"/>
              </a:rPr>
              <a:t>attribute and relationship inheritance</a:t>
            </a:r>
          </a:p>
          <a:p>
            <a:pPr lvl="1" eaLnBrk="1" hangingPunct="1">
              <a:lnSpc>
                <a:spcPct val="80000"/>
              </a:lnSpc>
            </a:pPr>
            <a:r>
              <a:rPr lang="en-US" altLang="en-US" sz="2200">
                <a:latin typeface="Arial" panose="020B0604020202020204" pitchFamily="34" charset="0"/>
              </a:rPr>
              <a:t>These are fundamental to conceptual modeling</a:t>
            </a:r>
          </a:p>
          <a:p>
            <a:pPr eaLnBrk="1" hangingPunct="1">
              <a:lnSpc>
                <a:spcPct val="80000"/>
              </a:lnSpc>
            </a:pPr>
            <a:r>
              <a:rPr lang="en-US" altLang="en-US" sz="2400">
                <a:latin typeface="Arial" panose="020B0604020202020204" pitchFamily="34" charset="0"/>
              </a:rPr>
              <a:t>The additional EER concepts are used to model applications more completely and more accurately</a:t>
            </a:r>
          </a:p>
          <a:p>
            <a:pPr lvl="1" eaLnBrk="1" hangingPunct="1">
              <a:lnSpc>
                <a:spcPct val="80000"/>
              </a:lnSpc>
            </a:pPr>
            <a:r>
              <a:rPr lang="en-US" altLang="en-US" sz="2200">
                <a:latin typeface="Arial" panose="020B0604020202020204" pitchFamily="34" charset="0"/>
              </a:rPr>
              <a:t>EER includes some object-oriented concepts, such as inheritance</a:t>
            </a:r>
          </a:p>
        </p:txBody>
      </p:sp>
      <p:grpSp>
        <p:nvGrpSpPr>
          <p:cNvPr id="11" name="Group 10">
            <a:extLst>
              <a:ext uri="{FF2B5EF4-FFF2-40B4-BE49-F238E27FC236}">
                <a16:creationId xmlns:a16="http://schemas.microsoft.com/office/drawing/2014/main" id="{39A2AF7E-1EDB-47A7-8720-B1C066F0A08A}"/>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DDFB1AC4-B188-451E-815F-205007CD7DA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DF368EBE-7BC4-47FB-A5B4-564C8244B38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846F4389-F062-4645-BD4D-2D61CC1B9E8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40DF9394-7A5C-42EF-B01C-62E11B735037}"/>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6" name="TextBox 18">
              <a:extLst>
                <a:ext uri="{FF2B5EF4-FFF2-40B4-BE49-F238E27FC236}">
                  <a16:creationId xmlns:a16="http://schemas.microsoft.com/office/drawing/2014/main" id="{5C1C9E4F-9CB5-4377-9CDA-EFAE5A2DF25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a:t>
              </a:fld>
              <a:r>
                <a:rPr lang="en-US" altLang="en-US" sz="1800" i="1"/>
                <a:t>     </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848A7C8-2AF3-4590-BCE2-3A08FF584442}"/>
              </a:ext>
            </a:extLst>
          </p:cNvPr>
          <p:cNvSpPr>
            <a:spLocks noGrp="1"/>
          </p:cNvSpPr>
          <p:nvPr>
            <p:ph type="title"/>
          </p:nvPr>
        </p:nvSpPr>
        <p:spPr>
          <a:xfrm>
            <a:off x="457200" y="-38100"/>
            <a:ext cx="8229600" cy="1143000"/>
          </a:xfrm>
        </p:spPr>
        <p:txBody>
          <a:bodyPr/>
          <a:lstStyle/>
          <a:p>
            <a:pPr eaLnBrk="1" hangingPunct="1"/>
            <a:r>
              <a:rPr lang="en-US" altLang="en-US" sz="3000">
                <a:solidFill>
                  <a:srgbClr val="0000FF"/>
                </a:solidFill>
                <a:latin typeface="Arial" panose="020B0604020202020204" pitchFamily="34" charset="0"/>
              </a:rPr>
              <a:t>Specialization / Generalization Lattice Example (UNIVERSITY)</a:t>
            </a:r>
          </a:p>
        </p:txBody>
      </p:sp>
      <p:sp>
        <p:nvSpPr>
          <p:cNvPr id="70659" name="TextBox 1">
            <a:extLst>
              <a:ext uri="{FF2B5EF4-FFF2-40B4-BE49-F238E27FC236}">
                <a16:creationId xmlns:a16="http://schemas.microsoft.com/office/drawing/2014/main" id="{553D7C68-5146-41CC-A8DB-5BFA1D30904A}"/>
              </a:ext>
            </a:extLst>
          </p:cNvPr>
          <p:cNvSpPr txBox="1">
            <a:spLocks noChangeArrowheads="1"/>
          </p:cNvSpPr>
          <p:nvPr/>
        </p:nvSpPr>
        <p:spPr bwMode="auto">
          <a:xfrm>
            <a:off x="1600200" y="6019800"/>
            <a:ext cx="685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6" name="Group 5">
            <a:extLst>
              <a:ext uri="{FF2B5EF4-FFF2-40B4-BE49-F238E27FC236}">
                <a16:creationId xmlns:a16="http://schemas.microsoft.com/office/drawing/2014/main" id="{40EE0195-45BE-4038-A7B0-96A1C2904ECE}"/>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0B313E24-7EBC-4686-A03D-509F3E879CB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D7BDAA40-0FD7-4B33-8EAB-872A5ECE7EAB}"/>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227D9C47-36B8-492C-92B2-E58605D84FE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070EA666-3665-49CD-86BA-F043488822E0}"/>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1" name="TextBox 18">
              <a:extLst>
                <a:ext uri="{FF2B5EF4-FFF2-40B4-BE49-F238E27FC236}">
                  <a16:creationId xmlns:a16="http://schemas.microsoft.com/office/drawing/2014/main" id="{77B60FE6-82DF-49D4-960B-F853E8ACE1F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30</a:t>
              </a:fld>
              <a:r>
                <a:rPr lang="en-US" altLang="en-US" sz="1800" i="1"/>
                <a:t>     </a:t>
              </a:r>
            </a:p>
          </p:txBody>
        </p:sp>
      </p:grpSp>
      <p:pic>
        <p:nvPicPr>
          <p:cNvPr id="3" name="Picture 2">
            <a:extLst>
              <a:ext uri="{FF2B5EF4-FFF2-40B4-BE49-F238E27FC236}">
                <a16:creationId xmlns:a16="http://schemas.microsoft.com/office/drawing/2014/main" id="{9F86DBCA-7E09-4298-904A-E42C36C7BC9A}"/>
              </a:ext>
            </a:extLst>
          </p:cNvPr>
          <p:cNvPicPr>
            <a:picLocks noChangeAspect="1"/>
          </p:cNvPicPr>
          <p:nvPr/>
        </p:nvPicPr>
        <p:blipFill>
          <a:blip r:embed="rId4"/>
          <a:stretch>
            <a:fillRect/>
          </a:stretch>
        </p:blipFill>
        <p:spPr>
          <a:xfrm>
            <a:off x="1371601" y="1029133"/>
            <a:ext cx="6324600" cy="5038725"/>
          </a:xfrm>
          <a:prstGeom prst="rect">
            <a:avLst/>
          </a:prstGeom>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4">
            <a:extLst>
              <a:ext uri="{FF2B5EF4-FFF2-40B4-BE49-F238E27FC236}">
                <a16:creationId xmlns:a16="http://schemas.microsoft.com/office/drawing/2014/main" id="{EE292F33-C070-4557-9DB3-84855350FCC3}"/>
              </a:ext>
            </a:extLst>
          </p:cNvPr>
          <p:cNvSpPr>
            <a:spLocks noGrp="1"/>
          </p:cNvSpPr>
          <p:nvPr>
            <p:ph type="title"/>
          </p:nvPr>
        </p:nvSpPr>
        <p:spPr/>
        <p:txBody>
          <a:bodyPr/>
          <a:lstStyle/>
          <a:p>
            <a:pPr eaLnBrk="1" hangingPunct="1"/>
            <a:r>
              <a:rPr lang="en-US" altLang="en-US">
                <a:solidFill>
                  <a:srgbClr val="0000FF"/>
                </a:solidFill>
                <a:latin typeface="Arial" panose="020B0604020202020204" pitchFamily="34" charset="0"/>
              </a:rPr>
              <a:t>Categories (UNION TYPES) (1)</a:t>
            </a:r>
          </a:p>
        </p:txBody>
      </p:sp>
      <p:sp>
        <p:nvSpPr>
          <p:cNvPr id="72706" name="Rectangle 5">
            <a:extLst>
              <a:ext uri="{FF2B5EF4-FFF2-40B4-BE49-F238E27FC236}">
                <a16:creationId xmlns:a16="http://schemas.microsoft.com/office/drawing/2014/main" id="{45C77E34-C9C3-4494-9C0F-89B0BC66B034}"/>
              </a:ext>
            </a:extLst>
          </p:cNvPr>
          <p:cNvSpPr>
            <a:spLocks noGrp="1"/>
          </p:cNvSpPr>
          <p:nvPr>
            <p:ph type="body" idx="1"/>
          </p:nvPr>
        </p:nvSpPr>
        <p:spPr>
          <a:xfrm>
            <a:off x="457200" y="1295400"/>
            <a:ext cx="8229600" cy="4525963"/>
          </a:xfrm>
        </p:spPr>
        <p:txBody>
          <a:bodyPr/>
          <a:lstStyle/>
          <a:p>
            <a:pPr eaLnBrk="1" hangingPunct="1"/>
            <a:r>
              <a:rPr lang="en-US" altLang="en-US" sz="2400">
                <a:latin typeface="Arial" panose="020B0604020202020204" pitchFamily="34" charset="0"/>
              </a:rPr>
              <a:t>All of the </a:t>
            </a:r>
            <a:r>
              <a:rPr lang="en-US" altLang="en-US" sz="2400" i="1">
                <a:latin typeface="Arial" panose="020B0604020202020204" pitchFamily="34" charset="0"/>
              </a:rPr>
              <a:t>superclass/subclass relationships</a:t>
            </a:r>
            <a:r>
              <a:rPr lang="en-US" altLang="en-US" sz="2400">
                <a:latin typeface="Arial" panose="020B0604020202020204" pitchFamily="34" charset="0"/>
              </a:rPr>
              <a:t> we have seen thus far have a single superclass </a:t>
            </a:r>
          </a:p>
          <a:p>
            <a:pPr eaLnBrk="1" hangingPunct="1"/>
            <a:r>
              <a:rPr lang="en-US" altLang="en-US" sz="2400">
                <a:latin typeface="Arial" panose="020B0604020202020204" pitchFamily="34" charset="0"/>
              </a:rPr>
              <a:t>A shared subclass is a subclass in:</a:t>
            </a:r>
          </a:p>
          <a:p>
            <a:pPr lvl="1" eaLnBrk="1" hangingPunct="1"/>
            <a:r>
              <a:rPr lang="en-US" altLang="en-US" sz="2200" i="1">
                <a:latin typeface="Arial" panose="020B0604020202020204" pitchFamily="34" charset="0"/>
              </a:rPr>
              <a:t>more than one</a:t>
            </a:r>
            <a:r>
              <a:rPr lang="en-US" altLang="en-US" sz="2200">
                <a:latin typeface="Arial" panose="020B0604020202020204" pitchFamily="34" charset="0"/>
              </a:rPr>
              <a:t> distinct superclass/subclass relationships</a:t>
            </a:r>
          </a:p>
          <a:p>
            <a:pPr lvl="1" eaLnBrk="1" hangingPunct="1"/>
            <a:r>
              <a:rPr lang="en-US" altLang="en-US" sz="2200">
                <a:latin typeface="Arial" panose="020B0604020202020204" pitchFamily="34" charset="0"/>
              </a:rPr>
              <a:t>each relationships has a single superclass</a:t>
            </a:r>
          </a:p>
          <a:p>
            <a:pPr lvl="1" eaLnBrk="1" hangingPunct="1"/>
            <a:r>
              <a:rPr lang="en-US" altLang="en-US" sz="2200">
                <a:latin typeface="Arial" panose="020B0604020202020204" pitchFamily="34" charset="0"/>
              </a:rPr>
              <a:t>shared subclass leads to multiple inheritance</a:t>
            </a:r>
          </a:p>
          <a:p>
            <a:pPr eaLnBrk="1" hangingPunct="1"/>
            <a:r>
              <a:rPr lang="en-US" altLang="en-US" sz="2400">
                <a:latin typeface="Arial" panose="020B0604020202020204" pitchFamily="34" charset="0"/>
              </a:rPr>
              <a:t>In some cases, we need to model a </a:t>
            </a:r>
            <a:r>
              <a:rPr lang="en-US" altLang="en-US" sz="2400" i="1">
                <a:latin typeface="Arial" panose="020B0604020202020204" pitchFamily="34" charset="0"/>
              </a:rPr>
              <a:t>single superclass/subclass relationship</a:t>
            </a:r>
            <a:r>
              <a:rPr lang="en-US" altLang="en-US" sz="2400">
                <a:latin typeface="Arial" panose="020B0604020202020204" pitchFamily="34" charset="0"/>
              </a:rPr>
              <a:t> with </a:t>
            </a:r>
            <a:r>
              <a:rPr lang="en-US" altLang="en-US" sz="2400" i="1">
                <a:latin typeface="Arial" panose="020B0604020202020204" pitchFamily="34" charset="0"/>
              </a:rPr>
              <a:t>more than one</a:t>
            </a:r>
            <a:r>
              <a:rPr lang="en-US" altLang="en-US" sz="2400">
                <a:latin typeface="Arial" panose="020B0604020202020204" pitchFamily="34" charset="0"/>
              </a:rPr>
              <a:t> superclass </a:t>
            </a:r>
          </a:p>
          <a:p>
            <a:pPr eaLnBrk="1" hangingPunct="1"/>
            <a:r>
              <a:rPr lang="en-US" altLang="en-US" sz="2400">
                <a:latin typeface="Arial" panose="020B0604020202020204" pitchFamily="34" charset="0"/>
              </a:rPr>
              <a:t>Superclasses can represent different entity types </a:t>
            </a:r>
          </a:p>
          <a:p>
            <a:pPr eaLnBrk="1" hangingPunct="1"/>
            <a:r>
              <a:rPr lang="en-US" altLang="en-US" sz="2400">
                <a:latin typeface="Arial" panose="020B0604020202020204" pitchFamily="34" charset="0"/>
              </a:rPr>
              <a:t>Such a subclass is called a category or </a:t>
            </a:r>
            <a:r>
              <a:rPr lang="en-US" altLang="en-US" sz="2400">
                <a:solidFill>
                  <a:srgbClr val="C00000"/>
                </a:solidFill>
                <a:latin typeface="Arial" panose="020B0604020202020204" pitchFamily="34" charset="0"/>
              </a:rPr>
              <a:t>UNION TYPE </a:t>
            </a:r>
          </a:p>
        </p:txBody>
      </p:sp>
      <p:grpSp>
        <p:nvGrpSpPr>
          <p:cNvPr id="5" name="Group 4">
            <a:extLst>
              <a:ext uri="{FF2B5EF4-FFF2-40B4-BE49-F238E27FC236}">
                <a16:creationId xmlns:a16="http://schemas.microsoft.com/office/drawing/2014/main" id="{D8DE45EE-1B83-4FEF-B654-409E2AA2F36F}"/>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96DC0FB5-FCF7-473A-9032-9C379168B6C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6FB844C5-EDD1-42D1-BF20-7CF33F0F4A8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61947043-A6FD-4783-A153-E35664603C6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65936094-F8F0-4AD9-8AAB-FB884F528B0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C3B65A40-4E19-4506-9D5A-881D42A2F3A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31</a:t>
              </a:fld>
              <a:r>
                <a:rPr lang="en-US" altLang="en-US" sz="1800" i="1"/>
                <a:t>     </a:t>
              </a:r>
            </a:p>
          </p:txBody>
        </p:sp>
      </p:gr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9DD78258-F6E2-46A0-BC44-36C36D7CD69B}"/>
              </a:ext>
            </a:extLst>
          </p:cNvPr>
          <p:cNvSpPr>
            <a:spLocks noGrp="1"/>
          </p:cNvSpPr>
          <p:nvPr>
            <p:ph type="title"/>
          </p:nvPr>
        </p:nvSpPr>
        <p:spPr/>
        <p:txBody>
          <a:bodyPr/>
          <a:lstStyle/>
          <a:p>
            <a:pPr eaLnBrk="1" hangingPunct="1"/>
            <a:r>
              <a:rPr lang="en-US" altLang="en-US">
                <a:solidFill>
                  <a:srgbClr val="0000FF"/>
                </a:solidFill>
                <a:latin typeface="Arial" panose="020B0604020202020204" pitchFamily="34" charset="0"/>
              </a:rPr>
              <a:t>Categories (UNION TYPES) (2)</a:t>
            </a:r>
          </a:p>
        </p:txBody>
      </p:sp>
      <p:sp>
        <p:nvSpPr>
          <p:cNvPr id="74754" name="Rectangle 3">
            <a:extLst>
              <a:ext uri="{FF2B5EF4-FFF2-40B4-BE49-F238E27FC236}">
                <a16:creationId xmlns:a16="http://schemas.microsoft.com/office/drawing/2014/main" id="{F5BCF346-0CE2-475A-9F2B-D0329C6E1B4A}"/>
              </a:ext>
            </a:extLst>
          </p:cNvPr>
          <p:cNvSpPr>
            <a:spLocks noGrp="1"/>
          </p:cNvSpPr>
          <p:nvPr>
            <p:ph type="body" idx="1"/>
          </p:nvPr>
        </p:nvSpPr>
        <p:spPr>
          <a:xfrm>
            <a:off x="485775" y="1402794"/>
            <a:ext cx="8229600" cy="4525963"/>
          </a:xfrm>
        </p:spPr>
        <p:txBody>
          <a:bodyPr/>
          <a:lstStyle/>
          <a:p>
            <a:pPr eaLnBrk="1" hangingPunct="1"/>
            <a:r>
              <a:rPr lang="en-US" altLang="en-US" sz="2400">
                <a:latin typeface="Arial" panose="020B0604020202020204" pitchFamily="34" charset="0"/>
              </a:rPr>
              <a:t>Example: In a database for vehicle registration, a vehicle owner can be a PERSON, a BANK (holding a lien on a vehicle) or a COMPANY.</a:t>
            </a:r>
          </a:p>
          <a:p>
            <a:pPr lvl="1" eaLnBrk="1" hangingPunct="1"/>
            <a:r>
              <a:rPr lang="en-US" altLang="en-US" sz="2200">
                <a:latin typeface="Arial" panose="020B0604020202020204" pitchFamily="34" charset="0"/>
              </a:rPr>
              <a:t>A </a:t>
            </a:r>
            <a:r>
              <a:rPr lang="en-US" altLang="en-US" sz="2200" i="1">
                <a:latin typeface="Arial" panose="020B0604020202020204" pitchFamily="34" charset="0"/>
              </a:rPr>
              <a:t>category</a:t>
            </a:r>
            <a:r>
              <a:rPr lang="en-US" altLang="en-US" sz="2200">
                <a:latin typeface="Arial" panose="020B0604020202020204" pitchFamily="34" charset="0"/>
              </a:rPr>
              <a:t> (UNION type) called OWNER is created to represent a subset of the </a:t>
            </a:r>
            <a:r>
              <a:rPr lang="en-US" altLang="en-US" sz="2200" i="1">
                <a:latin typeface="Arial" panose="020B0604020202020204" pitchFamily="34" charset="0"/>
              </a:rPr>
              <a:t>union</a:t>
            </a:r>
            <a:r>
              <a:rPr lang="en-US" altLang="en-US" sz="2200">
                <a:latin typeface="Arial" panose="020B0604020202020204" pitchFamily="34" charset="0"/>
              </a:rPr>
              <a:t> of the three superclasses COMPANY, BANK, and PERSON </a:t>
            </a:r>
          </a:p>
          <a:p>
            <a:pPr lvl="1" eaLnBrk="1" hangingPunct="1"/>
            <a:r>
              <a:rPr lang="en-US" altLang="en-US" sz="2200">
                <a:latin typeface="Arial" panose="020B0604020202020204" pitchFamily="34" charset="0"/>
              </a:rPr>
              <a:t>A category member must exist in </a:t>
            </a:r>
            <a:r>
              <a:rPr lang="en-US" altLang="en-US" sz="2200" b="1" i="1">
                <a:latin typeface="Arial" panose="020B0604020202020204" pitchFamily="34" charset="0"/>
              </a:rPr>
              <a:t>at least one</a:t>
            </a:r>
            <a:r>
              <a:rPr lang="en-US" altLang="en-US" sz="2200">
                <a:latin typeface="Arial" panose="020B0604020202020204" pitchFamily="34" charset="0"/>
              </a:rPr>
              <a:t> of its superclasses</a:t>
            </a:r>
          </a:p>
          <a:p>
            <a:pPr eaLnBrk="1" hangingPunct="1"/>
            <a:r>
              <a:rPr lang="en-US" altLang="en-US" sz="2400">
                <a:latin typeface="Arial" panose="020B0604020202020204" pitchFamily="34" charset="0"/>
              </a:rPr>
              <a:t>Difference from </a:t>
            </a:r>
            <a:r>
              <a:rPr lang="en-US" altLang="en-US" sz="2400" i="1">
                <a:latin typeface="Arial" panose="020B0604020202020204" pitchFamily="34" charset="0"/>
              </a:rPr>
              <a:t>shared subclass</a:t>
            </a:r>
            <a:r>
              <a:rPr lang="en-US" altLang="en-US" sz="2400">
                <a:latin typeface="Arial" panose="020B0604020202020204" pitchFamily="34" charset="0"/>
              </a:rPr>
              <a:t>, which is a:</a:t>
            </a:r>
            <a:endParaRPr lang="en-US" altLang="en-US" sz="2400" i="1">
              <a:latin typeface="Arial" panose="020B0604020202020204" pitchFamily="34" charset="0"/>
            </a:endParaRPr>
          </a:p>
          <a:p>
            <a:pPr lvl="1" eaLnBrk="1" hangingPunct="1"/>
            <a:r>
              <a:rPr lang="en-US" altLang="en-US" sz="2200">
                <a:latin typeface="Arial" panose="020B0604020202020204" pitchFamily="34" charset="0"/>
              </a:rPr>
              <a:t>subset of the </a:t>
            </a:r>
            <a:r>
              <a:rPr lang="en-US" altLang="en-US" sz="2200" i="1">
                <a:latin typeface="Arial" panose="020B0604020202020204" pitchFamily="34" charset="0"/>
              </a:rPr>
              <a:t>intersection</a:t>
            </a:r>
            <a:r>
              <a:rPr lang="en-US" altLang="en-US" sz="2200">
                <a:latin typeface="Arial" panose="020B0604020202020204" pitchFamily="34" charset="0"/>
              </a:rPr>
              <a:t> of its superclasses</a:t>
            </a:r>
          </a:p>
          <a:p>
            <a:pPr lvl="1" eaLnBrk="1" hangingPunct="1"/>
            <a:r>
              <a:rPr lang="en-US" altLang="en-US" sz="2200">
                <a:latin typeface="Arial" panose="020B0604020202020204" pitchFamily="34" charset="0"/>
              </a:rPr>
              <a:t>shared subclass member must exist in </a:t>
            </a:r>
            <a:r>
              <a:rPr lang="en-US" altLang="en-US" sz="2200" b="1" i="1">
                <a:latin typeface="Arial" panose="020B0604020202020204" pitchFamily="34" charset="0"/>
              </a:rPr>
              <a:t>all</a:t>
            </a:r>
            <a:r>
              <a:rPr lang="en-US" altLang="en-US" sz="2200">
                <a:latin typeface="Arial" panose="020B0604020202020204" pitchFamily="34" charset="0"/>
              </a:rPr>
              <a:t> of its superclasses</a:t>
            </a:r>
          </a:p>
        </p:txBody>
      </p:sp>
      <p:grpSp>
        <p:nvGrpSpPr>
          <p:cNvPr id="5" name="Group 4">
            <a:extLst>
              <a:ext uri="{FF2B5EF4-FFF2-40B4-BE49-F238E27FC236}">
                <a16:creationId xmlns:a16="http://schemas.microsoft.com/office/drawing/2014/main" id="{E8334026-B962-4DCD-8ECD-C232C23234C5}"/>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F4017218-77FD-44D8-872F-37E8B000017B}"/>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2C6254DD-FDB1-4526-95F9-6614A45566E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48DBD2D1-D448-4843-8C5E-6DD9E848083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5AFE99FB-E197-4764-ACEE-872C3A371D59}"/>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9BB5134B-A6B0-429A-904C-9D439C66535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32</a:t>
              </a:fld>
              <a:r>
                <a:rPr lang="en-US" altLang="en-US" sz="1800" i="1"/>
                <a:t>     </a:t>
              </a:r>
            </a:p>
          </p:txBody>
        </p:sp>
      </p:gr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5">
            <a:extLst>
              <a:ext uri="{FF2B5EF4-FFF2-40B4-BE49-F238E27FC236}">
                <a16:creationId xmlns:a16="http://schemas.microsoft.com/office/drawing/2014/main" id="{C30D86AF-9798-486F-A022-7CF4CBB84985}"/>
              </a:ext>
            </a:extLst>
          </p:cNvPr>
          <p:cNvSpPr>
            <a:spLocks noGrp="1"/>
          </p:cNvSpPr>
          <p:nvPr>
            <p:ph type="title"/>
          </p:nvPr>
        </p:nvSpPr>
        <p:spPr>
          <a:xfrm>
            <a:off x="457200" y="102897"/>
            <a:ext cx="8229600" cy="1020762"/>
          </a:xfrm>
        </p:spPr>
        <p:txBody>
          <a:bodyPr/>
          <a:lstStyle/>
          <a:p>
            <a:pPr eaLnBrk="1" hangingPunct="1"/>
            <a:r>
              <a:rPr lang="en-US" altLang="en-US" sz="3600">
                <a:solidFill>
                  <a:srgbClr val="0000FF"/>
                </a:solidFill>
                <a:latin typeface="Arial" panose="020B0604020202020204" pitchFamily="34" charset="0"/>
              </a:rPr>
              <a:t>Two categories (UNION types): OWNER, REGISTERED_VEHICLE</a:t>
            </a:r>
          </a:p>
        </p:txBody>
      </p:sp>
      <p:sp>
        <p:nvSpPr>
          <p:cNvPr id="76803" name="TextBox 1">
            <a:extLst>
              <a:ext uri="{FF2B5EF4-FFF2-40B4-BE49-F238E27FC236}">
                <a16:creationId xmlns:a16="http://schemas.microsoft.com/office/drawing/2014/main" id="{E040F603-38BD-4A82-8706-D5DF20CB1F32}"/>
              </a:ext>
            </a:extLst>
          </p:cNvPr>
          <p:cNvSpPr txBox="1">
            <a:spLocks noChangeArrowheads="1"/>
          </p:cNvSpPr>
          <p:nvPr/>
        </p:nvSpPr>
        <p:spPr bwMode="auto">
          <a:xfrm>
            <a:off x="6705600" y="1447800"/>
            <a:ext cx="8382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6" name="Group 5">
            <a:extLst>
              <a:ext uri="{FF2B5EF4-FFF2-40B4-BE49-F238E27FC236}">
                <a16:creationId xmlns:a16="http://schemas.microsoft.com/office/drawing/2014/main" id="{2863A082-25E9-4861-BC9A-38D34A9B246B}"/>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EC6E3634-4055-45DE-B080-74AA25FE1CD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5575E648-5B6B-4275-BE39-762D3C81D57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A95D44BC-9083-4AF5-BCD7-87C683CA732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CADEF5AC-C606-4808-8D86-F4887495A8C9}"/>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1" name="TextBox 18">
              <a:extLst>
                <a:ext uri="{FF2B5EF4-FFF2-40B4-BE49-F238E27FC236}">
                  <a16:creationId xmlns:a16="http://schemas.microsoft.com/office/drawing/2014/main" id="{33AE4023-7EAD-4643-A304-BAE360A9E72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33</a:t>
              </a:fld>
              <a:r>
                <a:rPr lang="en-US" altLang="en-US" sz="1800" i="1"/>
                <a:t>     </a:t>
              </a:r>
            </a:p>
          </p:txBody>
        </p:sp>
      </p:grpSp>
      <p:pic>
        <p:nvPicPr>
          <p:cNvPr id="4" name="Picture 3">
            <a:extLst>
              <a:ext uri="{FF2B5EF4-FFF2-40B4-BE49-F238E27FC236}">
                <a16:creationId xmlns:a16="http://schemas.microsoft.com/office/drawing/2014/main" id="{1891B2F6-9A0C-412B-8D2F-832034A6FB5D}"/>
              </a:ext>
            </a:extLst>
          </p:cNvPr>
          <p:cNvPicPr>
            <a:picLocks noChangeAspect="1"/>
          </p:cNvPicPr>
          <p:nvPr/>
        </p:nvPicPr>
        <p:blipFill>
          <a:blip r:embed="rId4"/>
          <a:stretch>
            <a:fillRect/>
          </a:stretch>
        </p:blipFill>
        <p:spPr>
          <a:xfrm>
            <a:off x="1981200" y="1230920"/>
            <a:ext cx="4953000" cy="4947631"/>
          </a:xfrm>
          <a:prstGeom prst="rect">
            <a:avLst/>
          </a:prstGeom>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4">
            <a:extLst>
              <a:ext uri="{FF2B5EF4-FFF2-40B4-BE49-F238E27FC236}">
                <a16:creationId xmlns:a16="http://schemas.microsoft.com/office/drawing/2014/main" id="{61C11531-5B5A-497B-B3A5-F9AEEF2D9DEC}"/>
              </a:ext>
            </a:extLst>
          </p:cNvPr>
          <p:cNvSpPr>
            <a:spLocks noGrp="1"/>
          </p:cNvSpPr>
          <p:nvPr>
            <p:ph type="title"/>
          </p:nvPr>
        </p:nvSpPr>
        <p:spPr>
          <a:xfrm>
            <a:off x="446314" y="0"/>
            <a:ext cx="8229600" cy="819150"/>
          </a:xfrm>
        </p:spPr>
        <p:txBody>
          <a:bodyPr/>
          <a:lstStyle/>
          <a:p>
            <a:pPr eaLnBrk="1" hangingPunct="1"/>
            <a:r>
              <a:rPr lang="en-US" altLang="en-US" sz="4000">
                <a:solidFill>
                  <a:srgbClr val="0000FF"/>
                </a:solidFill>
                <a:latin typeface="Arial" panose="020B0604020202020204" pitchFamily="34" charset="0"/>
              </a:rPr>
              <a:t>Alternative Diagrammatic Notations</a:t>
            </a:r>
          </a:p>
        </p:txBody>
      </p:sp>
      <p:grpSp>
        <p:nvGrpSpPr>
          <p:cNvPr id="5" name="Group 4">
            <a:extLst>
              <a:ext uri="{FF2B5EF4-FFF2-40B4-BE49-F238E27FC236}">
                <a16:creationId xmlns:a16="http://schemas.microsoft.com/office/drawing/2014/main" id="{1C15C4B4-1C35-4622-96C3-478631084FA4}"/>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D006708F-044B-445E-9DE0-F0FDB0E654B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EF4C63B8-2BC4-4F99-9DDE-E886EDC4B21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EF50DB81-FEEB-40CC-8159-FB361DEB839A}"/>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E76B13F9-1DE0-440C-AD72-7C6F4231AFD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5898D09D-ABC4-46CE-9F6D-E3D464E8BDF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34</a:t>
              </a:fld>
              <a:r>
                <a:rPr lang="en-US" altLang="en-US" sz="1800" i="1"/>
                <a:t>     </a:t>
              </a:r>
            </a:p>
          </p:txBody>
        </p:sp>
      </p:grpSp>
      <p:pic>
        <p:nvPicPr>
          <p:cNvPr id="3" name="Picture 2">
            <a:extLst>
              <a:ext uri="{FF2B5EF4-FFF2-40B4-BE49-F238E27FC236}">
                <a16:creationId xmlns:a16="http://schemas.microsoft.com/office/drawing/2014/main" id="{990D330B-3E61-4C74-8E0B-EB205E7CA933}"/>
              </a:ext>
            </a:extLst>
          </p:cNvPr>
          <p:cNvPicPr>
            <a:picLocks noChangeAspect="1"/>
          </p:cNvPicPr>
          <p:nvPr/>
        </p:nvPicPr>
        <p:blipFill>
          <a:blip r:embed="rId4"/>
          <a:stretch>
            <a:fillRect/>
          </a:stretch>
        </p:blipFill>
        <p:spPr>
          <a:xfrm>
            <a:off x="1905000" y="819150"/>
            <a:ext cx="5105400" cy="5219700"/>
          </a:xfrm>
          <a:prstGeom prst="rect">
            <a:avLst/>
          </a:prstGeom>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030">
            <a:extLst>
              <a:ext uri="{FF2B5EF4-FFF2-40B4-BE49-F238E27FC236}">
                <a16:creationId xmlns:a16="http://schemas.microsoft.com/office/drawing/2014/main" id="{0F1AD9A0-E6B4-4951-834E-EA885DADA930}"/>
              </a:ext>
            </a:extLst>
          </p:cNvPr>
          <p:cNvSpPr>
            <a:spLocks noGrp="1"/>
          </p:cNvSpPr>
          <p:nvPr>
            <p:ph type="title"/>
          </p:nvPr>
        </p:nvSpPr>
        <p:spPr>
          <a:xfrm>
            <a:off x="304800" y="78261"/>
            <a:ext cx="8229600" cy="759939"/>
          </a:xfrm>
        </p:spPr>
        <p:txBody>
          <a:bodyPr/>
          <a:lstStyle/>
          <a:p>
            <a:pPr eaLnBrk="1" hangingPunct="1"/>
            <a:r>
              <a:rPr lang="id-ID" altLang="en-US">
                <a:solidFill>
                  <a:srgbClr val="0000FF"/>
                </a:solidFill>
                <a:latin typeface="Arial" panose="020B0604020202020204" pitchFamily="34" charset="0"/>
              </a:rPr>
              <a:t>Aggregation</a:t>
            </a:r>
            <a:endParaRPr lang="en-US" altLang="en-US">
              <a:solidFill>
                <a:srgbClr val="0000FF"/>
              </a:solidFill>
              <a:latin typeface="Arial" panose="020B0604020202020204" pitchFamily="34" charset="0"/>
            </a:endParaRPr>
          </a:p>
        </p:txBody>
      </p:sp>
      <p:sp>
        <p:nvSpPr>
          <p:cNvPr id="80898" name="Rectangle 1031">
            <a:extLst>
              <a:ext uri="{FF2B5EF4-FFF2-40B4-BE49-F238E27FC236}">
                <a16:creationId xmlns:a16="http://schemas.microsoft.com/office/drawing/2014/main" id="{47376CE0-459C-4AB0-98F5-1FD240CC3333}"/>
              </a:ext>
            </a:extLst>
          </p:cNvPr>
          <p:cNvSpPr>
            <a:spLocks noGrp="1"/>
          </p:cNvSpPr>
          <p:nvPr>
            <p:ph type="body" idx="1"/>
          </p:nvPr>
        </p:nvSpPr>
        <p:spPr>
          <a:xfrm>
            <a:off x="304800" y="1051718"/>
            <a:ext cx="8229600" cy="4754563"/>
          </a:xfrm>
        </p:spPr>
        <p:txBody>
          <a:bodyPr/>
          <a:lstStyle/>
          <a:p>
            <a:pPr eaLnBrk="1" hangingPunct="1">
              <a:lnSpc>
                <a:spcPct val="90000"/>
              </a:lnSpc>
            </a:pPr>
            <a:r>
              <a:rPr lang="en-US" altLang="en-US" sz="2800">
                <a:latin typeface="Arial" panose="020B0604020202020204" pitchFamily="34" charset="0"/>
              </a:rPr>
              <a:t>Aggregation is an abstraction concept for building composite objects from their component</a:t>
            </a:r>
            <a:r>
              <a:rPr lang="id-ID" altLang="en-US" sz="2800">
                <a:latin typeface="Arial" panose="020B0604020202020204" pitchFamily="34" charset="0"/>
              </a:rPr>
              <a:t> objects</a:t>
            </a:r>
            <a:endParaRPr lang="en-US" altLang="en-US" sz="2800">
              <a:latin typeface="Arial" panose="020B0604020202020204" pitchFamily="34" charset="0"/>
            </a:endParaRPr>
          </a:p>
          <a:p>
            <a:pPr algn="l"/>
            <a:r>
              <a:rPr lang="en-ID" sz="2800">
                <a:latin typeface="Arial" panose="020B0604020202020204" pitchFamily="34" charset="0"/>
              </a:rPr>
              <a:t>The EER </a:t>
            </a:r>
            <a:r>
              <a:rPr lang="en-US" sz="2800">
                <a:latin typeface="Arial" panose="020B0604020202020204" pitchFamily="34" charset="0"/>
              </a:rPr>
              <a:t>model does not provide for explicitly, involves the possibility of combining objects that are related by a particular relationship instance into a </a:t>
            </a:r>
            <a:r>
              <a:rPr lang="en-US" sz="2800" b="1" i="1">
                <a:solidFill>
                  <a:srgbClr val="C00000"/>
                </a:solidFill>
                <a:latin typeface="Arial" panose="020B0604020202020204" pitchFamily="34" charset="0"/>
              </a:rPr>
              <a:t>higher-level aggregate object</a:t>
            </a:r>
            <a:r>
              <a:rPr lang="en-US" sz="2800">
                <a:latin typeface="Arial" panose="020B0604020202020204" pitchFamily="34" charset="0"/>
              </a:rPr>
              <a:t>. </a:t>
            </a:r>
          </a:p>
          <a:p>
            <a:pPr marL="808038" indent="-452438" algn="l">
              <a:buNone/>
            </a:pPr>
            <a:r>
              <a:rPr lang="en-US" sz="2400">
                <a:latin typeface="Arial" panose="020B0604020202020204" pitchFamily="34" charset="0"/>
                <a:sym typeface="Wingdings" panose="05000000000000000000" pitchFamily="2" charset="2"/>
              </a:rPr>
              <a:t> </a:t>
            </a:r>
            <a:r>
              <a:rPr lang="en-US" sz="2400">
                <a:latin typeface="Arial" panose="020B0604020202020204" pitchFamily="34" charset="0"/>
              </a:rPr>
              <a:t>This is sometimes useful when the higher-level aggregate object is itself to be </a:t>
            </a:r>
            <a:r>
              <a:rPr lang="en-ID" sz="2400">
                <a:latin typeface="Arial" panose="020B0604020202020204" pitchFamily="34" charset="0"/>
              </a:rPr>
              <a:t>related to another object</a:t>
            </a:r>
            <a:endParaRPr lang="en-US" altLang="en-US" sz="2400">
              <a:latin typeface="Arial" panose="020B0604020202020204" pitchFamily="34" charset="0"/>
            </a:endParaRPr>
          </a:p>
        </p:txBody>
      </p:sp>
      <p:grpSp>
        <p:nvGrpSpPr>
          <p:cNvPr id="5" name="Group 4">
            <a:extLst>
              <a:ext uri="{FF2B5EF4-FFF2-40B4-BE49-F238E27FC236}">
                <a16:creationId xmlns:a16="http://schemas.microsoft.com/office/drawing/2014/main" id="{50645D12-A36C-44DA-8840-8DB1DEB02FC9}"/>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396EC002-E2A2-4D40-9712-91FF0AC85A6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704AD6D7-0BEA-4B7A-BC23-43ED39FFD1D1}"/>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7D34D905-6E6B-470F-BAD2-B44032D4BBA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BDC97ED6-9638-4219-90D7-AD4DD4C1A512}"/>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24B6349C-BDA4-4571-8234-DCA2708EF4A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35</a:t>
              </a:fld>
              <a:r>
                <a:rPr lang="en-US" altLang="en-US" sz="1800" i="1"/>
                <a:t>     </a:t>
              </a:r>
            </a:p>
          </p:txBody>
        </p:sp>
      </p:grpSp>
    </p:spTree>
    <p:extLst>
      <p:ext uri="{BB962C8B-B14F-4D97-AF65-F5344CB8AC3E}">
        <p14:creationId xmlns:p14="http://schemas.microsoft.com/office/powerpoint/2010/main" val="3462075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030">
            <a:extLst>
              <a:ext uri="{FF2B5EF4-FFF2-40B4-BE49-F238E27FC236}">
                <a16:creationId xmlns:a16="http://schemas.microsoft.com/office/drawing/2014/main" id="{D46E67AD-6B0C-495D-8EC9-67F9111700AF}"/>
              </a:ext>
            </a:extLst>
          </p:cNvPr>
          <p:cNvSpPr>
            <a:spLocks noGrp="1"/>
          </p:cNvSpPr>
          <p:nvPr>
            <p:ph type="title"/>
          </p:nvPr>
        </p:nvSpPr>
        <p:spPr>
          <a:xfrm>
            <a:off x="457200" y="31668"/>
            <a:ext cx="8229600" cy="1143000"/>
          </a:xfrm>
        </p:spPr>
        <p:txBody>
          <a:bodyPr/>
          <a:lstStyle/>
          <a:p>
            <a:pPr eaLnBrk="1" hangingPunct="1"/>
            <a:r>
              <a:rPr lang="id-ID" altLang="en-US">
                <a:solidFill>
                  <a:srgbClr val="0000FF"/>
                </a:solidFill>
                <a:latin typeface="Arial" panose="020B0604020202020204" pitchFamily="34" charset="0"/>
              </a:rPr>
              <a:t>Aggregation: Example (</a:t>
            </a:r>
            <a:r>
              <a:rPr lang="en-US" altLang="en-US">
                <a:solidFill>
                  <a:srgbClr val="0000FF"/>
                </a:solidFill>
                <a:latin typeface="Arial" panose="020B0604020202020204" pitchFamily="34" charset="0"/>
              </a:rPr>
              <a:t>1</a:t>
            </a:r>
            <a:r>
              <a:rPr lang="id-ID" altLang="en-US">
                <a:solidFill>
                  <a:srgbClr val="0000FF"/>
                </a:solidFill>
                <a:latin typeface="Arial" panose="020B0604020202020204" pitchFamily="34" charset="0"/>
              </a:rPr>
              <a:t>)</a:t>
            </a:r>
            <a:endParaRPr lang="en-US" altLang="en-US">
              <a:solidFill>
                <a:srgbClr val="0000FF"/>
              </a:solidFill>
              <a:latin typeface="Arial" panose="020B0604020202020204" pitchFamily="34" charset="0"/>
            </a:endParaRPr>
          </a:p>
        </p:txBody>
      </p:sp>
      <p:pic>
        <p:nvPicPr>
          <p:cNvPr id="84994" name="Picture 2" descr="Pink tissue paper">
            <a:extLst>
              <a:ext uri="{FF2B5EF4-FFF2-40B4-BE49-F238E27FC236}">
                <a16:creationId xmlns:a16="http://schemas.microsoft.com/office/drawing/2014/main" id="{DFE55627-47DD-4EC3-B69E-70585E0B1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63" y="1399557"/>
            <a:ext cx="5605849" cy="4590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40BD0419-FFD6-4FE2-B629-B8ECFB16B3D5}"/>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7992E133-EECB-4794-B98E-8C6DF8BD506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B158F665-BCE4-48F6-8057-1C5D0E9A70AD}"/>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0AB07804-642E-4AAE-8F08-A459D9091F4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57A7AB87-3B51-41A1-8219-6403D453D89E}"/>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AB61098D-2D5B-4131-856E-30F02778359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36</a:t>
              </a:fld>
              <a:r>
                <a:rPr lang="en-US" altLang="en-US" sz="1800" i="1"/>
                <a:t>     </a:t>
              </a:r>
            </a:p>
          </p:txBody>
        </p:sp>
      </p:grpSp>
      <p:sp>
        <p:nvSpPr>
          <p:cNvPr id="11" name="Rectangle 1031">
            <a:extLst>
              <a:ext uri="{FF2B5EF4-FFF2-40B4-BE49-F238E27FC236}">
                <a16:creationId xmlns:a16="http://schemas.microsoft.com/office/drawing/2014/main" id="{2CD094D4-4618-4145-885B-9F8602F31C69}"/>
              </a:ext>
            </a:extLst>
          </p:cNvPr>
          <p:cNvSpPr txBox="1">
            <a:spLocks/>
          </p:cNvSpPr>
          <p:nvPr/>
        </p:nvSpPr>
        <p:spPr bwMode="auto">
          <a:xfrm>
            <a:off x="5408141" y="1634544"/>
            <a:ext cx="388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09625" indent="-457200">
              <a:buAutoNum type="alphaLcParenBoth"/>
            </a:pPr>
            <a:r>
              <a:rPr lang="en-US" altLang="en-US" sz="1900">
                <a:latin typeface="Arial" panose="020B0604020202020204" pitchFamily="34" charset="0"/>
              </a:rPr>
              <a:t>The relationship type INTERVIEW</a:t>
            </a:r>
          </a:p>
        </p:txBody>
      </p:sp>
      <p:sp>
        <p:nvSpPr>
          <p:cNvPr id="12" name="Rectangle 1031">
            <a:extLst>
              <a:ext uri="{FF2B5EF4-FFF2-40B4-BE49-F238E27FC236}">
                <a16:creationId xmlns:a16="http://schemas.microsoft.com/office/drawing/2014/main" id="{1A9F536A-C58E-484C-B86F-5C1D261F0187}"/>
              </a:ext>
            </a:extLst>
          </p:cNvPr>
          <p:cNvSpPr txBox="1">
            <a:spLocks/>
          </p:cNvSpPr>
          <p:nvPr/>
        </p:nvSpPr>
        <p:spPr bwMode="auto">
          <a:xfrm>
            <a:off x="5408141" y="2638641"/>
            <a:ext cx="3216875" cy="151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2425" indent="0">
              <a:buNone/>
            </a:pPr>
            <a:r>
              <a:rPr lang="en-US" altLang="en-US" sz="1900">
                <a:latin typeface="Arial" panose="020B0604020202020204" pitchFamily="34" charset="0"/>
              </a:rPr>
              <a:t>(b)	Including 	JOB_OFFER</a:t>
            </a:r>
            <a:r>
              <a:rPr lang="id-ID" altLang="en-US" sz="1900">
                <a:latin typeface="Arial" panose="020B0604020202020204" pitchFamily="34" charset="0"/>
              </a:rPr>
              <a:t> </a:t>
            </a:r>
            <a:r>
              <a:rPr lang="en-US" altLang="en-US" sz="1900">
                <a:latin typeface="Arial" panose="020B0604020202020204" pitchFamily="34" charset="0"/>
              </a:rPr>
              <a:t>in 	a 	ternary relationship 	type  </a:t>
            </a:r>
            <a:r>
              <a:rPr lang="en-US" altLang="en-US" sz="1900">
                <a:solidFill>
                  <a:srgbClr val="FF0000"/>
                </a:solidFill>
                <a:latin typeface="Arial" panose="020B0604020202020204" pitchFamily="34" charset="0"/>
              </a:rPr>
              <a:t>incorrect</a:t>
            </a:r>
            <a:r>
              <a:rPr lang="en-US" altLang="en-US" sz="1900">
                <a:latin typeface="Arial" panose="020B0604020202020204" pitchFamily="34" charset="0"/>
              </a:rPr>
              <a:t>)</a:t>
            </a:r>
          </a:p>
        </p:txBody>
      </p:sp>
      <p:sp>
        <p:nvSpPr>
          <p:cNvPr id="13" name="Rectangle 1031">
            <a:extLst>
              <a:ext uri="{FF2B5EF4-FFF2-40B4-BE49-F238E27FC236}">
                <a16:creationId xmlns:a16="http://schemas.microsoft.com/office/drawing/2014/main" id="{9C140CDA-252A-4C54-8DD5-03EC1D21D6FB}"/>
              </a:ext>
            </a:extLst>
          </p:cNvPr>
          <p:cNvSpPr txBox="1">
            <a:spLocks/>
          </p:cNvSpPr>
          <p:nvPr/>
        </p:nvSpPr>
        <p:spPr bwMode="auto">
          <a:xfrm>
            <a:off x="5294870" y="4119718"/>
            <a:ext cx="3886200" cy="127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2425" indent="0">
              <a:buNone/>
            </a:pPr>
            <a:r>
              <a:rPr lang="en-US" altLang="en-US" sz="1900">
                <a:latin typeface="Arial" panose="020B0604020202020204" pitchFamily="34" charset="0"/>
              </a:rPr>
              <a:t>(c) 	Having the RESULTS_IN 	participatein other </a:t>
            </a:r>
            <a:r>
              <a:rPr lang="id-ID" altLang="en-US" sz="1900">
                <a:latin typeface="Arial" panose="020B0604020202020204" pitchFamily="34" charset="0"/>
              </a:rPr>
              <a:t> </a:t>
            </a:r>
            <a:r>
              <a:rPr lang="en-US" altLang="en-US" sz="1900">
                <a:latin typeface="Arial" panose="020B0604020202020204" pitchFamily="34" charset="0"/>
              </a:rPr>
              <a:t>	relationships (</a:t>
            </a:r>
            <a:r>
              <a:rPr lang="en-US" altLang="en-US" sz="1900">
                <a:solidFill>
                  <a:srgbClr val="FF0000"/>
                </a:solidFill>
                <a:latin typeface="Arial" panose="020B0604020202020204" pitchFamily="34" charset="0"/>
              </a:rPr>
              <a:t>generally 	not allowed in ER</a:t>
            </a:r>
            <a:r>
              <a:rPr lang="en-US" altLang="en-US" sz="1900">
                <a:latin typeface="Arial" panose="020B0604020202020204" pitchFamily="3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030">
            <a:extLst>
              <a:ext uri="{FF2B5EF4-FFF2-40B4-BE49-F238E27FC236}">
                <a16:creationId xmlns:a16="http://schemas.microsoft.com/office/drawing/2014/main" id="{B6B0EA4C-C5D0-457F-B0B0-AE6E779364CE}"/>
              </a:ext>
            </a:extLst>
          </p:cNvPr>
          <p:cNvSpPr>
            <a:spLocks noGrp="1"/>
          </p:cNvSpPr>
          <p:nvPr>
            <p:ph type="title"/>
          </p:nvPr>
        </p:nvSpPr>
        <p:spPr>
          <a:xfrm>
            <a:off x="457200" y="0"/>
            <a:ext cx="8229600" cy="1143000"/>
          </a:xfrm>
        </p:spPr>
        <p:txBody>
          <a:bodyPr/>
          <a:lstStyle/>
          <a:p>
            <a:pPr eaLnBrk="1" hangingPunct="1"/>
            <a:r>
              <a:rPr lang="id-ID" altLang="en-US">
                <a:solidFill>
                  <a:srgbClr val="0000FF"/>
                </a:solidFill>
                <a:latin typeface="Arial" panose="020B0604020202020204" pitchFamily="34" charset="0"/>
              </a:rPr>
              <a:t>Aggregation: Example (</a:t>
            </a:r>
            <a:r>
              <a:rPr lang="en-US" altLang="en-US">
                <a:solidFill>
                  <a:srgbClr val="0000FF"/>
                </a:solidFill>
                <a:latin typeface="Arial" panose="020B0604020202020204" pitchFamily="34" charset="0"/>
              </a:rPr>
              <a:t>2</a:t>
            </a:r>
            <a:r>
              <a:rPr lang="id-ID" altLang="en-US">
                <a:solidFill>
                  <a:srgbClr val="0000FF"/>
                </a:solidFill>
                <a:latin typeface="Arial" panose="020B0604020202020204" pitchFamily="34" charset="0"/>
              </a:rPr>
              <a:t>)</a:t>
            </a:r>
            <a:endParaRPr lang="en-US" altLang="en-US">
              <a:solidFill>
                <a:srgbClr val="0000FF"/>
              </a:solidFill>
              <a:latin typeface="Arial" panose="020B0604020202020204" pitchFamily="34" charset="0"/>
            </a:endParaRPr>
          </a:p>
        </p:txBody>
      </p:sp>
      <p:grpSp>
        <p:nvGrpSpPr>
          <p:cNvPr id="5" name="Group 4">
            <a:extLst>
              <a:ext uri="{FF2B5EF4-FFF2-40B4-BE49-F238E27FC236}">
                <a16:creationId xmlns:a16="http://schemas.microsoft.com/office/drawing/2014/main" id="{F73EF31D-B03B-4B41-93A6-8F1CEEFA4D04}"/>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7EC0E504-E382-468D-9CFB-5BA4E335EE8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3016DA3D-2BC6-40F8-8F47-4BEE80D1253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2045FE64-0796-49AB-A153-E777D63F80D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F70990AB-477D-4828-8408-745837E7B08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3B9F8B49-83EC-496B-BE54-7EBA0CA4809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37</a:t>
              </a:fld>
              <a:r>
                <a:rPr lang="en-US" altLang="en-US" sz="1800" i="1"/>
                <a:t>     </a:t>
              </a:r>
            </a:p>
          </p:txBody>
        </p:sp>
      </p:grpSp>
      <p:sp>
        <p:nvSpPr>
          <p:cNvPr id="11" name="Rectangle 1031">
            <a:extLst>
              <a:ext uri="{FF2B5EF4-FFF2-40B4-BE49-F238E27FC236}">
                <a16:creationId xmlns:a16="http://schemas.microsoft.com/office/drawing/2014/main" id="{5EEA0082-ACC2-486D-99FB-3337BE5A672A}"/>
              </a:ext>
            </a:extLst>
          </p:cNvPr>
          <p:cNvSpPr txBox="1">
            <a:spLocks/>
          </p:cNvSpPr>
          <p:nvPr/>
        </p:nvSpPr>
        <p:spPr bwMode="auto">
          <a:xfrm>
            <a:off x="5393372" y="1513682"/>
            <a:ext cx="3352800" cy="433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15963" indent="-363538">
              <a:buNone/>
            </a:pPr>
            <a:r>
              <a:rPr lang="en-US" altLang="en-US" sz="1900">
                <a:latin typeface="Arial" panose="020B0604020202020204" pitchFamily="34" charset="0"/>
              </a:rPr>
              <a:t>(d) </a:t>
            </a:r>
            <a:r>
              <a:rPr lang="en-US" altLang="en-US" sz="1900">
                <a:solidFill>
                  <a:srgbClr val="0000FF"/>
                </a:solidFill>
                <a:latin typeface="Arial" panose="020B0604020202020204" pitchFamily="34" charset="0"/>
              </a:rPr>
              <a:t>Correct representation</a:t>
            </a:r>
            <a:r>
              <a:rPr lang="id-ID" altLang="en-US" sz="1900">
                <a:latin typeface="Arial" panose="020B0604020202020204" pitchFamily="34" charset="0"/>
              </a:rPr>
              <a:t> </a:t>
            </a:r>
            <a:r>
              <a:rPr lang="en-US" altLang="en-US" sz="1900">
                <a:latin typeface="Arial" panose="020B0604020202020204" pitchFamily="34" charset="0"/>
              </a:rPr>
              <a:t>in ER</a:t>
            </a:r>
            <a:r>
              <a:rPr lang="id-ID" altLang="en-US" sz="1900">
                <a:latin typeface="Arial" panose="020B0604020202020204" pitchFamily="34" charset="0"/>
              </a:rPr>
              <a:t> a</a:t>
            </a:r>
            <a:r>
              <a:rPr lang="en-US" altLang="en-US" sz="1900">
                <a:latin typeface="Arial" panose="020B0604020202020204" pitchFamily="34" charset="0"/>
              </a:rPr>
              <a:t>ggregat</a:t>
            </a:r>
            <a:r>
              <a:rPr lang="id-ID" altLang="en-US" sz="1900">
                <a:latin typeface="Arial" panose="020B0604020202020204" pitchFamily="34" charset="0"/>
              </a:rPr>
              <a:t>ing of</a:t>
            </a:r>
            <a:r>
              <a:rPr lang="en-US" altLang="en-US" sz="1900">
                <a:latin typeface="Arial" panose="020B0604020202020204" pitchFamily="34" charset="0"/>
              </a:rPr>
              <a:t> attribute values of an object to form</a:t>
            </a:r>
            <a:r>
              <a:rPr lang="id-ID" altLang="en-US" sz="1900">
                <a:latin typeface="Arial" panose="020B0604020202020204" pitchFamily="34" charset="0"/>
              </a:rPr>
              <a:t> the whole objerct</a:t>
            </a:r>
            <a:endParaRPr lang="en-US" altLang="en-US" sz="1900">
              <a:latin typeface="Arial" panose="020B0604020202020204" pitchFamily="34" charset="0"/>
            </a:endParaRPr>
          </a:p>
          <a:p>
            <a:pPr marL="715963" indent="-363538">
              <a:buNone/>
            </a:pPr>
            <a:endParaRPr lang="en-US" altLang="en-US" sz="1900">
              <a:latin typeface="Arial" panose="020B0604020202020204" pitchFamily="34" charset="0"/>
            </a:endParaRPr>
          </a:p>
          <a:p>
            <a:pPr marL="715963" indent="-363538">
              <a:buNone/>
            </a:pPr>
            <a:endParaRPr lang="en-US" altLang="en-US" sz="1900">
              <a:latin typeface="Arial" panose="020B0604020202020204" pitchFamily="34" charset="0"/>
            </a:endParaRPr>
          </a:p>
          <a:p>
            <a:pPr marL="715963" indent="-363538">
              <a:buNone/>
            </a:pPr>
            <a:endParaRPr lang="en-US" altLang="en-US" sz="1900">
              <a:latin typeface="Arial" panose="020B0604020202020204" pitchFamily="34" charset="0"/>
            </a:endParaRPr>
          </a:p>
          <a:p>
            <a:pPr marL="715963" indent="-363538">
              <a:buNone/>
            </a:pPr>
            <a:r>
              <a:rPr lang="en-US" altLang="en-US" sz="1900">
                <a:latin typeface="Arial" panose="020B0604020202020204" pitchFamily="34" charset="0"/>
              </a:rPr>
              <a:t>(e) </a:t>
            </a:r>
            <a:r>
              <a:rPr lang="en-US" altLang="en-US" sz="1900">
                <a:solidFill>
                  <a:srgbClr val="0000FF"/>
                </a:solidFill>
                <a:latin typeface="Arial" panose="020B0604020202020204" pitchFamily="34" charset="0"/>
              </a:rPr>
              <a:t>Correct representation</a:t>
            </a:r>
            <a:r>
              <a:rPr lang="id-ID" altLang="en-US" sz="1900">
                <a:latin typeface="Arial" panose="020B0604020202020204" pitchFamily="34" charset="0"/>
              </a:rPr>
              <a:t> </a:t>
            </a:r>
            <a:r>
              <a:rPr lang="en-US" altLang="en-US" sz="1900">
                <a:latin typeface="Arial" panose="020B0604020202020204" pitchFamily="34" charset="0"/>
              </a:rPr>
              <a:t>in Chen model (using</a:t>
            </a:r>
            <a:r>
              <a:rPr lang="en-US" altLang="en-US" sz="1900">
                <a:solidFill>
                  <a:srgbClr val="FF0000"/>
                </a:solidFill>
                <a:latin typeface="Arial" panose="020B0604020202020204" pitchFamily="34" charset="0"/>
              </a:rPr>
              <a:t> associatve entity</a:t>
            </a:r>
            <a:r>
              <a:rPr lang="en-US" altLang="en-US" sz="1900">
                <a:latin typeface="Arial" panose="020B0604020202020204" pitchFamily="34" charset="0"/>
              </a:rPr>
              <a:t>)</a:t>
            </a:r>
            <a:endParaRPr lang="id-ID" altLang="en-US" sz="1900">
              <a:latin typeface="Arial" panose="020B0604020202020204" pitchFamily="34" charset="0"/>
            </a:endParaRPr>
          </a:p>
        </p:txBody>
      </p:sp>
      <p:graphicFrame>
        <p:nvGraphicFramePr>
          <p:cNvPr id="2" name="Object 1">
            <a:extLst>
              <a:ext uri="{FF2B5EF4-FFF2-40B4-BE49-F238E27FC236}">
                <a16:creationId xmlns:a16="http://schemas.microsoft.com/office/drawing/2014/main" id="{7DC29918-E830-DD33-7F5A-104B40E3E6E4}"/>
              </a:ext>
            </a:extLst>
          </p:cNvPr>
          <p:cNvGraphicFramePr>
            <a:graphicFrameLocks noChangeAspect="1"/>
          </p:cNvGraphicFramePr>
          <p:nvPr/>
        </p:nvGraphicFramePr>
        <p:xfrm>
          <a:off x="76200" y="1013619"/>
          <a:ext cx="5644033" cy="2567781"/>
        </p:xfrm>
        <a:graphic>
          <a:graphicData uri="http://schemas.openxmlformats.org/presentationml/2006/ole">
            <mc:AlternateContent xmlns:mc="http://schemas.openxmlformats.org/markup-compatibility/2006">
              <mc:Choice xmlns:v="urn:schemas-microsoft-com:vml" Requires="v">
                <p:oleObj name="Bitmap Image" r:id="rId4" imgW="4229280" imgH="1924200" progId="PBrush">
                  <p:embed/>
                </p:oleObj>
              </mc:Choice>
              <mc:Fallback>
                <p:oleObj name="Bitmap Image" r:id="rId4" imgW="4229280" imgH="1924200" progId="PBrush">
                  <p:embed/>
                  <p:pic>
                    <p:nvPicPr>
                      <p:cNvPr id="2" name="Object 1">
                        <a:extLst>
                          <a:ext uri="{FF2B5EF4-FFF2-40B4-BE49-F238E27FC236}">
                            <a16:creationId xmlns:a16="http://schemas.microsoft.com/office/drawing/2014/main" id="{7DC29918-E830-DD33-7F5A-104B40E3E6E4}"/>
                          </a:ext>
                        </a:extLst>
                      </p:cNvPr>
                      <p:cNvPicPr/>
                      <p:nvPr/>
                    </p:nvPicPr>
                    <p:blipFill>
                      <a:blip r:embed="rId5"/>
                      <a:stretch>
                        <a:fillRect/>
                      </a:stretch>
                    </p:blipFill>
                    <p:spPr>
                      <a:xfrm>
                        <a:off x="76200" y="1013619"/>
                        <a:ext cx="5644033" cy="2567781"/>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E438B7E-731F-93BB-1B7B-93C2C32BFF60}"/>
              </a:ext>
            </a:extLst>
          </p:cNvPr>
          <p:cNvPicPr>
            <a:picLocks noChangeAspect="1"/>
          </p:cNvPicPr>
          <p:nvPr/>
        </p:nvPicPr>
        <p:blipFill>
          <a:blip r:embed="rId6"/>
          <a:stretch>
            <a:fillRect/>
          </a:stretch>
        </p:blipFill>
        <p:spPr>
          <a:xfrm>
            <a:off x="821372" y="3643312"/>
            <a:ext cx="4831252" cy="2286793"/>
          </a:xfrm>
          <a:prstGeom prst="rect">
            <a:avLst/>
          </a:prstGeom>
        </p:spPr>
      </p:pic>
      <p:sp>
        <p:nvSpPr>
          <p:cNvPr id="13" name="TextBox 12">
            <a:extLst>
              <a:ext uri="{FF2B5EF4-FFF2-40B4-BE49-F238E27FC236}">
                <a16:creationId xmlns:a16="http://schemas.microsoft.com/office/drawing/2014/main" id="{4AA0B339-A812-6144-FA5A-815A8F479537}"/>
              </a:ext>
            </a:extLst>
          </p:cNvPr>
          <p:cNvSpPr txBox="1"/>
          <p:nvPr/>
        </p:nvSpPr>
        <p:spPr>
          <a:xfrm>
            <a:off x="221158" y="4158892"/>
            <a:ext cx="4572000" cy="369332"/>
          </a:xfrm>
          <a:prstGeom prst="rect">
            <a:avLst/>
          </a:prstGeom>
          <a:noFill/>
        </p:spPr>
        <p:txBody>
          <a:bodyPr wrap="square">
            <a:spAutoFit/>
          </a:bodyPr>
          <a:lstStyle/>
          <a:p>
            <a:r>
              <a:rPr lang="en-US" altLang="en-US" sz="1800">
                <a:latin typeface="Arial" panose="020B0604020202020204" pitchFamily="34" charset="0"/>
              </a:rPr>
              <a:t>(e) </a:t>
            </a:r>
            <a:endParaRPr lang="en-ID"/>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030">
            <a:extLst>
              <a:ext uri="{FF2B5EF4-FFF2-40B4-BE49-F238E27FC236}">
                <a16:creationId xmlns:a16="http://schemas.microsoft.com/office/drawing/2014/main" id="{0F1AD9A0-E6B4-4951-834E-EA885DADA930}"/>
              </a:ext>
            </a:extLst>
          </p:cNvPr>
          <p:cNvSpPr>
            <a:spLocks noGrp="1"/>
          </p:cNvSpPr>
          <p:nvPr>
            <p:ph type="title"/>
          </p:nvPr>
        </p:nvSpPr>
        <p:spPr>
          <a:xfrm>
            <a:off x="304800" y="78261"/>
            <a:ext cx="8229600" cy="759939"/>
          </a:xfrm>
        </p:spPr>
        <p:txBody>
          <a:bodyPr/>
          <a:lstStyle/>
          <a:p>
            <a:pPr eaLnBrk="1" hangingPunct="1"/>
            <a:r>
              <a:rPr lang="en-US" altLang="en-US" dirty="0">
                <a:solidFill>
                  <a:srgbClr val="0000FF"/>
                </a:solidFill>
                <a:latin typeface="Arial" panose="020B0604020202020204" pitchFamily="34" charset="0"/>
              </a:rPr>
              <a:t>In-class Exercise</a:t>
            </a:r>
          </a:p>
        </p:txBody>
      </p:sp>
      <p:sp>
        <p:nvSpPr>
          <p:cNvPr id="80898" name="Rectangle 1031">
            <a:extLst>
              <a:ext uri="{FF2B5EF4-FFF2-40B4-BE49-F238E27FC236}">
                <a16:creationId xmlns:a16="http://schemas.microsoft.com/office/drawing/2014/main" id="{47376CE0-459C-4AB0-98F5-1FD240CC3333}"/>
              </a:ext>
            </a:extLst>
          </p:cNvPr>
          <p:cNvSpPr>
            <a:spLocks noGrp="1"/>
          </p:cNvSpPr>
          <p:nvPr>
            <p:ph type="body" idx="1"/>
          </p:nvPr>
        </p:nvSpPr>
        <p:spPr>
          <a:xfrm>
            <a:off x="304800" y="923926"/>
            <a:ext cx="8229600" cy="5095874"/>
          </a:xfrm>
        </p:spPr>
        <p:txBody>
          <a:bodyPr/>
          <a:lstStyle/>
          <a:p>
            <a:pPr marL="0" lvl="0" indent="0" algn="just">
              <a:spcAft>
                <a:spcPts val="600"/>
              </a:spcAft>
              <a:buNone/>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Consider an ONLINE_AUCTION database system in which members (buyers and sellers) participate in the sale of items. Design an ER/EER diagram for this ONLINE_AUCTION database. The data requirements for this system are summarized as follows: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274638" lvl="3" indent="-274638" algn="just">
              <a:buFont typeface="+mj-lt"/>
              <a:buAutoNum type="alphaLcParen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online site has members, each of whom is identified by a unique member number and is described by an e-mail address, name, password, home address, and phone number.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274638" lvl="3" indent="-274638" algn="just">
              <a:buFont typeface="+mj-lt"/>
              <a:buAutoNum type="alphaLcParenR"/>
            </a:pPr>
            <a:r>
              <a:rPr lang="en-US" sz="1600" dirty="0">
                <a:effectLst/>
                <a:latin typeface="Calibri" panose="020F0502020204030204" pitchFamily="34" charset="0"/>
                <a:ea typeface="Calibri" panose="020F0502020204030204" pitchFamily="34" charset="0"/>
                <a:cs typeface="Times New Roman" panose="02020603050405020304" pitchFamily="18" charset="0"/>
              </a:rPr>
              <a:t>A member may be a buyer or a seller. A buyer has a shipping address recorded in the database. A seller has a bank account number and routing number recorded in the database.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274638" lvl="3" indent="-274638" algn="just">
              <a:buFont typeface="+mj-lt"/>
              <a:buAutoNum type="alphaLcParenR"/>
            </a:pPr>
            <a:r>
              <a:rPr lang="en-US" sz="1600" dirty="0">
                <a:effectLst/>
                <a:latin typeface="Calibri" panose="020F0502020204030204" pitchFamily="34" charset="0"/>
                <a:ea typeface="Calibri" panose="020F0502020204030204" pitchFamily="34" charset="0"/>
                <a:cs typeface="Times New Roman" panose="02020603050405020304" pitchFamily="18" charset="0"/>
              </a:rPr>
              <a:t> Items are placed by a seller for sale and are identified by a unique item number assigned by the system. Items are also described by an item title, a description, starting bid price, bidding increment, the start date of the auction, and the end date of the auction.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274638" lvl="3" indent="-274638" algn="just">
              <a:buFont typeface="+mj-lt"/>
              <a:buAutoNum type="alphaLcParenR"/>
            </a:pPr>
            <a:r>
              <a:rPr lang="en-US" sz="1600" dirty="0">
                <a:effectLst/>
                <a:latin typeface="Calibri" panose="020F0502020204030204" pitchFamily="34" charset="0"/>
                <a:ea typeface="Calibri" panose="020F0502020204030204" pitchFamily="34" charset="0"/>
                <a:cs typeface="Times New Roman" panose="02020603050405020304" pitchFamily="18" charset="0"/>
              </a:rPr>
              <a:t>Items are also categorized based on a fixed classification hierarchy (for example, a modem may be classified as COMPUTER → HARDWARE → MODEM).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274638" lvl="3" indent="-274638" algn="just">
              <a:buFont typeface="+mj-lt"/>
              <a:buAutoNum type="alphaLcParenR"/>
            </a:pPr>
            <a:r>
              <a:rPr lang="en-US" sz="1600" dirty="0">
                <a:effectLst/>
                <a:latin typeface="Calibri" panose="020F0502020204030204" pitchFamily="34" charset="0"/>
                <a:ea typeface="Calibri" panose="020F0502020204030204" pitchFamily="34" charset="0"/>
                <a:cs typeface="Times New Roman" panose="02020603050405020304" pitchFamily="18" charset="0"/>
              </a:rPr>
              <a:t>Buyers make bids for items they are interested in. Bid price and time of bid is recorded. The bidder at the end of the auction with the highest bid price is declared the winner and a transaction between buyer and seller may then proceed.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274638" lvl="3" indent="-274638" algn="just">
              <a:buFont typeface="+mj-lt"/>
              <a:buAutoNum type="alphaLcParen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buyer and seller may record feedback regarding their completed transactions. Feedback contains a rating of the other party participating in the transaction (1–10) and a comment.</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eaLnBrk="1" hangingPunct="1">
              <a:lnSpc>
                <a:spcPct val="90000"/>
              </a:lnSpc>
              <a:buNone/>
            </a:pPr>
            <a:endParaRPr lang="en-US" altLang="en-US" sz="2400" dirty="0">
              <a:latin typeface="Arial" panose="020B0604020202020204" pitchFamily="34" charset="0"/>
            </a:endParaRPr>
          </a:p>
        </p:txBody>
      </p:sp>
      <p:grpSp>
        <p:nvGrpSpPr>
          <p:cNvPr id="5" name="Group 4">
            <a:extLst>
              <a:ext uri="{FF2B5EF4-FFF2-40B4-BE49-F238E27FC236}">
                <a16:creationId xmlns:a16="http://schemas.microsoft.com/office/drawing/2014/main" id="{50645D12-A36C-44DA-8840-8DB1DEB02FC9}"/>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396EC002-E2A2-4D40-9712-91FF0AC85A6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704AD6D7-0BEA-4B7A-BC23-43ED39FFD1D1}"/>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7D34D905-6E6B-470F-BAD2-B44032D4BBA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BDC97ED6-9638-4219-90D7-AD4DD4C1A512}"/>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24B6349C-BDA4-4571-8234-DCA2708EF4A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38</a:t>
              </a:fld>
              <a:r>
                <a:rPr lang="en-US" altLang="en-US" sz="1800" i="1"/>
                <a:t>     </a:t>
              </a:r>
            </a:p>
          </p:txBody>
        </p:sp>
      </p:grpSp>
    </p:spTree>
    <p:extLst>
      <p:ext uri="{BB962C8B-B14F-4D97-AF65-F5344CB8AC3E}">
        <p14:creationId xmlns:p14="http://schemas.microsoft.com/office/powerpoint/2010/main" val="614464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a:extLst>
              <a:ext uri="{FF2B5EF4-FFF2-40B4-BE49-F238E27FC236}">
                <a16:creationId xmlns:a16="http://schemas.microsoft.com/office/drawing/2014/main" id="{2FB93B34-3676-4F53-9FE3-38842A9114E4}"/>
              </a:ext>
            </a:extLst>
          </p:cNvPr>
          <p:cNvSpPr>
            <a:spLocks noGrp="1"/>
          </p:cNvSpPr>
          <p:nvPr>
            <p:ph idx="1"/>
          </p:nvPr>
        </p:nvSpPr>
        <p:spPr>
          <a:xfrm>
            <a:off x="533400" y="5334000"/>
            <a:ext cx="8077200" cy="990600"/>
          </a:xfrm>
        </p:spPr>
        <p:txBody>
          <a:bodyPr/>
          <a:lstStyle/>
          <a:p>
            <a:pPr marL="0" lvl="1" indent="0" algn="ctr" eaLnBrk="1" hangingPunct="1">
              <a:buFont typeface="Arial" panose="020B0604020202020204" pitchFamily="34" charset="0"/>
              <a:buNone/>
            </a:pPr>
            <a:r>
              <a:rPr lang="en-US" altLang="en-US" sz="4000" b="1">
                <a:solidFill>
                  <a:srgbClr val="0A15F6"/>
                </a:solidFill>
              </a:rPr>
              <a:t>End of Chapter 4-2</a:t>
            </a:r>
          </a:p>
          <a:p>
            <a:pPr marL="0" lvl="1" indent="0" algn="ctr" eaLnBrk="1" hangingPunct="1">
              <a:buFont typeface="Arial" panose="020B0604020202020204" pitchFamily="34" charset="0"/>
              <a:buNone/>
            </a:pPr>
            <a:endParaRPr lang="en-US" altLang="en-US" sz="2600"/>
          </a:p>
        </p:txBody>
      </p:sp>
      <p:sp>
        <p:nvSpPr>
          <p:cNvPr id="90114" name="Rectangle 8">
            <a:extLst>
              <a:ext uri="{FF2B5EF4-FFF2-40B4-BE49-F238E27FC236}">
                <a16:creationId xmlns:a16="http://schemas.microsoft.com/office/drawing/2014/main" id="{F85FBD4E-5CAE-4AC5-B080-2BBE564A5E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id-ID" altLang="en-US" sz="1800">
              <a:solidFill>
                <a:srgbClr val="000000"/>
              </a:solidFill>
            </a:endParaRPr>
          </a:p>
        </p:txBody>
      </p:sp>
      <p:pic>
        <p:nvPicPr>
          <p:cNvPr id="90115" name="Picture 2">
            <a:extLst>
              <a:ext uri="{FF2B5EF4-FFF2-40B4-BE49-F238E27FC236}">
                <a16:creationId xmlns:a16="http://schemas.microsoft.com/office/drawing/2014/main" id="{CEA0DFBA-55E4-4403-AA65-69B8A6755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01650"/>
            <a:ext cx="365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a:extLst>
              <a:ext uri="{FF2B5EF4-FFF2-40B4-BE49-F238E27FC236}">
                <a16:creationId xmlns:a16="http://schemas.microsoft.com/office/drawing/2014/main" id="{957C7F9F-493C-4112-B08B-C9E9381E8467}"/>
              </a:ext>
            </a:extLst>
          </p:cNvPr>
          <p:cNvSpPr>
            <a:spLocks noGrp="1"/>
          </p:cNvSpPr>
          <p:nvPr>
            <p:ph type="title"/>
          </p:nvPr>
        </p:nvSpPr>
        <p:spPr>
          <a:xfrm>
            <a:off x="304800" y="274638"/>
            <a:ext cx="8534400" cy="1143000"/>
          </a:xfrm>
        </p:spPr>
        <p:txBody>
          <a:bodyPr/>
          <a:lstStyle/>
          <a:p>
            <a:pPr eaLnBrk="1" hangingPunct="1"/>
            <a:r>
              <a:rPr lang="en-US" altLang="en-US">
                <a:solidFill>
                  <a:srgbClr val="0000FF"/>
                </a:solidFill>
                <a:latin typeface="Arial" panose="020B0604020202020204" pitchFamily="34" charset="0"/>
              </a:rPr>
              <a:t>Subclasses and Superclasses (1)</a:t>
            </a:r>
          </a:p>
        </p:txBody>
      </p:sp>
      <p:sp>
        <p:nvSpPr>
          <p:cNvPr id="16386" name="Rectangle 5">
            <a:extLst>
              <a:ext uri="{FF2B5EF4-FFF2-40B4-BE49-F238E27FC236}">
                <a16:creationId xmlns:a16="http://schemas.microsoft.com/office/drawing/2014/main" id="{6C398DA6-1E1A-4EDD-9921-1C95D162CBFE}"/>
              </a:ext>
            </a:extLst>
          </p:cNvPr>
          <p:cNvSpPr>
            <a:spLocks noGrp="1"/>
          </p:cNvSpPr>
          <p:nvPr>
            <p:ph type="body" idx="1"/>
          </p:nvPr>
        </p:nvSpPr>
        <p:spPr/>
        <p:txBody>
          <a:bodyPr/>
          <a:lstStyle/>
          <a:p>
            <a:pPr eaLnBrk="1" hangingPunct="1"/>
            <a:r>
              <a:rPr lang="en-US" altLang="en-US" sz="2400">
                <a:latin typeface="Arial" panose="020B0604020202020204" pitchFamily="34" charset="0"/>
              </a:rPr>
              <a:t>An entity type may have additional meaningful subgroupings of its entities</a:t>
            </a:r>
          </a:p>
          <a:p>
            <a:pPr lvl="1" eaLnBrk="1" hangingPunct="1"/>
            <a:r>
              <a:rPr lang="en-US" altLang="en-US" sz="2200">
                <a:latin typeface="Arial" panose="020B0604020202020204" pitchFamily="34" charset="0"/>
              </a:rPr>
              <a:t>Example: EMPLOYEE may be further grouped into: </a:t>
            </a:r>
          </a:p>
          <a:p>
            <a:pPr lvl="2" eaLnBrk="1" hangingPunct="1"/>
            <a:r>
              <a:rPr lang="en-US" altLang="en-US" sz="2000">
                <a:latin typeface="Arial" panose="020B0604020202020204" pitchFamily="34" charset="0"/>
              </a:rPr>
              <a:t>SECRETARY, ENGINEER, TECHNICIAN, …</a:t>
            </a:r>
          </a:p>
          <a:p>
            <a:pPr lvl="3" eaLnBrk="1" hangingPunct="1"/>
            <a:r>
              <a:rPr lang="en-US" altLang="en-US" sz="1800">
                <a:latin typeface="Arial" panose="020B0604020202020204" pitchFamily="34" charset="0"/>
              </a:rPr>
              <a:t>Based on the EMPLOYEE’s Job</a:t>
            </a:r>
          </a:p>
          <a:p>
            <a:pPr lvl="2" eaLnBrk="1" hangingPunct="1"/>
            <a:r>
              <a:rPr lang="en-US" altLang="en-US" sz="2000">
                <a:latin typeface="Arial" panose="020B0604020202020204" pitchFamily="34" charset="0"/>
              </a:rPr>
              <a:t>MANAGER</a:t>
            </a:r>
          </a:p>
          <a:p>
            <a:pPr lvl="3" eaLnBrk="1" hangingPunct="1"/>
            <a:r>
              <a:rPr lang="en-US" altLang="en-US" sz="1800">
                <a:latin typeface="Arial" panose="020B0604020202020204" pitchFamily="34" charset="0"/>
              </a:rPr>
              <a:t>EMPLOYEEs who are managers</a:t>
            </a:r>
          </a:p>
          <a:p>
            <a:pPr lvl="2" eaLnBrk="1" hangingPunct="1"/>
            <a:r>
              <a:rPr lang="en-US" altLang="en-US" sz="2000">
                <a:latin typeface="Arial" panose="020B0604020202020204" pitchFamily="34" charset="0"/>
              </a:rPr>
              <a:t>SALARIED_EMPLOYEE, HOURLY_EMPLOYEE</a:t>
            </a:r>
          </a:p>
          <a:p>
            <a:pPr lvl="3" eaLnBrk="1" hangingPunct="1"/>
            <a:r>
              <a:rPr lang="en-US" altLang="en-US" sz="1800">
                <a:latin typeface="Arial" panose="020B0604020202020204" pitchFamily="34" charset="0"/>
              </a:rPr>
              <a:t>Based on the EMPLOYEE’s method of pay</a:t>
            </a:r>
          </a:p>
          <a:p>
            <a:pPr eaLnBrk="1" hangingPunct="1"/>
            <a:r>
              <a:rPr lang="en-US" altLang="en-US" sz="2400">
                <a:latin typeface="Arial" panose="020B0604020202020204" pitchFamily="34" charset="0"/>
              </a:rPr>
              <a:t>EER diagrams extend ER diagrams to represent these additional subgroupings, called </a:t>
            </a:r>
            <a:r>
              <a:rPr lang="en-US" altLang="en-US" sz="2400" i="1">
                <a:latin typeface="Arial" panose="020B0604020202020204" pitchFamily="34" charset="0"/>
              </a:rPr>
              <a:t>subclasses</a:t>
            </a:r>
            <a:r>
              <a:rPr lang="en-US" altLang="en-US" sz="2400">
                <a:latin typeface="Arial" panose="020B0604020202020204" pitchFamily="34" charset="0"/>
              </a:rPr>
              <a:t> or </a:t>
            </a:r>
            <a:r>
              <a:rPr lang="en-US" altLang="en-US" sz="2400" i="1">
                <a:latin typeface="Arial" panose="020B0604020202020204" pitchFamily="34" charset="0"/>
              </a:rPr>
              <a:t>subtypes</a:t>
            </a:r>
          </a:p>
        </p:txBody>
      </p:sp>
      <p:grpSp>
        <p:nvGrpSpPr>
          <p:cNvPr id="5" name="Group 4">
            <a:extLst>
              <a:ext uri="{FF2B5EF4-FFF2-40B4-BE49-F238E27FC236}">
                <a16:creationId xmlns:a16="http://schemas.microsoft.com/office/drawing/2014/main" id="{DD358714-AAC4-4FE6-9FBC-858622C4C21F}"/>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A9D1FC00-5BCE-4412-B523-4C55F374BA8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D2B80104-1721-4F74-8A21-5EBEC5D6868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A2D90C64-ED12-4950-B3CB-6E9DCFCE4E4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5167720B-CF5E-4C5A-A2C9-A85811B9535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A27B3D1F-A84C-4DFC-A6B9-65ADC26CF22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4</a:t>
              </a:fld>
              <a:r>
                <a:rPr lang="en-US" altLang="en-US" sz="1800" i="1"/>
                <a:t>     </a:t>
              </a:r>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descr="Pink tissue paper">
            <a:extLst>
              <a:ext uri="{FF2B5EF4-FFF2-40B4-BE49-F238E27FC236}">
                <a16:creationId xmlns:a16="http://schemas.microsoft.com/office/drawing/2014/main" id="{12AF5875-ABC2-49B7-AE2A-258457CCF383}"/>
              </a:ext>
            </a:extLst>
          </p:cNvPr>
          <p:cNvSpPr txBox="1">
            <a:spLocks noChangeArrowheads="1"/>
          </p:cNvSpPr>
          <p:nvPr/>
        </p:nvSpPr>
        <p:spPr bwMode="auto">
          <a:xfrm>
            <a:off x="609600" y="130968"/>
            <a:ext cx="8077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4000">
                <a:solidFill>
                  <a:srgbClr val="0000FF"/>
                </a:solidFill>
                <a:latin typeface="Arial" panose="020B0604020202020204" pitchFamily="34" charset="0"/>
              </a:rPr>
              <a:t>Subclasses and Superclasses (2) (</a:t>
            </a:r>
            <a:r>
              <a:rPr lang="en-US" altLang="en-US" sz="4200">
                <a:solidFill>
                  <a:srgbClr val="0000FF"/>
                </a:solidFill>
                <a:latin typeface="Arial" panose="020B0604020202020204" pitchFamily="34" charset="0"/>
              </a:rPr>
              <a:t>2)</a:t>
            </a:r>
          </a:p>
        </p:txBody>
      </p:sp>
      <p:sp>
        <p:nvSpPr>
          <p:cNvPr id="18435" name="TextBox 1">
            <a:extLst>
              <a:ext uri="{FF2B5EF4-FFF2-40B4-BE49-F238E27FC236}">
                <a16:creationId xmlns:a16="http://schemas.microsoft.com/office/drawing/2014/main" id="{96B9FA61-6FB7-417F-890E-4FABA84A68D0}"/>
              </a:ext>
            </a:extLst>
          </p:cNvPr>
          <p:cNvSpPr txBox="1">
            <a:spLocks noChangeArrowheads="1"/>
          </p:cNvSpPr>
          <p:nvPr/>
        </p:nvSpPr>
        <p:spPr bwMode="auto">
          <a:xfrm>
            <a:off x="7391400" y="1600200"/>
            <a:ext cx="1447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3" name="Picture 2">
            <a:extLst>
              <a:ext uri="{FF2B5EF4-FFF2-40B4-BE49-F238E27FC236}">
                <a16:creationId xmlns:a16="http://schemas.microsoft.com/office/drawing/2014/main" id="{3D47F6CF-B8C9-4499-BB21-43C87854BA99}"/>
              </a:ext>
            </a:extLst>
          </p:cNvPr>
          <p:cNvPicPr>
            <a:picLocks noChangeAspect="1"/>
          </p:cNvPicPr>
          <p:nvPr/>
        </p:nvPicPr>
        <p:blipFill>
          <a:blip r:embed="rId3"/>
          <a:stretch>
            <a:fillRect/>
          </a:stretch>
        </p:blipFill>
        <p:spPr>
          <a:xfrm>
            <a:off x="587500" y="888355"/>
            <a:ext cx="7946900" cy="5081289"/>
          </a:xfrm>
          <a:prstGeom prst="rect">
            <a:avLst/>
          </a:prstGeom>
        </p:spPr>
      </p:pic>
      <p:grpSp>
        <p:nvGrpSpPr>
          <p:cNvPr id="14" name="Group 13">
            <a:extLst>
              <a:ext uri="{FF2B5EF4-FFF2-40B4-BE49-F238E27FC236}">
                <a16:creationId xmlns:a16="http://schemas.microsoft.com/office/drawing/2014/main" id="{E11EF9A6-7846-4A53-B560-4ADA55CA920B}"/>
              </a:ext>
            </a:extLst>
          </p:cNvPr>
          <p:cNvGrpSpPr/>
          <p:nvPr/>
        </p:nvGrpSpPr>
        <p:grpSpPr>
          <a:xfrm>
            <a:off x="457200" y="6215063"/>
            <a:ext cx="8229600" cy="490537"/>
            <a:chOff x="457200" y="6215063"/>
            <a:chExt cx="8229600" cy="490537"/>
          </a:xfrm>
        </p:grpSpPr>
        <p:sp>
          <p:nvSpPr>
            <p:cNvPr id="15" name="Rectangle 14">
              <a:extLst>
                <a:ext uri="{FF2B5EF4-FFF2-40B4-BE49-F238E27FC236}">
                  <a16:creationId xmlns:a16="http://schemas.microsoft.com/office/drawing/2014/main" id="{55CDD6EE-6579-4F81-B605-6ECF31FBC93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 name="Picture 2">
              <a:extLst>
                <a:ext uri="{FF2B5EF4-FFF2-40B4-BE49-F238E27FC236}">
                  <a16:creationId xmlns:a16="http://schemas.microsoft.com/office/drawing/2014/main" id="{1590E78D-5E34-4F75-B3E4-1941A0842E8A}"/>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a:extLst>
                <a:ext uri="{FF2B5EF4-FFF2-40B4-BE49-F238E27FC236}">
                  <a16:creationId xmlns:a16="http://schemas.microsoft.com/office/drawing/2014/main" id="{2878CE5F-7593-4833-8DA3-958D76FAE9D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8" name="TextBox 17">
              <a:extLst>
                <a:ext uri="{FF2B5EF4-FFF2-40B4-BE49-F238E27FC236}">
                  <a16:creationId xmlns:a16="http://schemas.microsoft.com/office/drawing/2014/main" id="{CF356C9D-22C5-427B-9A1A-FFB52DE8C5B9}"/>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9" name="TextBox 18">
              <a:extLst>
                <a:ext uri="{FF2B5EF4-FFF2-40B4-BE49-F238E27FC236}">
                  <a16:creationId xmlns:a16="http://schemas.microsoft.com/office/drawing/2014/main" id="{76DC48CC-AEF9-4121-97CF-E04DCA07DC7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5</a:t>
              </a:fld>
              <a:r>
                <a:rPr lang="en-US" altLang="en-US" sz="1800" i="1"/>
                <a:t>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0664CCA6-7348-4C5E-B991-DBB8F91AE919}"/>
              </a:ext>
            </a:extLst>
          </p:cNvPr>
          <p:cNvSpPr>
            <a:spLocks noGrp="1"/>
          </p:cNvSpPr>
          <p:nvPr>
            <p:ph type="title"/>
          </p:nvPr>
        </p:nvSpPr>
        <p:spPr>
          <a:xfrm>
            <a:off x="228600" y="274638"/>
            <a:ext cx="8763000" cy="1143000"/>
          </a:xfrm>
        </p:spPr>
        <p:txBody>
          <a:bodyPr/>
          <a:lstStyle/>
          <a:p>
            <a:pPr eaLnBrk="1" hangingPunct="1"/>
            <a:r>
              <a:rPr lang="en-US" altLang="en-US">
                <a:solidFill>
                  <a:srgbClr val="0000FF"/>
                </a:solidFill>
                <a:latin typeface="Arial" panose="020B0604020202020204" pitchFamily="34" charset="0"/>
              </a:rPr>
              <a:t>Subclasses and Superclasses (3)</a:t>
            </a:r>
          </a:p>
        </p:txBody>
      </p:sp>
      <p:sp>
        <p:nvSpPr>
          <p:cNvPr id="20482" name="Rectangle 5">
            <a:extLst>
              <a:ext uri="{FF2B5EF4-FFF2-40B4-BE49-F238E27FC236}">
                <a16:creationId xmlns:a16="http://schemas.microsoft.com/office/drawing/2014/main" id="{4D5EE3DE-EFC1-4F13-8DE8-121AE599BB89}"/>
              </a:ext>
            </a:extLst>
          </p:cNvPr>
          <p:cNvSpPr>
            <a:spLocks noGrp="1"/>
          </p:cNvSpPr>
          <p:nvPr>
            <p:ph type="body" idx="1"/>
          </p:nvPr>
        </p:nvSpPr>
        <p:spPr/>
        <p:txBody>
          <a:bodyPr/>
          <a:lstStyle/>
          <a:p>
            <a:pPr eaLnBrk="1" hangingPunct="1"/>
            <a:r>
              <a:rPr lang="en-US" altLang="en-US" sz="2400">
                <a:latin typeface="Arial" panose="020B0604020202020204" pitchFamily="34" charset="0"/>
              </a:rPr>
              <a:t>Each of these subgroupings is a subset of EMPLOYEE entities </a:t>
            </a:r>
          </a:p>
          <a:p>
            <a:pPr eaLnBrk="1" hangingPunct="1"/>
            <a:r>
              <a:rPr lang="en-US" altLang="en-US" sz="2400">
                <a:latin typeface="Arial" panose="020B0604020202020204" pitchFamily="34" charset="0"/>
              </a:rPr>
              <a:t>Each is called a </a:t>
            </a:r>
            <a:r>
              <a:rPr lang="en-US" altLang="en-US" sz="2400">
                <a:solidFill>
                  <a:srgbClr val="C00000"/>
                </a:solidFill>
                <a:latin typeface="Arial" panose="020B0604020202020204" pitchFamily="34" charset="0"/>
              </a:rPr>
              <a:t>subclass</a:t>
            </a:r>
            <a:r>
              <a:rPr lang="en-US" altLang="en-US" sz="2400">
                <a:latin typeface="Arial" panose="020B0604020202020204" pitchFamily="34" charset="0"/>
              </a:rPr>
              <a:t> of EMPLOYEE </a:t>
            </a:r>
          </a:p>
          <a:p>
            <a:pPr eaLnBrk="1" hangingPunct="1"/>
            <a:r>
              <a:rPr lang="en-US" altLang="en-US" sz="2400">
                <a:latin typeface="Arial" panose="020B0604020202020204" pitchFamily="34" charset="0"/>
              </a:rPr>
              <a:t>EMPLOYEE is the </a:t>
            </a:r>
            <a:r>
              <a:rPr lang="en-US" altLang="en-US" sz="2400">
                <a:solidFill>
                  <a:srgbClr val="C00000"/>
                </a:solidFill>
                <a:latin typeface="Arial" panose="020B0604020202020204" pitchFamily="34" charset="0"/>
              </a:rPr>
              <a:t>superclass</a:t>
            </a:r>
            <a:r>
              <a:rPr lang="en-US" altLang="en-US" sz="2400">
                <a:latin typeface="Arial" panose="020B0604020202020204" pitchFamily="34" charset="0"/>
              </a:rPr>
              <a:t> for each of these subclasses </a:t>
            </a:r>
          </a:p>
          <a:p>
            <a:pPr eaLnBrk="1" hangingPunct="1"/>
            <a:r>
              <a:rPr lang="en-US" altLang="en-US" sz="2400">
                <a:latin typeface="Arial" panose="020B0604020202020204" pitchFamily="34" charset="0"/>
              </a:rPr>
              <a:t>These are called </a:t>
            </a:r>
            <a:r>
              <a:rPr lang="en-US" altLang="en-US" sz="2400">
                <a:solidFill>
                  <a:srgbClr val="C00000"/>
                </a:solidFill>
                <a:latin typeface="Arial" panose="020B0604020202020204" pitchFamily="34" charset="0"/>
              </a:rPr>
              <a:t>superclass/subclass </a:t>
            </a:r>
            <a:r>
              <a:rPr lang="en-US" altLang="en-US" sz="2400">
                <a:latin typeface="Arial" panose="020B0604020202020204" pitchFamily="34" charset="0"/>
              </a:rPr>
              <a:t>relationships:</a:t>
            </a:r>
          </a:p>
          <a:p>
            <a:pPr lvl="1" eaLnBrk="1" hangingPunct="1"/>
            <a:r>
              <a:rPr lang="en-US" altLang="en-US" sz="2200">
                <a:latin typeface="Arial" panose="020B0604020202020204" pitchFamily="34" charset="0"/>
              </a:rPr>
              <a:t>EMPLOYEE/SECRETARY</a:t>
            </a:r>
          </a:p>
          <a:p>
            <a:pPr lvl="1" eaLnBrk="1" hangingPunct="1"/>
            <a:r>
              <a:rPr lang="en-US" altLang="en-US" sz="2200">
                <a:latin typeface="Arial" panose="020B0604020202020204" pitchFamily="34" charset="0"/>
              </a:rPr>
              <a:t>EMPLOYEE/TECHNICIAN</a:t>
            </a:r>
          </a:p>
          <a:p>
            <a:pPr lvl="1" eaLnBrk="1" hangingPunct="1"/>
            <a:r>
              <a:rPr lang="en-US" altLang="en-US" sz="2200">
                <a:latin typeface="Arial" panose="020B0604020202020204" pitchFamily="34" charset="0"/>
              </a:rPr>
              <a:t>EMPLOYEE/MANAGER</a:t>
            </a:r>
          </a:p>
          <a:p>
            <a:pPr lvl="1" eaLnBrk="1" hangingPunct="1"/>
            <a:r>
              <a:rPr lang="en-US" altLang="en-US" sz="2200">
                <a:latin typeface="Arial" panose="020B0604020202020204" pitchFamily="34" charset="0"/>
              </a:rPr>
              <a:t>…</a:t>
            </a:r>
          </a:p>
        </p:txBody>
      </p:sp>
      <p:grpSp>
        <p:nvGrpSpPr>
          <p:cNvPr id="5" name="Group 4">
            <a:extLst>
              <a:ext uri="{FF2B5EF4-FFF2-40B4-BE49-F238E27FC236}">
                <a16:creationId xmlns:a16="http://schemas.microsoft.com/office/drawing/2014/main" id="{229EB1B1-3686-438E-8340-9F451140CD26}"/>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EBAE1E24-8D73-40E5-AC5C-559369BC824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3904E28F-1FFB-4167-AEA5-8F461197D07B}"/>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48D180A-73F7-479F-AFB0-0A763CCEE82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05497BC0-8FF3-46D1-8D91-C23D6B929C47}"/>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49E18B4E-5451-49FD-A7AA-ABEC8A0DBB2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6</a:t>
              </a:fld>
              <a:r>
                <a:rPr lang="en-US" altLang="en-US" sz="1800" i="1"/>
                <a:t>     </a:t>
              </a:r>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a:extLst>
              <a:ext uri="{FF2B5EF4-FFF2-40B4-BE49-F238E27FC236}">
                <a16:creationId xmlns:a16="http://schemas.microsoft.com/office/drawing/2014/main" id="{A9B03727-717E-4FC8-92E5-3821C4CC1D5E}"/>
              </a:ext>
            </a:extLst>
          </p:cNvPr>
          <p:cNvSpPr>
            <a:spLocks noGrp="1"/>
          </p:cNvSpPr>
          <p:nvPr>
            <p:ph type="title"/>
          </p:nvPr>
        </p:nvSpPr>
        <p:spPr>
          <a:xfrm>
            <a:off x="228600" y="274638"/>
            <a:ext cx="8610600" cy="1143000"/>
          </a:xfrm>
        </p:spPr>
        <p:txBody>
          <a:bodyPr/>
          <a:lstStyle/>
          <a:p>
            <a:pPr eaLnBrk="1" hangingPunct="1"/>
            <a:r>
              <a:rPr lang="en-US" altLang="en-US">
                <a:solidFill>
                  <a:srgbClr val="0000FF"/>
                </a:solidFill>
                <a:latin typeface="Arial" panose="020B0604020202020204" pitchFamily="34" charset="0"/>
              </a:rPr>
              <a:t>Subclasses and Superclasses (4)</a:t>
            </a:r>
          </a:p>
        </p:txBody>
      </p:sp>
      <p:sp>
        <p:nvSpPr>
          <p:cNvPr id="22530" name="Rectangle 5">
            <a:extLst>
              <a:ext uri="{FF2B5EF4-FFF2-40B4-BE49-F238E27FC236}">
                <a16:creationId xmlns:a16="http://schemas.microsoft.com/office/drawing/2014/main" id="{23BC868B-0FEE-48DC-A646-7F775CA91816}"/>
              </a:ext>
            </a:extLst>
          </p:cNvPr>
          <p:cNvSpPr>
            <a:spLocks noGrp="1"/>
          </p:cNvSpPr>
          <p:nvPr>
            <p:ph type="body" idx="1"/>
          </p:nvPr>
        </p:nvSpPr>
        <p:spPr>
          <a:xfrm>
            <a:off x="457200" y="1479550"/>
            <a:ext cx="8229600" cy="4525963"/>
          </a:xfrm>
        </p:spPr>
        <p:txBody>
          <a:bodyPr/>
          <a:lstStyle/>
          <a:p>
            <a:pPr eaLnBrk="1" hangingPunct="1">
              <a:lnSpc>
                <a:spcPct val="90000"/>
              </a:lnSpc>
            </a:pPr>
            <a:r>
              <a:rPr lang="en-US" altLang="en-US" sz="2400">
                <a:latin typeface="Arial" panose="020B0604020202020204" pitchFamily="34" charset="0"/>
              </a:rPr>
              <a:t>These are also called IS-A relationships</a:t>
            </a:r>
          </a:p>
          <a:p>
            <a:pPr lvl="1" eaLnBrk="1" hangingPunct="1">
              <a:lnSpc>
                <a:spcPct val="90000"/>
              </a:lnSpc>
            </a:pPr>
            <a:r>
              <a:rPr lang="en-US" altLang="en-US" sz="2200">
                <a:latin typeface="Arial" panose="020B0604020202020204" pitchFamily="34" charset="0"/>
              </a:rPr>
              <a:t>SECRETARY IS-A EMPLOYEE, TECHNICIAN IS-A EMPLOYEE, ….</a:t>
            </a:r>
          </a:p>
          <a:p>
            <a:pPr eaLnBrk="1" hangingPunct="1">
              <a:lnSpc>
                <a:spcPct val="90000"/>
              </a:lnSpc>
            </a:pPr>
            <a:r>
              <a:rPr lang="en-US" altLang="en-US" sz="2400">
                <a:latin typeface="Arial" panose="020B0604020202020204" pitchFamily="34" charset="0"/>
              </a:rPr>
              <a:t>Note: An entity that is member of a subclass represents the same real-world entity as some member of the superclass:</a:t>
            </a:r>
          </a:p>
          <a:p>
            <a:pPr lvl="1" eaLnBrk="1" hangingPunct="1">
              <a:lnSpc>
                <a:spcPct val="90000"/>
              </a:lnSpc>
            </a:pPr>
            <a:r>
              <a:rPr lang="en-US" altLang="en-US" sz="2200">
                <a:latin typeface="Arial" panose="020B0604020202020204" pitchFamily="34" charset="0"/>
              </a:rPr>
              <a:t>The subclass member is the same entity in a </a:t>
            </a:r>
            <a:r>
              <a:rPr lang="en-US" altLang="en-US" sz="2200" i="1">
                <a:latin typeface="Arial" panose="020B0604020202020204" pitchFamily="34" charset="0"/>
              </a:rPr>
              <a:t>distinct specific role</a:t>
            </a:r>
            <a:r>
              <a:rPr lang="en-US" altLang="en-US" sz="2200">
                <a:latin typeface="Arial" panose="020B0604020202020204" pitchFamily="34" charset="0"/>
              </a:rPr>
              <a:t> </a:t>
            </a:r>
          </a:p>
          <a:p>
            <a:pPr lvl="1" eaLnBrk="1" hangingPunct="1">
              <a:lnSpc>
                <a:spcPct val="90000"/>
              </a:lnSpc>
            </a:pPr>
            <a:r>
              <a:rPr lang="en-US" altLang="en-US" sz="2200">
                <a:latin typeface="Arial" panose="020B0604020202020204" pitchFamily="34" charset="0"/>
              </a:rPr>
              <a:t>An entity cannot exist in the database merely by being a member of a subclass; it must also be a member of the superclass </a:t>
            </a:r>
          </a:p>
          <a:p>
            <a:pPr lvl="1" eaLnBrk="1" hangingPunct="1">
              <a:lnSpc>
                <a:spcPct val="90000"/>
              </a:lnSpc>
            </a:pPr>
            <a:r>
              <a:rPr lang="en-US" altLang="en-US" sz="2200">
                <a:latin typeface="Arial" panose="020B0604020202020204" pitchFamily="34" charset="0"/>
              </a:rPr>
              <a:t>A member of the superclass can be optionally included as a member of any number of its subclasses</a:t>
            </a:r>
          </a:p>
        </p:txBody>
      </p:sp>
      <p:grpSp>
        <p:nvGrpSpPr>
          <p:cNvPr id="5" name="Group 4">
            <a:extLst>
              <a:ext uri="{FF2B5EF4-FFF2-40B4-BE49-F238E27FC236}">
                <a16:creationId xmlns:a16="http://schemas.microsoft.com/office/drawing/2014/main" id="{64D6F1A9-7030-491B-9970-3E2C182036EF}"/>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04259067-DA59-44E9-BA2A-0669AC969ED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C724FE7B-1560-41FD-A202-D46435890248}"/>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7E73763-73A9-43C1-A61C-7CDAFA7F3D1B}"/>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E48680AC-3BF9-4749-AC16-8576A04B853F}"/>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CCF49834-E4CC-4F13-92B3-A97B06306C8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7</a:t>
              </a:fld>
              <a:r>
                <a:rPr lang="en-US" altLang="en-US" sz="1800" i="1"/>
                <a:t>     </a:t>
              </a:r>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8">
            <a:extLst>
              <a:ext uri="{FF2B5EF4-FFF2-40B4-BE49-F238E27FC236}">
                <a16:creationId xmlns:a16="http://schemas.microsoft.com/office/drawing/2014/main" id="{8A02EFB0-CA70-4962-9D88-D6987802E808}"/>
              </a:ext>
            </a:extLst>
          </p:cNvPr>
          <p:cNvSpPr>
            <a:spLocks noGrp="1"/>
          </p:cNvSpPr>
          <p:nvPr>
            <p:ph type="title"/>
          </p:nvPr>
        </p:nvSpPr>
        <p:spPr>
          <a:xfrm>
            <a:off x="228600" y="274638"/>
            <a:ext cx="8686800" cy="1143000"/>
          </a:xfrm>
        </p:spPr>
        <p:txBody>
          <a:bodyPr/>
          <a:lstStyle/>
          <a:p>
            <a:pPr eaLnBrk="1" hangingPunct="1"/>
            <a:r>
              <a:rPr lang="en-US" altLang="en-US">
                <a:solidFill>
                  <a:srgbClr val="0000FF"/>
                </a:solidFill>
                <a:latin typeface="Arial" panose="020B0604020202020204" pitchFamily="34" charset="0"/>
              </a:rPr>
              <a:t>Subclasses and Superclasses (5)</a:t>
            </a:r>
          </a:p>
        </p:txBody>
      </p:sp>
      <p:sp>
        <p:nvSpPr>
          <p:cNvPr id="24578" name="Rectangle 9">
            <a:extLst>
              <a:ext uri="{FF2B5EF4-FFF2-40B4-BE49-F238E27FC236}">
                <a16:creationId xmlns:a16="http://schemas.microsoft.com/office/drawing/2014/main" id="{7A103A9D-11A1-4D30-A923-DD7EBD25A57F}"/>
              </a:ext>
            </a:extLst>
          </p:cNvPr>
          <p:cNvSpPr>
            <a:spLocks noGrp="1"/>
          </p:cNvSpPr>
          <p:nvPr>
            <p:ph type="body" idx="1"/>
          </p:nvPr>
        </p:nvSpPr>
        <p:spPr>
          <a:xfrm>
            <a:off x="457200" y="1444625"/>
            <a:ext cx="8229600" cy="4525963"/>
          </a:xfrm>
        </p:spPr>
        <p:txBody>
          <a:bodyPr/>
          <a:lstStyle/>
          <a:p>
            <a:pPr eaLnBrk="1" hangingPunct="1"/>
            <a:r>
              <a:rPr lang="en-US" altLang="en-US" sz="2400">
                <a:latin typeface="Arial" panose="020B0604020202020204" pitchFamily="34" charset="0"/>
              </a:rPr>
              <a:t>Examples:</a:t>
            </a:r>
          </a:p>
          <a:p>
            <a:pPr lvl="1" eaLnBrk="1" hangingPunct="1"/>
            <a:r>
              <a:rPr lang="en-US" altLang="en-US" sz="2200">
                <a:latin typeface="Arial" panose="020B0604020202020204" pitchFamily="34" charset="0"/>
              </a:rPr>
              <a:t>A salaried employee who is also an engineer belongs to the two subclasses:</a:t>
            </a:r>
          </a:p>
          <a:p>
            <a:pPr lvl="2" eaLnBrk="1" hangingPunct="1"/>
            <a:r>
              <a:rPr lang="en-US" altLang="en-US" sz="2000">
                <a:latin typeface="Arial" panose="020B0604020202020204" pitchFamily="34" charset="0"/>
              </a:rPr>
              <a:t>ENGINEER, and</a:t>
            </a:r>
          </a:p>
          <a:p>
            <a:pPr lvl="2" eaLnBrk="1" hangingPunct="1"/>
            <a:r>
              <a:rPr lang="en-US" altLang="en-US" sz="2000">
                <a:latin typeface="Arial" panose="020B0604020202020204" pitchFamily="34" charset="0"/>
              </a:rPr>
              <a:t>SALARIED_EMPLOYEE </a:t>
            </a:r>
          </a:p>
          <a:p>
            <a:pPr lvl="1" eaLnBrk="1" hangingPunct="1"/>
            <a:r>
              <a:rPr lang="en-US" altLang="en-US" sz="2200">
                <a:latin typeface="Arial" panose="020B0604020202020204" pitchFamily="34" charset="0"/>
              </a:rPr>
              <a:t>A salaried employee who is also an engineering manager belongs to the three subclasses:</a:t>
            </a:r>
          </a:p>
          <a:p>
            <a:pPr lvl="2" eaLnBrk="1" hangingPunct="1"/>
            <a:r>
              <a:rPr lang="en-US" altLang="en-US" sz="2000">
                <a:latin typeface="Arial" panose="020B0604020202020204" pitchFamily="34" charset="0"/>
              </a:rPr>
              <a:t>MANAGER,</a:t>
            </a:r>
          </a:p>
          <a:p>
            <a:pPr lvl="2" eaLnBrk="1" hangingPunct="1"/>
            <a:r>
              <a:rPr lang="en-US" altLang="en-US" sz="2000">
                <a:latin typeface="Arial" panose="020B0604020202020204" pitchFamily="34" charset="0"/>
              </a:rPr>
              <a:t>ENGINEER, and</a:t>
            </a:r>
          </a:p>
          <a:p>
            <a:pPr lvl="2" eaLnBrk="1" hangingPunct="1"/>
            <a:r>
              <a:rPr lang="en-US" altLang="en-US" sz="2000">
                <a:latin typeface="Arial" panose="020B0604020202020204" pitchFamily="34" charset="0"/>
              </a:rPr>
              <a:t>SALARIED_EMPLOYEE </a:t>
            </a:r>
          </a:p>
          <a:p>
            <a:pPr eaLnBrk="1" hangingPunct="1"/>
            <a:r>
              <a:rPr lang="en-US" altLang="en-US" sz="2400">
                <a:latin typeface="Arial" panose="020B0604020202020204" pitchFamily="34" charset="0"/>
              </a:rPr>
              <a:t>It is not necessary that every entity in a superclass be a member of some subclass</a:t>
            </a:r>
          </a:p>
        </p:txBody>
      </p:sp>
      <p:grpSp>
        <p:nvGrpSpPr>
          <p:cNvPr id="5" name="Group 4">
            <a:extLst>
              <a:ext uri="{FF2B5EF4-FFF2-40B4-BE49-F238E27FC236}">
                <a16:creationId xmlns:a16="http://schemas.microsoft.com/office/drawing/2014/main" id="{791CA11A-E861-4DB8-AEBE-664842822B4B}"/>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5A8D2430-6478-45C4-BC4D-E4C3A6AD474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CFD8B1EB-383B-4996-94FA-121BEF64E67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37C37ECD-A5A1-4AF1-8595-908A2AAA993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D1759188-BCF5-4026-AD55-82004257A7B0}"/>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0" name="TextBox 18">
              <a:extLst>
                <a:ext uri="{FF2B5EF4-FFF2-40B4-BE49-F238E27FC236}">
                  <a16:creationId xmlns:a16="http://schemas.microsoft.com/office/drawing/2014/main" id="{F3A5D32F-4FA8-4E75-BFFF-6B4C3C02ECA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8</a:t>
              </a:fld>
              <a:r>
                <a:rPr lang="en-US" altLang="en-US" sz="1800" i="1"/>
                <a:t>     </a:t>
              </a:r>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77BF6DB7-3577-4038-8711-3BF846BA70EF}"/>
              </a:ext>
            </a:extLst>
          </p:cNvPr>
          <p:cNvSpPr>
            <a:spLocks noGrp="1"/>
          </p:cNvSpPr>
          <p:nvPr>
            <p:ph type="title"/>
          </p:nvPr>
        </p:nvSpPr>
        <p:spPr>
          <a:xfrm>
            <a:off x="228600" y="274638"/>
            <a:ext cx="8686800" cy="1143000"/>
          </a:xfrm>
        </p:spPr>
        <p:txBody>
          <a:bodyPr/>
          <a:lstStyle/>
          <a:p>
            <a:pPr eaLnBrk="1" hangingPunct="1"/>
            <a:r>
              <a:rPr lang="en-US" altLang="en-US" sz="3200">
                <a:solidFill>
                  <a:srgbClr val="0000FF"/>
                </a:solidFill>
                <a:latin typeface="Arial" panose="020B0604020202020204" pitchFamily="34" charset="0"/>
              </a:rPr>
              <a:t>Representing Specialization in EER Diagrams</a:t>
            </a:r>
          </a:p>
        </p:txBody>
      </p:sp>
      <p:sp>
        <p:nvSpPr>
          <p:cNvPr id="26627" name="TextBox 1">
            <a:extLst>
              <a:ext uri="{FF2B5EF4-FFF2-40B4-BE49-F238E27FC236}">
                <a16:creationId xmlns:a16="http://schemas.microsoft.com/office/drawing/2014/main" id="{9523F167-7943-45EC-B5E1-A25B90ACD812}"/>
              </a:ext>
            </a:extLst>
          </p:cNvPr>
          <p:cNvSpPr txBox="1">
            <a:spLocks noChangeArrowheads="1"/>
          </p:cNvSpPr>
          <p:nvPr/>
        </p:nvSpPr>
        <p:spPr bwMode="auto">
          <a:xfrm>
            <a:off x="22225" y="1676400"/>
            <a:ext cx="19050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6" name="Group 5">
            <a:extLst>
              <a:ext uri="{FF2B5EF4-FFF2-40B4-BE49-F238E27FC236}">
                <a16:creationId xmlns:a16="http://schemas.microsoft.com/office/drawing/2014/main" id="{73E90CBA-6BD6-4425-BB68-510D94BBB503}"/>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A62013AA-A1A7-4074-82DC-5E662C94704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0E449F87-A0BD-4E8E-9EAC-FE06C350A08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47426CC9-0A2C-4692-B738-C441E2CE648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06FDC177-9C9C-46BB-8848-11C9B90A3F0A}"/>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a:t>EER Modeling</a:t>
              </a:r>
            </a:p>
          </p:txBody>
        </p:sp>
        <p:sp>
          <p:nvSpPr>
            <p:cNvPr id="11" name="TextBox 18">
              <a:extLst>
                <a:ext uri="{FF2B5EF4-FFF2-40B4-BE49-F238E27FC236}">
                  <a16:creationId xmlns:a16="http://schemas.microsoft.com/office/drawing/2014/main" id="{58E14949-1E91-4830-9C8B-F16E22F1155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04-2 / </a:t>
              </a:r>
              <a:fld id="{1DF5AB11-4E01-9140-A8D3-FF97F5B8F91F}" type="slidenum">
                <a:rPr lang="en-US" altLang="en-US" sz="1800" i="1"/>
                <a:pPr algn="r" eaLnBrk="1" hangingPunct="1">
                  <a:spcBef>
                    <a:spcPct val="0"/>
                  </a:spcBef>
                  <a:buFontTx/>
                  <a:buNone/>
                </a:pPr>
                <a:t>9</a:t>
              </a:fld>
              <a:r>
                <a:rPr lang="en-US" altLang="en-US" sz="1800" i="1"/>
                <a:t>     </a:t>
              </a:r>
            </a:p>
          </p:txBody>
        </p:sp>
      </p:grpSp>
      <p:pic>
        <p:nvPicPr>
          <p:cNvPr id="3" name="Picture 2">
            <a:extLst>
              <a:ext uri="{FF2B5EF4-FFF2-40B4-BE49-F238E27FC236}">
                <a16:creationId xmlns:a16="http://schemas.microsoft.com/office/drawing/2014/main" id="{7580EA28-B96A-40E6-AB55-D28B38513370}"/>
              </a:ext>
            </a:extLst>
          </p:cNvPr>
          <p:cNvPicPr>
            <a:picLocks noChangeAspect="1"/>
          </p:cNvPicPr>
          <p:nvPr/>
        </p:nvPicPr>
        <p:blipFill>
          <a:blip r:embed="rId4"/>
          <a:stretch>
            <a:fillRect/>
          </a:stretch>
        </p:blipFill>
        <p:spPr>
          <a:xfrm>
            <a:off x="352425" y="1443037"/>
            <a:ext cx="8439150" cy="3971925"/>
          </a:xfrm>
          <a:prstGeom prst="rect">
            <a:avLst/>
          </a:prstGeom>
        </p:spPr>
      </p:pic>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2474</TotalTime>
  <Words>2374</Words>
  <Application>Microsoft Office PowerPoint</Application>
  <PresentationFormat>On-screen Show (4:3)</PresentationFormat>
  <Paragraphs>281</Paragraphs>
  <Slides>39</Slides>
  <Notes>34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3" baseType="lpstr">
      <vt:lpstr>Arial</vt:lpstr>
      <vt:lpstr>Calibri</vt:lpstr>
      <vt:lpstr>Office Theme</vt:lpstr>
      <vt:lpstr>Bitmap Image</vt:lpstr>
      <vt:lpstr> </vt:lpstr>
      <vt:lpstr>Learning Objectives &amp; Book Reading</vt:lpstr>
      <vt:lpstr>Outline</vt:lpstr>
      <vt:lpstr>Subclasses and Superclasses (1)</vt:lpstr>
      <vt:lpstr>PowerPoint Presentation</vt:lpstr>
      <vt:lpstr>Subclasses and Superclasses (3)</vt:lpstr>
      <vt:lpstr>Subclasses and Superclasses (4)</vt:lpstr>
      <vt:lpstr>Subclasses and Superclasses (5)</vt:lpstr>
      <vt:lpstr>Representing Specialization in EER Diagrams</vt:lpstr>
      <vt:lpstr>Attribute Inheritance in  Superclass/Subclass Relationships </vt:lpstr>
      <vt:lpstr>Specialization (1)</vt:lpstr>
      <vt:lpstr>Specialization (2)</vt:lpstr>
      <vt:lpstr>PowerPoint Presentation</vt:lpstr>
      <vt:lpstr>Generalization (1)</vt:lpstr>
      <vt:lpstr>PowerPoint Presentation</vt:lpstr>
      <vt:lpstr>Generalization and Specialization (2)</vt:lpstr>
      <vt:lpstr>Constraints on  Specialization and Generalization (1)</vt:lpstr>
      <vt:lpstr>Constraints on  Specialization and Generalization (2)</vt:lpstr>
      <vt:lpstr>Displaying an attribute-defined specialization in EER diagrams</vt:lpstr>
      <vt:lpstr>Constraints on  Specialization and Generalization (3)</vt:lpstr>
      <vt:lpstr>Constraints on  Specialization and Generalization (4)</vt:lpstr>
      <vt:lpstr>Constraints on  Specialization and Generalization (5)</vt:lpstr>
      <vt:lpstr>Constraints on  Specialization and Generalization (6)</vt:lpstr>
      <vt:lpstr>Example of disjoint partial Specialization</vt:lpstr>
      <vt:lpstr>PowerPoint Presentation</vt:lpstr>
      <vt:lpstr>Specialization/Generalization Hierarchies, Lattices &amp; Shared Subclasses (1)</vt:lpstr>
      <vt:lpstr>PowerPoint Presentation</vt:lpstr>
      <vt:lpstr>Specialization/Generalization Hierarchies, Lattices &amp; Shared Subclasses (2)</vt:lpstr>
      <vt:lpstr>Specialization/Generalization Hierarchies, Lattices &amp; Shared Subclasses (3)</vt:lpstr>
      <vt:lpstr>Specialization / Generalization Lattice Example (UNIVERSITY)</vt:lpstr>
      <vt:lpstr>Categories (UNION TYPES) (1)</vt:lpstr>
      <vt:lpstr>Categories (UNION TYPES) (2)</vt:lpstr>
      <vt:lpstr>Two categories (UNION types): OWNER, REGISTERED_VEHICLE</vt:lpstr>
      <vt:lpstr>Alternative Diagrammatic Notations</vt:lpstr>
      <vt:lpstr>Aggregation</vt:lpstr>
      <vt:lpstr>Aggregation: Example (1)</vt:lpstr>
      <vt:lpstr>Aggregation: Example (2)</vt:lpstr>
      <vt:lpstr>In-class 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Arif Djunaidy</cp:lastModifiedBy>
  <cp:revision>299</cp:revision>
  <dcterms:created xsi:type="dcterms:W3CDTF">2006-08-16T00:00:00Z</dcterms:created>
  <dcterms:modified xsi:type="dcterms:W3CDTF">2022-10-05T14:39:58Z</dcterms:modified>
</cp:coreProperties>
</file>