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31" r:id="rId2"/>
    <p:sldId id="382" r:id="rId3"/>
    <p:sldId id="389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9" r:id="rId42"/>
    <p:sldId id="305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0000DC"/>
    <a:srgbClr val="99CCFF"/>
    <a:srgbClr val="0A15F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702E79-8511-47B2-8E68-2F89AA011E1F}" v="3" dt="2022-10-06T08:52:40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3512" autoAdjust="0"/>
  </p:normalViewPr>
  <p:slideViewPr>
    <p:cSldViewPr>
      <p:cViewPr varScale="1">
        <p:scale>
          <a:sx n="49" d="100"/>
          <a:sy n="49" d="100"/>
        </p:scale>
        <p:origin x="5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34" d="100"/>
          <a:sy n="134" d="100"/>
        </p:scale>
        <p:origin x="-1096" y="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Dr.Ir. Arif Djunaidy, M.Sc" userId="09574fc9-7f2a-46d4-a3fa-f039d963485c" providerId="ADAL" clId="{5C4D13C9-D28C-4949-96DF-C040D5ACB66E}"/>
    <pc:docChg chg="undo custSel modSld modMainMaster modNotesMaster">
      <pc:chgData name="Prof. Dr.Ir. Arif Djunaidy, M.Sc" userId="09574fc9-7f2a-46d4-a3fa-f039d963485c" providerId="ADAL" clId="{5C4D13C9-D28C-4949-96DF-C040D5ACB66E}" dt="2021-10-10T14:23:13.110" v="367"/>
      <pc:docMkLst>
        <pc:docMk/>
      </pc:docMkLst>
      <pc:sldChg chg="addSp delSp modSp mod modClrScheme chgLayout">
        <pc:chgData name="Prof. Dr.Ir. Arif Djunaidy, M.Sc" userId="09574fc9-7f2a-46d4-a3fa-f039d963485c" providerId="ADAL" clId="{5C4D13C9-D28C-4949-96DF-C040D5ACB66E}" dt="2021-10-10T14:20:54.185" v="309" actId="1076"/>
        <pc:sldMkLst>
          <pc:docMk/>
          <pc:sldMk cId="1272245832" sldId="382"/>
        </pc:sldMkLst>
        <pc:spChg chg="mod">
          <ac:chgData name="Prof. Dr.Ir. Arif Djunaidy, M.Sc" userId="09574fc9-7f2a-46d4-a3fa-f039d963485c" providerId="ADAL" clId="{5C4D13C9-D28C-4949-96DF-C040D5ACB66E}" dt="2021-10-10T13:36:21.694" v="161" actId="14100"/>
          <ac:spMkLst>
            <pc:docMk/>
            <pc:sldMk cId="1272245832" sldId="382"/>
            <ac:spMk id="12" creationId="{DDFB1AC4-B188-451E-815F-205007CD7DA3}"/>
          </ac:spMkLst>
        </pc:spChg>
        <pc:spChg chg="mod">
          <ac:chgData name="Prof. Dr.Ir. Arif Djunaidy, M.Sc" userId="09574fc9-7f2a-46d4-a3fa-f039d963485c" providerId="ADAL" clId="{5C4D13C9-D28C-4949-96DF-C040D5ACB66E}" dt="2021-10-10T13:36:21.694" v="161" actId="14100"/>
          <ac:spMkLst>
            <pc:docMk/>
            <pc:sldMk cId="1272245832" sldId="382"/>
            <ac:spMk id="14" creationId="{846F4389-F062-4645-BD4D-2D61CC1B9E86}"/>
          </ac:spMkLst>
        </pc:spChg>
        <pc:spChg chg="mod">
          <ac:chgData name="Prof. Dr.Ir. Arif Djunaidy, M.Sc" userId="09574fc9-7f2a-46d4-a3fa-f039d963485c" providerId="ADAL" clId="{5C4D13C9-D28C-4949-96DF-C040D5ACB66E}" dt="2021-10-10T13:36:21.694" v="161" actId="14100"/>
          <ac:spMkLst>
            <pc:docMk/>
            <pc:sldMk cId="1272245832" sldId="382"/>
            <ac:spMk id="15" creationId="{40DF9394-7A5C-42EF-B01C-62E11B735037}"/>
          </ac:spMkLst>
        </pc:spChg>
        <pc:spChg chg="del mod">
          <ac:chgData name="Prof. Dr.Ir. Arif Djunaidy, M.Sc" userId="09574fc9-7f2a-46d4-a3fa-f039d963485c" providerId="ADAL" clId="{5C4D13C9-D28C-4949-96DF-C040D5ACB66E}" dt="2021-10-10T13:13:36.073" v="118" actId="21"/>
          <ac:spMkLst>
            <pc:docMk/>
            <pc:sldMk cId="1272245832" sldId="382"/>
            <ac:spMk id="16" creationId="{5C1C9E4F-9CB5-4377-9CDA-EFAE5A2DF253}"/>
          </ac:spMkLst>
        </pc:spChg>
        <pc:spChg chg="mod">
          <ac:chgData name="Prof. Dr.Ir. Arif Djunaidy, M.Sc" userId="09574fc9-7f2a-46d4-a3fa-f039d963485c" providerId="ADAL" clId="{5C4D13C9-D28C-4949-96DF-C040D5ACB66E}" dt="2021-10-10T14:08:32.741" v="207" actId="1076"/>
          <ac:spMkLst>
            <pc:docMk/>
            <pc:sldMk cId="1272245832" sldId="382"/>
            <ac:spMk id="17" creationId="{4C616E79-5B0E-40CF-8A1B-C8E144DCF5F2}"/>
          </ac:spMkLst>
        </pc:spChg>
        <pc:spChg chg="mod">
          <ac:chgData name="Prof. Dr.Ir. Arif Djunaidy, M.Sc" userId="09574fc9-7f2a-46d4-a3fa-f039d963485c" providerId="ADAL" clId="{5C4D13C9-D28C-4949-96DF-C040D5ACB66E}" dt="2021-10-10T13:58:11.021" v="177"/>
          <ac:spMkLst>
            <pc:docMk/>
            <pc:sldMk cId="1272245832" sldId="382"/>
            <ac:spMk id="18" creationId="{84A36E9B-6C27-48BD-8CAE-88213E4BFCE5}"/>
          </ac:spMkLst>
        </pc:spChg>
        <pc:spChg chg="add del">
          <ac:chgData name="Prof. Dr.Ir. Arif Djunaidy, M.Sc" userId="09574fc9-7f2a-46d4-a3fa-f039d963485c" providerId="ADAL" clId="{5C4D13C9-D28C-4949-96DF-C040D5ACB66E}" dt="2021-10-10T13:13:59.412" v="121" actId="22"/>
          <ac:spMkLst>
            <pc:docMk/>
            <pc:sldMk cId="1272245832" sldId="382"/>
            <ac:spMk id="18" creationId="{D688350B-6155-4FEA-801C-D19B71D0EFC2}"/>
          </ac:spMkLst>
        </pc:spChg>
        <pc:spChg chg="add del">
          <ac:chgData name="Prof. Dr.Ir. Arif Djunaidy, M.Sc" userId="09574fc9-7f2a-46d4-a3fa-f039d963485c" providerId="ADAL" clId="{5C4D13C9-D28C-4949-96DF-C040D5ACB66E}" dt="2021-10-10T13:14:02.475" v="123" actId="22"/>
          <ac:spMkLst>
            <pc:docMk/>
            <pc:sldMk cId="1272245832" sldId="382"/>
            <ac:spMk id="19" creationId="{839358F4-CBE8-488B-BDCD-129DE7D1E63E}"/>
          </ac:spMkLst>
        </pc:spChg>
        <pc:spChg chg="add mod">
          <ac:chgData name="Prof. Dr.Ir. Arif Djunaidy, M.Sc" userId="09574fc9-7f2a-46d4-a3fa-f039d963485c" providerId="ADAL" clId="{5C4D13C9-D28C-4949-96DF-C040D5ACB66E}" dt="2021-10-10T13:36:21.694" v="161" actId="14100"/>
          <ac:spMkLst>
            <pc:docMk/>
            <pc:sldMk cId="1272245832" sldId="382"/>
            <ac:spMk id="20" creationId="{62480A30-8A22-45BC-A1D1-67A76296A8D4}"/>
          </ac:spMkLst>
        </pc:spChg>
        <pc:spChg chg="mod">
          <ac:chgData name="Prof. Dr.Ir. Arif Djunaidy, M.Sc" userId="09574fc9-7f2a-46d4-a3fa-f039d963485c" providerId="ADAL" clId="{5C4D13C9-D28C-4949-96DF-C040D5ACB66E}" dt="2021-10-10T13:58:11.021" v="177"/>
          <ac:spMkLst>
            <pc:docMk/>
            <pc:sldMk cId="1272245832" sldId="382"/>
            <ac:spMk id="21" creationId="{5F821DE9-6B3B-424B-B414-2EE641641492}"/>
          </ac:spMkLst>
        </pc:spChg>
        <pc:spChg chg="mod">
          <ac:chgData name="Prof. Dr.Ir. Arif Djunaidy, M.Sc" userId="09574fc9-7f2a-46d4-a3fa-f039d963485c" providerId="ADAL" clId="{5C4D13C9-D28C-4949-96DF-C040D5ACB66E}" dt="2021-10-10T13:58:11.021" v="177"/>
          <ac:spMkLst>
            <pc:docMk/>
            <pc:sldMk cId="1272245832" sldId="382"/>
            <ac:spMk id="23" creationId="{79F92F46-34B1-488B-89E3-907B40BEA2FB}"/>
          </ac:spMkLst>
        </pc:spChg>
        <pc:spChg chg="mod">
          <ac:chgData name="Prof. Dr.Ir. Arif Djunaidy, M.Sc" userId="09574fc9-7f2a-46d4-a3fa-f039d963485c" providerId="ADAL" clId="{5C4D13C9-D28C-4949-96DF-C040D5ACB66E}" dt="2021-10-10T13:58:11.021" v="177"/>
          <ac:spMkLst>
            <pc:docMk/>
            <pc:sldMk cId="1272245832" sldId="382"/>
            <ac:spMk id="24" creationId="{9C727081-40CD-4C27-B56D-D0CDCA427F6B}"/>
          </ac:spMkLst>
        </pc:spChg>
        <pc:spChg chg="mod">
          <ac:chgData name="Prof. Dr.Ir. Arif Djunaidy, M.Sc" userId="09574fc9-7f2a-46d4-a3fa-f039d963485c" providerId="ADAL" clId="{5C4D13C9-D28C-4949-96DF-C040D5ACB66E}" dt="2021-10-10T13:58:11.021" v="177"/>
          <ac:spMkLst>
            <pc:docMk/>
            <pc:sldMk cId="1272245832" sldId="382"/>
            <ac:spMk id="25" creationId="{64F54DE3-6CE6-4041-BDF3-25E34631E074}"/>
          </ac:spMkLst>
        </pc:spChg>
        <pc:spChg chg="mod">
          <ac:chgData name="Prof. Dr.Ir. Arif Djunaidy, M.Sc" userId="09574fc9-7f2a-46d4-a3fa-f039d963485c" providerId="ADAL" clId="{5C4D13C9-D28C-4949-96DF-C040D5ACB66E}" dt="2021-10-10T14:03:49.897" v="182" actId="478"/>
          <ac:spMkLst>
            <pc:docMk/>
            <pc:sldMk cId="1272245832" sldId="382"/>
            <ac:spMk id="27" creationId="{B204A2AD-4E24-4AAA-8B4B-54C284FFD23C}"/>
          </ac:spMkLst>
        </pc:spChg>
        <pc:spChg chg="mod">
          <ac:chgData name="Prof. Dr.Ir. Arif Djunaidy, M.Sc" userId="09574fc9-7f2a-46d4-a3fa-f039d963485c" providerId="ADAL" clId="{5C4D13C9-D28C-4949-96DF-C040D5ACB66E}" dt="2021-10-10T14:03:49.897" v="182" actId="478"/>
          <ac:spMkLst>
            <pc:docMk/>
            <pc:sldMk cId="1272245832" sldId="382"/>
            <ac:spMk id="29" creationId="{ECB791EA-A9A1-45FF-AE3D-CCDCCCEED742}"/>
          </ac:spMkLst>
        </pc:spChg>
        <pc:spChg chg="mod">
          <ac:chgData name="Prof. Dr.Ir. Arif Djunaidy, M.Sc" userId="09574fc9-7f2a-46d4-a3fa-f039d963485c" providerId="ADAL" clId="{5C4D13C9-D28C-4949-96DF-C040D5ACB66E}" dt="2021-10-10T14:03:49.897" v="182" actId="478"/>
          <ac:spMkLst>
            <pc:docMk/>
            <pc:sldMk cId="1272245832" sldId="382"/>
            <ac:spMk id="31" creationId="{E8F25773-5309-4994-9E56-D91885531BB1}"/>
          </ac:spMkLst>
        </pc:spChg>
        <pc:spChg chg="mod">
          <ac:chgData name="Prof. Dr.Ir. Arif Djunaidy, M.Sc" userId="09574fc9-7f2a-46d4-a3fa-f039d963485c" providerId="ADAL" clId="{5C4D13C9-D28C-4949-96DF-C040D5ACB66E}" dt="2021-10-10T14:03:49.897" v="182" actId="478"/>
          <ac:spMkLst>
            <pc:docMk/>
            <pc:sldMk cId="1272245832" sldId="382"/>
            <ac:spMk id="32" creationId="{CAD923DA-0C3D-471C-9136-5643F3DEE18C}"/>
          </ac:spMkLst>
        </pc:spChg>
        <pc:spChg chg="del mod">
          <ac:chgData name="Prof. Dr.Ir. Arif Djunaidy, M.Sc" userId="09574fc9-7f2a-46d4-a3fa-f039d963485c" providerId="ADAL" clId="{5C4D13C9-D28C-4949-96DF-C040D5ACB66E}" dt="2021-10-10T14:03:49.897" v="182" actId="478"/>
          <ac:spMkLst>
            <pc:docMk/>
            <pc:sldMk cId="1272245832" sldId="382"/>
            <ac:spMk id="33" creationId="{1F05746C-8651-4CA5-92FB-22864AA67F61}"/>
          </ac:spMkLst>
        </pc:spChg>
        <pc:spChg chg="mod">
          <ac:chgData name="Prof. Dr.Ir. Arif Djunaidy, M.Sc" userId="09574fc9-7f2a-46d4-a3fa-f039d963485c" providerId="ADAL" clId="{5C4D13C9-D28C-4949-96DF-C040D5ACB66E}" dt="2021-10-10T14:04:18.601" v="184"/>
          <ac:spMkLst>
            <pc:docMk/>
            <pc:sldMk cId="1272245832" sldId="382"/>
            <ac:spMk id="36" creationId="{D856B7D6-E095-4358-BE63-C1B765C2349F}"/>
          </ac:spMkLst>
        </pc:spChg>
        <pc:spChg chg="mod">
          <ac:chgData name="Prof. Dr.Ir. Arif Djunaidy, M.Sc" userId="09574fc9-7f2a-46d4-a3fa-f039d963485c" providerId="ADAL" clId="{5C4D13C9-D28C-4949-96DF-C040D5ACB66E}" dt="2021-10-10T14:04:18.601" v="184"/>
          <ac:spMkLst>
            <pc:docMk/>
            <pc:sldMk cId="1272245832" sldId="382"/>
            <ac:spMk id="37" creationId="{E5A79C45-3003-42C0-B08D-28519C6541CC}"/>
          </ac:spMkLst>
        </pc:spChg>
        <pc:spChg chg="mod">
          <ac:chgData name="Prof. Dr.Ir. Arif Djunaidy, M.Sc" userId="09574fc9-7f2a-46d4-a3fa-f039d963485c" providerId="ADAL" clId="{5C4D13C9-D28C-4949-96DF-C040D5ACB66E}" dt="2021-10-10T14:04:18.601" v="184"/>
          <ac:spMkLst>
            <pc:docMk/>
            <pc:sldMk cId="1272245832" sldId="382"/>
            <ac:spMk id="39" creationId="{2DB7FA7F-9AC5-45C4-A4FA-7487B252AFA4}"/>
          </ac:spMkLst>
        </pc:spChg>
        <pc:spChg chg="mod">
          <ac:chgData name="Prof. Dr.Ir. Arif Djunaidy, M.Sc" userId="09574fc9-7f2a-46d4-a3fa-f039d963485c" providerId="ADAL" clId="{5C4D13C9-D28C-4949-96DF-C040D5ACB66E}" dt="2021-10-10T14:04:18.601" v="184"/>
          <ac:spMkLst>
            <pc:docMk/>
            <pc:sldMk cId="1272245832" sldId="382"/>
            <ac:spMk id="41" creationId="{C83AE686-692F-46F9-B3D3-E6DC203FEBB8}"/>
          </ac:spMkLst>
        </pc:spChg>
        <pc:spChg chg="mod">
          <ac:chgData name="Prof. Dr.Ir. Arif Djunaidy, M.Sc" userId="09574fc9-7f2a-46d4-a3fa-f039d963485c" providerId="ADAL" clId="{5C4D13C9-D28C-4949-96DF-C040D5ACB66E}" dt="2021-10-10T14:04:18.601" v="184"/>
          <ac:spMkLst>
            <pc:docMk/>
            <pc:sldMk cId="1272245832" sldId="382"/>
            <ac:spMk id="42" creationId="{DA803599-0ED9-440F-8FF7-A2BBC613976C}"/>
          </ac:spMkLst>
        </pc:spChg>
        <pc:spChg chg="del mod">
          <ac:chgData name="Prof. Dr.Ir. Arif Djunaidy, M.Sc" userId="09574fc9-7f2a-46d4-a3fa-f039d963485c" providerId="ADAL" clId="{5C4D13C9-D28C-4949-96DF-C040D5ACB66E}" dt="2021-10-10T14:05:57.694" v="193" actId="478"/>
          <ac:spMkLst>
            <pc:docMk/>
            <pc:sldMk cId="1272245832" sldId="382"/>
            <ac:spMk id="44" creationId="{7C9000A6-6803-4B7E-87C5-A0867758A72C}"/>
          </ac:spMkLst>
        </pc:spChg>
        <pc:spChg chg="mod">
          <ac:chgData name="Prof. Dr.Ir. Arif Djunaidy, M.Sc" userId="09574fc9-7f2a-46d4-a3fa-f039d963485c" providerId="ADAL" clId="{5C4D13C9-D28C-4949-96DF-C040D5ACB66E}" dt="2021-10-10T14:20:54.185" v="309" actId="1076"/>
          <ac:spMkLst>
            <pc:docMk/>
            <pc:sldMk cId="1272245832" sldId="382"/>
            <ac:spMk id="46" creationId="{DBB1230F-5F0F-485A-9BF1-11DED1791441}"/>
          </ac:spMkLst>
        </pc:spChg>
        <pc:spChg chg="del mod">
          <ac:chgData name="Prof. Dr.Ir. Arif Djunaidy, M.Sc" userId="09574fc9-7f2a-46d4-a3fa-f039d963485c" providerId="ADAL" clId="{5C4D13C9-D28C-4949-96DF-C040D5ACB66E}" dt="2021-10-10T14:06:20.247" v="196" actId="478"/>
          <ac:spMkLst>
            <pc:docMk/>
            <pc:sldMk cId="1272245832" sldId="382"/>
            <ac:spMk id="48" creationId="{024C22ED-D901-4449-9F40-95AE27F80464}"/>
          </ac:spMkLst>
        </pc:spChg>
        <pc:spChg chg="mod">
          <ac:chgData name="Prof. Dr.Ir. Arif Djunaidy, M.Sc" userId="09574fc9-7f2a-46d4-a3fa-f039d963485c" providerId="ADAL" clId="{5C4D13C9-D28C-4949-96DF-C040D5ACB66E}" dt="2021-10-10T14:20:54.185" v="309" actId="1076"/>
          <ac:spMkLst>
            <pc:docMk/>
            <pc:sldMk cId="1272245832" sldId="382"/>
            <ac:spMk id="49" creationId="{D6BEB201-3550-4F7D-B487-52246F19217B}"/>
          </ac:spMkLst>
        </pc:spChg>
        <pc:spChg chg="mod">
          <ac:chgData name="Prof. Dr.Ir. Arif Djunaidy, M.Sc" userId="09574fc9-7f2a-46d4-a3fa-f039d963485c" providerId="ADAL" clId="{5C4D13C9-D28C-4949-96DF-C040D5ACB66E}" dt="2021-10-10T14:20:54.185" v="309" actId="1076"/>
          <ac:spMkLst>
            <pc:docMk/>
            <pc:sldMk cId="1272245832" sldId="382"/>
            <ac:spMk id="50" creationId="{650B54E2-522E-4F3E-8111-2472E600E7BA}"/>
          </ac:spMkLst>
        </pc:spChg>
        <pc:spChg chg="mod ord">
          <ac:chgData name="Prof. Dr.Ir. Arif Djunaidy, M.Sc" userId="09574fc9-7f2a-46d4-a3fa-f039d963485c" providerId="ADAL" clId="{5C4D13C9-D28C-4949-96DF-C040D5ACB66E}" dt="2021-10-10T13:47:59.062" v="172" actId="700"/>
          <ac:spMkLst>
            <pc:docMk/>
            <pc:sldMk cId="1272245832" sldId="382"/>
            <ac:spMk id="15361" creationId="{C1038179-D772-404B-A6F5-7C8A42C44407}"/>
          </ac:spMkLst>
        </pc:spChg>
        <pc:spChg chg="mod">
          <ac:chgData name="Prof. Dr.Ir. Arif Djunaidy, M.Sc" userId="09574fc9-7f2a-46d4-a3fa-f039d963485c" providerId="ADAL" clId="{5C4D13C9-D28C-4949-96DF-C040D5ACB66E}" dt="2021-10-10T13:36:21.694" v="161" actId="14100"/>
          <ac:spMkLst>
            <pc:docMk/>
            <pc:sldMk cId="1272245832" sldId="382"/>
            <ac:spMk id="15362" creationId="{5AD98B77-F60D-4FFC-9E18-0279FF38EA59}"/>
          </ac:spMkLst>
        </pc:spChg>
        <pc:grpChg chg="add del mod">
          <ac:chgData name="Prof. Dr.Ir. Arif Djunaidy, M.Sc" userId="09574fc9-7f2a-46d4-a3fa-f039d963485c" providerId="ADAL" clId="{5C4D13C9-D28C-4949-96DF-C040D5ACB66E}" dt="2021-10-10T13:36:21.694" v="161" actId="14100"/>
          <ac:grpSpMkLst>
            <pc:docMk/>
            <pc:sldMk cId="1272245832" sldId="382"/>
            <ac:grpSpMk id="2" creationId="{C964DA0E-519A-44DC-BDFD-9783DA9222E7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03:09.120" v="179" actId="478"/>
          <ac:grpSpMkLst>
            <pc:docMk/>
            <pc:sldMk cId="1272245832" sldId="382"/>
            <ac:grpSpMk id="6" creationId="{9096BA2D-7BC0-4280-8F22-503DB4AAEF19}"/>
          </ac:grpSpMkLst>
        </pc:grpChg>
        <pc:grpChg chg="mod">
          <ac:chgData name="Prof. Dr.Ir. Arif Djunaidy, M.Sc" userId="09574fc9-7f2a-46d4-a3fa-f039d963485c" providerId="ADAL" clId="{5C4D13C9-D28C-4949-96DF-C040D5ACB66E}" dt="2021-10-10T13:36:21.694" v="161" actId="14100"/>
          <ac:grpSpMkLst>
            <pc:docMk/>
            <pc:sldMk cId="1272245832" sldId="382"/>
            <ac:grpSpMk id="11" creationId="{39A2AF7E-1EDB-47A7-8720-B1C066F0A08A}"/>
          </ac:grpSpMkLst>
        </pc:grpChg>
        <pc:grpChg chg="add del mod">
          <ac:chgData name="Prof. Dr.Ir. Arif Djunaidy, M.Sc" userId="09574fc9-7f2a-46d4-a3fa-f039d963485c" providerId="ADAL" clId="{5C4D13C9-D28C-4949-96DF-C040D5ACB66E}" dt="2021-10-10T13:58:35.346" v="178" actId="478"/>
          <ac:grpSpMkLst>
            <pc:docMk/>
            <pc:sldMk cId="1272245832" sldId="382"/>
            <ac:grpSpMk id="16" creationId="{3D713A8D-A172-45F5-B24D-0F07802C06AD}"/>
          </ac:grpSpMkLst>
        </pc:grpChg>
        <pc:grpChg chg="mod">
          <ac:chgData name="Prof. Dr.Ir. Arif Djunaidy, M.Sc" userId="09574fc9-7f2a-46d4-a3fa-f039d963485c" providerId="ADAL" clId="{5C4D13C9-D28C-4949-96DF-C040D5ACB66E}" dt="2021-10-10T13:58:11.021" v="177"/>
          <ac:grpSpMkLst>
            <pc:docMk/>
            <pc:sldMk cId="1272245832" sldId="382"/>
            <ac:grpSpMk id="19" creationId="{19400BEC-0C80-4ADD-A44D-FDA4116B2F12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04:04.131" v="183" actId="478"/>
          <ac:grpSpMkLst>
            <pc:docMk/>
            <pc:sldMk cId="1272245832" sldId="382"/>
            <ac:grpSpMk id="26" creationId="{99186834-7D52-4374-8207-98E2276C29BC}"/>
          </ac:grpSpMkLst>
        </pc:grpChg>
        <pc:grpChg chg="mod">
          <ac:chgData name="Prof. Dr.Ir. Arif Djunaidy, M.Sc" userId="09574fc9-7f2a-46d4-a3fa-f039d963485c" providerId="ADAL" clId="{5C4D13C9-D28C-4949-96DF-C040D5ACB66E}" dt="2021-10-10T14:03:49.897" v="182" actId="478"/>
          <ac:grpSpMkLst>
            <pc:docMk/>
            <pc:sldMk cId="1272245832" sldId="382"/>
            <ac:grpSpMk id="28" creationId="{26227B3C-0FCF-49A2-8BD1-AC46A1358A1D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05:13.707" v="185" actId="478"/>
          <ac:grpSpMkLst>
            <pc:docMk/>
            <pc:sldMk cId="1272245832" sldId="382"/>
            <ac:grpSpMk id="34" creationId="{C0B0D08D-ABDC-41F6-8A0D-2ED5C422B21C}"/>
          </ac:grpSpMkLst>
        </pc:grpChg>
        <pc:grpChg chg="mod">
          <ac:chgData name="Prof. Dr.Ir. Arif Djunaidy, M.Sc" userId="09574fc9-7f2a-46d4-a3fa-f039d963485c" providerId="ADAL" clId="{5C4D13C9-D28C-4949-96DF-C040D5ACB66E}" dt="2021-10-10T14:04:18.601" v="184"/>
          <ac:grpSpMkLst>
            <pc:docMk/>
            <pc:sldMk cId="1272245832" sldId="382"/>
            <ac:grpSpMk id="35" creationId="{F03382D6-A430-4D5D-BAFF-6AAB83441081}"/>
          </ac:grpSpMkLst>
        </pc:grpChg>
        <pc:grpChg chg="mod">
          <ac:chgData name="Prof. Dr.Ir. Arif Djunaidy, M.Sc" userId="09574fc9-7f2a-46d4-a3fa-f039d963485c" providerId="ADAL" clId="{5C4D13C9-D28C-4949-96DF-C040D5ACB66E}" dt="2021-10-10T14:04:18.601" v="184"/>
          <ac:grpSpMkLst>
            <pc:docMk/>
            <pc:sldMk cId="1272245832" sldId="382"/>
            <ac:grpSpMk id="38" creationId="{4946CB75-3724-4FB5-8C7D-DD2F3124A362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05:57.694" v="193" actId="478"/>
          <ac:grpSpMkLst>
            <pc:docMk/>
            <pc:sldMk cId="1272245832" sldId="382"/>
            <ac:grpSpMk id="43" creationId="{C3811D84-116B-4BBF-9A48-3D97F1855F5C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0:54.185" v="309" actId="1076"/>
          <ac:grpSpMkLst>
            <pc:docMk/>
            <pc:sldMk cId="1272245832" sldId="382"/>
            <ac:grpSpMk id="45" creationId="{8736A229-BAE9-432F-B2E2-C59B1D29481D}"/>
          </ac:grpSpMkLst>
        </pc:grpChg>
        <pc:picChg chg="mod">
          <ac:chgData name="Prof. Dr.Ir. Arif Djunaidy, M.Sc" userId="09574fc9-7f2a-46d4-a3fa-f039d963485c" providerId="ADAL" clId="{5C4D13C9-D28C-4949-96DF-C040D5ACB66E}" dt="2021-10-10T13:36:21.694" v="161" actId="14100"/>
          <ac:picMkLst>
            <pc:docMk/>
            <pc:sldMk cId="1272245832" sldId="382"/>
            <ac:picMk id="13" creationId="{DF368EBE-7BC4-47FB-A5B4-564C8244B381}"/>
          </ac:picMkLst>
        </pc:picChg>
        <pc:picChg chg="mod">
          <ac:chgData name="Prof. Dr.Ir. Arif Djunaidy, M.Sc" userId="09574fc9-7f2a-46d4-a3fa-f039d963485c" providerId="ADAL" clId="{5C4D13C9-D28C-4949-96DF-C040D5ACB66E}" dt="2021-10-10T13:58:11.021" v="177"/>
          <ac:picMkLst>
            <pc:docMk/>
            <pc:sldMk cId="1272245832" sldId="382"/>
            <ac:picMk id="22" creationId="{6AA6C9DE-A9BF-4647-92DA-0575FA84E743}"/>
          </ac:picMkLst>
        </pc:picChg>
        <pc:picChg chg="mod">
          <ac:chgData name="Prof. Dr.Ir. Arif Djunaidy, M.Sc" userId="09574fc9-7f2a-46d4-a3fa-f039d963485c" providerId="ADAL" clId="{5C4D13C9-D28C-4949-96DF-C040D5ACB66E}" dt="2021-10-10T14:03:49.897" v="182" actId="478"/>
          <ac:picMkLst>
            <pc:docMk/>
            <pc:sldMk cId="1272245832" sldId="382"/>
            <ac:picMk id="30" creationId="{64BBBF8B-0CAA-44BB-AC27-5D9E4500C1BD}"/>
          </ac:picMkLst>
        </pc:picChg>
        <pc:picChg chg="mod">
          <ac:chgData name="Prof. Dr.Ir. Arif Djunaidy, M.Sc" userId="09574fc9-7f2a-46d4-a3fa-f039d963485c" providerId="ADAL" clId="{5C4D13C9-D28C-4949-96DF-C040D5ACB66E}" dt="2021-10-10T14:04:18.601" v="184"/>
          <ac:picMkLst>
            <pc:docMk/>
            <pc:sldMk cId="1272245832" sldId="382"/>
            <ac:picMk id="40" creationId="{01652467-4D53-4E8E-A10B-77360134EEF3}"/>
          </ac:picMkLst>
        </pc:picChg>
        <pc:picChg chg="mod">
          <ac:chgData name="Prof. Dr.Ir. Arif Djunaidy, M.Sc" userId="09574fc9-7f2a-46d4-a3fa-f039d963485c" providerId="ADAL" clId="{5C4D13C9-D28C-4949-96DF-C040D5ACB66E}" dt="2021-10-10T14:20:54.185" v="309" actId="1076"/>
          <ac:picMkLst>
            <pc:docMk/>
            <pc:sldMk cId="1272245832" sldId="382"/>
            <ac:picMk id="47" creationId="{6ADEEACF-1238-43D0-846E-CEC7BBCCE677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1:52.054" v="328"/>
        <pc:sldMkLst>
          <pc:docMk/>
          <pc:sldMk cId="0" sldId="389"/>
        </pc:sldMkLst>
        <pc:spChg chg="mod">
          <ac:chgData name="Prof. Dr.Ir. Arif Djunaidy, M.Sc" userId="09574fc9-7f2a-46d4-a3fa-f039d963485c" providerId="ADAL" clId="{5C4D13C9-D28C-4949-96DF-C040D5ACB66E}" dt="2021-10-10T13:15:34.237" v="137"/>
          <ac:spMkLst>
            <pc:docMk/>
            <pc:sldMk cId="0" sldId="389"/>
            <ac:spMk id="15" creationId="{6E49210A-2573-4CDF-A21E-1A630A274F92}"/>
          </ac:spMkLst>
        </pc:spChg>
        <pc:spChg chg="mod">
          <ac:chgData name="Prof. Dr.Ir. Arif Djunaidy, M.Sc" userId="09574fc9-7f2a-46d4-a3fa-f039d963485c" providerId="ADAL" clId="{5C4D13C9-D28C-4949-96DF-C040D5ACB66E}" dt="2021-10-10T13:15:34.237" v="137"/>
          <ac:spMkLst>
            <pc:docMk/>
            <pc:sldMk cId="0" sldId="389"/>
            <ac:spMk id="16" creationId="{6EE5BFF5-7DEF-49F0-B7E0-76005085923E}"/>
          </ac:spMkLst>
        </pc:spChg>
        <pc:spChg chg="mod">
          <ac:chgData name="Prof. Dr.Ir. Arif Djunaidy, M.Sc" userId="09574fc9-7f2a-46d4-a3fa-f039d963485c" providerId="ADAL" clId="{5C4D13C9-D28C-4949-96DF-C040D5ACB66E}" dt="2021-10-10T13:15:34.237" v="137"/>
          <ac:spMkLst>
            <pc:docMk/>
            <pc:sldMk cId="0" sldId="389"/>
            <ac:spMk id="18" creationId="{20DA7EB0-1209-4322-B2EE-D59BE6DB70C8}"/>
          </ac:spMkLst>
        </pc:spChg>
        <pc:spChg chg="mod">
          <ac:chgData name="Prof. Dr.Ir. Arif Djunaidy, M.Sc" userId="09574fc9-7f2a-46d4-a3fa-f039d963485c" providerId="ADAL" clId="{5C4D13C9-D28C-4949-96DF-C040D5ACB66E}" dt="2021-10-10T13:15:34.237" v="137"/>
          <ac:spMkLst>
            <pc:docMk/>
            <pc:sldMk cId="0" sldId="389"/>
            <ac:spMk id="20" creationId="{C806BF3A-C16F-484C-8684-52BD5FDFD6E2}"/>
          </ac:spMkLst>
        </pc:spChg>
        <pc:spChg chg="mod">
          <ac:chgData name="Prof. Dr.Ir. Arif Djunaidy, M.Sc" userId="09574fc9-7f2a-46d4-a3fa-f039d963485c" providerId="ADAL" clId="{5C4D13C9-D28C-4949-96DF-C040D5ACB66E}" dt="2021-10-10T13:15:34.237" v="137"/>
          <ac:spMkLst>
            <pc:docMk/>
            <pc:sldMk cId="0" sldId="389"/>
            <ac:spMk id="21" creationId="{7A0FAB42-2473-49DB-BB01-E9E3DEBD328E}"/>
          </ac:spMkLst>
        </pc:spChg>
        <pc:spChg chg="mod">
          <ac:chgData name="Prof. Dr.Ir. Arif Djunaidy, M.Sc" userId="09574fc9-7f2a-46d4-a3fa-f039d963485c" providerId="ADAL" clId="{5C4D13C9-D28C-4949-96DF-C040D5ACB66E}" dt="2021-10-10T14:08:52.884" v="209"/>
          <ac:spMkLst>
            <pc:docMk/>
            <pc:sldMk cId="0" sldId="389"/>
            <ac:spMk id="24" creationId="{3AB5AC41-6310-4946-97EC-8B58FE38CB68}"/>
          </ac:spMkLst>
        </pc:spChg>
        <pc:spChg chg="mod">
          <ac:chgData name="Prof. Dr.Ir. Arif Djunaidy, M.Sc" userId="09574fc9-7f2a-46d4-a3fa-f039d963485c" providerId="ADAL" clId="{5C4D13C9-D28C-4949-96DF-C040D5ACB66E}" dt="2021-10-10T14:08:52.884" v="209"/>
          <ac:spMkLst>
            <pc:docMk/>
            <pc:sldMk cId="0" sldId="389"/>
            <ac:spMk id="25" creationId="{36C95DF9-D618-4B19-A394-722C26BA7E2A}"/>
          </ac:spMkLst>
        </pc:spChg>
        <pc:spChg chg="mod">
          <ac:chgData name="Prof. Dr.Ir. Arif Djunaidy, M.Sc" userId="09574fc9-7f2a-46d4-a3fa-f039d963485c" providerId="ADAL" clId="{5C4D13C9-D28C-4949-96DF-C040D5ACB66E}" dt="2021-10-10T14:08:52.884" v="209"/>
          <ac:spMkLst>
            <pc:docMk/>
            <pc:sldMk cId="0" sldId="389"/>
            <ac:spMk id="26" creationId="{6EF5F66E-03BF-4849-80F0-932AA5FCAE34}"/>
          </ac:spMkLst>
        </pc:spChg>
        <pc:spChg chg="mod">
          <ac:chgData name="Prof. Dr.Ir. Arif Djunaidy, M.Sc" userId="09574fc9-7f2a-46d4-a3fa-f039d963485c" providerId="ADAL" clId="{5C4D13C9-D28C-4949-96DF-C040D5ACB66E}" dt="2021-10-10T14:16:56.151" v="281"/>
          <ac:spMkLst>
            <pc:docMk/>
            <pc:sldMk cId="0" sldId="389"/>
            <ac:spMk id="29" creationId="{25A9D4E9-6640-4890-B41E-00ADD16E255D}"/>
          </ac:spMkLst>
        </pc:spChg>
        <pc:spChg chg="mod">
          <ac:chgData name="Prof. Dr.Ir. Arif Djunaidy, M.Sc" userId="09574fc9-7f2a-46d4-a3fa-f039d963485c" providerId="ADAL" clId="{5C4D13C9-D28C-4949-96DF-C040D5ACB66E}" dt="2021-10-10T14:16:56.151" v="281"/>
          <ac:spMkLst>
            <pc:docMk/>
            <pc:sldMk cId="0" sldId="389"/>
            <ac:spMk id="30" creationId="{012E39D3-2556-4FDC-B178-8AFDAD412AFF}"/>
          </ac:spMkLst>
        </pc:spChg>
        <pc:spChg chg="mod">
          <ac:chgData name="Prof. Dr.Ir. Arif Djunaidy, M.Sc" userId="09574fc9-7f2a-46d4-a3fa-f039d963485c" providerId="ADAL" clId="{5C4D13C9-D28C-4949-96DF-C040D5ACB66E}" dt="2021-10-10T14:16:56.151" v="281"/>
          <ac:spMkLst>
            <pc:docMk/>
            <pc:sldMk cId="0" sldId="389"/>
            <ac:spMk id="31" creationId="{14E36AD2-18FB-4A9D-9769-0C6276745385}"/>
          </ac:spMkLst>
        </pc:spChg>
        <pc:spChg chg="mod">
          <ac:chgData name="Prof. Dr.Ir. Arif Djunaidy, M.Sc" userId="09574fc9-7f2a-46d4-a3fa-f039d963485c" providerId="ADAL" clId="{5C4D13C9-D28C-4949-96DF-C040D5ACB66E}" dt="2021-10-10T14:21:52.054" v="328"/>
          <ac:spMkLst>
            <pc:docMk/>
            <pc:sldMk cId="0" sldId="389"/>
            <ac:spMk id="34" creationId="{5BFA666F-D4F5-4D46-B6E7-3AD3BA91E644}"/>
          </ac:spMkLst>
        </pc:spChg>
        <pc:spChg chg="mod">
          <ac:chgData name="Prof. Dr.Ir. Arif Djunaidy, M.Sc" userId="09574fc9-7f2a-46d4-a3fa-f039d963485c" providerId="ADAL" clId="{5C4D13C9-D28C-4949-96DF-C040D5ACB66E}" dt="2021-10-10T14:21:52.054" v="328"/>
          <ac:spMkLst>
            <pc:docMk/>
            <pc:sldMk cId="0" sldId="389"/>
            <ac:spMk id="35" creationId="{F0A70A40-5576-4F04-8841-2A2F0B12FF7A}"/>
          </ac:spMkLst>
        </pc:spChg>
        <pc:spChg chg="mod">
          <ac:chgData name="Prof. Dr.Ir. Arif Djunaidy, M.Sc" userId="09574fc9-7f2a-46d4-a3fa-f039d963485c" providerId="ADAL" clId="{5C4D13C9-D28C-4949-96DF-C040D5ACB66E}" dt="2021-10-10T14:21:52.054" v="328"/>
          <ac:spMkLst>
            <pc:docMk/>
            <pc:sldMk cId="0" sldId="389"/>
            <ac:spMk id="36" creationId="{13F48360-BF9D-4325-8890-4D8E176ACAEC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389"/>
            <ac:spMk id="16386" creationId="{AF20A4DF-89CD-419D-B49C-BD68774C3165}"/>
          </ac:spMkLst>
        </pc:spChg>
        <pc:grpChg chg="del">
          <ac:chgData name="Prof. Dr.Ir. Arif Djunaidy, M.Sc" userId="09574fc9-7f2a-46d4-a3fa-f039d963485c" providerId="ADAL" clId="{5C4D13C9-D28C-4949-96DF-C040D5ACB66E}" dt="2021-10-10T13:15:32.317" v="136" actId="478"/>
          <ac:grpSpMkLst>
            <pc:docMk/>
            <pc:sldMk cId="0" sldId="389"/>
            <ac:grpSpMk id="5" creationId="{7E0840B5-A1C1-4A68-995B-ED28AD93B574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03:21.590" v="180" actId="478"/>
          <ac:grpSpMkLst>
            <pc:docMk/>
            <pc:sldMk cId="0" sldId="389"/>
            <ac:grpSpMk id="13" creationId="{F5128421-558D-4860-9A1B-8EC45AB6C86A}"/>
          </ac:grpSpMkLst>
        </pc:grpChg>
        <pc:grpChg chg="mod">
          <ac:chgData name="Prof. Dr.Ir. Arif Djunaidy, M.Sc" userId="09574fc9-7f2a-46d4-a3fa-f039d963485c" providerId="ADAL" clId="{5C4D13C9-D28C-4949-96DF-C040D5ACB66E}" dt="2021-10-10T13:15:34.237" v="137"/>
          <ac:grpSpMkLst>
            <pc:docMk/>
            <pc:sldMk cId="0" sldId="389"/>
            <ac:grpSpMk id="14" creationId="{081F7293-78F6-4EB9-A53E-1E7F6C281D5B}"/>
          </ac:grpSpMkLst>
        </pc:grpChg>
        <pc:grpChg chg="mod">
          <ac:chgData name="Prof. Dr.Ir. Arif Djunaidy, M.Sc" userId="09574fc9-7f2a-46d4-a3fa-f039d963485c" providerId="ADAL" clId="{5C4D13C9-D28C-4949-96DF-C040D5ACB66E}" dt="2021-10-10T13:15:34.237" v="137"/>
          <ac:grpSpMkLst>
            <pc:docMk/>
            <pc:sldMk cId="0" sldId="389"/>
            <ac:grpSpMk id="17" creationId="{2C699A5A-26C5-41D7-974C-82B94F236201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16:13.907" v="270" actId="478"/>
          <ac:grpSpMkLst>
            <pc:docMk/>
            <pc:sldMk cId="0" sldId="389"/>
            <ac:grpSpMk id="22" creationId="{B81366A4-C3E3-4EE2-8A25-F5EC037446EB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01.283" v="310" actId="478"/>
          <ac:grpSpMkLst>
            <pc:docMk/>
            <pc:sldMk cId="0" sldId="389"/>
            <ac:grpSpMk id="27" creationId="{4EA8B53C-E643-4FD1-822E-B1464C9CEF7C}"/>
          </ac:grpSpMkLst>
        </pc:grpChg>
        <pc:grpChg chg="add mod">
          <ac:chgData name="Prof. Dr.Ir. Arif Djunaidy, M.Sc" userId="09574fc9-7f2a-46d4-a3fa-f039d963485c" providerId="ADAL" clId="{5C4D13C9-D28C-4949-96DF-C040D5ACB66E}" dt="2021-10-10T14:21:52.054" v="328"/>
          <ac:grpSpMkLst>
            <pc:docMk/>
            <pc:sldMk cId="0" sldId="389"/>
            <ac:grpSpMk id="32" creationId="{CFB8D9BB-D29D-4D69-895C-CA268FB5DA31}"/>
          </ac:grpSpMkLst>
        </pc:grpChg>
        <pc:picChg chg="mod">
          <ac:chgData name="Prof. Dr.Ir. Arif Djunaidy, M.Sc" userId="09574fc9-7f2a-46d4-a3fa-f039d963485c" providerId="ADAL" clId="{5C4D13C9-D28C-4949-96DF-C040D5ACB66E}" dt="2021-10-10T13:15:34.237" v="137"/>
          <ac:picMkLst>
            <pc:docMk/>
            <pc:sldMk cId="0" sldId="389"/>
            <ac:picMk id="19" creationId="{B9031687-96E8-467F-85DD-9D09142FE9A9}"/>
          </ac:picMkLst>
        </pc:picChg>
        <pc:picChg chg="mod">
          <ac:chgData name="Prof. Dr.Ir. Arif Djunaidy, M.Sc" userId="09574fc9-7f2a-46d4-a3fa-f039d963485c" providerId="ADAL" clId="{5C4D13C9-D28C-4949-96DF-C040D5ACB66E}" dt="2021-10-10T14:08:52.884" v="209"/>
          <ac:picMkLst>
            <pc:docMk/>
            <pc:sldMk cId="0" sldId="389"/>
            <ac:picMk id="23" creationId="{CBCCD948-D80D-4154-9EFD-52B6D9542532}"/>
          </ac:picMkLst>
        </pc:picChg>
        <pc:picChg chg="mod">
          <ac:chgData name="Prof. Dr.Ir. Arif Djunaidy, M.Sc" userId="09574fc9-7f2a-46d4-a3fa-f039d963485c" providerId="ADAL" clId="{5C4D13C9-D28C-4949-96DF-C040D5ACB66E}" dt="2021-10-10T14:16:56.151" v="281"/>
          <ac:picMkLst>
            <pc:docMk/>
            <pc:sldMk cId="0" sldId="389"/>
            <ac:picMk id="28" creationId="{5DCB2985-FC39-42E6-8E14-B859B80AA6B3}"/>
          </ac:picMkLst>
        </pc:picChg>
        <pc:picChg chg="mod">
          <ac:chgData name="Prof. Dr.Ir. Arif Djunaidy, M.Sc" userId="09574fc9-7f2a-46d4-a3fa-f039d963485c" providerId="ADAL" clId="{5C4D13C9-D28C-4949-96DF-C040D5ACB66E}" dt="2021-10-10T14:21:52.054" v="328"/>
          <ac:picMkLst>
            <pc:docMk/>
            <pc:sldMk cId="0" sldId="389"/>
            <ac:picMk id="33" creationId="{7EEF8C1C-E40B-4EF9-8317-3BDB8187D1A4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1:54.703" v="329"/>
        <pc:sldMkLst>
          <pc:docMk/>
          <pc:sldMk cId="0" sldId="390"/>
        </pc:sldMkLst>
        <pc:spChg chg="mod">
          <ac:chgData name="Prof. Dr.Ir. Arif Djunaidy, M.Sc" userId="09574fc9-7f2a-46d4-a3fa-f039d963485c" providerId="ADAL" clId="{5C4D13C9-D28C-4949-96DF-C040D5ACB66E}" dt="2021-10-10T13:15:45.579" v="139"/>
          <ac:spMkLst>
            <pc:docMk/>
            <pc:sldMk cId="0" sldId="390"/>
            <ac:spMk id="15" creationId="{56497E60-F1E8-4C20-A72C-F6BFDFB11CB3}"/>
          </ac:spMkLst>
        </pc:spChg>
        <pc:spChg chg="mod">
          <ac:chgData name="Prof. Dr.Ir. Arif Djunaidy, M.Sc" userId="09574fc9-7f2a-46d4-a3fa-f039d963485c" providerId="ADAL" clId="{5C4D13C9-D28C-4949-96DF-C040D5ACB66E}" dt="2021-10-10T13:15:45.579" v="139"/>
          <ac:spMkLst>
            <pc:docMk/>
            <pc:sldMk cId="0" sldId="390"/>
            <ac:spMk id="16" creationId="{BD0E3E95-3FD7-44C5-9F14-2273CE4B828D}"/>
          </ac:spMkLst>
        </pc:spChg>
        <pc:spChg chg="mod">
          <ac:chgData name="Prof. Dr.Ir. Arif Djunaidy, M.Sc" userId="09574fc9-7f2a-46d4-a3fa-f039d963485c" providerId="ADAL" clId="{5C4D13C9-D28C-4949-96DF-C040D5ACB66E}" dt="2021-10-10T13:15:45.579" v="139"/>
          <ac:spMkLst>
            <pc:docMk/>
            <pc:sldMk cId="0" sldId="390"/>
            <ac:spMk id="18" creationId="{2392AD77-8A05-428C-87A2-770AFFFDB94D}"/>
          </ac:spMkLst>
        </pc:spChg>
        <pc:spChg chg="mod">
          <ac:chgData name="Prof. Dr.Ir. Arif Djunaidy, M.Sc" userId="09574fc9-7f2a-46d4-a3fa-f039d963485c" providerId="ADAL" clId="{5C4D13C9-D28C-4949-96DF-C040D5ACB66E}" dt="2021-10-10T13:15:45.579" v="139"/>
          <ac:spMkLst>
            <pc:docMk/>
            <pc:sldMk cId="0" sldId="390"/>
            <ac:spMk id="20" creationId="{36D62A75-880E-445F-B3B7-3004D0B6F909}"/>
          </ac:spMkLst>
        </pc:spChg>
        <pc:spChg chg="mod">
          <ac:chgData name="Prof. Dr.Ir. Arif Djunaidy, M.Sc" userId="09574fc9-7f2a-46d4-a3fa-f039d963485c" providerId="ADAL" clId="{5C4D13C9-D28C-4949-96DF-C040D5ACB66E}" dt="2021-10-10T13:15:45.579" v="139"/>
          <ac:spMkLst>
            <pc:docMk/>
            <pc:sldMk cId="0" sldId="390"/>
            <ac:spMk id="21" creationId="{B65E3117-8D35-4079-A5BF-516FEB86FB36}"/>
          </ac:spMkLst>
        </pc:spChg>
        <pc:spChg chg="mod">
          <ac:chgData name="Prof. Dr.Ir. Arif Djunaidy, M.Sc" userId="09574fc9-7f2a-46d4-a3fa-f039d963485c" providerId="ADAL" clId="{5C4D13C9-D28C-4949-96DF-C040D5ACB66E}" dt="2021-10-10T14:15:22.392" v="259"/>
          <ac:spMkLst>
            <pc:docMk/>
            <pc:sldMk cId="0" sldId="390"/>
            <ac:spMk id="24" creationId="{6B87EB8E-E90F-495A-8E4E-FAADFE124CFB}"/>
          </ac:spMkLst>
        </pc:spChg>
        <pc:spChg chg="mod">
          <ac:chgData name="Prof. Dr.Ir. Arif Djunaidy, M.Sc" userId="09574fc9-7f2a-46d4-a3fa-f039d963485c" providerId="ADAL" clId="{5C4D13C9-D28C-4949-96DF-C040D5ACB66E}" dt="2021-10-10T14:15:22.392" v="259"/>
          <ac:spMkLst>
            <pc:docMk/>
            <pc:sldMk cId="0" sldId="390"/>
            <ac:spMk id="25" creationId="{B5B2A43D-4528-4822-A25C-12A71C625F42}"/>
          </ac:spMkLst>
        </pc:spChg>
        <pc:spChg chg="mod">
          <ac:chgData name="Prof. Dr.Ir. Arif Djunaidy, M.Sc" userId="09574fc9-7f2a-46d4-a3fa-f039d963485c" providerId="ADAL" clId="{5C4D13C9-D28C-4949-96DF-C040D5ACB66E}" dt="2021-10-10T14:15:22.392" v="259"/>
          <ac:spMkLst>
            <pc:docMk/>
            <pc:sldMk cId="0" sldId="390"/>
            <ac:spMk id="26" creationId="{B6F57DEB-4842-49B0-9BBC-CD2826088507}"/>
          </ac:spMkLst>
        </pc:spChg>
        <pc:spChg chg="mod">
          <ac:chgData name="Prof. Dr.Ir. Arif Djunaidy, M.Sc" userId="09574fc9-7f2a-46d4-a3fa-f039d963485c" providerId="ADAL" clId="{5C4D13C9-D28C-4949-96DF-C040D5ACB66E}" dt="2021-10-10T14:16:59.404" v="282"/>
          <ac:spMkLst>
            <pc:docMk/>
            <pc:sldMk cId="0" sldId="390"/>
            <ac:spMk id="29" creationId="{B3D4CD2F-CAFE-4839-A781-707EDE3227BC}"/>
          </ac:spMkLst>
        </pc:spChg>
        <pc:spChg chg="mod">
          <ac:chgData name="Prof. Dr.Ir. Arif Djunaidy, M.Sc" userId="09574fc9-7f2a-46d4-a3fa-f039d963485c" providerId="ADAL" clId="{5C4D13C9-D28C-4949-96DF-C040D5ACB66E}" dt="2021-10-10T14:16:59.404" v="282"/>
          <ac:spMkLst>
            <pc:docMk/>
            <pc:sldMk cId="0" sldId="390"/>
            <ac:spMk id="30" creationId="{F12CAA5C-D15A-44CB-AB23-B8BE9B23D0BD}"/>
          </ac:spMkLst>
        </pc:spChg>
        <pc:spChg chg="mod">
          <ac:chgData name="Prof. Dr.Ir. Arif Djunaidy, M.Sc" userId="09574fc9-7f2a-46d4-a3fa-f039d963485c" providerId="ADAL" clId="{5C4D13C9-D28C-4949-96DF-C040D5ACB66E}" dt="2021-10-10T14:16:59.404" v="282"/>
          <ac:spMkLst>
            <pc:docMk/>
            <pc:sldMk cId="0" sldId="390"/>
            <ac:spMk id="31" creationId="{33DA0966-A266-4FE8-B5AD-D20B6A975624}"/>
          </ac:spMkLst>
        </pc:spChg>
        <pc:spChg chg="mod">
          <ac:chgData name="Prof. Dr.Ir. Arif Djunaidy, M.Sc" userId="09574fc9-7f2a-46d4-a3fa-f039d963485c" providerId="ADAL" clId="{5C4D13C9-D28C-4949-96DF-C040D5ACB66E}" dt="2021-10-10T14:21:54.703" v="329"/>
          <ac:spMkLst>
            <pc:docMk/>
            <pc:sldMk cId="0" sldId="390"/>
            <ac:spMk id="34" creationId="{154BE446-F3FE-4F60-B368-6D24C851BAB4}"/>
          </ac:spMkLst>
        </pc:spChg>
        <pc:spChg chg="mod">
          <ac:chgData name="Prof. Dr.Ir. Arif Djunaidy, M.Sc" userId="09574fc9-7f2a-46d4-a3fa-f039d963485c" providerId="ADAL" clId="{5C4D13C9-D28C-4949-96DF-C040D5ACB66E}" dt="2021-10-10T14:21:54.703" v="329"/>
          <ac:spMkLst>
            <pc:docMk/>
            <pc:sldMk cId="0" sldId="390"/>
            <ac:spMk id="35" creationId="{F184E3AC-A758-4A96-84AD-552174AF07F4}"/>
          </ac:spMkLst>
        </pc:spChg>
        <pc:spChg chg="mod">
          <ac:chgData name="Prof. Dr.Ir. Arif Djunaidy, M.Sc" userId="09574fc9-7f2a-46d4-a3fa-f039d963485c" providerId="ADAL" clId="{5C4D13C9-D28C-4949-96DF-C040D5ACB66E}" dt="2021-10-10T14:21:54.703" v="329"/>
          <ac:spMkLst>
            <pc:docMk/>
            <pc:sldMk cId="0" sldId="390"/>
            <ac:spMk id="36" creationId="{DA683AD3-E8B9-47CE-9CF5-7857154888DB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390"/>
            <ac:spMk id="18434" creationId="{2A6226D1-E748-4C42-819B-5AD7D56817AC}"/>
          </ac:spMkLst>
        </pc:spChg>
        <pc:grpChg chg="del">
          <ac:chgData name="Prof. Dr.Ir. Arif Djunaidy, M.Sc" userId="09574fc9-7f2a-46d4-a3fa-f039d963485c" providerId="ADAL" clId="{5C4D13C9-D28C-4949-96DF-C040D5ACB66E}" dt="2021-10-10T13:15:44.444" v="138" actId="478"/>
          <ac:grpSpMkLst>
            <pc:docMk/>
            <pc:sldMk cId="0" sldId="390"/>
            <ac:grpSpMk id="5" creationId="{B3BE2BC2-2535-47D6-8140-E601A1707460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08:57.023" v="210" actId="478"/>
          <ac:grpSpMkLst>
            <pc:docMk/>
            <pc:sldMk cId="0" sldId="390"/>
            <ac:grpSpMk id="13" creationId="{2A716E0D-BF14-44BD-BBA4-314B8C6EAFA8}"/>
          </ac:grpSpMkLst>
        </pc:grpChg>
        <pc:grpChg chg="mod">
          <ac:chgData name="Prof. Dr.Ir. Arif Djunaidy, M.Sc" userId="09574fc9-7f2a-46d4-a3fa-f039d963485c" providerId="ADAL" clId="{5C4D13C9-D28C-4949-96DF-C040D5ACB66E}" dt="2021-10-10T13:15:45.579" v="139"/>
          <ac:grpSpMkLst>
            <pc:docMk/>
            <pc:sldMk cId="0" sldId="390"/>
            <ac:grpSpMk id="14" creationId="{74A721EC-3BFE-4BA1-A3B5-B42363190D23}"/>
          </ac:grpSpMkLst>
        </pc:grpChg>
        <pc:grpChg chg="mod">
          <ac:chgData name="Prof. Dr.Ir. Arif Djunaidy, M.Sc" userId="09574fc9-7f2a-46d4-a3fa-f039d963485c" providerId="ADAL" clId="{5C4D13C9-D28C-4949-96DF-C040D5ACB66E}" dt="2021-10-10T13:15:45.579" v="139"/>
          <ac:grpSpMkLst>
            <pc:docMk/>
            <pc:sldMk cId="0" sldId="390"/>
            <ac:grpSpMk id="17" creationId="{516543F6-1C3B-482C-9EB7-0E4A8B002029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16:15.881" v="271" actId="478"/>
          <ac:grpSpMkLst>
            <pc:docMk/>
            <pc:sldMk cId="0" sldId="390"/>
            <ac:grpSpMk id="22" creationId="{D08F030C-C771-4007-939D-3ADD7D950336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04.696" v="311" actId="478"/>
          <ac:grpSpMkLst>
            <pc:docMk/>
            <pc:sldMk cId="0" sldId="390"/>
            <ac:grpSpMk id="27" creationId="{942B0212-0C7F-40B9-B91B-2FEB3121C279}"/>
          </ac:grpSpMkLst>
        </pc:grpChg>
        <pc:grpChg chg="add mod">
          <ac:chgData name="Prof. Dr.Ir. Arif Djunaidy, M.Sc" userId="09574fc9-7f2a-46d4-a3fa-f039d963485c" providerId="ADAL" clId="{5C4D13C9-D28C-4949-96DF-C040D5ACB66E}" dt="2021-10-10T14:21:54.703" v="329"/>
          <ac:grpSpMkLst>
            <pc:docMk/>
            <pc:sldMk cId="0" sldId="390"/>
            <ac:grpSpMk id="32" creationId="{D5FC512F-2A89-40AB-B8AF-A6D5195C18CF}"/>
          </ac:grpSpMkLst>
        </pc:grpChg>
        <pc:picChg chg="mod">
          <ac:chgData name="Prof. Dr.Ir. Arif Djunaidy, M.Sc" userId="09574fc9-7f2a-46d4-a3fa-f039d963485c" providerId="ADAL" clId="{5C4D13C9-D28C-4949-96DF-C040D5ACB66E}" dt="2021-10-10T13:15:45.579" v="139"/>
          <ac:picMkLst>
            <pc:docMk/>
            <pc:sldMk cId="0" sldId="390"/>
            <ac:picMk id="19" creationId="{7D25945B-94EA-4704-82CD-F5BB4A67FF5A}"/>
          </ac:picMkLst>
        </pc:picChg>
        <pc:picChg chg="mod">
          <ac:chgData name="Prof. Dr.Ir. Arif Djunaidy, M.Sc" userId="09574fc9-7f2a-46d4-a3fa-f039d963485c" providerId="ADAL" clId="{5C4D13C9-D28C-4949-96DF-C040D5ACB66E}" dt="2021-10-10T14:15:22.392" v="259"/>
          <ac:picMkLst>
            <pc:docMk/>
            <pc:sldMk cId="0" sldId="390"/>
            <ac:picMk id="23" creationId="{B89DBD10-0C5D-4761-810C-F3C5627F0F6E}"/>
          </ac:picMkLst>
        </pc:picChg>
        <pc:picChg chg="mod">
          <ac:chgData name="Prof. Dr.Ir. Arif Djunaidy, M.Sc" userId="09574fc9-7f2a-46d4-a3fa-f039d963485c" providerId="ADAL" clId="{5C4D13C9-D28C-4949-96DF-C040D5ACB66E}" dt="2021-10-10T14:16:59.404" v="282"/>
          <ac:picMkLst>
            <pc:docMk/>
            <pc:sldMk cId="0" sldId="390"/>
            <ac:picMk id="28" creationId="{E6FCDD47-57D4-45F6-A240-07C6B9B07B76}"/>
          </ac:picMkLst>
        </pc:picChg>
        <pc:picChg chg="mod">
          <ac:chgData name="Prof. Dr.Ir. Arif Djunaidy, M.Sc" userId="09574fc9-7f2a-46d4-a3fa-f039d963485c" providerId="ADAL" clId="{5C4D13C9-D28C-4949-96DF-C040D5ACB66E}" dt="2021-10-10T14:21:54.703" v="329"/>
          <ac:picMkLst>
            <pc:docMk/>
            <pc:sldMk cId="0" sldId="390"/>
            <ac:picMk id="33" creationId="{8625F8C9-24F7-4E02-B468-BFCF5E467536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1:56.038" v="330"/>
        <pc:sldMkLst>
          <pc:docMk/>
          <pc:sldMk cId="0" sldId="391"/>
        </pc:sldMkLst>
        <pc:spChg chg="mod">
          <ac:chgData name="Prof. Dr.Ir. Arif Djunaidy, M.Sc" userId="09574fc9-7f2a-46d4-a3fa-f039d963485c" providerId="ADAL" clId="{5C4D13C9-D28C-4949-96DF-C040D5ACB66E}" dt="2021-10-10T14:15:30.889" v="260"/>
          <ac:spMkLst>
            <pc:docMk/>
            <pc:sldMk cId="0" sldId="391"/>
            <ac:spMk id="16" creationId="{D8833B3C-3286-49A9-9534-65EB83323772}"/>
          </ac:spMkLst>
        </pc:spChg>
        <pc:spChg chg="mod">
          <ac:chgData name="Prof. Dr.Ir. Arif Djunaidy, M.Sc" userId="09574fc9-7f2a-46d4-a3fa-f039d963485c" providerId="ADAL" clId="{5C4D13C9-D28C-4949-96DF-C040D5ACB66E}" dt="2021-10-10T14:15:30.889" v="260"/>
          <ac:spMkLst>
            <pc:docMk/>
            <pc:sldMk cId="0" sldId="391"/>
            <ac:spMk id="17" creationId="{449B9C40-7BE8-4A2F-9FBB-96B1A5E64F69}"/>
          </ac:spMkLst>
        </pc:spChg>
        <pc:spChg chg="mod">
          <ac:chgData name="Prof. Dr.Ir. Arif Djunaidy, M.Sc" userId="09574fc9-7f2a-46d4-a3fa-f039d963485c" providerId="ADAL" clId="{5C4D13C9-D28C-4949-96DF-C040D5ACB66E}" dt="2021-10-10T14:15:30.889" v="260"/>
          <ac:spMkLst>
            <pc:docMk/>
            <pc:sldMk cId="0" sldId="391"/>
            <ac:spMk id="18" creationId="{B4019501-892D-4C8A-B341-A7916DFF6E24}"/>
          </ac:spMkLst>
        </pc:spChg>
        <pc:spChg chg="mod">
          <ac:chgData name="Prof. Dr.Ir. Arif Djunaidy, M.Sc" userId="09574fc9-7f2a-46d4-a3fa-f039d963485c" providerId="ADAL" clId="{5C4D13C9-D28C-4949-96DF-C040D5ACB66E}" dt="2021-10-10T14:17:01.545" v="283"/>
          <ac:spMkLst>
            <pc:docMk/>
            <pc:sldMk cId="0" sldId="391"/>
            <ac:spMk id="21" creationId="{CD072B45-9ECB-49E8-9BB8-D71A27AB32A6}"/>
          </ac:spMkLst>
        </pc:spChg>
        <pc:spChg chg="mod">
          <ac:chgData name="Prof. Dr.Ir. Arif Djunaidy, M.Sc" userId="09574fc9-7f2a-46d4-a3fa-f039d963485c" providerId="ADAL" clId="{5C4D13C9-D28C-4949-96DF-C040D5ACB66E}" dt="2021-10-10T14:17:01.545" v="283"/>
          <ac:spMkLst>
            <pc:docMk/>
            <pc:sldMk cId="0" sldId="391"/>
            <ac:spMk id="22" creationId="{920C26D9-B42B-47B1-BBA5-6F7D95D93E68}"/>
          </ac:spMkLst>
        </pc:spChg>
        <pc:spChg chg="mod">
          <ac:chgData name="Prof. Dr.Ir. Arif Djunaidy, M.Sc" userId="09574fc9-7f2a-46d4-a3fa-f039d963485c" providerId="ADAL" clId="{5C4D13C9-D28C-4949-96DF-C040D5ACB66E}" dt="2021-10-10T14:17:01.545" v="283"/>
          <ac:spMkLst>
            <pc:docMk/>
            <pc:sldMk cId="0" sldId="391"/>
            <ac:spMk id="23" creationId="{E6BE5032-4D52-49AF-99F9-AE7B5157232F}"/>
          </ac:spMkLst>
        </pc:spChg>
        <pc:spChg chg="mod">
          <ac:chgData name="Prof. Dr.Ir. Arif Djunaidy, M.Sc" userId="09574fc9-7f2a-46d4-a3fa-f039d963485c" providerId="ADAL" clId="{5C4D13C9-D28C-4949-96DF-C040D5ACB66E}" dt="2021-10-10T14:21:56.038" v="330"/>
          <ac:spMkLst>
            <pc:docMk/>
            <pc:sldMk cId="0" sldId="391"/>
            <ac:spMk id="26" creationId="{0F4CF22E-F517-4C7D-95DE-C20F74F5DF5C}"/>
          </ac:spMkLst>
        </pc:spChg>
        <pc:spChg chg="mod">
          <ac:chgData name="Prof. Dr.Ir. Arif Djunaidy, M.Sc" userId="09574fc9-7f2a-46d4-a3fa-f039d963485c" providerId="ADAL" clId="{5C4D13C9-D28C-4949-96DF-C040D5ACB66E}" dt="2021-10-10T14:21:56.038" v="330"/>
          <ac:spMkLst>
            <pc:docMk/>
            <pc:sldMk cId="0" sldId="391"/>
            <ac:spMk id="27" creationId="{843016E7-0C49-4877-A6F5-C9A9D43F56B9}"/>
          </ac:spMkLst>
        </pc:spChg>
        <pc:spChg chg="mod">
          <ac:chgData name="Prof. Dr.Ir. Arif Djunaidy, M.Sc" userId="09574fc9-7f2a-46d4-a3fa-f039d963485c" providerId="ADAL" clId="{5C4D13C9-D28C-4949-96DF-C040D5ACB66E}" dt="2021-10-10T14:21:56.038" v="330"/>
          <ac:spMkLst>
            <pc:docMk/>
            <pc:sldMk cId="0" sldId="391"/>
            <ac:spMk id="28" creationId="{2B1AE11F-D827-4FE1-9382-0D4E1C156C8E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391"/>
            <ac:spMk id="20482" creationId="{3C4F33B2-CCE0-4231-A518-917246A86478}"/>
          </ac:spMkLst>
        </pc:spChg>
        <pc:grpChg chg="del">
          <ac:chgData name="Prof. Dr.Ir. Arif Djunaidy, M.Sc" userId="09574fc9-7f2a-46d4-a3fa-f039d963485c" providerId="ADAL" clId="{5C4D13C9-D28C-4949-96DF-C040D5ACB66E}" dt="2021-10-10T14:08:59.816" v="211" actId="478"/>
          <ac:grpSpMkLst>
            <pc:docMk/>
            <pc:sldMk cId="0" sldId="391"/>
            <ac:grpSpMk id="6" creationId="{633A9500-92E1-4953-B1FA-CD933F92F86A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16:17.788" v="272" actId="478"/>
          <ac:grpSpMkLst>
            <pc:docMk/>
            <pc:sldMk cId="0" sldId="391"/>
            <ac:grpSpMk id="14" creationId="{1EDE37EF-DC24-4366-9CE6-6A0D3544DC22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06.661" v="312" actId="478"/>
          <ac:grpSpMkLst>
            <pc:docMk/>
            <pc:sldMk cId="0" sldId="391"/>
            <ac:grpSpMk id="19" creationId="{C590BA33-5E93-4F4A-B7A1-36EAC19895D4}"/>
          </ac:grpSpMkLst>
        </pc:grpChg>
        <pc:grpChg chg="add mod">
          <ac:chgData name="Prof. Dr.Ir. Arif Djunaidy, M.Sc" userId="09574fc9-7f2a-46d4-a3fa-f039d963485c" providerId="ADAL" clId="{5C4D13C9-D28C-4949-96DF-C040D5ACB66E}" dt="2021-10-10T14:21:56.038" v="330"/>
          <ac:grpSpMkLst>
            <pc:docMk/>
            <pc:sldMk cId="0" sldId="391"/>
            <ac:grpSpMk id="24" creationId="{C100B550-B483-48AA-B35E-117747D12057}"/>
          </ac:grpSpMkLst>
        </pc:grpChg>
        <pc:picChg chg="mod">
          <ac:chgData name="Prof. Dr.Ir. Arif Djunaidy, M.Sc" userId="09574fc9-7f2a-46d4-a3fa-f039d963485c" providerId="ADAL" clId="{5C4D13C9-D28C-4949-96DF-C040D5ACB66E}" dt="2021-10-10T14:15:30.889" v="260"/>
          <ac:picMkLst>
            <pc:docMk/>
            <pc:sldMk cId="0" sldId="391"/>
            <ac:picMk id="15" creationId="{BDAE883B-7406-4232-8525-34044A5FEC57}"/>
          </ac:picMkLst>
        </pc:picChg>
        <pc:picChg chg="mod">
          <ac:chgData name="Prof. Dr.Ir. Arif Djunaidy, M.Sc" userId="09574fc9-7f2a-46d4-a3fa-f039d963485c" providerId="ADAL" clId="{5C4D13C9-D28C-4949-96DF-C040D5ACB66E}" dt="2021-10-10T14:17:01.545" v="283"/>
          <ac:picMkLst>
            <pc:docMk/>
            <pc:sldMk cId="0" sldId="391"/>
            <ac:picMk id="20" creationId="{E1F872D2-7384-4AF8-A113-08C350C8460E}"/>
          </ac:picMkLst>
        </pc:picChg>
        <pc:picChg chg="mod">
          <ac:chgData name="Prof. Dr.Ir. Arif Djunaidy, M.Sc" userId="09574fc9-7f2a-46d4-a3fa-f039d963485c" providerId="ADAL" clId="{5C4D13C9-D28C-4949-96DF-C040D5ACB66E}" dt="2021-10-10T14:21:56.038" v="330"/>
          <ac:picMkLst>
            <pc:docMk/>
            <pc:sldMk cId="0" sldId="391"/>
            <ac:picMk id="25" creationId="{4756866D-0093-4CFD-9F21-8D7BC2069E64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1:57.592" v="331"/>
        <pc:sldMkLst>
          <pc:docMk/>
          <pc:sldMk cId="0" sldId="392"/>
        </pc:sldMkLst>
        <pc:spChg chg="mod">
          <ac:chgData name="Prof. Dr.Ir. Arif Djunaidy, M.Sc" userId="09574fc9-7f2a-46d4-a3fa-f039d963485c" providerId="ADAL" clId="{5C4D13C9-D28C-4949-96DF-C040D5ACB66E}" dt="2021-10-10T14:15:33.318" v="261"/>
          <ac:spMkLst>
            <pc:docMk/>
            <pc:sldMk cId="0" sldId="392"/>
            <ac:spMk id="15" creationId="{01F8CD24-CC4A-4AC2-A74C-EBA7C2386ABE}"/>
          </ac:spMkLst>
        </pc:spChg>
        <pc:spChg chg="mod">
          <ac:chgData name="Prof. Dr.Ir. Arif Djunaidy, M.Sc" userId="09574fc9-7f2a-46d4-a3fa-f039d963485c" providerId="ADAL" clId="{5C4D13C9-D28C-4949-96DF-C040D5ACB66E}" dt="2021-10-10T14:15:33.318" v="261"/>
          <ac:spMkLst>
            <pc:docMk/>
            <pc:sldMk cId="0" sldId="392"/>
            <ac:spMk id="16" creationId="{0C048A2A-F98C-4650-922B-125A91C02E1C}"/>
          </ac:spMkLst>
        </pc:spChg>
        <pc:spChg chg="mod">
          <ac:chgData name="Prof. Dr.Ir. Arif Djunaidy, M.Sc" userId="09574fc9-7f2a-46d4-a3fa-f039d963485c" providerId="ADAL" clId="{5C4D13C9-D28C-4949-96DF-C040D5ACB66E}" dt="2021-10-10T14:15:33.318" v="261"/>
          <ac:spMkLst>
            <pc:docMk/>
            <pc:sldMk cId="0" sldId="392"/>
            <ac:spMk id="17" creationId="{D8BD5480-8FDD-4363-9175-3539C8619780}"/>
          </ac:spMkLst>
        </pc:spChg>
        <pc:spChg chg="mod">
          <ac:chgData name="Prof. Dr.Ir. Arif Djunaidy, M.Sc" userId="09574fc9-7f2a-46d4-a3fa-f039d963485c" providerId="ADAL" clId="{5C4D13C9-D28C-4949-96DF-C040D5ACB66E}" dt="2021-10-10T14:21:08.442" v="313" actId="1076"/>
          <ac:spMkLst>
            <pc:docMk/>
            <pc:sldMk cId="0" sldId="392"/>
            <ac:spMk id="20" creationId="{BD9155A2-9A54-4193-A9A9-786E22FDEEFF}"/>
          </ac:spMkLst>
        </pc:spChg>
        <pc:spChg chg="mod">
          <ac:chgData name="Prof. Dr.Ir. Arif Djunaidy, M.Sc" userId="09574fc9-7f2a-46d4-a3fa-f039d963485c" providerId="ADAL" clId="{5C4D13C9-D28C-4949-96DF-C040D5ACB66E}" dt="2021-10-10T14:21:08.442" v="313" actId="1076"/>
          <ac:spMkLst>
            <pc:docMk/>
            <pc:sldMk cId="0" sldId="392"/>
            <ac:spMk id="21" creationId="{48475773-A261-498D-B847-2DC73227848E}"/>
          </ac:spMkLst>
        </pc:spChg>
        <pc:spChg chg="mod">
          <ac:chgData name="Prof. Dr.Ir. Arif Djunaidy, M.Sc" userId="09574fc9-7f2a-46d4-a3fa-f039d963485c" providerId="ADAL" clId="{5C4D13C9-D28C-4949-96DF-C040D5ACB66E}" dt="2021-10-10T14:21:08.442" v="313" actId="1076"/>
          <ac:spMkLst>
            <pc:docMk/>
            <pc:sldMk cId="0" sldId="392"/>
            <ac:spMk id="22" creationId="{79F234E9-7DAD-4180-BAF9-315BD2739C80}"/>
          </ac:spMkLst>
        </pc:spChg>
        <pc:spChg chg="mod">
          <ac:chgData name="Prof. Dr.Ir. Arif Djunaidy, M.Sc" userId="09574fc9-7f2a-46d4-a3fa-f039d963485c" providerId="ADAL" clId="{5C4D13C9-D28C-4949-96DF-C040D5ACB66E}" dt="2021-10-10T14:21:57.592" v="331"/>
          <ac:spMkLst>
            <pc:docMk/>
            <pc:sldMk cId="0" sldId="392"/>
            <ac:spMk id="25" creationId="{F3F5DD82-B4B9-4F48-9A6C-18ABC6935BE4}"/>
          </ac:spMkLst>
        </pc:spChg>
        <pc:spChg chg="mod">
          <ac:chgData name="Prof. Dr.Ir. Arif Djunaidy, M.Sc" userId="09574fc9-7f2a-46d4-a3fa-f039d963485c" providerId="ADAL" clId="{5C4D13C9-D28C-4949-96DF-C040D5ACB66E}" dt="2021-10-10T14:21:57.592" v="331"/>
          <ac:spMkLst>
            <pc:docMk/>
            <pc:sldMk cId="0" sldId="392"/>
            <ac:spMk id="26" creationId="{788BC02B-B087-4683-A8B6-B708AAA2F367}"/>
          </ac:spMkLst>
        </pc:spChg>
        <pc:spChg chg="mod">
          <ac:chgData name="Prof. Dr.Ir. Arif Djunaidy, M.Sc" userId="09574fc9-7f2a-46d4-a3fa-f039d963485c" providerId="ADAL" clId="{5C4D13C9-D28C-4949-96DF-C040D5ACB66E}" dt="2021-10-10T14:21:57.592" v="331"/>
          <ac:spMkLst>
            <pc:docMk/>
            <pc:sldMk cId="0" sldId="392"/>
            <ac:spMk id="27" creationId="{DBBEBDD7-E022-4BEC-B8F3-ACF2AED8B385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392"/>
            <ac:spMk id="22530" creationId="{4AC03154-AB21-4C08-8C04-EF3D026975E8}"/>
          </ac:spMkLst>
        </pc:spChg>
        <pc:grpChg chg="del">
          <ac:chgData name="Prof. Dr.Ir. Arif Djunaidy, M.Sc" userId="09574fc9-7f2a-46d4-a3fa-f039d963485c" providerId="ADAL" clId="{5C4D13C9-D28C-4949-96DF-C040D5ACB66E}" dt="2021-10-10T14:09:02.151" v="212" actId="478"/>
          <ac:grpSpMkLst>
            <pc:docMk/>
            <pc:sldMk cId="0" sldId="392"/>
            <ac:grpSpMk id="5" creationId="{8BA6C437-2530-49AF-A0EE-6B4F469E40F8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16:21.541" v="273" actId="478"/>
          <ac:grpSpMkLst>
            <pc:docMk/>
            <pc:sldMk cId="0" sldId="392"/>
            <ac:grpSpMk id="13" creationId="{F436A821-EEC9-41A2-846E-A1808D385D00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08.741" v="314" actId="478"/>
          <ac:grpSpMkLst>
            <pc:docMk/>
            <pc:sldMk cId="0" sldId="392"/>
            <ac:grpSpMk id="18" creationId="{5264A034-4284-4138-BBC3-0A012FEB8EEE}"/>
          </ac:grpSpMkLst>
        </pc:grpChg>
        <pc:grpChg chg="add mod">
          <ac:chgData name="Prof. Dr.Ir. Arif Djunaidy, M.Sc" userId="09574fc9-7f2a-46d4-a3fa-f039d963485c" providerId="ADAL" clId="{5C4D13C9-D28C-4949-96DF-C040D5ACB66E}" dt="2021-10-10T14:21:57.592" v="331"/>
          <ac:grpSpMkLst>
            <pc:docMk/>
            <pc:sldMk cId="0" sldId="392"/>
            <ac:grpSpMk id="23" creationId="{9346C4FC-383E-4257-818D-615B37053E84}"/>
          </ac:grpSpMkLst>
        </pc:grpChg>
        <pc:picChg chg="mod">
          <ac:chgData name="Prof. Dr.Ir. Arif Djunaidy, M.Sc" userId="09574fc9-7f2a-46d4-a3fa-f039d963485c" providerId="ADAL" clId="{5C4D13C9-D28C-4949-96DF-C040D5ACB66E}" dt="2021-10-10T14:15:33.318" v="261"/>
          <ac:picMkLst>
            <pc:docMk/>
            <pc:sldMk cId="0" sldId="392"/>
            <ac:picMk id="14" creationId="{A7C56BAB-5A67-46F4-8D4C-F30BA95D1C12}"/>
          </ac:picMkLst>
        </pc:picChg>
        <pc:picChg chg="mod">
          <ac:chgData name="Prof. Dr.Ir. Arif Djunaidy, M.Sc" userId="09574fc9-7f2a-46d4-a3fa-f039d963485c" providerId="ADAL" clId="{5C4D13C9-D28C-4949-96DF-C040D5ACB66E}" dt="2021-10-10T14:21:08.442" v="313" actId="1076"/>
          <ac:picMkLst>
            <pc:docMk/>
            <pc:sldMk cId="0" sldId="392"/>
            <ac:picMk id="19" creationId="{06D3D9B2-248A-46DD-84BB-EC9FD50E223D}"/>
          </ac:picMkLst>
        </pc:picChg>
        <pc:picChg chg="mod">
          <ac:chgData name="Prof. Dr.Ir. Arif Djunaidy, M.Sc" userId="09574fc9-7f2a-46d4-a3fa-f039d963485c" providerId="ADAL" clId="{5C4D13C9-D28C-4949-96DF-C040D5ACB66E}" dt="2021-10-10T14:21:57.592" v="331"/>
          <ac:picMkLst>
            <pc:docMk/>
            <pc:sldMk cId="0" sldId="392"/>
            <ac:picMk id="24" creationId="{288E8077-7BC2-4A6C-ACFB-7246FB04D71A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1:59.311" v="332"/>
        <pc:sldMkLst>
          <pc:docMk/>
          <pc:sldMk cId="0" sldId="393"/>
        </pc:sldMkLst>
        <pc:spChg chg="mod">
          <ac:chgData name="Prof. Dr.Ir. Arif Djunaidy, M.Sc" userId="09574fc9-7f2a-46d4-a3fa-f039d963485c" providerId="ADAL" clId="{5C4D13C9-D28C-4949-96DF-C040D5ACB66E}" dt="2021-10-10T14:15:39.197" v="262"/>
          <ac:spMkLst>
            <pc:docMk/>
            <pc:sldMk cId="0" sldId="393"/>
            <ac:spMk id="17" creationId="{DC11B503-CC87-49D2-B8AD-5342EB7BBBD0}"/>
          </ac:spMkLst>
        </pc:spChg>
        <pc:spChg chg="mod">
          <ac:chgData name="Prof. Dr.Ir. Arif Djunaidy, M.Sc" userId="09574fc9-7f2a-46d4-a3fa-f039d963485c" providerId="ADAL" clId="{5C4D13C9-D28C-4949-96DF-C040D5ACB66E}" dt="2021-10-10T14:15:39.197" v="262"/>
          <ac:spMkLst>
            <pc:docMk/>
            <pc:sldMk cId="0" sldId="393"/>
            <ac:spMk id="18" creationId="{2CD49E7B-69BD-4ADC-9EB5-CB486DC852D7}"/>
          </ac:spMkLst>
        </pc:spChg>
        <pc:spChg chg="mod">
          <ac:chgData name="Prof. Dr.Ir. Arif Djunaidy, M.Sc" userId="09574fc9-7f2a-46d4-a3fa-f039d963485c" providerId="ADAL" clId="{5C4D13C9-D28C-4949-96DF-C040D5ACB66E}" dt="2021-10-10T14:15:39.197" v="262"/>
          <ac:spMkLst>
            <pc:docMk/>
            <pc:sldMk cId="0" sldId="393"/>
            <ac:spMk id="19" creationId="{715A6473-89BB-47E1-A882-E4DE6217CAC4}"/>
          </ac:spMkLst>
        </pc:spChg>
        <pc:spChg chg="mod">
          <ac:chgData name="Prof. Dr.Ir. Arif Djunaidy, M.Sc" userId="09574fc9-7f2a-46d4-a3fa-f039d963485c" providerId="ADAL" clId="{5C4D13C9-D28C-4949-96DF-C040D5ACB66E}" dt="2021-10-10T14:17:05.334" v="285"/>
          <ac:spMkLst>
            <pc:docMk/>
            <pc:sldMk cId="0" sldId="393"/>
            <ac:spMk id="22" creationId="{B500EBDC-E03E-4064-90C5-D4B81841D990}"/>
          </ac:spMkLst>
        </pc:spChg>
        <pc:spChg chg="mod">
          <ac:chgData name="Prof. Dr.Ir. Arif Djunaidy, M.Sc" userId="09574fc9-7f2a-46d4-a3fa-f039d963485c" providerId="ADAL" clId="{5C4D13C9-D28C-4949-96DF-C040D5ACB66E}" dt="2021-10-10T14:17:05.334" v="285"/>
          <ac:spMkLst>
            <pc:docMk/>
            <pc:sldMk cId="0" sldId="393"/>
            <ac:spMk id="23" creationId="{00B424D7-72F5-4EC0-83DD-291534418700}"/>
          </ac:spMkLst>
        </pc:spChg>
        <pc:spChg chg="mod">
          <ac:chgData name="Prof. Dr.Ir. Arif Djunaidy, M.Sc" userId="09574fc9-7f2a-46d4-a3fa-f039d963485c" providerId="ADAL" clId="{5C4D13C9-D28C-4949-96DF-C040D5ACB66E}" dt="2021-10-10T14:17:05.334" v="285"/>
          <ac:spMkLst>
            <pc:docMk/>
            <pc:sldMk cId="0" sldId="393"/>
            <ac:spMk id="24" creationId="{E6003A4D-8D38-46A6-82C0-094E6E5C24AD}"/>
          </ac:spMkLst>
        </pc:spChg>
        <pc:spChg chg="mod">
          <ac:chgData name="Prof. Dr.Ir. Arif Djunaidy, M.Sc" userId="09574fc9-7f2a-46d4-a3fa-f039d963485c" providerId="ADAL" clId="{5C4D13C9-D28C-4949-96DF-C040D5ACB66E}" dt="2021-10-10T14:21:59.311" v="332"/>
          <ac:spMkLst>
            <pc:docMk/>
            <pc:sldMk cId="0" sldId="393"/>
            <ac:spMk id="27" creationId="{2B602CB6-2B16-40C7-B602-01C1EFDCC391}"/>
          </ac:spMkLst>
        </pc:spChg>
        <pc:spChg chg="mod">
          <ac:chgData name="Prof. Dr.Ir. Arif Djunaidy, M.Sc" userId="09574fc9-7f2a-46d4-a3fa-f039d963485c" providerId="ADAL" clId="{5C4D13C9-D28C-4949-96DF-C040D5ACB66E}" dt="2021-10-10T14:21:59.311" v="332"/>
          <ac:spMkLst>
            <pc:docMk/>
            <pc:sldMk cId="0" sldId="393"/>
            <ac:spMk id="28" creationId="{6FF4A287-E44D-4B30-8517-5F26B0D7B6CB}"/>
          </ac:spMkLst>
        </pc:spChg>
        <pc:spChg chg="mod">
          <ac:chgData name="Prof. Dr.Ir. Arif Djunaidy, M.Sc" userId="09574fc9-7f2a-46d4-a3fa-f039d963485c" providerId="ADAL" clId="{5C4D13C9-D28C-4949-96DF-C040D5ACB66E}" dt="2021-10-10T14:21:59.311" v="332"/>
          <ac:spMkLst>
            <pc:docMk/>
            <pc:sldMk cId="0" sldId="393"/>
            <ac:spMk id="29" creationId="{059D759A-C918-4206-BCEF-11021F0D276D}"/>
          </ac:spMkLst>
        </pc:spChg>
        <pc:grpChg chg="del">
          <ac:chgData name="Prof. Dr.Ir. Arif Djunaidy, M.Sc" userId="09574fc9-7f2a-46d4-a3fa-f039d963485c" providerId="ADAL" clId="{5C4D13C9-D28C-4949-96DF-C040D5ACB66E}" dt="2021-10-10T14:09:04.239" v="213" actId="478"/>
          <ac:grpSpMkLst>
            <pc:docMk/>
            <pc:sldMk cId="0" sldId="393"/>
            <ac:grpSpMk id="7" creationId="{F14E251E-E959-4F1D-A51E-123FD811730F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16:25.491" v="274" actId="478"/>
          <ac:grpSpMkLst>
            <pc:docMk/>
            <pc:sldMk cId="0" sldId="393"/>
            <ac:grpSpMk id="15" creationId="{54E2BF97-ED5B-4C01-A3C3-77C532DBEE6A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11.142" v="315" actId="478"/>
          <ac:grpSpMkLst>
            <pc:docMk/>
            <pc:sldMk cId="0" sldId="393"/>
            <ac:grpSpMk id="20" creationId="{4CF79F27-4C14-4148-8969-FBC026F2B0B0}"/>
          </ac:grpSpMkLst>
        </pc:grpChg>
        <pc:grpChg chg="add mod">
          <ac:chgData name="Prof. Dr.Ir. Arif Djunaidy, M.Sc" userId="09574fc9-7f2a-46d4-a3fa-f039d963485c" providerId="ADAL" clId="{5C4D13C9-D28C-4949-96DF-C040D5ACB66E}" dt="2021-10-10T14:21:59.311" v="332"/>
          <ac:grpSpMkLst>
            <pc:docMk/>
            <pc:sldMk cId="0" sldId="393"/>
            <ac:grpSpMk id="25" creationId="{DFFB2002-8C20-44D8-85F6-304DB2805392}"/>
          </ac:grpSpMkLst>
        </pc:grpChg>
        <pc:picChg chg="mod">
          <ac:chgData name="Prof. Dr.Ir. Arif Djunaidy, M.Sc" userId="09574fc9-7f2a-46d4-a3fa-f039d963485c" providerId="ADAL" clId="{5C4D13C9-D28C-4949-96DF-C040D5ACB66E}" dt="2021-10-10T14:15:39.197" v="262"/>
          <ac:picMkLst>
            <pc:docMk/>
            <pc:sldMk cId="0" sldId="393"/>
            <ac:picMk id="16" creationId="{6CA6A2CB-0CBF-493F-9700-78134EC939B1}"/>
          </ac:picMkLst>
        </pc:picChg>
        <pc:picChg chg="mod">
          <ac:chgData name="Prof. Dr.Ir. Arif Djunaidy, M.Sc" userId="09574fc9-7f2a-46d4-a3fa-f039d963485c" providerId="ADAL" clId="{5C4D13C9-D28C-4949-96DF-C040D5ACB66E}" dt="2021-10-10T14:17:05.334" v="285"/>
          <ac:picMkLst>
            <pc:docMk/>
            <pc:sldMk cId="0" sldId="393"/>
            <ac:picMk id="21" creationId="{BC9E0002-50E5-45CB-BEB4-4F258DA0004B}"/>
          </ac:picMkLst>
        </pc:picChg>
        <pc:picChg chg="mod">
          <ac:chgData name="Prof. Dr.Ir. Arif Djunaidy, M.Sc" userId="09574fc9-7f2a-46d4-a3fa-f039d963485c" providerId="ADAL" clId="{5C4D13C9-D28C-4949-96DF-C040D5ACB66E}" dt="2021-10-10T14:21:59.311" v="332"/>
          <ac:picMkLst>
            <pc:docMk/>
            <pc:sldMk cId="0" sldId="393"/>
            <ac:picMk id="26" creationId="{46884B03-380D-4760-A339-204BCB7CB8A8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03.650" v="333"/>
        <pc:sldMkLst>
          <pc:docMk/>
          <pc:sldMk cId="0" sldId="394"/>
        </pc:sldMkLst>
        <pc:spChg chg="mod">
          <ac:chgData name="Prof. Dr.Ir. Arif Djunaidy, M.Sc" userId="09574fc9-7f2a-46d4-a3fa-f039d963485c" providerId="ADAL" clId="{5C4D13C9-D28C-4949-96DF-C040D5ACB66E}" dt="2021-10-10T14:15:41.063" v="263"/>
          <ac:spMkLst>
            <pc:docMk/>
            <pc:sldMk cId="0" sldId="394"/>
            <ac:spMk id="15" creationId="{B98C01D7-623D-430B-81A0-D42198512768}"/>
          </ac:spMkLst>
        </pc:spChg>
        <pc:spChg chg="mod">
          <ac:chgData name="Prof. Dr.Ir. Arif Djunaidy, M.Sc" userId="09574fc9-7f2a-46d4-a3fa-f039d963485c" providerId="ADAL" clId="{5C4D13C9-D28C-4949-96DF-C040D5ACB66E}" dt="2021-10-10T14:15:41.063" v="263"/>
          <ac:spMkLst>
            <pc:docMk/>
            <pc:sldMk cId="0" sldId="394"/>
            <ac:spMk id="16" creationId="{7FDAB3B1-6897-4A82-A7D9-BF2FFF3ED204}"/>
          </ac:spMkLst>
        </pc:spChg>
        <pc:spChg chg="mod">
          <ac:chgData name="Prof. Dr.Ir. Arif Djunaidy, M.Sc" userId="09574fc9-7f2a-46d4-a3fa-f039d963485c" providerId="ADAL" clId="{5C4D13C9-D28C-4949-96DF-C040D5ACB66E}" dt="2021-10-10T14:15:41.063" v="263"/>
          <ac:spMkLst>
            <pc:docMk/>
            <pc:sldMk cId="0" sldId="394"/>
            <ac:spMk id="17" creationId="{7E1CFEF7-65A6-4855-A4EC-C96AE228161D}"/>
          </ac:spMkLst>
        </pc:spChg>
        <pc:spChg chg="mod">
          <ac:chgData name="Prof. Dr.Ir. Arif Djunaidy, M.Sc" userId="09574fc9-7f2a-46d4-a3fa-f039d963485c" providerId="ADAL" clId="{5C4D13C9-D28C-4949-96DF-C040D5ACB66E}" dt="2021-10-10T14:17:07.633" v="286"/>
          <ac:spMkLst>
            <pc:docMk/>
            <pc:sldMk cId="0" sldId="394"/>
            <ac:spMk id="20" creationId="{A9515A1B-079C-4813-B8BB-9896551597A6}"/>
          </ac:spMkLst>
        </pc:spChg>
        <pc:spChg chg="mod">
          <ac:chgData name="Prof. Dr.Ir. Arif Djunaidy, M.Sc" userId="09574fc9-7f2a-46d4-a3fa-f039d963485c" providerId="ADAL" clId="{5C4D13C9-D28C-4949-96DF-C040D5ACB66E}" dt="2021-10-10T14:17:07.633" v="286"/>
          <ac:spMkLst>
            <pc:docMk/>
            <pc:sldMk cId="0" sldId="394"/>
            <ac:spMk id="21" creationId="{3407B315-2805-49C7-9EDB-7EA407DE84AA}"/>
          </ac:spMkLst>
        </pc:spChg>
        <pc:spChg chg="mod">
          <ac:chgData name="Prof. Dr.Ir. Arif Djunaidy, M.Sc" userId="09574fc9-7f2a-46d4-a3fa-f039d963485c" providerId="ADAL" clId="{5C4D13C9-D28C-4949-96DF-C040D5ACB66E}" dt="2021-10-10T14:17:07.633" v="286"/>
          <ac:spMkLst>
            <pc:docMk/>
            <pc:sldMk cId="0" sldId="394"/>
            <ac:spMk id="22" creationId="{EB5E2746-6CF3-4789-A48D-144D387712A3}"/>
          </ac:spMkLst>
        </pc:spChg>
        <pc:spChg chg="mod">
          <ac:chgData name="Prof. Dr.Ir. Arif Djunaidy, M.Sc" userId="09574fc9-7f2a-46d4-a3fa-f039d963485c" providerId="ADAL" clId="{5C4D13C9-D28C-4949-96DF-C040D5ACB66E}" dt="2021-10-10T14:22:03.650" v="333"/>
          <ac:spMkLst>
            <pc:docMk/>
            <pc:sldMk cId="0" sldId="394"/>
            <ac:spMk id="25" creationId="{E3E6C349-86A3-4931-BFF6-CA8288275C1F}"/>
          </ac:spMkLst>
        </pc:spChg>
        <pc:spChg chg="mod">
          <ac:chgData name="Prof. Dr.Ir. Arif Djunaidy, M.Sc" userId="09574fc9-7f2a-46d4-a3fa-f039d963485c" providerId="ADAL" clId="{5C4D13C9-D28C-4949-96DF-C040D5ACB66E}" dt="2021-10-10T14:22:03.650" v="333"/>
          <ac:spMkLst>
            <pc:docMk/>
            <pc:sldMk cId="0" sldId="394"/>
            <ac:spMk id="26" creationId="{C5A856BB-58B7-4C4E-A3B1-D182A30F07C6}"/>
          </ac:spMkLst>
        </pc:spChg>
        <pc:spChg chg="mod">
          <ac:chgData name="Prof. Dr.Ir. Arif Djunaidy, M.Sc" userId="09574fc9-7f2a-46d4-a3fa-f039d963485c" providerId="ADAL" clId="{5C4D13C9-D28C-4949-96DF-C040D5ACB66E}" dt="2021-10-10T14:22:03.650" v="333"/>
          <ac:spMkLst>
            <pc:docMk/>
            <pc:sldMk cId="0" sldId="394"/>
            <ac:spMk id="27" creationId="{76B458B5-FAE5-440F-9F70-C8DE92D7AA31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394"/>
            <ac:spMk id="26626" creationId="{75A82A0D-CB43-4001-8A24-22D37EB4D699}"/>
          </ac:spMkLst>
        </pc:spChg>
        <pc:grpChg chg="del">
          <ac:chgData name="Prof. Dr.Ir. Arif Djunaidy, M.Sc" userId="09574fc9-7f2a-46d4-a3fa-f039d963485c" providerId="ADAL" clId="{5C4D13C9-D28C-4949-96DF-C040D5ACB66E}" dt="2021-10-10T14:09:07.716" v="214" actId="478"/>
          <ac:grpSpMkLst>
            <pc:docMk/>
            <pc:sldMk cId="0" sldId="394"/>
            <ac:grpSpMk id="5" creationId="{291988B0-AB94-4339-A071-2BDA685633A8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16:30.968" v="275" actId="478"/>
          <ac:grpSpMkLst>
            <pc:docMk/>
            <pc:sldMk cId="0" sldId="394"/>
            <ac:grpSpMk id="13" creationId="{E4CE47B5-9A24-4991-A3C8-B8102936441F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14.189" v="316" actId="478"/>
          <ac:grpSpMkLst>
            <pc:docMk/>
            <pc:sldMk cId="0" sldId="394"/>
            <ac:grpSpMk id="18" creationId="{118D878B-C41E-4500-85F2-CCA861F2AEE9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03.650" v="333"/>
          <ac:grpSpMkLst>
            <pc:docMk/>
            <pc:sldMk cId="0" sldId="394"/>
            <ac:grpSpMk id="23" creationId="{D54BDD2C-A1D2-4987-B48D-8F46C31AAE18}"/>
          </ac:grpSpMkLst>
        </pc:grpChg>
        <pc:picChg chg="mod">
          <ac:chgData name="Prof. Dr.Ir. Arif Djunaidy, M.Sc" userId="09574fc9-7f2a-46d4-a3fa-f039d963485c" providerId="ADAL" clId="{5C4D13C9-D28C-4949-96DF-C040D5ACB66E}" dt="2021-10-10T14:15:41.063" v="263"/>
          <ac:picMkLst>
            <pc:docMk/>
            <pc:sldMk cId="0" sldId="394"/>
            <ac:picMk id="14" creationId="{FB93FA8C-F82A-422D-BC76-CB6AA330D0EF}"/>
          </ac:picMkLst>
        </pc:picChg>
        <pc:picChg chg="mod">
          <ac:chgData name="Prof. Dr.Ir. Arif Djunaidy, M.Sc" userId="09574fc9-7f2a-46d4-a3fa-f039d963485c" providerId="ADAL" clId="{5C4D13C9-D28C-4949-96DF-C040D5ACB66E}" dt="2021-10-10T14:17:07.633" v="286"/>
          <ac:picMkLst>
            <pc:docMk/>
            <pc:sldMk cId="0" sldId="394"/>
            <ac:picMk id="19" creationId="{DB68F638-9739-4043-BEA9-E29DDCBB1AD6}"/>
          </ac:picMkLst>
        </pc:picChg>
        <pc:picChg chg="mod">
          <ac:chgData name="Prof. Dr.Ir. Arif Djunaidy, M.Sc" userId="09574fc9-7f2a-46d4-a3fa-f039d963485c" providerId="ADAL" clId="{5C4D13C9-D28C-4949-96DF-C040D5ACB66E}" dt="2021-10-10T14:22:03.650" v="333"/>
          <ac:picMkLst>
            <pc:docMk/>
            <pc:sldMk cId="0" sldId="394"/>
            <ac:picMk id="24" creationId="{C5EDD0A7-2267-4BBB-A183-CF41B5B0BC9E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05.111" v="334"/>
        <pc:sldMkLst>
          <pc:docMk/>
          <pc:sldMk cId="0" sldId="395"/>
        </pc:sldMkLst>
        <pc:spChg chg="mod">
          <ac:chgData name="Prof. Dr.Ir. Arif Djunaidy, M.Sc" userId="09574fc9-7f2a-46d4-a3fa-f039d963485c" providerId="ADAL" clId="{5C4D13C9-D28C-4949-96DF-C040D5ACB66E}" dt="2021-10-10T14:15:44.182" v="264"/>
          <ac:spMkLst>
            <pc:docMk/>
            <pc:sldMk cId="0" sldId="395"/>
            <ac:spMk id="15" creationId="{E7D27F6C-FF72-4BFF-90B3-FB0E6A029302}"/>
          </ac:spMkLst>
        </pc:spChg>
        <pc:spChg chg="mod">
          <ac:chgData name="Prof. Dr.Ir. Arif Djunaidy, M.Sc" userId="09574fc9-7f2a-46d4-a3fa-f039d963485c" providerId="ADAL" clId="{5C4D13C9-D28C-4949-96DF-C040D5ACB66E}" dt="2021-10-10T14:15:44.182" v="264"/>
          <ac:spMkLst>
            <pc:docMk/>
            <pc:sldMk cId="0" sldId="395"/>
            <ac:spMk id="16" creationId="{90D841FC-DBAE-4D67-998D-459EB3EADC91}"/>
          </ac:spMkLst>
        </pc:spChg>
        <pc:spChg chg="mod">
          <ac:chgData name="Prof. Dr.Ir. Arif Djunaidy, M.Sc" userId="09574fc9-7f2a-46d4-a3fa-f039d963485c" providerId="ADAL" clId="{5C4D13C9-D28C-4949-96DF-C040D5ACB66E}" dt="2021-10-10T14:15:44.182" v="264"/>
          <ac:spMkLst>
            <pc:docMk/>
            <pc:sldMk cId="0" sldId="395"/>
            <ac:spMk id="17" creationId="{C781B168-6890-4B14-B238-9BFE94BE28E9}"/>
          </ac:spMkLst>
        </pc:spChg>
        <pc:spChg chg="mod">
          <ac:chgData name="Prof. Dr.Ir. Arif Djunaidy, M.Sc" userId="09574fc9-7f2a-46d4-a3fa-f039d963485c" providerId="ADAL" clId="{5C4D13C9-D28C-4949-96DF-C040D5ACB66E}" dt="2021-10-10T14:17:09.141" v="287"/>
          <ac:spMkLst>
            <pc:docMk/>
            <pc:sldMk cId="0" sldId="395"/>
            <ac:spMk id="20" creationId="{6F22E978-9D2E-47F2-ADC2-614200A9CF4E}"/>
          </ac:spMkLst>
        </pc:spChg>
        <pc:spChg chg="mod">
          <ac:chgData name="Prof. Dr.Ir. Arif Djunaidy, M.Sc" userId="09574fc9-7f2a-46d4-a3fa-f039d963485c" providerId="ADAL" clId="{5C4D13C9-D28C-4949-96DF-C040D5ACB66E}" dt="2021-10-10T14:17:09.141" v="287"/>
          <ac:spMkLst>
            <pc:docMk/>
            <pc:sldMk cId="0" sldId="395"/>
            <ac:spMk id="21" creationId="{FE82211A-6E40-4466-94C5-225D8A330935}"/>
          </ac:spMkLst>
        </pc:spChg>
        <pc:spChg chg="mod">
          <ac:chgData name="Prof. Dr.Ir. Arif Djunaidy, M.Sc" userId="09574fc9-7f2a-46d4-a3fa-f039d963485c" providerId="ADAL" clId="{5C4D13C9-D28C-4949-96DF-C040D5ACB66E}" dt="2021-10-10T14:17:09.141" v="287"/>
          <ac:spMkLst>
            <pc:docMk/>
            <pc:sldMk cId="0" sldId="395"/>
            <ac:spMk id="22" creationId="{E7298691-E935-45E1-B8F5-9197A2F074AC}"/>
          </ac:spMkLst>
        </pc:spChg>
        <pc:spChg chg="mod">
          <ac:chgData name="Prof. Dr.Ir. Arif Djunaidy, M.Sc" userId="09574fc9-7f2a-46d4-a3fa-f039d963485c" providerId="ADAL" clId="{5C4D13C9-D28C-4949-96DF-C040D5ACB66E}" dt="2021-10-10T14:22:05.111" v="334"/>
          <ac:spMkLst>
            <pc:docMk/>
            <pc:sldMk cId="0" sldId="395"/>
            <ac:spMk id="25" creationId="{EA7427FF-61C7-489D-8A53-2C6F6F12E318}"/>
          </ac:spMkLst>
        </pc:spChg>
        <pc:spChg chg="mod">
          <ac:chgData name="Prof. Dr.Ir. Arif Djunaidy, M.Sc" userId="09574fc9-7f2a-46d4-a3fa-f039d963485c" providerId="ADAL" clId="{5C4D13C9-D28C-4949-96DF-C040D5ACB66E}" dt="2021-10-10T14:22:05.111" v="334"/>
          <ac:spMkLst>
            <pc:docMk/>
            <pc:sldMk cId="0" sldId="395"/>
            <ac:spMk id="26" creationId="{68F18A16-C322-4458-9341-7D8063F5BA12}"/>
          </ac:spMkLst>
        </pc:spChg>
        <pc:spChg chg="mod">
          <ac:chgData name="Prof. Dr.Ir. Arif Djunaidy, M.Sc" userId="09574fc9-7f2a-46d4-a3fa-f039d963485c" providerId="ADAL" clId="{5C4D13C9-D28C-4949-96DF-C040D5ACB66E}" dt="2021-10-10T14:22:05.111" v="334"/>
          <ac:spMkLst>
            <pc:docMk/>
            <pc:sldMk cId="0" sldId="395"/>
            <ac:spMk id="27" creationId="{89F6C310-DFBB-4DB7-BDC2-5071A1AD6BF9}"/>
          </ac:spMkLst>
        </pc:spChg>
        <pc:grpChg chg="del">
          <ac:chgData name="Prof. Dr.Ir. Arif Djunaidy, M.Sc" userId="09574fc9-7f2a-46d4-a3fa-f039d963485c" providerId="ADAL" clId="{5C4D13C9-D28C-4949-96DF-C040D5ACB66E}" dt="2021-10-10T14:09:10.035" v="215" actId="478"/>
          <ac:grpSpMkLst>
            <pc:docMk/>
            <pc:sldMk cId="0" sldId="395"/>
            <ac:grpSpMk id="5" creationId="{7D73566D-2024-4403-9B55-848576BF3370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16:35.266" v="276" actId="478"/>
          <ac:grpSpMkLst>
            <pc:docMk/>
            <pc:sldMk cId="0" sldId="395"/>
            <ac:grpSpMk id="13" creationId="{C1C1B6D2-A4F7-40E4-917B-1BD9310D3B12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16.606" v="317" actId="478"/>
          <ac:grpSpMkLst>
            <pc:docMk/>
            <pc:sldMk cId="0" sldId="395"/>
            <ac:grpSpMk id="18" creationId="{87FDD6DE-6B28-42C7-9EDB-64AC743BE4D1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05.111" v="334"/>
          <ac:grpSpMkLst>
            <pc:docMk/>
            <pc:sldMk cId="0" sldId="395"/>
            <ac:grpSpMk id="23" creationId="{08EE15E1-D4E6-4AC4-903C-12C562C21574}"/>
          </ac:grpSpMkLst>
        </pc:grpChg>
        <pc:picChg chg="mod">
          <ac:chgData name="Prof. Dr.Ir. Arif Djunaidy, M.Sc" userId="09574fc9-7f2a-46d4-a3fa-f039d963485c" providerId="ADAL" clId="{5C4D13C9-D28C-4949-96DF-C040D5ACB66E}" dt="2021-10-10T14:15:44.182" v="264"/>
          <ac:picMkLst>
            <pc:docMk/>
            <pc:sldMk cId="0" sldId="395"/>
            <ac:picMk id="14" creationId="{41F76784-D349-4DAB-9550-9090CF3D18DB}"/>
          </ac:picMkLst>
        </pc:picChg>
        <pc:picChg chg="mod">
          <ac:chgData name="Prof. Dr.Ir. Arif Djunaidy, M.Sc" userId="09574fc9-7f2a-46d4-a3fa-f039d963485c" providerId="ADAL" clId="{5C4D13C9-D28C-4949-96DF-C040D5ACB66E}" dt="2021-10-10T14:17:09.141" v="287"/>
          <ac:picMkLst>
            <pc:docMk/>
            <pc:sldMk cId="0" sldId="395"/>
            <ac:picMk id="19" creationId="{7BEFC636-A8AA-4330-84E2-D9CB78A3B428}"/>
          </ac:picMkLst>
        </pc:picChg>
        <pc:picChg chg="mod">
          <ac:chgData name="Prof. Dr.Ir. Arif Djunaidy, M.Sc" userId="09574fc9-7f2a-46d4-a3fa-f039d963485c" providerId="ADAL" clId="{5C4D13C9-D28C-4949-96DF-C040D5ACB66E}" dt="2021-10-10T14:22:05.111" v="334"/>
          <ac:picMkLst>
            <pc:docMk/>
            <pc:sldMk cId="0" sldId="395"/>
            <ac:picMk id="24" creationId="{9C22D9F2-F4F5-4DCA-A252-F93CB634B7BB}"/>
          </ac:picMkLst>
        </pc:picChg>
      </pc:sldChg>
      <pc:sldChg chg="addSp delSp modSp mod modNotes">
        <pc:chgData name="Prof. Dr.Ir. Arif Djunaidy, M.Sc" userId="09574fc9-7f2a-46d4-a3fa-f039d963485c" providerId="ADAL" clId="{5C4D13C9-D28C-4949-96DF-C040D5ACB66E}" dt="2021-10-10T14:22:06.484" v="335"/>
        <pc:sldMkLst>
          <pc:docMk/>
          <pc:sldMk cId="0" sldId="396"/>
        </pc:sldMkLst>
        <pc:spChg chg="mod">
          <ac:chgData name="Prof. Dr.Ir. Arif Djunaidy, M.Sc" userId="09574fc9-7f2a-46d4-a3fa-f039d963485c" providerId="ADAL" clId="{5C4D13C9-D28C-4949-96DF-C040D5ACB66E}" dt="2021-10-10T13:21:51.513" v="155" actId="1076"/>
          <ac:spMkLst>
            <pc:docMk/>
            <pc:sldMk cId="0" sldId="396"/>
            <ac:spMk id="14" creationId="{C2E88F09-C4EC-4381-8BE2-E874F7A2B40A}"/>
          </ac:spMkLst>
        </pc:spChg>
        <pc:spChg chg="mod">
          <ac:chgData name="Prof. Dr.Ir. Arif Djunaidy, M.Sc" userId="09574fc9-7f2a-46d4-a3fa-f039d963485c" providerId="ADAL" clId="{5C4D13C9-D28C-4949-96DF-C040D5ACB66E}" dt="2021-10-10T14:15:45.908" v="265"/>
          <ac:spMkLst>
            <pc:docMk/>
            <pc:sldMk cId="0" sldId="396"/>
            <ac:spMk id="15" creationId="{246D1710-A4D6-4A1D-AEAE-EE11BBAF1C25}"/>
          </ac:spMkLst>
        </pc:spChg>
        <pc:spChg chg="mod">
          <ac:chgData name="Prof. Dr.Ir. Arif Djunaidy, M.Sc" userId="09574fc9-7f2a-46d4-a3fa-f039d963485c" providerId="ADAL" clId="{5C4D13C9-D28C-4949-96DF-C040D5ACB66E}" dt="2021-10-10T14:15:45.908" v="265"/>
          <ac:spMkLst>
            <pc:docMk/>
            <pc:sldMk cId="0" sldId="396"/>
            <ac:spMk id="16" creationId="{006C3F0B-4BC8-4D42-8D64-EE289C40DFB7}"/>
          </ac:spMkLst>
        </pc:spChg>
        <pc:spChg chg="add del mod">
          <ac:chgData name="Prof. Dr.Ir. Arif Djunaidy, M.Sc" userId="09574fc9-7f2a-46d4-a3fa-f039d963485c" providerId="ADAL" clId="{5C4D13C9-D28C-4949-96DF-C040D5ACB66E}" dt="2021-10-10T13:21:51.513" v="155" actId="1076"/>
          <ac:spMkLst>
            <pc:docMk/>
            <pc:sldMk cId="0" sldId="396"/>
            <ac:spMk id="16" creationId="{5C70122A-797C-4A21-BB04-3FC645182340}"/>
          </ac:spMkLst>
        </pc:spChg>
        <pc:spChg chg="mod">
          <ac:chgData name="Prof. Dr.Ir. Arif Djunaidy, M.Sc" userId="09574fc9-7f2a-46d4-a3fa-f039d963485c" providerId="ADAL" clId="{5C4D13C9-D28C-4949-96DF-C040D5ACB66E}" dt="2021-10-10T14:15:45.908" v="265"/>
          <ac:spMkLst>
            <pc:docMk/>
            <pc:sldMk cId="0" sldId="396"/>
            <ac:spMk id="17" creationId="{55599595-33C3-4E78-B4EB-B197353B72D8}"/>
          </ac:spMkLst>
        </pc:spChg>
        <pc:spChg chg="mod">
          <ac:chgData name="Prof. Dr.Ir. Arif Djunaidy, M.Sc" userId="09574fc9-7f2a-46d4-a3fa-f039d963485c" providerId="ADAL" clId="{5C4D13C9-D28C-4949-96DF-C040D5ACB66E}" dt="2021-10-10T13:21:51.513" v="155" actId="1076"/>
          <ac:spMkLst>
            <pc:docMk/>
            <pc:sldMk cId="0" sldId="396"/>
            <ac:spMk id="18" creationId="{C87DD23F-1A4A-48CB-A443-32675CB65C55}"/>
          </ac:spMkLst>
        </pc:spChg>
        <pc:spChg chg="mod">
          <ac:chgData name="Prof. Dr.Ir. Arif Djunaidy, M.Sc" userId="09574fc9-7f2a-46d4-a3fa-f039d963485c" providerId="ADAL" clId="{5C4D13C9-D28C-4949-96DF-C040D5ACB66E}" dt="2021-10-10T13:21:51.513" v="155" actId="1076"/>
          <ac:spMkLst>
            <pc:docMk/>
            <pc:sldMk cId="0" sldId="396"/>
            <ac:spMk id="19" creationId="{947B4E4E-AE95-43EB-A258-441CB43217BE}"/>
          </ac:spMkLst>
        </pc:spChg>
        <pc:spChg chg="mod">
          <ac:chgData name="Prof. Dr.Ir. Arif Djunaidy, M.Sc" userId="09574fc9-7f2a-46d4-a3fa-f039d963485c" providerId="ADAL" clId="{5C4D13C9-D28C-4949-96DF-C040D5ACB66E}" dt="2021-10-10T13:21:51.513" v="155" actId="1076"/>
          <ac:spMkLst>
            <pc:docMk/>
            <pc:sldMk cId="0" sldId="396"/>
            <ac:spMk id="20" creationId="{3347934D-19B5-4C2B-948F-D41926F8E8E5}"/>
          </ac:spMkLst>
        </pc:spChg>
        <pc:spChg chg="mod">
          <ac:chgData name="Prof. Dr.Ir. Arif Djunaidy, M.Sc" userId="09574fc9-7f2a-46d4-a3fa-f039d963485c" providerId="ADAL" clId="{5C4D13C9-D28C-4949-96DF-C040D5ACB66E}" dt="2021-10-10T14:17:10.903" v="288"/>
          <ac:spMkLst>
            <pc:docMk/>
            <pc:sldMk cId="0" sldId="396"/>
            <ac:spMk id="20" creationId="{653B8CCF-D2F4-4D87-8F61-99333DACAB85}"/>
          </ac:spMkLst>
        </pc:spChg>
        <pc:spChg chg="mod">
          <ac:chgData name="Prof. Dr.Ir. Arif Djunaidy, M.Sc" userId="09574fc9-7f2a-46d4-a3fa-f039d963485c" providerId="ADAL" clId="{5C4D13C9-D28C-4949-96DF-C040D5ACB66E}" dt="2021-10-10T14:17:10.903" v="288"/>
          <ac:spMkLst>
            <pc:docMk/>
            <pc:sldMk cId="0" sldId="396"/>
            <ac:spMk id="21" creationId="{1C1A8023-8911-493B-8E90-C34A0AC6BB38}"/>
          </ac:spMkLst>
        </pc:spChg>
        <pc:spChg chg="mod">
          <ac:chgData name="Prof. Dr.Ir. Arif Djunaidy, M.Sc" userId="09574fc9-7f2a-46d4-a3fa-f039d963485c" providerId="ADAL" clId="{5C4D13C9-D28C-4949-96DF-C040D5ACB66E}" dt="2021-10-10T14:17:10.903" v="288"/>
          <ac:spMkLst>
            <pc:docMk/>
            <pc:sldMk cId="0" sldId="396"/>
            <ac:spMk id="22" creationId="{B6EADD4A-C1E5-4151-AFC4-570ADB5C1EC0}"/>
          </ac:spMkLst>
        </pc:spChg>
        <pc:spChg chg="mod">
          <ac:chgData name="Prof. Dr.Ir. Arif Djunaidy, M.Sc" userId="09574fc9-7f2a-46d4-a3fa-f039d963485c" providerId="ADAL" clId="{5C4D13C9-D28C-4949-96DF-C040D5ACB66E}" dt="2021-10-10T14:22:06.484" v="335"/>
          <ac:spMkLst>
            <pc:docMk/>
            <pc:sldMk cId="0" sldId="396"/>
            <ac:spMk id="25" creationId="{84A0B09B-8E54-405D-ADF0-D908E1D138DC}"/>
          </ac:spMkLst>
        </pc:spChg>
        <pc:spChg chg="mod">
          <ac:chgData name="Prof. Dr.Ir. Arif Djunaidy, M.Sc" userId="09574fc9-7f2a-46d4-a3fa-f039d963485c" providerId="ADAL" clId="{5C4D13C9-D28C-4949-96DF-C040D5ACB66E}" dt="2021-10-10T14:22:06.484" v="335"/>
          <ac:spMkLst>
            <pc:docMk/>
            <pc:sldMk cId="0" sldId="396"/>
            <ac:spMk id="26" creationId="{C226EB64-A36D-4072-8ECB-3C786771187E}"/>
          </ac:spMkLst>
        </pc:spChg>
        <pc:spChg chg="mod">
          <ac:chgData name="Prof. Dr.Ir. Arif Djunaidy, M.Sc" userId="09574fc9-7f2a-46d4-a3fa-f039d963485c" providerId="ADAL" clId="{5C4D13C9-D28C-4949-96DF-C040D5ACB66E}" dt="2021-10-10T14:22:06.484" v="335"/>
          <ac:spMkLst>
            <pc:docMk/>
            <pc:sldMk cId="0" sldId="396"/>
            <ac:spMk id="27" creationId="{A6D50E24-103E-4E13-8877-D5506C31D0A2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396"/>
            <ac:spMk id="30722" creationId="{295B84A2-9BE0-46C9-BD9E-C1E1BA66409A}"/>
          </ac:spMkLst>
        </pc:spChg>
        <pc:grpChg chg="add del">
          <ac:chgData name="Prof. Dr.Ir. Arif Djunaidy, M.Sc" userId="09574fc9-7f2a-46d4-a3fa-f039d963485c" providerId="ADAL" clId="{5C4D13C9-D28C-4949-96DF-C040D5ACB66E}" dt="2021-10-10T14:09:13.208" v="216" actId="478"/>
          <ac:grpSpMkLst>
            <pc:docMk/>
            <pc:sldMk cId="0" sldId="396"/>
            <ac:grpSpMk id="5" creationId="{FE268E5A-8996-415F-81EA-0AF9C919C40C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16:37.682" v="277" actId="478"/>
          <ac:grpSpMkLst>
            <pc:docMk/>
            <pc:sldMk cId="0" sldId="396"/>
            <ac:grpSpMk id="13" creationId="{BE3227C0-5BC8-410E-B949-5967019D397B}"/>
          </ac:grpSpMkLst>
        </pc:grpChg>
        <pc:grpChg chg="add del mod">
          <ac:chgData name="Prof. Dr.Ir. Arif Djunaidy, M.Sc" userId="09574fc9-7f2a-46d4-a3fa-f039d963485c" providerId="ADAL" clId="{5C4D13C9-D28C-4949-96DF-C040D5ACB66E}" dt="2021-10-10T13:21:51.983" v="156"/>
          <ac:grpSpMkLst>
            <pc:docMk/>
            <pc:sldMk cId="0" sldId="396"/>
            <ac:grpSpMk id="13" creationId="{BFDADB70-DF06-4074-BB05-0AF648B4B46E}"/>
          </ac:grpSpMkLst>
        </pc:grpChg>
        <pc:grpChg chg="mod">
          <ac:chgData name="Prof. Dr.Ir. Arif Djunaidy, M.Sc" userId="09574fc9-7f2a-46d4-a3fa-f039d963485c" providerId="ADAL" clId="{5C4D13C9-D28C-4949-96DF-C040D5ACB66E}" dt="2021-10-10T13:21:51.513" v="155" actId="1076"/>
          <ac:grpSpMkLst>
            <pc:docMk/>
            <pc:sldMk cId="0" sldId="396"/>
            <ac:grpSpMk id="15" creationId="{1D20FC6B-6A41-45A6-BDFE-09C4ECEEBB09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19.127" v="318" actId="478"/>
          <ac:grpSpMkLst>
            <pc:docMk/>
            <pc:sldMk cId="0" sldId="396"/>
            <ac:grpSpMk id="18" creationId="{15E99D76-6045-47F3-98FA-8F0AE4A9FF0E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06.484" v="335"/>
          <ac:grpSpMkLst>
            <pc:docMk/>
            <pc:sldMk cId="0" sldId="396"/>
            <ac:grpSpMk id="23" creationId="{33C0EFBC-8F83-4D9C-BFC5-79DBE1914698}"/>
          </ac:grpSpMkLst>
        </pc:grpChg>
        <pc:picChg chg="mod">
          <ac:chgData name="Prof. Dr.Ir. Arif Djunaidy, M.Sc" userId="09574fc9-7f2a-46d4-a3fa-f039d963485c" providerId="ADAL" clId="{5C4D13C9-D28C-4949-96DF-C040D5ACB66E}" dt="2021-10-10T14:15:45.908" v="265"/>
          <ac:picMkLst>
            <pc:docMk/>
            <pc:sldMk cId="0" sldId="396"/>
            <ac:picMk id="14" creationId="{17712AE7-8A42-4152-987F-0C9EA7B6F873}"/>
          </ac:picMkLst>
        </pc:picChg>
        <pc:picChg chg="mod">
          <ac:chgData name="Prof. Dr.Ir. Arif Djunaidy, M.Sc" userId="09574fc9-7f2a-46d4-a3fa-f039d963485c" providerId="ADAL" clId="{5C4D13C9-D28C-4949-96DF-C040D5ACB66E}" dt="2021-10-10T13:21:51.513" v="155" actId="1076"/>
          <ac:picMkLst>
            <pc:docMk/>
            <pc:sldMk cId="0" sldId="396"/>
            <ac:picMk id="17" creationId="{5595E94F-C36D-43E7-AF9B-4F61DCC63C9B}"/>
          </ac:picMkLst>
        </pc:picChg>
        <pc:picChg chg="mod">
          <ac:chgData name="Prof. Dr.Ir. Arif Djunaidy, M.Sc" userId="09574fc9-7f2a-46d4-a3fa-f039d963485c" providerId="ADAL" clId="{5C4D13C9-D28C-4949-96DF-C040D5ACB66E}" dt="2021-10-10T14:17:10.903" v="288"/>
          <ac:picMkLst>
            <pc:docMk/>
            <pc:sldMk cId="0" sldId="396"/>
            <ac:picMk id="19" creationId="{501617C7-BC2B-4FA9-BE5A-738342D4058E}"/>
          </ac:picMkLst>
        </pc:picChg>
        <pc:picChg chg="mod">
          <ac:chgData name="Prof. Dr.Ir. Arif Djunaidy, M.Sc" userId="09574fc9-7f2a-46d4-a3fa-f039d963485c" providerId="ADAL" clId="{5C4D13C9-D28C-4949-96DF-C040D5ACB66E}" dt="2021-10-10T14:22:06.484" v="335"/>
          <ac:picMkLst>
            <pc:docMk/>
            <pc:sldMk cId="0" sldId="396"/>
            <ac:picMk id="24" creationId="{59BE9AA1-30BB-4AD5-B0F6-241ED4A6E35F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08.554" v="336"/>
        <pc:sldMkLst>
          <pc:docMk/>
          <pc:sldMk cId="0" sldId="397"/>
        </pc:sldMkLst>
        <pc:spChg chg="mod">
          <ac:chgData name="Prof. Dr.Ir. Arif Djunaidy, M.Sc" userId="09574fc9-7f2a-46d4-a3fa-f039d963485c" providerId="ADAL" clId="{5C4D13C9-D28C-4949-96DF-C040D5ACB66E}" dt="2021-10-10T14:15:47.588" v="266"/>
          <ac:spMkLst>
            <pc:docMk/>
            <pc:sldMk cId="0" sldId="397"/>
            <ac:spMk id="15" creationId="{E5677026-CEB9-4277-B4B7-F4EAC056F73D}"/>
          </ac:spMkLst>
        </pc:spChg>
        <pc:spChg chg="mod">
          <ac:chgData name="Prof. Dr.Ir. Arif Djunaidy, M.Sc" userId="09574fc9-7f2a-46d4-a3fa-f039d963485c" providerId="ADAL" clId="{5C4D13C9-D28C-4949-96DF-C040D5ACB66E}" dt="2021-10-10T14:15:47.588" v="266"/>
          <ac:spMkLst>
            <pc:docMk/>
            <pc:sldMk cId="0" sldId="397"/>
            <ac:spMk id="16" creationId="{6ADF4637-6AEC-455F-9708-A6B1D05EA8D7}"/>
          </ac:spMkLst>
        </pc:spChg>
        <pc:spChg chg="mod">
          <ac:chgData name="Prof. Dr.Ir. Arif Djunaidy, M.Sc" userId="09574fc9-7f2a-46d4-a3fa-f039d963485c" providerId="ADAL" clId="{5C4D13C9-D28C-4949-96DF-C040D5ACB66E}" dt="2021-10-10T14:15:47.588" v="266"/>
          <ac:spMkLst>
            <pc:docMk/>
            <pc:sldMk cId="0" sldId="397"/>
            <ac:spMk id="17" creationId="{8D9BC441-0DE1-47DA-8C45-F6825A0067E4}"/>
          </ac:spMkLst>
        </pc:spChg>
        <pc:spChg chg="mod">
          <ac:chgData name="Prof. Dr.Ir. Arif Djunaidy, M.Sc" userId="09574fc9-7f2a-46d4-a3fa-f039d963485c" providerId="ADAL" clId="{5C4D13C9-D28C-4949-96DF-C040D5ACB66E}" dt="2021-10-10T14:17:12.424" v="289"/>
          <ac:spMkLst>
            <pc:docMk/>
            <pc:sldMk cId="0" sldId="397"/>
            <ac:spMk id="20" creationId="{4DB8F00E-08B2-413D-84B6-F383B9F6B32B}"/>
          </ac:spMkLst>
        </pc:spChg>
        <pc:spChg chg="mod">
          <ac:chgData name="Prof. Dr.Ir. Arif Djunaidy, M.Sc" userId="09574fc9-7f2a-46d4-a3fa-f039d963485c" providerId="ADAL" clId="{5C4D13C9-D28C-4949-96DF-C040D5ACB66E}" dt="2021-10-10T14:17:12.424" v="289"/>
          <ac:spMkLst>
            <pc:docMk/>
            <pc:sldMk cId="0" sldId="397"/>
            <ac:spMk id="21" creationId="{C8ECCFA0-8258-48C1-94B1-4F0491CD98E0}"/>
          </ac:spMkLst>
        </pc:spChg>
        <pc:spChg chg="mod">
          <ac:chgData name="Prof. Dr.Ir. Arif Djunaidy, M.Sc" userId="09574fc9-7f2a-46d4-a3fa-f039d963485c" providerId="ADAL" clId="{5C4D13C9-D28C-4949-96DF-C040D5ACB66E}" dt="2021-10-10T14:17:12.424" v="289"/>
          <ac:spMkLst>
            <pc:docMk/>
            <pc:sldMk cId="0" sldId="397"/>
            <ac:spMk id="22" creationId="{322CA558-B396-47BB-B342-2D3DE0F026D0}"/>
          </ac:spMkLst>
        </pc:spChg>
        <pc:spChg chg="mod">
          <ac:chgData name="Prof. Dr.Ir. Arif Djunaidy, M.Sc" userId="09574fc9-7f2a-46d4-a3fa-f039d963485c" providerId="ADAL" clId="{5C4D13C9-D28C-4949-96DF-C040D5ACB66E}" dt="2021-10-10T14:22:08.554" v="336"/>
          <ac:spMkLst>
            <pc:docMk/>
            <pc:sldMk cId="0" sldId="397"/>
            <ac:spMk id="25" creationId="{6CDFD7DC-08D1-468A-96CC-87B5CE15D5C4}"/>
          </ac:spMkLst>
        </pc:spChg>
        <pc:spChg chg="mod">
          <ac:chgData name="Prof. Dr.Ir. Arif Djunaidy, M.Sc" userId="09574fc9-7f2a-46d4-a3fa-f039d963485c" providerId="ADAL" clId="{5C4D13C9-D28C-4949-96DF-C040D5ACB66E}" dt="2021-10-10T14:22:08.554" v="336"/>
          <ac:spMkLst>
            <pc:docMk/>
            <pc:sldMk cId="0" sldId="397"/>
            <ac:spMk id="26" creationId="{98F45502-5D49-4EE2-8E60-81D851B92BB5}"/>
          </ac:spMkLst>
        </pc:spChg>
        <pc:spChg chg="mod">
          <ac:chgData name="Prof. Dr.Ir. Arif Djunaidy, M.Sc" userId="09574fc9-7f2a-46d4-a3fa-f039d963485c" providerId="ADAL" clId="{5C4D13C9-D28C-4949-96DF-C040D5ACB66E}" dt="2021-10-10T14:22:08.554" v="336"/>
          <ac:spMkLst>
            <pc:docMk/>
            <pc:sldMk cId="0" sldId="397"/>
            <ac:spMk id="27" creationId="{1E6EB0F1-8DE6-4DC3-952F-AB3D670411E8}"/>
          </ac:spMkLst>
        </pc:spChg>
        <pc:grpChg chg="del">
          <ac:chgData name="Prof. Dr.Ir. Arif Djunaidy, M.Sc" userId="09574fc9-7f2a-46d4-a3fa-f039d963485c" providerId="ADAL" clId="{5C4D13C9-D28C-4949-96DF-C040D5ACB66E}" dt="2021-10-10T14:11:35.318" v="231" actId="478"/>
          <ac:grpSpMkLst>
            <pc:docMk/>
            <pc:sldMk cId="0" sldId="397"/>
            <ac:grpSpMk id="5" creationId="{6EE79FBC-1B9D-4006-BC6B-E8CE15C46742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16:41.020" v="278" actId="478"/>
          <ac:grpSpMkLst>
            <pc:docMk/>
            <pc:sldMk cId="0" sldId="397"/>
            <ac:grpSpMk id="13" creationId="{BB2BC831-8462-4123-9107-34B40EBCD81C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21.092" v="319" actId="478"/>
          <ac:grpSpMkLst>
            <pc:docMk/>
            <pc:sldMk cId="0" sldId="397"/>
            <ac:grpSpMk id="18" creationId="{F43FB8A3-C4FD-407D-AC95-20ADF726767B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08.554" v="336"/>
          <ac:grpSpMkLst>
            <pc:docMk/>
            <pc:sldMk cId="0" sldId="397"/>
            <ac:grpSpMk id="23" creationId="{BE8113FE-F166-459E-8AC9-7BE48A77F5DB}"/>
          </ac:grpSpMkLst>
        </pc:grpChg>
        <pc:picChg chg="mod">
          <ac:chgData name="Prof. Dr.Ir. Arif Djunaidy, M.Sc" userId="09574fc9-7f2a-46d4-a3fa-f039d963485c" providerId="ADAL" clId="{5C4D13C9-D28C-4949-96DF-C040D5ACB66E}" dt="2021-10-10T14:15:47.588" v="266"/>
          <ac:picMkLst>
            <pc:docMk/>
            <pc:sldMk cId="0" sldId="397"/>
            <ac:picMk id="14" creationId="{41A10D4C-78FA-4CB2-88F9-0C97EA947152}"/>
          </ac:picMkLst>
        </pc:picChg>
        <pc:picChg chg="mod">
          <ac:chgData name="Prof. Dr.Ir. Arif Djunaidy, M.Sc" userId="09574fc9-7f2a-46d4-a3fa-f039d963485c" providerId="ADAL" clId="{5C4D13C9-D28C-4949-96DF-C040D5ACB66E}" dt="2021-10-10T14:17:12.424" v="289"/>
          <ac:picMkLst>
            <pc:docMk/>
            <pc:sldMk cId="0" sldId="397"/>
            <ac:picMk id="19" creationId="{F604F336-EA62-4883-9BC0-AA80D4C5D04D}"/>
          </ac:picMkLst>
        </pc:picChg>
        <pc:picChg chg="mod">
          <ac:chgData name="Prof. Dr.Ir. Arif Djunaidy, M.Sc" userId="09574fc9-7f2a-46d4-a3fa-f039d963485c" providerId="ADAL" clId="{5C4D13C9-D28C-4949-96DF-C040D5ACB66E}" dt="2021-10-10T14:22:08.554" v="336"/>
          <ac:picMkLst>
            <pc:docMk/>
            <pc:sldMk cId="0" sldId="397"/>
            <ac:picMk id="24" creationId="{14AEBD46-DFDC-45CE-A303-B3F207097602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10.074" v="337"/>
        <pc:sldMkLst>
          <pc:docMk/>
          <pc:sldMk cId="0" sldId="398"/>
        </pc:sldMkLst>
        <pc:spChg chg="mod">
          <ac:chgData name="Prof. Dr.Ir. Arif Djunaidy, M.Sc" userId="09574fc9-7f2a-46d4-a3fa-f039d963485c" providerId="ADAL" clId="{5C4D13C9-D28C-4949-96DF-C040D5ACB66E}" dt="2021-10-10T14:15:49.245" v="267"/>
          <ac:spMkLst>
            <pc:docMk/>
            <pc:sldMk cId="0" sldId="398"/>
            <ac:spMk id="15" creationId="{6BDACD1E-BB55-4ACE-9D08-E27037585102}"/>
          </ac:spMkLst>
        </pc:spChg>
        <pc:spChg chg="mod">
          <ac:chgData name="Prof. Dr.Ir. Arif Djunaidy, M.Sc" userId="09574fc9-7f2a-46d4-a3fa-f039d963485c" providerId="ADAL" clId="{5C4D13C9-D28C-4949-96DF-C040D5ACB66E}" dt="2021-10-10T14:15:49.245" v="267"/>
          <ac:spMkLst>
            <pc:docMk/>
            <pc:sldMk cId="0" sldId="398"/>
            <ac:spMk id="16" creationId="{999227D7-4909-4481-9D00-2DE9D79EDB44}"/>
          </ac:spMkLst>
        </pc:spChg>
        <pc:spChg chg="mod">
          <ac:chgData name="Prof. Dr.Ir. Arif Djunaidy, M.Sc" userId="09574fc9-7f2a-46d4-a3fa-f039d963485c" providerId="ADAL" clId="{5C4D13C9-D28C-4949-96DF-C040D5ACB66E}" dt="2021-10-10T14:15:49.245" v="267"/>
          <ac:spMkLst>
            <pc:docMk/>
            <pc:sldMk cId="0" sldId="398"/>
            <ac:spMk id="17" creationId="{0797E421-BE3F-4818-B5F0-CA63FD74860D}"/>
          </ac:spMkLst>
        </pc:spChg>
        <pc:spChg chg="mod">
          <ac:chgData name="Prof. Dr.Ir. Arif Djunaidy, M.Sc" userId="09574fc9-7f2a-46d4-a3fa-f039d963485c" providerId="ADAL" clId="{5C4D13C9-D28C-4949-96DF-C040D5ACB66E}" dt="2021-10-10T14:17:14.910" v="290"/>
          <ac:spMkLst>
            <pc:docMk/>
            <pc:sldMk cId="0" sldId="398"/>
            <ac:spMk id="20" creationId="{E6F36583-611D-4EF7-AF09-883163DBBAD4}"/>
          </ac:spMkLst>
        </pc:spChg>
        <pc:spChg chg="mod">
          <ac:chgData name="Prof. Dr.Ir. Arif Djunaidy, M.Sc" userId="09574fc9-7f2a-46d4-a3fa-f039d963485c" providerId="ADAL" clId="{5C4D13C9-D28C-4949-96DF-C040D5ACB66E}" dt="2021-10-10T14:17:14.910" v="290"/>
          <ac:spMkLst>
            <pc:docMk/>
            <pc:sldMk cId="0" sldId="398"/>
            <ac:spMk id="21" creationId="{65352EF8-9D00-4222-B5EC-3A4D485DFE98}"/>
          </ac:spMkLst>
        </pc:spChg>
        <pc:spChg chg="mod">
          <ac:chgData name="Prof. Dr.Ir. Arif Djunaidy, M.Sc" userId="09574fc9-7f2a-46d4-a3fa-f039d963485c" providerId="ADAL" clId="{5C4D13C9-D28C-4949-96DF-C040D5ACB66E}" dt="2021-10-10T14:17:14.910" v="290"/>
          <ac:spMkLst>
            <pc:docMk/>
            <pc:sldMk cId="0" sldId="398"/>
            <ac:spMk id="22" creationId="{A6A07703-DEE8-4BBE-A5FA-FE913B0EDB16}"/>
          </ac:spMkLst>
        </pc:spChg>
        <pc:spChg chg="mod">
          <ac:chgData name="Prof. Dr.Ir. Arif Djunaidy, M.Sc" userId="09574fc9-7f2a-46d4-a3fa-f039d963485c" providerId="ADAL" clId="{5C4D13C9-D28C-4949-96DF-C040D5ACB66E}" dt="2021-10-10T14:22:10.074" v="337"/>
          <ac:spMkLst>
            <pc:docMk/>
            <pc:sldMk cId="0" sldId="398"/>
            <ac:spMk id="25" creationId="{17455553-224A-44CE-84E1-FDE0A7F7C720}"/>
          </ac:spMkLst>
        </pc:spChg>
        <pc:spChg chg="mod">
          <ac:chgData name="Prof. Dr.Ir. Arif Djunaidy, M.Sc" userId="09574fc9-7f2a-46d4-a3fa-f039d963485c" providerId="ADAL" clId="{5C4D13C9-D28C-4949-96DF-C040D5ACB66E}" dt="2021-10-10T14:22:10.074" v="337"/>
          <ac:spMkLst>
            <pc:docMk/>
            <pc:sldMk cId="0" sldId="398"/>
            <ac:spMk id="26" creationId="{7A470E70-413A-436B-AE53-698B169664F4}"/>
          </ac:spMkLst>
        </pc:spChg>
        <pc:spChg chg="mod">
          <ac:chgData name="Prof. Dr.Ir. Arif Djunaidy, M.Sc" userId="09574fc9-7f2a-46d4-a3fa-f039d963485c" providerId="ADAL" clId="{5C4D13C9-D28C-4949-96DF-C040D5ACB66E}" dt="2021-10-10T14:22:10.074" v="337"/>
          <ac:spMkLst>
            <pc:docMk/>
            <pc:sldMk cId="0" sldId="398"/>
            <ac:spMk id="27" creationId="{4A892250-7F2D-49DF-ACEF-540B0A119CC3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398"/>
            <ac:spMk id="34818" creationId="{C76A1E51-B53C-42D7-9098-B6E4DB62E25E}"/>
          </ac:spMkLst>
        </pc:spChg>
        <pc:grpChg chg="del">
          <ac:chgData name="Prof. Dr.Ir. Arif Djunaidy, M.Sc" userId="09574fc9-7f2a-46d4-a3fa-f039d963485c" providerId="ADAL" clId="{5C4D13C9-D28C-4949-96DF-C040D5ACB66E}" dt="2021-10-10T14:09:15.926" v="217" actId="478"/>
          <ac:grpSpMkLst>
            <pc:docMk/>
            <pc:sldMk cId="0" sldId="398"/>
            <ac:grpSpMk id="5" creationId="{26638862-382A-4AE6-AAE3-51F0DAD44957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16:45.438" v="279" actId="478"/>
          <ac:grpSpMkLst>
            <pc:docMk/>
            <pc:sldMk cId="0" sldId="398"/>
            <ac:grpSpMk id="13" creationId="{43571A26-9E22-47E4-9378-D949E5F0871B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24.249" v="320" actId="478"/>
          <ac:grpSpMkLst>
            <pc:docMk/>
            <pc:sldMk cId="0" sldId="398"/>
            <ac:grpSpMk id="18" creationId="{F2D9DDB4-EF74-4E7E-83E8-E7D9853EEB99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10.074" v="337"/>
          <ac:grpSpMkLst>
            <pc:docMk/>
            <pc:sldMk cId="0" sldId="398"/>
            <ac:grpSpMk id="23" creationId="{0C991F2C-4A50-4F89-9831-AEFB4B4EC888}"/>
          </ac:grpSpMkLst>
        </pc:grpChg>
        <pc:picChg chg="mod">
          <ac:chgData name="Prof. Dr.Ir. Arif Djunaidy, M.Sc" userId="09574fc9-7f2a-46d4-a3fa-f039d963485c" providerId="ADAL" clId="{5C4D13C9-D28C-4949-96DF-C040D5ACB66E}" dt="2021-10-10T14:15:49.245" v="267"/>
          <ac:picMkLst>
            <pc:docMk/>
            <pc:sldMk cId="0" sldId="398"/>
            <ac:picMk id="14" creationId="{F10EEEC5-B9A6-47AA-B8A4-8D00E8F76A33}"/>
          </ac:picMkLst>
        </pc:picChg>
        <pc:picChg chg="mod">
          <ac:chgData name="Prof. Dr.Ir. Arif Djunaidy, M.Sc" userId="09574fc9-7f2a-46d4-a3fa-f039d963485c" providerId="ADAL" clId="{5C4D13C9-D28C-4949-96DF-C040D5ACB66E}" dt="2021-10-10T14:17:14.910" v="290"/>
          <ac:picMkLst>
            <pc:docMk/>
            <pc:sldMk cId="0" sldId="398"/>
            <ac:picMk id="19" creationId="{5F24ABDD-2492-445A-A696-D6C3152579FF}"/>
          </ac:picMkLst>
        </pc:picChg>
        <pc:picChg chg="mod">
          <ac:chgData name="Prof. Dr.Ir. Arif Djunaidy, M.Sc" userId="09574fc9-7f2a-46d4-a3fa-f039d963485c" providerId="ADAL" clId="{5C4D13C9-D28C-4949-96DF-C040D5ACB66E}" dt="2021-10-10T14:22:10.074" v="337"/>
          <ac:picMkLst>
            <pc:docMk/>
            <pc:sldMk cId="0" sldId="398"/>
            <ac:picMk id="24" creationId="{BF48E9AF-BE64-4C6C-96C4-28D2E86E87CE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12.519" v="338"/>
        <pc:sldMkLst>
          <pc:docMk/>
          <pc:sldMk cId="0" sldId="399"/>
        </pc:sldMkLst>
        <pc:spChg chg="mod">
          <ac:chgData name="Prof. Dr.Ir. Arif Djunaidy, M.Sc" userId="09574fc9-7f2a-46d4-a3fa-f039d963485c" providerId="ADAL" clId="{5C4D13C9-D28C-4949-96DF-C040D5ACB66E}" dt="2021-10-10T14:15:53.775" v="268"/>
          <ac:spMkLst>
            <pc:docMk/>
            <pc:sldMk cId="0" sldId="399"/>
            <ac:spMk id="15" creationId="{98C55D9E-D87A-44B3-98CD-1882411F8C2A}"/>
          </ac:spMkLst>
        </pc:spChg>
        <pc:spChg chg="mod">
          <ac:chgData name="Prof. Dr.Ir. Arif Djunaidy, M.Sc" userId="09574fc9-7f2a-46d4-a3fa-f039d963485c" providerId="ADAL" clId="{5C4D13C9-D28C-4949-96DF-C040D5ACB66E}" dt="2021-10-10T14:15:53.775" v="268"/>
          <ac:spMkLst>
            <pc:docMk/>
            <pc:sldMk cId="0" sldId="399"/>
            <ac:spMk id="16" creationId="{099479DA-B61A-413F-83E1-4850894C9891}"/>
          </ac:spMkLst>
        </pc:spChg>
        <pc:spChg chg="mod">
          <ac:chgData name="Prof. Dr.Ir. Arif Djunaidy, M.Sc" userId="09574fc9-7f2a-46d4-a3fa-f039d963485c" providerId="ADAL" clId="{5C4D13C9-D28C-4949-96DF-C040D5ACB66E}" dt="2021-10-10T14:15:53.775" v="268"/>
          <ac:spMkLst>
            <pc:docMk/>
            <pc:sldMk cId="0" sldId="399"/>
            <ac:spMk id="17" creationId="{45280BDB-50CE-4AE7-9C2D-2BBEF76D9898}"/>
          </ac:spMkLst>
        </pc:spChg>
        <pc:spChg chg="mod">
          <ac:chgData name="Prof. Dr.Ir. Arif Djunaidy, M.Sc" userId="09574fc9-7f2a-46d4-a3fa-f039d963485c" providerId="ADAL" clId="{5C4D13C9-D28C-4949-96DF-C040D5ACB66E}" dt="2021-10-10T14:17:16.856" v="291"/>
          <ac:spMkLst>
            <pc:docMk/>
            <pc:sldMk cId="0" sldId="399"/>
            <ac:spMk id="20" creationId="{33F54378-2405-42E7-B2B5-B4AC4A45384D}"/>
          </ac:spMkLst>
        </pc:spChg>
        <pc:spChg chg="mod">
          <ac:chgData name="Prof. Dr.Ir. Arif Djunaidy, M.Sc" userId="09574fc9-7f2a-46d4-a3fa-f039d963485c" providerId="ADAL" clId="{5C4D13C9-D28C-4949-96DF-C040D5ACB66E}" dt="2021-10-10T14:17:16.856" v="291"/>
          <ac:spMkLst>
            <pc:docMk/>
            <pc:sldMk cId="0" sldId="399"/>
            <ac:spMk id="21" creationId="{613A0666-C74B-462C-B162-166C24C745C8}"/>
          </ac:spMkLst>
        </pc:spChg>
        <pc:spChg chg="mod">
          <ac:chgData name="Prof. Dr.Ir. Arif Djunaidy, M.Sc" userId="09574fc9-7f2a-46d4-a3fa-f039d963485c" providerId="ADAL" clId="{5C4D13C9-D28C-4949-96DF-C040D5ACB66E}" dt="2021-10-10T14:17:16.856" v="291"/>
          <ac:spMkLst>
            <pc:docMk/>
            <pc:sldMk cId="0" sldId="399"/>
            <ac:spMk id="22" creationId="{178B2E25-8FCE-4A9B-9FD8-786A1441C083}"/>
          </ac:spMkLst>
        </pc:spChg>
        <pc:spChg chg="mod">
          <ac:chgData name="Prof. Dr.Ir. Arif Djunaidy, M.Sc" userId="09574fc9-7f2a-46d4-a3fa-f039d963485c" providerId="ADAL" clId="{5C4D13C9-D28C-4949-96DF-C040D5ACB66E}" dt="2021-10-10T14:22:12.519" v="338"/>
          <ac:spMkLst>
            <pc:docMk/>
            <pc:sldMk cId="0" sldId="399"/>
            <ac:spMk id="25" creationId="{3CA1843C-EB75-46F3-92B5-5FF4DF8CA6B3}"/>
          </ac:spMkLst>
        </pc:spChg>
        <pc:spChg chg="mod">
          <ac:chgData name="Prof. Dr.Ir. Arif Djunaidy, M.Sc" userId="09574fc9-7f2a-46d4-a3fa-f039d963485c" providerId="ADAL" clId="{5C4D13C9-D28C-4949-96DF-C040D5ACB66E}" dt="2021-10-10T14:22:12.519" v="338"/>
          <ac:spMkLst>
            <pc:docMk/>
            <pc:sldMk cId="0" sldId="399"/>
            <ac:spMk id="26" creationId="{F91FC298-D725-4ABC-9CE8-81C8240D7E26}"/>
          </ac:spMkLst>
        </pc:spChg>
        <pc:spChg chg="mod">
          <ac:chgData name="Prof. Dr.Ir. Arif Djunaidy, M.Sc" userId="09574fc9-7f2a-46d4-a3fa-f039d963485c" providerId="ADAL" clId="{5C4D13C9-D28C-4949-96DF-C040D5ACB66E}" dt="2021-10-10T14:22:12.519" v="338"/>
          <ac:spMkLst>
            <pc:docMk/>
            <pc:sldMk cId="0" sldId="399"/>
            <ac:spMk id="27" creationId="{E02219D8-D41E-442D-9D8D-D9B3CFF1C224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399"/>
            <ac:spMk id="36866" creationId="{767999D4-B760-43A8-99D8-B3B1CB039128}"/>
          </ac:spMkLst>
        </pc:spChg>
        <pc:grpChg chg="del">
          <ac:chgData name="Prof. Dr.Ir. Arif Djunaidy, M.Sc" userId="09574fc9-7f2a-46d4-a3fa-f039d963485c" providerId="ADAL" clId="{5C4D13C9-D28C-4949-96DF-C040D5ACB66E}" dt="2021-10-10T14:09:18.472" v="218" actId="478"/>
          <ac:grpSpMkLst>
            <pc:docMk/>
            <pc:sldMk cId="0" sldId="399"/>
            <ac:grpSpMk id="5" creationId="{0F28B774-B60E-4ADF-9A51-09401E450CA4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16:48.194" v="280" actId="478"/>
          <ac:grpSpMkLst>
            <pc:docMk/>
            <pc:sldMk cId="0" sldId="399"/>
            <ac:grpSpMk id="13" creationId="{17EBF726-3611-4913-8627-4D2E04E7A8CB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26.273" v="321" actId="478"/>
          <ac:grpSpMkLst>
            <pc:docMk/>
            <pc:sldMk cId="0" sldId="399"/>
            <ac:grpSpMk id="18" creationId="{9CB5FCB8-8E13-4D93-8B13-E30893765D6B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12.519" v="338"/>
          <ac:grpSpMkLst>
            <pc:docMk/>
            <pc:sldMk cId="0" sldId="399"/>
            <ac:grpSpMk id="23" creationId="{F1D11B7B-268C-4E86-B491-0339118598AB}"/>
          </ac:grpSpMkLst>
        </pc:grpChg>
        <pc:picChg chg="mod">
          <ac:chgData name="Prof. Dr.Ir. Arif Djunaidy, M.Sc" userId="09574fc9-7f2a-46d4-a3fa-f039d963485c" providerId="ADAL" clId="{5C4D13C9-D28C-4949-96DF-C040D5ACB66E}" dt="2021-10-10T14:15:53.775" v="268"/>
          <ac:picMkLst>
            <pc:docMk/>
            <pc:sldMk cId="0" sldId="399"/>
            <ac:picMk id="14" creationId="{A0948457-D706-4F61-BC31-39FAFC33F292}"/>
          </ac:picMkLst>
        </pc:picChg>
        <pc:picChg chg="mod">
          <ac:chgData name="Prof. Dr.Ir. Arif Djunaidy, M.Sc" userId="09574fc9-7f2a-46d4-a3fa-f039d963485c" providerId="ADAL" clId="{5C4D13C9-D28C-4949-96DF-C040D5ACB66E}" dt="2021-10-10T14:17:16.856" v="291"/>
          <ac:picMkLst>
            <pc:docMk/>
            <pc:sldMk cId="0" sldId="399"/>
            <ac:picMk id="19" creationId="{36BA03E3-63FE-4000-8A93-D3337BA241C3}"/>
          </ac:picMkLst>
        </pc:picChg>
        <pc:picChg chg="mod">
          <ac:chgData name="Prof. Dr.Ir. Arif Djunaidy, M.Sc" userId="09574fc9-7f2a-46d4-a3fa-f039d963485c" providerId="ADAL" clId="{5C4D13C9-D28C-4949-96DF-C040D5ACB66E}" dt="2021-10-10T14:22:12.519" v="338"/>
          <ac:picMkLst>
            <pc:docMk/>
            <pc:sldMk cId="0" sldId="399"/>
            <ac:picMk id="24" creationId="{EBDD16EC-3852-4368-94DA-15CF67687C8A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16.853" v="339"/>
        <pc:sldMkLst>
          <pc:docMk/>
          <pc:sldMk cId="0" sldId="400"/>
        </pc:sldMkLst>
        <pc:spChg chg="mod">
          <ac:chgData name="Prof. Dr.Ir. Arif Djunaidy, M.Sc" userId="09574fc9-7f2a-46d4-a3fa-f039d963485c" providerId="ADAL" clId="{5C4D13C9-D28C-4949-96DF-C040D5ACB66E}" dt="2021-10-10T14:17:18.836" v="292"/>
          <ac:spMkLst>
            <pc:docMk/>
            <pc:sldMk cId="0" sldId="400"/>
            <ac:spMk id="15" creationId="{9FDE5D20-70C3-417D-845D-BB7056AF9900}"/>
          </ac:spMkLst>
        </pc:spChg>
        <pc:spChg chg="mod">
          <ac:chgData name="Prof. Dr.Ir. Arif Djunaidy, M.Sc" userId="09574fc9-7f2a-46d4-a3fa-f039d963485c" providerId="ADAL" clId="{5C4D13C9-D28C-4949-96DF-C040D5ACB66E}" dt="2021-10-10T14:17:18.836" v="292"/>
          <ac:spMkLst>
            <pc:docMk/>
            <pc:sldMk cId="0" sldId="400"/>
            <ac:spMk id="16" creationId="{79A3F30D-D9A0-4C02-8A2F-5740A9A73C3B}"/>
          </ac:spMkLst>
        </pc:spChg>
        <pc:spChg chg="mod">
          <ac:chgData name="Prof. Dr.Ir. Arif Djunaidy, M.Sc" userId="09574fc9-7f2a-46d4-a3fa-f039d963485c" providerId="ADAL" clId="{5C4D13C9-D28C-4949-96DF-C040D5ACB66E}" dt="2021-10-10T14:17:18.836" v="292"/>
          <ac:spMkLst>
            <pc:docMk/>
            <pc:sldMk cId="0" sldId="400"/>
            <ac:spMk id="17" creationId="{A0FD8E24-D3EC-4FBF-816A-6D4EF38FB1C1}"/>
          </ac:spMkLst>
        </pc:spChg>
        <pc:spChg chg="mod">
          <ac:chgData name="Prof. Dr.Ir. Arif Djunaidy, M.Sc" userId="09574fc9-7f2a-46d4-a3fa-f039d963485c" providerId="ADAL" clId="{5C4D13C9-D28C-4949-96DF-C040D5ACB66E}" dt="2021-10-10T14:22:16.853" v="339"/>
          <ac:spMkLst>
            <pc:docMk/>
            <pc:sldMk cId="0" sldId="400"/>
            <ac:spMk id="20" creationId="{95F1A298-A5B6-4281-A4FB-28971B29AE61}"/>
          </ac:spMkLst>
        </pc:spChg>
        <pc:spChg chg="mod">
          <ac:chgData name="Prof. Dr.Ir. Arif Djunaidy, M.Sc" userId="09574fc9-7f2a-46d4-a3fa-f039d963485c" providerId="ADAL" clId="{5C4D13C9-D28C-4949-96DF-C040D5ACB66E}" dt="2021-10-10T14:22:16.853" v="339"/>
          <ac:spMkLst>
            <pc:docMk/>
            <pc:sldMk cId="0" sldId="400"/>
            <ac:spMk id="21" creationId="{8A0E0A58-7FE1-4361-A249-588A090C14E0}"/>
          </ac:spMkLst>
        </pc:spChg>
        <pc:spChg chg="mod">
          <ac:chgData name="Prof. Dr.Ir. Arif Djunaidy, M.Sc" userId="09574fc9-7f2a-46d4-a3fa-f039d963485c" providerId="ADAL" clId="{5C4D13C9-D28C-4949-96DF-C040D5ACB66E}" dt="2021-10-10T14:22:16.853" v="339"/>
          <ac:spMkLst>
            <pc:docMk/>
            <pc:sldMk cId="0" sldId="400"/>
            <ac:spMk id="22" creationId="{4AE5C1F2-1DFC-4307-A331-27D8FAA3FA4E}"/>
          </ac:spMkLst>
        </pc:spChg>
        <pc:grpChg chg="del">
          <ac:chgData name="Prof. Dr.Ir. Arif Djunaidy, M.Sc" userId="09574fc9-7f2a-46d4-a3fa-f039d963485c" providerId="ADAL" clId="{5C4D13C9-D28C-4949-96DF-C040D5ACB66E}" dt="2021-10-10T14:09:21.943" v="219" actId="478"/>
          <ac:grpSpMkLst>
            <pc:docMk/>
            <pc:sldMk cId="0" sldId="400"/>
            <ac:grpSpMk id="5" creationId="{E66B0E88-E2BC-4AC1-8F08-A963206E00A8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28.937" v="322" actId="478"/>
          <ac:grpSpMkLst>
            <pc:docMk/>
            <pc:sldMk cId="0" sldId="400"/>
            <ac:grpSpMk id="13" creationId="{F9E8F0FD-45B7-46DB-BCD6-C1544E1FC324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16.853" v="339"/>
          <ac:grpSpMkLst>
            <pc:docMk/>
            <pc:sldMk cId="0" sldId="400"/>
            <ac:grpSpMk id="18" creationId="{92222BE5-818A-495E-B504-3496675EDC87}"/>
          </ac:grpSpMkLst>
        </pc:grpChg>
        <pc:picChg chg="mod">
          <ac:chgData name="Prof. Dr.Ir. Arif Djunaidy, M.Sc" userId="09574fc9-7f2a-46d4-a3fa-f039d963485c" providerId="ADAL" clId="{5C4D13C9-D28C-4949-96DF-C040D5ACB66E}" dt="2021-10-10T14:17:18.836" v="292"/>
          <ac:picMkLst>
            <pc:docMk/>
            <pc:sldMk cId="0" sldId="400"/>
            <ac:picMk id="14" creationId="{0E3AEF59-5660-40C0-9326-E2811E3EB0F2}"/>
          </ac:picMkLst>
        </pc:picChg>
        <pc:picChg chg="mod">
          <ac:chgData name="Prof. Dr.Ir. Arif Djunaidy, M.Sc" userId="09574fc9-7f2a-46d4-a3fa-f039d963485c" providerId="ADAL" clId="{5C4D13C9-D28C-4949-96DF-C040D5ACB66E}" dt="2021-10-10T14:22:16.853" v="339"/>
          <ac:picMkLst>
            <pc:docMk/>
            <pc:sldMk cId="0" sldId="400"/>
            <ac:picMk id="19" creationId="{8DB32937-3795-4E41-9601-9C321042CAF7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18.239" v="340"/>
        <pc:sldMkLst>
          <pc:docMk/>
          <pc:sldMk cId="0" sldId="401"/>
        </pc:sldMkLst>
        <pc:spChg chg="mod">
          <ac:chgData name="Prof. Dr.Ir. Arif Djunaidy, M.Sc" userId="09574fc9-7f2a-46d4-a3fa-f039d963485c" providerId="ADAL" clId="{5C4D13C9-D28C-4949-96DF-C040D5ACB66E}" dt="2021-10-10T14:19:36.413" v="293"/>
          <ac:spMkLst>
            <pc:docMk/>
            <pc:sldMk cId="0" sldId="401"/>
            <ac:spMk id="15" creationId="{7A03D1AC-462F-4F8A-B85E-D170541FB1EB}"/>
          </ac:spMkLst>
        </pc:spChg>
        <pc:spChg chg="mod">
          <ac:chgData name="Prof. Dr.Ir. Arif Djunaidy, M.Sc" userId="09574fc9-7f2a-46d4-a3fa-f039d963485c" providerId="ADAL" clId="{5C4D13C9-D28C-4949-96DF-C040D5ACB66E}" dt="2021-10-10T14:19:36.413" v="293"/>
          <ac:spMkLst>
            <pc:docMk/>
            <pc:sldMk cId="0" sldId="401"/>
            <ac:spMk id="16" creationId="{756DFEC8-6A00-4412-B716-11D1F660E8F4}"/>
          </ac:spMkLst>
        </pc:spChg>
        <pc:spChg chg="mod">
          <ac:chgData name="Prof. Dr.Ir. Arif Djunaidy, M.Sc" userId="09574fc9-7f2a-46d4-a3fa-f039d963485c" providerId="ADAL" clId="{5C4D13C9-D28C-4949-96DF-C040D5ACB66E}" dt="2021-10-10T14:19:36.413" v="293"/>
          <ac:spMkLst>
            <pc:docMk/>
            <pc:sldMk cId="0" sldId="401"/>
            <ac:spMk id="17" creationId="{A501203E-A731-4F06-B037-EA4BE705A349}"/>
          </ac:spMkLst>
        </pc:spChg>
        <pc:spChg chg="mod">
          <ac:chgData name="Prof. Dr.Ir. Arif Djunaidy, M.Sc" userId="09574fc9-7f2a-46d4-a3fa-f039d963485c" providerId="ADAL" clId="{5C4D13C9-D28C-4949-96DF-C040D5ACB66E}" dt="2021-10-10T14:22:18.239" v="340"/>
          <ac:spMkLst>
            <pc:docMk/>
            <pc:sldMk cId="0" sldId="401"/>
            <ac:spMk id="20" creationId="{6A1D7982-F596-47AD-BB25-0DDB7849C5A3}"/>
          </ac:spMkLst>
        </pc:spChg>
        <pc:spChg chg="mod">
          <ac:chgData name="Prof. Dr.Ir. Arif Djunaidy, M.Sc" userId="09574fc9-7f2a-46d4-a3fa-f039d963485c" providerId="ADAL" clId="{5C4D13C9-D28C-4949-96DF-C040D5ACB66E}" dt="2021-10-10T14:22:18.239" v="340"/>
          <ac:spMkLst>
            <pc:docMk/>
            <pc:sldMk cId="0" sldId="401"/>
            <ac:spMk id="21" creationId="{811AA43B-5102-46C9-A63D-A667D4EBDE6C}"/>
          </ac:spMkLst>
        </pc:spChg>
        <pc:spChg chg="mod">
          <ac:chgData name="Prof. Dr.Ir. Arif Djunaidy, M.Sc" userId="09574fc9-7f2a-46d4-a3fa-f039d963485c" providerId="ADAL" clId="{5C4D13C9-D28C-4949-96DF-C040D5ACB66E}" dt="2021-10-10T14:22:18.239" v="340"/>
          <ac:spMkLst>
            <pc:docMk/>
            <pc:sldMk cId="0" sldId="401"/>
            <ac:spMk id="22" creationId="{1052CAE1-8739-45B5-BC55-0BBD264CBE95}"/>
          </ac:spMkLst>
        </pc:spChg>
        <pc:grpChg chg="del">
          <ac:chgData name="Prof. Dr.Ir. Arif Djunaidy, M.Sc" userId="09574fc9-7f2a-46d4-a3fa-f039d963485c" providerId="ADAL" clId="{5C4D13C9-D28C-4949-96DF-C040D5ACB66E}" dt="2021-10-10T14:09:24.434" v="220" actId="478"/>
          <ac:grpSpMkLst>
            <pc:docMk/>
            <pc:sldMk cId="0" sldId="401"/>
            <ac:grpSpMk id="5" creationId="{30985E2B-FCC9-415E-B7F2-DA9EE9C04FEB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31.170" v="323" actId="478"/>
          <ac:grpSpMkLst>
            <pc:docMk/>
            <pc:sldMk cId="0" sldId="401"/>
            <ac:grpSpMk id="13" creationId="{21CDACB6-D9F7-4007-90BD-DD6099D2B8C5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18.239" v="340"/>
          <ac:grpSpMkLst>
            <pc:docMk/>
            <pc:sldMk cId="0" sldId="401"/>
            <ac:grpSpMk id="18" creationId="{6F074FA5-E532-447C-8156-4C768169C6F9}"/>
          </ac:grpSpMkLst>
        </pc:grpChg>
        <pc:picChg chg="mod">
          <ac:chgData name="Prof. Dr.Ir. Arif Djunaidy, M.Sc" userId="09574fc9-7f2a-46d4-a3fa-f039d963485c" providerId="ADAL" clId="{5C4D13C9-D28C-4949-96DF-C040D5ACB66E}" dt="2021-10-10T14:19:36.413" v="293"/>
          <ac:picMkLst>
            <pc:docMk/>
            <pc:sldMk cId="0" sldId="401"/>
            <ac:picMk id="14" creationId="{F6F93C1A-1544-488F-A33D-1BBEE1FA0CEC}"/>
          </ac:picMkLst>
        </pc:picChg>
        <pc:picChg chg="mod">
          <ac:chgData name="Prof. Dr.Ir. Arif Djunaidy, M.Sc" userId="09574fc9-7f2a-46d4-a3fa-f039d963485c" providerId="ADAL" clId="{5C4D13C9-D28C-4949-96DF-C040D5ACB66E}" dt="2021-10-10T14:22:18.239" v="340"/>
          <ac:picMkLst>
            <pc:docMk/>
            <pc:sldMk cId="0" sldId="401"/>
            <ac:picMk id="19" creationId="{277CCAA1-7C98-4B6A-A010-8DF1C91F76EB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21.241" v="341"/>
        <pc:sldMkLst>
          <pc:docMk/>
          <pc:sldMk cId="0" sldId="402"/>
        </pc:sldMkLst>
        <pc:spChg chg="mod">
          <ac:chgData name="Prof. Dr.Ir. Arif Djunaidy, M.Sc" userId="09574fc9-7f2a-46d4-a3fa-f039d963485c" providerId="ADAL" clId="{5C4D13C9-D28C-4949-96DF-C040D5ACB66E}" dt="2021-10-10T14:19:40.101" v="294"/>
          <ac:spMkLst>
            <pc:docMk/>
            <pc:sldMk cId="0" sldId="402"/>
            <ac:spMk id="17" creationId="{492198F6-9182-4075-87A0-C4FD057D24EC}"/>
          </ac:spMkLst>
        </pc:spChg>
        <pc:spChg chg="mod">
          <ac:chgData name="Prof. Dr.Ir. Arif Djunaidy, M.Sc" userId="09574fc9-7f2a-46d4-a3fa-f039d963485c" providerId="ADAL" clId="{5C4D13C9-D28C-4949-96DF-C040D5ACB66E}" dt="2021-10-10T14:19:40.101" v="294"/>
          <ac:spMkLst>
            <pc:docMk/>
            <pc:sldMk cId="0" sldId="402"/>
            <ac:spMk id="18" creationId="{7FC7F127-7899-4955-832C-54C9D317FF83}"/>
          </ac:spMkLst>
        </pc:spChg>
        <pc:spChg chg="mod">
          <ac:chgData name="Prof. Dr.Ir. Arif Djunaidy, M.Sc" userId="09574fc9-7f2a-46d4-a3fa-f039d963485c" providerId="ADAL" clId="{5C4D13C9-D28C-4949-96DF-C040D5ACB66E}" dt="2021-10-10T14:19:40.101" v="294"/>
          <ac:spMkLst>
            <pc:docMk/>
            <pc:sldMk cId="0" sldId="402"/>
            <ac:spMk id="19" creationId="{8A731597-E655-4C7D-9BBE-91E566A02571}"/>
          </ac:spMkLst>
        </pc:spChg>
        <pc:spChg chg="mod">
          <ac:chgData name="Prof. Dr.Ir. Arif Djunaidy, M.Sc" userId="09574fc9-7f2a-46d4-a3fa-f039d963485c" providerId="ADAL" clId="{5C4D13C9-D28C-4949-96DF-C040D5ACB66E}" dt="2021-10-10T14:22:21.241" v="341"/>
          <ac:spMkLst>
            <pc:docMk/>
            <pc:sldMk cId="0" sldId="402"/>
            <ac:spMk id="22" creationId="{773E5CFA-7C53-4684-91EB-D7C5F9730C3E}"/>
          </ac:spMkLst>
        </pc:spChg>
        <pc:spChg chg="mod">
          <ac:chgData name="Prof. Dr.Ir. Arif Djunaidy, M.Sc" userId="09574fc9-7f2a-46d4-a3fa-f039d963485c" providerId="ADAL" clId="{5C4D13C9-D28C-4949-96DF-C040D5ACB66E}" dt="2021-10-10T14:22:21.241" v="341"/>
          <ac:spMkLst>
            <pc:docMk/>
            <pc:sldMk cId="0" sldId="402"/>
            <ac:spMk id="23" creationId="{CD7A709F-162E-4C64-A230-4D1FEDF40700}"/>
          </ac:spMkLst>
        </pc:spChg>
        <pc:spChg chg="mod">
          <ac:chgData name="Prof. Dr.Ir. Arif Djunaidy, M.Sc" userId="09574fc9-7f2a-46d4-a3fa-f039d963485c" providerId="ADAL" clId="{5C4D13C9-D28C-4949-96DF-C040D5ACB66E}" dt="2021-10-10T14:22:21.241" v="341"/>
          <ac:spMkLst>
            <pc:docMk/>
            <pc:sldMk cId="0" sldId="402"/>
            <ac:spMk id="24" creationId="{BE816095-4FC9-42A9-8980-B0C0F32483A9}"/>
          </ac:spMkLst>
        </pc:spChg>
        <pc:grpChg chg="del">
          <ac:chgData name="Prof. Dr.Ir. Arif Djunaidy, M.Sc" userId="09574fc9-7f2a-46d4-a3fa-f039d963485c" providerId="ADAL" clId="{5C4D13C9-D28C-4949-96DF-C040D5ACB66E}" dt="2021-10-10T14:09:26.406" v="221" actId="478"/>
          <ac:grpSpMkLst>
            <pc:docMk/>
            <pc:sldMk cId="0" sldId="402"/>
            <ac:grpSpMk id="7" creationId="{EF5405EE-6CC6-4A5B-8C3B-26D584CA49A3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34.497" v="324" actId="478"/>
          <ac:grpSpMkLst>
            <pc:docMk/>
            <pc:sldMk cId="0" sldId="402"/>
            <ac:grpSpMk id="15" creationId="{3DB940B0-F1E5-4CDB-A24C-0A80BA014F10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21.241" v="341"/>
          <ac:grpSpMkLst>
            <pc:docMk/>
            <pc:sldMk cId="0" sldId="402"/>
            <ac:grpSpMk id="20" creationId="{D533F457-578A-4168-8387-5BE8F1EC800D}"/>
          </ac:grpSpMkLst>
        </pc:grpChg>
        <pc:picChg chg="mod">
          <ac:chgData name="Prof. Dr.Ir. Arif Djunaidy, M.Sc" userId="09574fc9-7f2a-46d4-a3fa-f039d963485c" providerId="ADAL" clId="{5C4D13C9-D28C-4949-96DF-C040D5ACB66E}" dt="2021-10-10T14:19:40.101" v="294"/>
          <ac:picMkLst>
            <pc:docMk/>
            <pc:sldMk cId="0" sldId="402"/>
            <ac:picMk id="16" creationId="{2AE8119C-B66C-41B4-AE41-C52739E9493B}"/>
          </ac:picMkLst>
        </pc:picChg>
        <pc:picChg chg="mod">
          <ac:chgData name="Prof. Dr.Ir. Arif Djunaidy, M.Sc" userId="09574fc9-7f2a-46d4-a3fa-f039d963485c" providerId="ADAL" clId="{5C4D13C9-D28C-4949-96DF-C040D5ACB66E}" dt="2021-10-10T14:22:21.241" v="341"/>
          <ac:picMkLst>
            <pc:docMk/>
            <pc:sldMk cId="0" sldId="402"/>
            <ac:picMk id="21" creationId="{B667FDD4-70D1-4515-822A-49EBA669CB67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22.783" v="342"/>
        <pc:sldMkLst>
          <pc:docMk/>
          <pc:sldMk cId="0" sldId="403"/>
        </pc:sldMkLst>
        <pc:spChg chg="mod">
          <ac:chgData name="Prof. Dr.Ir. Arif Djunaidy, M.Sc" userId="09574fc9-7f2a-46d4-a3fa-f039d963485c" providerId="ADAL" clId="{5C4D13C9-D28C-4949-96DF-C040D5ACB66E}" dt="2021-10-10T14:19:42.179" v="295"/>
          <ac:spMkLst>
            <pc:docMk/>
            <pc:sldMk cId="0" sldId="403"/>
            <ac:spMk id="15" creationId="{C7372105-C67B-41DA-9D75-9B0DBF520EFF}"/>
          </ac:spMkLst>
        </pc:spChg>
        <pc:spChg chg="mod">
          <ac:chgData name="Prof. Dr.Ir. Arif Djunaidy, M.Sc" userId="09574fc9-7f2a-46d4-a3fa-f039d963485c" providerId="ADAL" clId="{5C4D13C9-D28C-4949-96DF-C040D5ACB66E}" dt="2021-10-10T14:19:42.179" v="295"/>
          <ac:spMkLst>
            <pc:docMk/>
            <pc:sldMk cId="0" sldId="403"/>
            <ac:spMk id="16" creationId="{13D404C7-B53D-4153-B9CD-24AA0A862134}"/>
          </ac:spMkLst>
        </pc:spChg>
        <pc:spChg chg="mod">
          <ac:chgData name="Prof. Dr.Ir. Arif Djunaidy, M.Sc" userId="09574fc9-7f2a-46d4-a3fa-f039d963485c" providerId="ADAL" clId="{5C4D13C9-D28C-4949-96DF-C040D5ACB66E}" dt="2021-10-10T14:19:42.179" v="295"/>
          <ac:spMkLst>
            <pc:docMk/>
            <pc:sldMk cId="0" sldId="403"/>
            <ac:spMk id="17" creationId="{1C0BD11C-B4EC-435B-833D-950FDBCEA8C2}"/>
          </ac:spMkLst>
        </pc:spChg>
        <pc:spChg chg="mod">
          <ac:chgData name="Prof. Dr.Ir. Arif Djunaidy, M.Sc" userId="09574fc9-7f2a-46d4-a3fa-f039d963485c" providerId="ADAL" clId="{5C4D13C9-D28C-4949-96DF-C040D5ACB66E}" dt="2021-10-10T14:22:22.783" v="342"/>
          <ac:spMkLst>
            <pc:docMk/>
            <pc:sldMk cId="0" sldId="403"/>
            <ac:spMk id="20" creationId="{C560A6A3-60DC-44F3-B42C-ECA108ECD4E8}"/>
          </ac:spMkLst>
        </pc:spChg>
        <pc:spChg chg="mod">
          <ac:chgData name="Prof. Dr.Ir. Arif Djunaidy, M.Sc" userId="09574fc9-7f2a-46d4-a3fa-f039d963485c" providerId="ADAL" clId="{5C4D13C9-D28C-4949-96DF-C040D5ACB66E}" dt="2021-10-10T14:22:22.783" v="342"/>
          <ac:spMkLst>
            <pc:docMk/>
            <pc:sldMk cId="0" sldId="403"/>
            <ac:spMk id="21" creationId="{C8059740-E071-4081-A10C-65CDC701E7C8}"/>
          </ac:spMkLst>
        </pc:spChg>
        <pc:spChg chg="mod">
          <ac:chgData name="Prof. Dr.Ir. Arif Djunaidy, M.Sc" userId="09574fc9-7f2a-46d4-a3fa-f039d963485c" providerId="ADAL" clId="{5C4D13C9-D28C-4949-96DF-C040D5ACB66E}" dt="2021-10-10T14:22:22.783" v="342"/>
          <ac:spMkLst>
            <pc:docMk/>
            <pc:sldMk cId="0" sldId="403"/>
            <ac:spMk id="22" creationId="{4CF6B1AD-63CB-4274-92A7-AD9CF2456ADF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403"/>
            <ac:spMk id="45058" creationId="{93DFD79A-BC15-47E6-9A3B-F5942DB424D3}"/>
          </ac:spMkLst>
        </pc:spChg>
        <pc:grpChg chg="del">
          <ac:chgData name="Prof. Dr.Ir. Arif Djunaidy, M.Sc" userId="09574fc9-7f2a-46d4-a3fa-f039d963485c" providerId="ADAL" clId="{5C4D13C9-D28C-4949-96DF-C040D5ACB66E}" dt="2021-10-10T14:09:29.767" v="222" actId="478"/>
          <ac:grpSpMkLst>
            <pc:docMk/>
            <pc:sldMk cId="0" sldId="403"/>
            <ac:grpSpMk id="5" creationId="{25403331-9A10-4007-842E-2F2C9F0DC535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36.454" v="325" actId="478"/>
          <ac:grpSpMkLst>
            <pc:docMk/>
            <pc:sldMk cId="0" sldId="403"/>
            <ac:grpSpMk id="13" creationId="{5648923D-7BA8-4AFF-81A1-0C14CE2737B1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22.783" v="342"/>
          <ac:grpSpMkLst>
            <pc:docMk/>
            <pc:sldMk cId="0" sldId="403"/>
            <ac:grpSpMk id="18" creationId="{D05D4F00-D76D-4B78-BF9C-D5E8364BED2A}"/>
          </ac:grpSpMkLst>
        </pc:grpChg>
        <pc:picChg chg="mod">
          <ac:chgData name="Prof. Dr.Ir. Arif Djunaidy, M.Sc" userId="09574fc9-7f2a-46d4-a3fa-f039d963485c" providerId="ADAL" clId="{5C4D13C9-D28C-4949-96DF-C040D5ACB66E}" dt="2021-10-10T14:19:42.179" v="295"/>
          <ac:picMkLst>
            <pc:docMk/>
            <pc:sldMk cId="0" sldId="403"/>
            <ac:picMk id="14" creationId="{63F03D3A-ADF9-4FDE-8DC4-D39423B6E168}"/>
          </ac:picMkLst>
        </pc:picChg>
        <pc:picChg chg="mod">
          <ac:chgData name="Prof. Dr.Ir. Arif Djunaidy, M.Sc" userId="09574fc9-7f2a-46d4-a3fa-f039d963485c" providerId="ADAL" clId="{5C4D13C9-D28C-4949-96DF-C040D5ACB66E}" dt="2021-10-10T14:22:22.783" v="342"/>
          <ac:picMkLst>
            <pc:docMk/>
            <pc:sldMk cId="0" sldId="403"/>
            <ac:picMk id="19" creationId="{E7A7D74E-E58B-4F19-87F8-21E445D969B2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24.212" v="343"/>
        <pc:sldMkLst>
          <pc:docMk/>
          <pc:sldMk cId="0" sldId="404"/>
        </pc:sldMkLst>
        <pc:spChg chg="mod">
          <ac:chgData name="Prof. Dr.Ir. Arif Djunaidy, M.Sc" userId="09574fc9-7f2a-46d4-a3fa-f039d963485c" providerId="ADAL" clId="{5C4D13C9-D28C-4949-96DF-C040D5ACB66E}" dt="2021-10-10T14:19:43.714" v="296"/>
          <ac:spMkLst>
            <pc:docMk/>
            <pc:sldMk cId="0" sldId="404"/>
            <ac:spMk id="15" creationId="{DB1527B8-2FD2-4192-9701-28C88E648433}"/>
          </ac:spMkLst>
        </pc:spChg>
        <pc:spChg chg="mod">
          <ac:chgData name="Prof. Dr.Ir. Arif Djunaidy, M.Sc" userId="09574fc9-7f2a-46d4-a3fa-f039d963485c" providerId="ADAL" clId="{5C4D13C9-D28C-4949-96DF-C040D5ACB66E}" dt="2021-10-10T14:19:43.714" v="296"/>
          <ac:spMkLst>
            <pc:docMk/>
            <pc:sldMk cId="0" sldId="404"/>
            <ac:spMk id="16" creationId="{390AC00C-0D58-4FBB-BA58-62BEBC7A5D9D}"/>
          </ac:spMkLst>
        </pc:spChg>
        <pc:spChg chg="mod">
          <ac:chgData name="Prof. Dr.Ir. Arif Djunaidy, M.Sc" userId="09574fc9-7f2a-46d4-a3fa-f039d963485c" providerId="ADAL" clId="{5C4D13C9-D28C-4949-96DF-C040D5ACB66E}" dt="2021-10-10T14:19:43.714" v="296"/>
          <ac:spMkLst>
            <pc:docMk/>
            <pc:sldMk cId="0" sldId="404"/>
            <ac:spMk id="17" creationId="{E17FBFF2-E076-429F-985D-347BB8D44CF0}"/>
          </ac:spMkLst>
        </pc:spChg>
        <pc:spChg chg="mod">
          <ac:chgData name="Prof. Dr.Ir. Arif Djunaidy, M.Sc" userId="09574fc9-7f2a-46d4-a3fa-f039d963485c" providerId="ADAL" clId="{5C4D13C9-D28C-4949-96DF-C040D5ACB66E}" dt="2021-10-10T14:22:24.212" v="343"/>
          <ac:spMkLst>
            <pc:docMk/>
            <pc:sldMk cId="0" sldId="404"/>
            <ac:spMk id="20" creationId="{718E95A3-1632-49FA-A1DC-9A41795EB5FE}"/>
          </ac:spMkLst>
        </pc:spChg>
        <pc:spChg chg="mod">
          <ac:chgData name="Prof. Dr.Ir. Arif Djunaidy, M.Sc" userId="09574fc9-7f2a-46d4-a3fa-f039d963485c" providerId="ADAL" clId="{5C4D13C9-D28C-4949-96DF-C040D5ACB66E}" dt="2021-10-10T14:22:24.212" v="343"/>
          <ac:spMkLst>
            <pc:docMk/>
            <pc:sldMk cId="0" sldId="404"/>
            <ac:spMk id="21" creationId="{0E52F1A4-A480-4F71-B382-F3ACA181A7E3}"/>
          </ac:spMkLst>
        </pc:spChg>
        <pc:spChg chg="mod">
          <ac:chgData name="Prof. Dr.Ir. Arif Djunaidy, M.Sc" userId="09574fc9-7f2a-46d4-a3fa-f039d963485c" providerId="ADAL" clId="{5C4D13C9-D28C-4949-96DF-C040D5ACB66E}" dt="2021-10-10T14:22:24.212" v="343"/>
          <ac:spMkLst>
            <pc:docMk/>
            <pc:sldMk cId="0" sldId="404"/>
            <ac:spMk id="22" creationId="{313BF097-6247-4474-9DBC-70983C0273F9}"/>
          </ac:spMkLst>
        </pc:spChg>
        <pc:grpChg chg="del">
          <ac:chgData name="Prof. Dr.Ir. Arif Djunaidy, M.Sc" userId="09574fc9-7f2a-46d4-a3fa-f039d963485c" providerId="ADAL" clId="{5C4D13C9-D28C-4949-96DF-C040D5ACB66E}" dt="2021-10-10T14:09:32.149" v="223" actId="478"/>
          <ac:grpSpMkLst>
            <pc:docMk/>
            <pc:sldMk cId="0" sldId="404"/>
            <ac:grpSpMk id="5" creationId="{9268F6DD-8852-4A53-8E5E-49699506C677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39.381" v="326" actId="478"/>
          <ac:grpSpMkLst>
            <pc:docMk/>
            <pc:sldMk cId="0" sldId="404"/>
            <ac:grpSpMk id="13" creationId="{A0B4FDE8-8008-4FB0-BA5F-AB13B86A9BA1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24.212" v="343"/>
          <ac:grpSpMkLst>
            <pc:docMk/>
            <pc:sldMk cId="0" sldId="404"/>
            <ac:grpSpMk id="18" creationId="{EB13159F-042D-4FD1-86A0-1B99A7DA430B}"/>
          </ac:grpSpMkLst>
        </pc:grpChg>
        <pc:picChg chg="mod">
          <ac:chgData name="Prof. Dr.Ir. Arif Djunaidy, M.Sc" userId="09574fc9-7f2a-46d4-a3fa-f039d963485c" providerId="ADAL" clId="{5C4D13C9-D28C-4949-96DF-C040D5ACB66E}" dt="2021-10-10T14:19:43.714" v="296"/>
          <ac:picMkLst>
            <pc:docMk/>
            <pc:sldMk cId="0" sldId="404"/>
            <ac:picMk id="14" creationId="{05541BF0-7507-46CA-96F8-2C0106BC59EB}"/>
          </ac:picMkLst>
        </pc:picChg>
        <pc:picChg chg="mod">
          <ac:chgData name="Prof. Dr.Ir. Arif Djunaidy, M.Sc" userId="09574fc9-7f2a-46d4-a3fa-f039d963485c" providerId="ADAL" clId="{5C4D13C9-D28C-4949-96DF-C040D5ACB66E}" dt="2021-10-10T14:22:24.212" v="343"/>
          <ac:picMkLst>
            <pc:docMk/>
            <pc:sldMk cId="0" sldId="404"/>
            <ac:picMk id="19" creationId="{6FE42753-D692-4973-9D83-E6F2AC3B7503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25.602" v="344"/>
        <pc:sldMkLst>
          <pc:docMk/>
          <pc:sldMk cId="0" sldId="405"/>
        </pc:sldMkLst>
        <pc:spChg chg="mod">
          <ac:chgData name="Prof. Dr.Ir. Arif Djunaidy, M.Sc" userId="09574fc9-7f2a-46d4-a3fa-f039d963485c" providerId="ADAL" clId="{5C4D13C9-D28C-4949-96DF-C040D5ACB66E}" dt="2021-10-10T14:19:45.420" v="297"/>
          <ac:spMkLst>
            <pc:docMk/>
            <pc:sldMk cId="0" sldId="405"/>
            <ac:spMk id="15" creationId="{91761A9A-CB08-40E9-BC1C-0A75815BF3AA}"/>
          </ac:spMkLst>
        </pc:spChg>
        <pc:spChg chg="mod">
          <ac:chgData name="Prof. Dr.Ir. Arif Djunaidy, M.Sc" userId="09574fc9-7f2a-46d4-a3fa-f039d963485c" providerId="ADAL" clId="{5C4D13C9-D28C-4949-96DF-C040D5ACB66E}" dt="2021-10-10T14:19:45.420" v="297"/>
          <ac:spMkLst>
            <pc:docMk/>
            <pc:sldMk cId="0" sldId="405"/>
            <ac:spMk id="16" creationId="{12EC97E8-FA54-4F9F-BF38-656F3D29497D}"/>
          </ac:spMkLst>
        </pc:spChg>
        <pc:spChg chg="mod">
          <ac:chgData name="Prof. Dr.Ir. Arif Djunaidy, M.Sc" userId="09574fc9-7f2a-46d4-a3fa-f039d963485c" providerId="ADAL" clId="{5C4D13C9-D28C-4949-96DF-C040D5ACB66E}" dt="2021-10-10T14:19:45.420" v="297"/>
          <ac:spMkLst>
            <pc:docMk/>
            <pc:sldMk cId="0" sldId="405"/>
            <ac:spMk id="17" creationId="{1897842E-D618-4CA8-819A-EA7C6E0D11CC}"/>
          </ac:spMkLst>
        </pc:spChg>
        <pc:spChg chg="mod">
          <ac:chgData name="Prof. Dr.Ir. Arif Djunaidy, M.Sc" userId="09574fc9-7f2a-46d4-a3fa-f039d963485c" providerId="ADAL" clId="{5C4D13C9-D28C-4949-96DF-C040D5ACB66E}" dt="2021-10-10T14:22:25.602" v="344"/>
          <ac:spMkLst>
            <pc:docMk/>
            <pc:sldMk cId="0" sldId="405"/>
            <ac:spMk id="20" creationId="{0E7FF517-9FA8-46F0-AE31-9F4236F03D98}"/>
          </ac:spMkLst>
        </pc:spChg>
        <pc:spChg chg="mod">
          <ac:chgData name="Prof. Dr.Ir. Arif Djunaidy, M.Sc" userId="09574fc9-7f2a-46d4-a3fa-f039d963485c" providerId="ADAL" clId="{5C4D13C9-D28C-4949-96DF-C040D5ACB66E}" dt="2021-10-10T14:22:25.602" v="344"/>
          <ac:spMkLst>
            <pc:docMk/>
            <pc:sldMk cId="0" sldId="405"/>
            <ac:spMk id="21" creationId="{C28B5A8F-66D1-4A14-A92D-C18CFFBEE723}"/>
          </ac:spMkLst>
        </pc:spChg>
        <pc:spChg chg="mod">
          <ac:chgData name="Prof. Dr.Ir. Arif Djunaidy, M.Sc" userId="09574fc9-7f2a-46d4-a3fa-f039d963485c" providerId="ADAL" clId="{5C4D13C9-D28C-4949-96DF-C040D5ACB66E}" dt="2021-10-10T14:22:25.602" v="344"/>
          <ac:spMkLst>
            <pc:docMk/>
            <pc:sldMk cId="0" sldId="405"/>
            <ac:spMk id="22" creationId="{FFA841AA-350E-4A8D-81F8-06F2EEEF8626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405"/>
            <ac:spMk id="49154" creationId="{84A2C36F-A4F3-41ED-AC08-DAF8DFBD2F41}"/>
          </ac:spMkLst>
        </pc:spChg>
        <pc:grpChg chg="del">
          <ac:chgData name="Prof. Dr.Ir. Arif Djunaidy, M.Sc" userId="09574fc9-7f2a-46d4-a3fa-f039d963485c" providerId="ADAL" clId="{5C4D13C9-D28C-4949-96DF-C040D5ACB66E}" dt="2021-10-10T14:09:35.358" v="224" actId="478"/>
          <ac:grpSpMkLst>
            <pc:docMk/>
            <pc:sldMk cId="0" sldId="405"/>
            <ac:grpSpMk id="5" creationId="{5D7A37A9-5DD7-43A3-A4F7-6ACC198036F9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1:41.207" v="327" actId="478"/>
          <ac:grpSpMkLst>
            <pc:docMk/>
            <pc:sldMk cId="0" sldId="405"/>
            <ac:grpSpMk id="13" creationId="{56E5012B-2CB2-45C7-A7BB-AB7C8ACD2789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25.602" v="344"/>
          <ac:grpSpMkLst>
            <pc:docMk/>
            <pc:sldMk cId="0" sldId="405"/>
            <ac:grpSpMk id="18" creationId="{604493BB-45E1-4C57-B44C-5187714F528B}"/>
          </ac:grpSpMkLst>
        </pc:grpChg>
        <pc:picChg chg="mod">
          <ac:chgData name="Prof. Dr.Ir. Arif Djunaidy, M.Sc" userId="09574fc9-7f2a-46d4-a3fa-f039d963485c" providerId="ADAL" clId="{5C4D13C9-D28C-4949-96DF-C040D5ACB66E}" dt="2021-10-10T14:19:45.420" v="297"/>
          <ac:picMkLst>
            <pc:docMk/>
            <pc:sldMk cId="0" sldId="405"/>
            <ac:picMk id="14" creationId="{553D8C5F-8E3D-4E23-ABF6-7FCF87D1FF94}"/>
          </ac:picMkLst>
        </pc:picChg>
        <pc:picChg chg="mod">
          <ac:chgData name="Prof. Dr.Ir. Arif Djunaidy, M.Sc" userId="09574fc9-7f2a-46d4-a3fa-f039d963485c" providerId="ADAL" clId="{5C4D13C9-D28C-4949-96DF-C040D5ACB66E}" dt="2021-10-10T14:22:25.602" v="344"/>
          <ac:picMkLst>
            <pc:docMk/>
            <pc:sldMk cId="0" sldId="405"/>
            <ac:picMk id="19" creationId="{670AFA13-3FBB-4199-9916-C3B150F86887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27.784" v="345"/>
        <pc:sldMkLst>
          <pc:docMk/>
          <pc:sldMk cId="0" sldId="406"/>
        </pc:sldMkLst>
        <pc:spChg chg="mod">
          <ac:chgData name="Prof. Dr.Ir. Arif Djunaidy, M.Sc" userId="09574fc9-7f2a-46d4-a3fa-f039d963485c" providerId="ADAL" clId="{5C4D13C9-D28C-4949-96DF-C040D5ACB66E}" dt="2021-10-10T14:19:47.545" v="298"/>
          <ac:spMkLst>
            <pc:docMk/>
            <pc:sldMk cId="0" sldId="406"/>
            <ac:spMk id="15" creationId="{41E8A879-F1A5-492E-894C-698C28A9B889}"/>
          </ac:spMkLst>
        </pc:spChg>
        <pc:spChg chg="mod">
          <ac:chgData name="Prof. Dr.Ir. Arif Djunaidy, M.Sc" userId="09574fc9-7f2a-46d4-a3fa-f039d963485c" providerId="ADAL" clId="{5C4D13C9-D28C-4949-96DF-C040D5ACB66E}" dt="2021-10-10T14:19:47.545" v="298"/>
          <ac:spMkLst>
            <pc:docMk/>
            <pc:sldMk cId="0" sldId="406"/>
            <ac:spMk id="16" creationId="{A40A5572-3F4A-44CB-865C-BAC1E5A9775F}"/>
          </ac:spMkLst>
        </pc:spChg>
        <pc:spChg chg="mod">
          <ac:chgData name="Prof. Dr.Ir. Arif Djunaidy, M.Sc" userId="09574fc9-7f2a-46d4-a3fa-f039d963485c" providerId="ADAL" clId="{5C4D13C9-D28C-4949-96DF-C040D5ACB66E}" dt="2021-10-10T14:19:47.545" v="298"/>
          <ac:spMkLst>
            <pc:docMk/>
            <pc:sldMk cId="0" sldId="406"/>
            <ac:spMk id="17" creationId="{76924A3A-9940-47F3-A693-D971785D88F2}"/>
          </ac:spMkLst>
        </pc:spChg>
        <pc:spChg chg="mod">
          <ac:chgData name="Prof. Dr.Ir. Arif Djunaidy, M.Sc" userId="09574fc9-7f2a-46d4-a3fa-f039d963485c" providerId="ADAL" clId="{5C4D13C9-D28C-4949-96DF-C040D5ACB66E}" dt="2021-10-10T14:22:27.784" v="345"/>
          <ac:spMkLst>
            <pc:docMk/>
            <pc:sldMk cId="0" sldId="406"/>
            <ac:spMk id="20" creationId="{BFEDED5C-D04F-4E29-84A5-F8AC80B124A8}"/>
          </ac:spMkLst>
        </pc:spChg>
        <pc:spChg chg="mod">
          <ac:chgData name="Prof. Dr.Ir. Arif Djunaidy, M.Sc" userId="09574fc9-7f2a-46d4-a3fa-f039d963485c" providerId="ADAL" clId="{5C4D13C9-D28C-4949-96DF-C040D5ACB66E}" dt="2021-10-10T14:22:27.784" v="345"/>
          <ac:spMkLst>
            <pc:docMk/>
            <pc:sldMk cId="0" sldId="406"/>
            <ac:spMk id="21" creationId="{1E89E38E-2FFC-43A8-B2FD-4FB3B1F6D653}"/>
          </ac:spMkLst>
        </pc:spChg>
        <pc:spChg chg="mod">
          <ac:chgData name="Prof. Dr.Ir. Arif Djunaidy, M.Sc" userId="09574fc9-7f2a-46d4-a3fa-f039d963485c" providerId="ADAL" clId="{5C4D13C9-D28C-4949-96DF-C040D5ACB66E}" dt="2021-10-10T14:22:27.784" v="345"/>
          <ac:spMkLst>
            <pc:docMk/>
            <pc:sldMk cId="0" sldId="406"/>
            <ac:spMk id="22" creationId="{5D1880EF-8B8F-44D8-A0D7-1307527B5A49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406"/>
            <ac:spMk id="51202" creationId="{D49355D8-E6C0-4A1E-AD80-DCF5EEB6D399}"/>
          </ac:spMkLst>
        </pc:spChg>
        <pc:grpChg chg="del">
          <ac:chgData name="Prof. Dr.Ir. Arif Djunaidy, M.Sc" userId="09574fc9-7f2a-46d4-a3fa-f039d963485c" providerId="ADAL" clId="{5C4D13C9-D28C-4949-96DF-C040D5ACB66E}" dt="2021-10-10T14:09:37.414" v="225" actId="478"/>
          <ac:grpSpMkLst>
            <pc:docMk/>
            <pc:sldMk cId="0" sldId="406"/>
            <ac:grpSpMk id="5" creationId="{B8D6EAEB-ABE5-4AA0-B828-2A8FB8A4BDCD}"/>
          </ac:grpSpMkLst>
        </pc:grpChg>
        <pc:grpChg chg="add del mod">
          <ac:chgData name="Prof. Dr.Ir. Arif Djunaidy, M.Sc" userId="09574fc9-7f2a-46d4-a3fa-f039d963485c" providerId="ADAL" clId="{5C4D13C9-D28C-4949-96DF-C040D5ACB66E}" dt="2021-10-10T14:20:24.085" v="305"/>
          <ac:grpSpMkLst>
            <pc:docMk/>
            <pc:sldMk cId="0" sldId="406"/>
            <ac:grpSpMk id="13" creationId="{6C9A4A55-8ADF-477A-A5D2-98EF7FA90769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27.784" v="345"/>
          <ac:grpSpMkLst>
            <pc:docMk/>
            <pc:sldMk cId="0" sldId="406"/>
            <ac:grpSpMk id="18" creationId="{C4F153E8-E477-4793-8BBB-5A2AB9A88A87}"/>
          </ac:grpSpMkLst>
        </pc:grpChg>
        <pc:picChg chg="mod">
          <ac:chgData name="Prof. Dr.Ir. Arif Djunaidy, M.Sc" userId="09574fc9-7f2a-46d4-a3fa-f039d963485c" providerId="ADAL" clId="{5C4D13C9-D28C-4949-96DF-C040D5ACB66E}" dt="2021-10-10T14:19:47.545" v="298"/>
          <ac:picMkLst>
            <pc:docMk/>
            <pc:sldMk cId="0" sldId="406"/>
            <ac:picMk id="14" creationId="{551EEAAA-279D-495A-99F4-648E6778CDE5}"/>
          </ac:picMkLst>
        </pc:picChg>
        <pc:picChg chg="mod">
          <ac:chgData name="Prof. Dr.Ir. Arif Djunaidy, M.Sc" userId="09574fc9-7f2a-46d4-a3fa-f039d963485c" providerId="ADAL" clId="{5C4D13C9-D28C-4949-96DF-C040D5ACB66E}" dt="2021-10-10T14:22:27.784" v="345"/>
          <ac:picMkLst>
            <pc:docMk/>
            <pc:sldMk cId="0" sldId="406"/>
            <ac:picMk id="19" creationId="{9F1F3F0B-DEDC-465E-B7D9-9B2014014D89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29.791" v="346"/>
        <pc:sldMkLst>
          <pc:docMk/>
          <pc:sldMk cId="0" sldId="407"/>
        </pc:sldMkLst>
        <pc:spChg chg="mod">
          <ac:chgData name="Prof. Dr.Ir. Arif Djunaidy, M.Sc" userId="09574fc9-7f2a-46d4-a3fa-f039d963485c" providerId="ADAL" clId="{5C4D13C9-D28C-4949-96DF-C040D5ACB66E}" dt="2021-10-10T14:22:29.791" v="346"/>
          <ac:spMkLst>
            <pc:docMk/>
            <pc:sldMk cId="0" sldId="407"/>
            <ac:spMk id="15" creationId="{778FAE8E-6F7B-40F1-B350-EB8A79A8B60A}"/>
          </ac:spMkLst>
        </pc:spChg>
        <pc:spChg chg="mod">
          <ac:chgData name="Prof. Dr.Ir. Arif Djunaidy, M.Sc" userId="09574fc9-7f2a-46d4-a3fa-f039d963485c" providerId="ADAL" clId="{5C4D13C9-D28C-4949-96DF-C040D5ACB66E}" dt="2021-10-10T14:22:29.791" v="346"/>
          <ac:spMkLst>
            <pc:docMk/>
            <pc:sldMk cId="0" sldId="407"/>
            <ac:spMk id="16" creationId="{6DE5FA87-08EF-40D0-86A6-C6888E8C3DCE}"/>
          </ac:spMkLst>
        </pc:spChg>
        <pc:spChg chg="mod">
          <ac:chgData name="Prof. Dr.Ir. Arif Djunaidy, M.Sc" userId="09574fc9-7f2a-46d4-a3fa-f039d963485c" providerId="ADAL" clId="{5C4D13C9-D28C-4949-96DF-C040D5ACB66E}" dt="2021-10-10T14:22:29.791" v="346"/>
          <ac:spMkLst>
            <pc:docMk/>
            <pc:sldMk cId="0" sldId="407"/>
            <ac:spMk id="17" creationId="{92FE2D2F-9402-4FE3-B26B-5AAE83724E8E}"/>
          </ac:spMkLst>
        </pc:spChg>
        <pc:grpChg chg="del">
          <ac:chgData name="Prof. Dr.Ir. Arif Djunaidy, M.Sc" userId="09574fc9-7f2a-46d4-a3fa-f039d963485c" providerId="ADAL" clId="{5C4D13C9-D28C-4949-96DF-C040D5ACB66E}" dt="2021-10-10T14:09:40.621" v="226" actId="478"/>
          <ac:grpSpMkLst>
            <pc:docMk/>
            <pc:sldMk cId="0" sldId="407"/>
            <ac:grpSpMk id="5" creationId="{6711EAB1-5653-4F87-A23D-B363BED97EC7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29.791" v="346"/>
          <ac:grpSpMkLst>
            <pc:docMk/>
            <pc:sldMk cId="0" sldId="407"/>
            <ac:grpSpMk id="13" creationId="{189D186A-646D-4C9E-82B9-7397F2BC29BE}"/>
          </ac:grpSpMkLst>
        </pc:grpChg>
        <pc:picChg chg="mod">
          <ac:chgData name="Prof. Dr.Ir. Arif Djunaidy, M.Sc" userId="09574fc9-7f2a-46d4-a3fa-f039d963485c" providerId="ADAL" clId="{5C4D13C9-D28C-4949-96DF-C040D5ACB66E}" dt="2021-10-10T14:22:29.791" v="346"/>
          <ac:picMkLst>
            <pc:docMk/>
            <pc:sldMk cId="0" sldId="407"/>
            <ac:picMk id="14" creationId="{43144281-741F-40D8-AA57-91E28C1579ED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32.296" v="347"/>
        <pc:sldMkLst>
          <pc:docMk/>
          <pc:sldMk cId="0" sldId="408"/>
        </pc:sldMkLst>
        <pc:spChg chg="mod">
          <ac:chgData name="Prof. Dr.Ir. Arif Djunaidy, M.Sc" userId="09574fc9-7f2a-46d4-a3fa-f039d963485c" providerId="ADAL" clId="{5C4D13C9-D28C-4949-96DF-C040D5ACB66E}" dt="2021-10-10T14:10:05.716" v="228" actId="1076"/>
          <ac:spMkLst>
            <pc:docMk/>
            <pc:sldMk cId="0" sldId="408"/>
            <ac:spMk id="6" creationId="{73DC2FD3-A03E-4048-8769-5F161D08090F}"/>
          </ac:spMkLst>
        </pc:spChg>
        <pc:spChg chg="mod">
          <ac:chgData name="Prof. Dr.Ir. Arif Djunaidy, M.Sc" userId="09574fc9-7f2a-46d4-a3fa-f039d963485c" providerId="ADAL" clId="{5C4D13C9-D28C-4949-96DF-C040D5ACB66E}" dt="2021-10-10T14:10:05.716" v="228" actId="1076"/>
          <ac:spMkLst>
            <pc:docMk/>
            <pc:sldMk cId="0" sldId="408"/>
            <ac:spMk id="8" creationId="{441B9A40-4B6D-4BCE-8846-9B3A81B1DEA4}"/>
          </ac:spMkLst>
        </pc:spChg>
        <pc:spChg chg="mod">
          <ac:chgData name="Prof. Dr.Ir. Arif Djunaidy, M.Sc" userId="09574fc9-7f2a-46d4-a3fa-f039d963485c" providerId="ADAL" clId="{5C4D13C9-D28C-4949-96DF-C040D5ACB66E}" dt="2021-10-10T14:10:05.716" v="228" actId="1076"/>
          <ac:spMkLst>
            <pc:docMk/>
            <pc:sldMk cId="0" sldId="408"/>
            <ac:spMk id="10" creationId="{FEC5BDA9-5C56-415D-B48B-D6CF48D1C08F}"/>
          </ac:spMkLst>
        </pc:spChg>
        <pc:spChg chg="mod">
          <ac:chgData name="Prof. Dr.Ir. Arif Djunaidy, M.Sc" userId="09574fc9-7f2a-46d4-a3fa-f039d963485c" providerId="ADAL" clId="{5C4D13C9-D28C-4949-96DF-C040D5ACB66E}" dt="2021-10-10T14:10:05.716" v="228" actId="1076"/>
          <ac:spMkLst>
            <pc:docMk/>
            <pc:sldMk cId="0" sldId="408"/>
            <ac:spMk id="11" creationId="{A3D8296B-4218-4247-BBD5-B215A4233337}"/>
          </ac:spMkLst>
        </pc:spChg>
        <pc:spChg chg="mod">
          <ac:chgData name="Prof. Dr.Ir. Arif Djunaidy, M.Sc" userId="09574fc9-7f2a-46d4-a3fa-f039d963485c" providerId="ADAL" clId="{5C4D13C9-D28C-4949-96DF-C040D5ACB66E}" dt="2021-10-10T14:10:05.716" v="228" actId="1076"/>
          <ac:spMkLst>
            <pc:docMk/>
            <pc:sldMk cId="0" sldId="408"/>
            <ac:spMk id="12" creationId="{83782554-DFBC-464C-9FC1-F8949CBE9CCB}"/>
          </ac:spMkLst>
        </pc:spChg>
        <pc:spChg chg="mod">
          <ac:chgData name="Prof. Dr.Ir. Arif Djunaidy, M.Sc" userId="09574fc9-7f2a-46d4-a3fa-f039d963485c" providerId="ADAL" clId="{5C4D13C9-D28C-4949-96DF-C040D5ACB66E}" dt="2021-10-10T14:22:32.296" v="347"/>
          <ac:spMkLst>
            <pc:docMk/>
            <pc:sldMk cId="0" sldId="408"/>
            <ac:spMk id="15" creationId="{576C4EE6-CD1E-4B6D-B1D3-CAA73194AD1E}"/>
          </ac:spMkLst>
        </pc:spChg>
        <pc:spChg chg="mod">
          <ac:chgData name="Prof. Dr.Ir. Arif Djunaidy, M.Sc" userId="09574fc9-7f2a-46d4-a3fa-f039d963485c" providerId="ADAL" clId="{5C4D13C9-D28C-4949-96DF-C040D5ACB66E}" dt="2021-10-10T14:22:32.296" v="347"/>
          <ac:spMkLst>
            <pc:docMk/>
            <pc:sldMk cId="0" sldId="408"/>
            <ac:spMk id="16" creationId="{4C36F5F7-5F84-416D-B389-3C0805BB9885}"/>
          </ac:spMkLst>
        </pc:spChg>
        <pc:spChg chg="mod">
          <ac:chgData name="Prof. Dr.Ir. Arif Djunaidy, M.Sc" userId="09574fc9-7f2a-46d4-a3fa-f039d963485c" providerId="ADAL" clId="{5C4D13C9-D28C-4949-96DF-C040D5ACB66E}" dt="2021-10-10T14:22:32.296" v="347"/>
          <ac:spMkLst>
            <pc:docMk/>
            <pc:sldMk cId="0" sldId="408"/>
            <ac:spMk id="17" creationId="{351F206A-1588-442A-92A7-9D87F4DCC8C2}"/>
          </ac:spMkLst>
        </pc:spChg>
        <pc:grpChg chg="del mod">
          <ac:chgData name="Prof. Dr.Ir. Arif Djunaidy, M.Sc" userId="09574fc9-7f2a-46d4-a3fa-f039d963485c" providerId="ADAL" clId="{5C4D13C9-D28C-4949-96DF-C040D5ACB66E}" dt="2021-10-10T14:10:07.139" v="229" actId="478"/>
          <ac:grpSpMkLst>
            <pc:docMk/>
            <pc:sldMk cId="0" sldId="408"/>
            <ac:grpSpMk id="5" creationId="{B8E87537-B5C9-48DE-A372-6BCC94174C5C}"/>
          </ac:grpSpMkLst>
        </pc:grpChg>
        <pc:grpChg chg="mod">
          <ac:chgData name="Prof. Dr.Ir. Arif Djunaidy, M.Sc" userId="09574fc9-7f2a-46d4-a3fa-f039d963485c" providerId="ADAL" clId="{5C4D13C9-D28C-4949-96DF-C040D5ACB66E}" dt="2021-10-10T14:10:05.716" v="228" actId="1076"/>
          <ac:grpSpMkLst>
            <pc:docMk/>
            <pc:sldMk cId="0" sldId="408"/>
            <ac:grpSpMk id="7" creationId="{C23D64BE-DF4E-46FC-AED5-054334E50D13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32.296" v="347"/>
          <ac:grpSpMkLst>
            <pc:docMk/>
            <pc:sldMk cId="0" sldId="408"/>
            <ac:grpSpMk id="13" creationId="{A0942FBB-118D-43B0-A3E2-B0A60EF23BEE}"/>
          </ac:grpSpMkLst>
        </pc:grpChg>
        <pc:picChg chg="mod">
          <ac:chgData name="Prof. Dr.Ir. Arif Djunaidy, M.Sc" userId="09574fc9-7f2a-46d4-a3fa-f039d963485c" providerId="ADAL" clId="{5C4D13C9-D28C-4949-96DF-C040D5ACB66E}" dt="2021-10-10T14:10:05.716" v="228" actId="1076"/>
          <ac:picMkLst>
            <pc:docMk/>
            <pc:sldMk cId="0" sldId="408"/>
            <ac:picMk id="9" creationId="{6C15B7AD-AE36-441D-9A21-DD6E560D0AE4}"/>
          </ac:picMkLst>
        </pc:picChg>
        <pc:picChg chg="mod">
          <ac:chgData name="Prof. Dr.Ir. Arif Djunaidy, M.Sc" userId="09574fc9-7f2a-46d4-a3fa-f039d963485c" providerId="ADAL" clId="{5C4D13C9-D28C-4949-96DF-C040D5ACB66E}" dt="2021-10-10T14:22:32.296" v="347"/>
          <ac:picMkLst>
            <pc:docMk/>
            <pc:sldMk cId="0" sldId="408"/>
            <ac:picMk id="14" creationId="{9E04F709-EA9A-4918-824B-C0D71FCC638F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33.829" v="348"/>
        <pc:sldMkLst>
          <pc:docMk/>
          <pc:sldMk cId="0" sldId="409"/>
        </pc:sldMkLst>
        <pc:spChg chg="mod">
          <ac:chgData name="Prof. Dr.Ir. Arif Djunaidy, M.Sc" userId="09574fc9-7f2a-46d4-a3fa-f039d963485c" providerId="ADAL" clId="{5C4D13C9-D28C-4949-96DF-C040D5ACB66E}" dt="2021-10-10T14:22:33.829" v="348"/>
          <ac:spMkLst>
            <pc:docMk/>
            <pc:sldMk cId="0" sldId="409"/>
            <ac:spMk id="15" creationId="{E962E0E2-CA8B-437B-8D1D-71CB357C36C6}"/>
          </ac:spMkLst>
        </pc:spChg>
        <pc:spChg chg="mod">
          <ac:chgData name="Prof. Dr.Ir. Arif Djunaidy, M.Sc" userId="09574fc9-7f2a-46d4-a3fa-f039d963485c" providerId="ADAL" clId="{5C4D13C9-D28C-4949-96DF-C040D5ACB66E}" dt="2021-10-10T14:22:33.829" v="348"/>
          <ac:spMkLst>
            <pc:docMk/>
            <pc:sldMk cId="0" sldId="409"/>
            <ac:spMk id="16" creationId="{5B5911FF-0974-4590-BA37-EB4B5FF7B14E}"/>
          </ac:spMkLst>
        </pc:spChg>
        <pc:spChg chg="mod">
          <ac:chgData name="Prof. Dr.Ir. Arif Djunaidy, M.Sc" userId="09574fc9-7f2a-46d4-a3fa-f039d963485c" providerId="ADAL" clId="{5C4D13C9-D28C-4949-96DF-C040D5ACB66E}" dt="2021-10-10T14:22:33.829" v="348"/>
          <ac:spMkLst>
            <pc:docMk/>
            <pc:sldMk cId="0" sldId="409"/>
            <ac:spMk id="17" creationId="{1829F58A-B3B0-42DB-9210-553C8BED322B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409"/>
            <ac:spMk id="57346" creationId="{BA684C04-8AA1-4C65-B659-67C1F71738F4}"/>
          </ac:spMkLst>
        </pc:spChg>
        <pc:grpChg chg="del">
          <ac:chgData name="Prof. Dr.Ir. Arif Djunaidy, M.Sc" userId="09574fc9-7f2a-46d4-a3fa-f039d963485c" providerId="ADAL" clId="{5C4D13C9-D28C-4949-96DF-C040D5ACB66E}" dt="2021-10-10T14:10:10.879" v="230" actId="478"/>
          <ac:grpSpMkLst>
            <pc:docMk/>
            <pc:sldMk cId="0" sldId="409"/>
            <ac:grpSpMk id="5" creationId="{583ED55C-0834-4B48-9577-1A8B05163408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33.829" v="348"/>
          <ac:grpSpMkLst>
            <pc:docMk/>
            <pc:sldMk cId="0" sldId="409"/>
            <ac:grpSpMk id="13" creationId="{629AF111-B23B-45E1-81AF-0780F98C2ADA}"/>
          </ac:grpSpMkLst>
        </pc:grpChg>
        <pc:picChg chg="mod">
          <ac:chgData name="Prof. Dr.Ir. Arif Djunaidy, M.Sc" userId="09574fc9-7f2a-46d4-a3fa-f039d963485c" providerId="ADAL" clId="{5C4D13C9-D28C-4949-96DF-C040D5ACB66E}" dt="2021-10-10T14:22:33.829" v="348"/>
          <ac:picMkLst>
            <pc:docMk/>
            <pc:sldMk cId="0" sldId="409"/>
            <ac:picMk id="14" creationId="{3281AA09-73A8-49C5-B0B6-49A4E28B96C7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35.313" v="349"/>
        <pc:sldMkLst>
          <pc:docMk/>
          <pc:sldMk cId="0" sldId="410"/>
        </pc:sldMkLst>
        <pc:spChg chg="mod">
          <ac:chgData name="Prof. Dr.Ir. Arif Djunaidy, M.Sc" userId="09574fc9-7f2a-46d4-a3fa-f039d963485c" providerId="ADAL" clId="{5C4D13C9-D28C-4949-96DF-C040D5ACB66E}" dt="2021-10-10T14:22:35.313" v="349"/>
          <ac:spMkLst>
            <pc:docMk/>
            <pc:sldMk cId="0" sldId="410"/>
            <ac:spMk id="15" creationId="{DBF86ECD-67E6-4304-9476-482D372B086C}"/>
          </ac:spMkLst>
        </pc:spChg>
        <pc:spChg chg="mod">
          <ac:chgData name="Prof. Dr.Ir. Arif Djunaidy, M.Sc" userId="09574fc9-7f2a-46d4-a3fa-f039d963485c" providerId="ADAL" clId="{5C4D13C9-D28C-4949-96DF-C040D5ACB66E}" dt="2021-10-10T14:22:35.313" v="349"/>
          <ac:spMkLst>
            <pc:docMk/>
            <pc:sldMk cId="0" sldId="410"/>
            <ac:spMk id="16" creationId="{7CC51A52-F5FF-40E2-9E9B-34E33C66A86C}"/>
          </ac:spMkLst>
        </pc:spChg>
        <pc:spChg chg="mod">
          <ac:chgData name="Prof. Dr.Ir. Arif Djunaidy, M.Sc" userId="09574fc9-7f2a-46d4-a3fa-f039d963485c" providerId="ADAL" clId="{5C4D13C9-D28C-4949-96DF-C040D5ACB66E}" dt="2021-10-10T14:22:35.313" v="349"/>
          <ac:spMkLst>
            <pc:docMk/>
            <pc:sldMk cId="0" sldId="410"/>
            <ac:spMk id="17" creationId="{F36D9780-B8E9-447F-9856-E91B9F8C850A}"/>
          </ac:spMkLst>
        </pc:spChg>
        <pc:grpChg chg="del">
          <ac:chgData name="Prof. Dr.Ir. Arif Djunaidy, M.Sc" userId="09574fc9-7f2a-46d4-a3fa-f039d963485c" providerId="ADAL" clId="{5C4D13C9-D28C-4949-96DF-C040D5ACB66E}" dt="2021-10-10T14:11:41.662" v="232" actId="478"/>
          <ac:grpSpMkLst>
            <pc:docMk/>
            <pc:sldMk cId="0" sldId="410"/>
            <ac:grpSpMk id="5" creationId="{6E336D9E-DC6E-4AD7-A9CF-1F25D0AC7DA6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35.313" v="349"/>
          <ac:grpSpMkLst>
            <pc:docMk/>
            <pc:sldMk cId="0" sldId="410"/>
            <ac:grpSpMk id="13" creationId="{093DFC14-9161-484D-BF68-1518C3154606}"/>
          </ac:grpSpMkLst>
        </pc:grpChg>
        <pc:picChg chg="mod">
          <ac:chgData name="Prof. Dr.Ir. Arif Djunaidy, M.Sc" userId="09574fc9-7f2a-46d4-a3fa-f039d963485c" providerId="ADAL" clId="{5C4D13C9-D28C-4949-96DF-C040D5ACB66E}" dt="2021-10-10T14:22:35.313" v="349"/>
          <ac:picMkLst>
            <pc:docMk/>
            <pc:sldMk cId="0" sldId="410"/>
            <ac:picMk id="14" creationId="{D6289D0F-B1D5-4E31-B62A-A2C326755E83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36.987" v="350"/>
        <pc:sldMkLst>
          <pc:docMk/>
          <pc:sldMk cId="0" sldId="411"/>
        </pc:sldMkLst>
        <pc:spChg chg="mod">
          <ac:chgData name="Prof. Dr.Ir. Arif Djunaidy, M.Sc" userId="09574fc9-7f2a-46d4-a3fa-f039d963485c" providerId="ADAL" clId="{5C4D13C9-D28C-4949-96DF-C040D5ACB66E}" dt="2021-10-10T14:22:36.987" v="350"/>
          <ac:spMkLst>
            <pc:docMk/>
            <pc:sldMk cId="0" sldId="411"/>
            <ac:spMk id="15" creationId="{D5376439-F57F-4E80-8219-7D16E03E3711}"/>
          </ac:spMkLst>
        </pc:spChg>
        <pc:spChg chg="mod">
          <ac:chgData name="Prof. Dr.Ir. Arif Djunaidy, M.Sc" userId="09574fc9-7f2a-46d4-a3fa-f039d963485c" providerId="ADAL" clId="{5C4D13C9-D28C-4949-96DF-C040D5ACB66E}" dt="2021-10-10T14:22:36.987" v="350"/>
          <ac:spMkLst>
            <pc:docMk/>
            <pc:sldMk cId="0" sldId="411"/>
            <ac:spMk id="16" creationId="{70B9FA8D-8A64-4419-8649-E98813561857}"/>
          </ac:spMkLst>
        </pc:spChg>
        <pc:spChg chg="mod">
          <ac:chgData name="Prof. Dr.Ir. Arif Djunaidy, M.Sc" userId="09574fc9-7f2a-46d4-a3fa-f039d963485c" providerId="ADAL" clId="{5C4D13C9-D28C-4949-96DF-C040D5ACB66E}" dt="2021-10-10T14:22:36.987" v="350"/>
          <ac:spMkLst>
            <pc:docMk/>
            <pc:sldMk cId="0" sldId="411"/>
            <ac:spMk id="17" creationId="{A54C0B3F-7599-4A5F-BE9E-C17039135349}"/>
          </ac:spMkLst>
        </pc:spChg>
        <pc:grpChg chg="del">
          <ac:chgData name="Prof. Dr.Ir. Arif Djunaidy, M.Sc" userId="09574fc9-7f2a-46d4-a3fa-f039d963485c" providerId="ADAL" clId="{5C4D13C9-D28C-4949-96DF-C040D5ACB66E}" dt="2021-10-10T14:11:43.552" v="233" actId="478"/>
          <ac:grpSpMkLst>
            <pc:docMk/>
            <pc:sldMk cId="0" sldId="411"/>
            <ac:grpSpMk id="5" creationId="{C6317BF2-2505-423E-A23C-E177D39C9452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36.987" v="350"/>
          <ac:grpSpMkLst>
            <pc:docMk/>
            <pc:sldMk cId="0" sldId="411"/>
            <ac:grpSpMk id="13" creationId="{7173B832-208D-4C61-BF82-C678363D69DF}"/>
          </ac:grpSpMkLst>
        </pc:grpChg>
        <pc:picChg chg="mod">
          <ac:chgData name="Prof. Dr.Ir. Arif Djunaidy, M.Sc" userId="09574fc9-7f2a-46d4-a3fa-f039d963485c" providerId="ADAL" clId="{5C4D13C9-D28C-4949-96DF-C040D5ACB66E}" dt="2021-10-10T14:22:36.987" v="350"/>
          <ac:picMkLst>
            <pc:docMk/>
            <pc:sldMk cId="0" sldId="411"/>
            <ac:picMk id="14" creationId="{56381E0F-C6F1-4D3B-AFAA-DD534FAF80E4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39.882" v="351"/>
        <pc:sldMkLst>
          <pc:docMk/>
          <pc:sldMk cId="0" sldId="412"/>
        </pc:sldMkLst>
        <pc:spChg chg="mod">
          <ac:chgData name="Prof. Dr.Ir. Arif Djunaidy, M.Sc" userId="09574fc9-7f2a-46d4-a3fa-f039d963485c" providerId="ADAL" clId="{5C4D13C9-D28C-4949-96DF-C040D5ACB66E}" dt="2021-10-10T14:22:39.882" v="351"/>
          <ac:spMkLst>
            <pc:docMk/>
            <pc:sldMk cId="0" sldId="412"/>
            <ac:spMk id="15" creationId="{E6F95EB6-9009-46BB-BD76-951F39621BA7}"/>
          </ac:spMkLst>
        </pc:spChg>
        <pc:spChg chg="mod">
          <ac:chgData name="Prof. Dr.Ir. Arif Djunaidy, M.Sc" userId="09574fc9-7f2a-46d4-a3fa-f039d963485c" providerId="ADAL" clId="{5C4D13C9-D28C-4949-96DF-C040D5ACB66E}" dt="2021-10-10T14:22:39.882" v="351"/>
          <ac:spMkLst>
            <pc:docMk/>
            <pc:sldMk cId="0" sldId="412"/>
            <ac:spMk id="16" creationId="{DA1BAD65-4FD5-4D7E-9CEA-2F5D65024A23}"/>
          </ac:spMkLst>
        </pc:spChg>
        <pc:spChg chg="mod">
          <ac:chgData name="Prof. Dr.Ir. Arif Djunaidy, M.Sc" userId="09574fc9-7f2a-46d4-a3fa-f039d963485c" providerId="ADAL" clId="{5C4D13C9-D28C-4949-96DF-C040D5ACB66E}" dt="2021-10-10T14:22:39.882" v="351"/>
          <ac:spMkLst>
            <pc:docMk/>
            <pc:sldMk cId="0" sldId="412"/>
            <ac:spMk id="17" creationId="{A6352BDD-9366-4EE2-B7E5-8677A5698724}"/>
          </ac:spMkLst>
        </pc:spChg>
        <pc:grpChg chg="del">
          <ac:chgData name="Prof. Dr.Ir. Arif Djunaidy, M.Sc" userId="09574fc9-7f2a-46d4-a3fa-f039d963485c" providerId="ADAL" clId="{5C4D13C9-D28C-4949-96DF-C040D5ACB66E}" dt="2021-10-10T14:11:46.759" v="234" actId="478"/>
          <ac:grpSpMkLst>
            <pc:docMk/>
            <pc:sldMk cId="0" sldId="412"/>
            <ac:grpSpMk id="5" creationId="{305E3127-75E0-4A2A-8EF4-2F118599BF15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39.882" v="351"/>
          <ac:grpSpMkLst>
            <pc:docMk/>
            <pc:sldMk cId="0" sldId="412"/>
            <ac:grpSpMk id="13" creationId="{875BC8CA-355E-474A-997B-E3A9EB64B93C}"/>
          </ac:grpSpMkLst>
        </pc:grpChg>
        <pc:picChg chg="mod">
          <ac:chgData name="Prof. Dr.Ir. Arif Djunaidy, M.Sc" userId="09574fc9-7f2a-46d4-a3fa-f039d963485c" providerId="ADAL" clId="{5C4D13C9-D28C-4949-96DF-C040D5ACB66E}" dt="2021-10-10T14:22:39.882" v="351"/>
          <ac:picMkLst>
            <pc:docMk/>
            <pc:sldMk cId="0" sldId="412"/>
            <ac:picMk id="14" creationId="{EB0F44E8-DABE-421D-A3A6-28A4704B577D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41.793" v="352"/>
        <pc:sldMkLst>
          <pc:docMk/>
          <pc:sldMk cId="0" sldId="413"/>
        </pc:sldMkLst>
        <pc:spChg chg="mod">
          <ac:chgData name="Prof. Dr.Ir. Arif Djunaidy, M.Sc" userId="09574fc9-7f2a-46d4-a3fa-f039d963485c" providerId="ADAL" clId="{5C4D13C9-D28C-4949-96DF-C040D5ACB66E}" dt="2021-10-10T14:22:41.793" v="352"/>
          <ac:spMkLst>
            <pc:docMk/>
            <pc:sldMk cId="0" sldId="413"/>
            <ac:spMk id="16" creationId="{530D4DBE-79D7-4F93-A241-9EC6851C7BEF}"/>
          </ac:spMkLst>
        </pc:spChg>
        <pc:spChg chg="mod">
          <ac:chgData name="Prof. Dr.Ir. Arif Djunaidy, M.Sc" userId="09574fc9-7f2a-46d4-a3fa-f039d963485c" providerId="ADAL" clId="{5C4D13C9-D28C-4949-96DF-C040D5ACB66E}" dt="2021-10-10T14:22:41.793" v="352"/>
          <ac:spMkLst>
            <pc:docMk/>
            <pc:sldMk cId="0" sldId="413"/>
            <ac:spMk id="17" creationId="{4568B394-A775-4A55-AA97-7CDE714264DD}"/>
          </ac:spMkLst>
        </pc:spChg>
        <pc:spChg chg="mod">
          <ac:chgData name="Prof. Dr.Ir. Arif Djunaidy, M.Sc" userId="09574fc9-7f2a-46d4-a3fa-f039d963485c" providerId="ADAL" clId="{5C4D13C9-D28C-4949-96DF-C040D5ACB66E}" dt="2021-10-10T14:22:41.793" v="352"/>
          <ac:spMkLst>
            <pc:docMk/>
            <pc:sldMk cId="0" sldId="413"/>
            <ac:spMk id="18" creationId="{4422BC21-6024-4EBE-9ACA-8A274EB102C3}"/>
          </ac:spMkLst>
        </pc:spChg>
        <pc:grpChg chg="del">
          <ac:chgData name="Prof. Dr.Ir. Arif Djunaidy, M.Sc" userId="09574fc9-7f2a-46d4-a3fa-f039d963485c" providerId="ADAL" clId="{5C4D13C9-D28C-4949-96DF-C040D5ACB66E}" dt="2021-10-10T14:11:49.898" v="235" actId="478"/>
          <ac:grpSpMkLst>
            <pc:docMk/>
            <pc:sldMk cId="0" sldId="413"/>
            <ac:grpSpMk id="6" creationId="{C9619C33-A0AD-4FB3-9B76-7026212AAF1C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41.793" v="352"/>
          <ac:grpSpMkLst>
            <pc:docMk/>
            <pc:sldMk cId="0" sldId="413"/>
            <ac:grpSpMk id="14" creationId="{E8E40044-AC59-4384-AD9E-CBDEDF31AC14}"/>
          </ac:grpSpMkLst>
        </pc:grpChg>
        <pc:picChg chg="mod">
          <ac:chgData name="Prof. Dr.Ir. Arif Djunaidy, M.Sc" userId="09574fc9-7f2a-46d4-a3fa-f039d963485c" providerId="ADAL" clId="{5C4D13C9-D28C-4949-96DF-C040D5ACB66E}" dt="2021-10-10T14:22:41.793" v="352"/>
          <ac:picMkLst>
            <pc:docMk/>
            <pc:sldMk cId="0" sldId="413"/>
            <ac:picMk id="15" creationId="{A0427E00-D9D0-49F6-854C-5E411F57D562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43.430" v="353"/>
        <pc:sldMkLst>
          <pc:docMk/>
          <pc:sldMk cId="0" sldId="414"/>
        </pc:sldMkLst>
        <pc:spChg chg="mod">
          <ac:chgData name="Prof. Dr.Ir. Arif Djunaidy, M.Sc" userId="09574fc9-7f2a-46d4-a3fa-f039d963485c" providerId="ADAL" clId="{5C4D13C9-D28C-4949-96DF-C040D5ACB66E}" dt="2021-10-10T14:22:43.430" v="353"/>
          <ac:spMkLst>
            <pc:docMk/>
            <pc:sldMk cId="0" sldId="414"/>
            <ac:spMk id="15" creationId="{80235AB4-C80C-492B-867A-E471C33B8249}"/>
          </ac:spMkLst>
        </pc:spChg>
        <pc:spChg chg="mod">
          <ac:chgData name="Prof. Dr.Ir. Arif Djunaidy, M.Sc" userId="09574fc9-7f2a-46d4-a3fa-f039d963485c" providerId="ADAL" clId="{5C4D13C9-D28C-4949-96DF-C040D5ACB66E}" dt="2021-10-10T14:22:43.430" v="353"/>
          <ac:spMkLst>
            <pc:docMk/>
            <pc:sldMk cId="0" sldId="414"/>
            <ac:spMk id="16" creationId="{A524A0DA-C1E3-4736-A580-9A9E9E67BA50}"/>
          </ac:spMkLst>
        </pc:spChg>
        <pc:spChg chg="mod">
          <ac:chgData name="Prof. Dr.Ir. Arif Djunaidy, M.Sc" userId="09574fc9-7f2a-46d4-a3fa-f039d963485c" providerId="ADAL" clId="{5C4D13C9-D28C-4949-96DF-C040D5ACB66E}" dt="2021-10-10T14:22:43.430" v="353"/>
          <ac:spMkLst>
            <pc:docMk/>
            <pc:sldMk cId="0" sldId="414"/>
            <ac:spMk id="17" creationId="{37F1C6F7-2C38-41CB-A50F-0984B0BA6297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414"/>
            <ac:spMk id="67586" creationId="{A17D18C6-659E-4A7F-9177-25DCBFBE6D51}"/>
          </ac:spMkLst>
        </pc:spChg>
        <pc:grpChg chg="del">
          <ac:chgData name="Prof. Dr.Ir. Arif Djunaidy, M.Sc" userId="09574fc9-7f2a-46d4-a3fa-f039d963485c" providerId="ADAL" clId="{5C4D13C9-D28C-4949-96DF-C040D5ACB66E}" dt="2021-10-10T14:11:52.310" v="236" actId="478"/>
          <ac:grpSpMkLst>
            <pc:docMk/>
            <pc:sldMk cId="0" sldId="414"/>
            <ac:grpSpMk id="5" creationId="{DD8EC408-1BE1-4D31-AE7E-D86BC89A4E00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43.430" v="353"/>
          <ac:grpSpMkLst>
            <pc:docMk/>
            <pc:sldMk cId="0" sldId="414"/>
            <ac:grpSpMk id="13" creationId="{41CE1296-7518-4E34-96C2-B529BFEF677E}"/>
          </ac:grpSpMkLst>
        </pc:grpChg>
        <pc:picChg chg="mod">
          <ac:chgData name="Prof. Dr.Ir. Arif Djunaidy, M.Sc" userId="09574fc9-7f2a-46d4-a3fa-f039d963485c" providerId="ADAL" clId="{5C4D13C9-D28C-4949-96DF-C040D5ACB66E}" dt="2021-10-10T14:22:43.430" v="353"/>
          <ac:picMkLst>
            <pc:docMk/>
            <pc:sldMk cId="0" sldId="414"/>
            <ac:picMk id="14" creationId="{B96BD0CE-1A23-407D-BC97-5AD6BD41B0AD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45.418" v="354"/>
        <pc:sldMkLst>
          <pc:docMk/>
          <pc:sldMk cId="0" sldId="415"/>
        </pc:sldMkLst>
        <pc:spChg chg="mod">
          <ac:chgData name="Prof. Dr.Ir. Arif Djunaidy, M.Sc" userId="09574fc9-7f2a-46d4-a3fa-f039d963485c" providerId="ADAL" clId="{5C4D13C9-D28C-4949-96DF-C040D5ACB66E}" dt="2021-10-10T14:22:45.418" v="354"/>
          <ac:spMkLst>
            <pc:docMk/>
            <pc:sldMk cId="0" sldId="415"/>
            <ac:spMk id="15" creationId="{0F59ED38-E3D8-4447-9BC7-46EB816C85B4}"/>
          </ac:spMkLst>
        </pc:spChg>
        <pc:spChg chg="mod">
          <ac:chgData name="Prof. Dr.Ir. Arif Djunaidy, M.Sc" userId="09574fc9-7f2a-46d4-a3fa-f039d963485c" providerId="ADAL" clId="{5C4D13C9-D28C-4949-96DF-C040D5ACB66E}" dt="2021-10-10T14:22:45.418" v="354"/>
          <ac:spMkLst>
            <pc:docMk/>
            <pc:sldMk cId="0" sldId="415"/>
            <ac:spMk id="16" creationId="{3BB4A74A-601C-4ED5-A4B9-DD4A4A6A2B18}"/>
          </ac:spMkLst>
        </pc:spChg>
        <pc:spChg chg="mod">
          <ac:chgData name="Prof. Dr.Ir. Arif Djunaidy, M.Sc" userId="09574fc9-7f2a-46d4-a3fa-f039d963485c" providerId="ADAL" clId="{5C4D13C9-D28C-4949-96DF-C040D5ACB66E}" dt="2021-10-10T14:22:45.418" v="354"/>
          <ac:spMkLst>
            <pc:docMk/>
            <pc:sldMk cId="0" sldId="415"/>
            <ac:spMk id="17" creationId="{D889E1D0-D3F4-4A88-8D94-DD7B8F210DBE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415"/>
            <ac:spMk id="69634" creationId="{AE92A09F-1CB3-4570-85E8-7112CB8B41D5}"/>
          </ac:spMkLst>
        </pc:spChg>
        <pc:grpChg chg="del">
          <ac:chgData name="Prof. Dr.Ir. Arif Djunaidy, M.Sc" userId="09574fc9-7f2a-46d4-a3fa-f039d963485c" providerId="ADAL" clId="{5C4D13C9-D28C-4949-96DF-C040D5ACB66E}" dt="2021-10-10T14:11:55.208" v="237" actId="478"/>
          <ac:grpSpMkLst>
            <pc:docMk/>
            <pc:sldMk cId="0" sldId="415"/>
            <ac:grpSpMk id="5" creationId="{4EDA99FB-8F94-4DF4-B0A3-D323A7DE9057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45.418" v="354"/>
          <ac:grpSpMkLst>
            <pc:docMk/>
            <pc:sldMk cId="0" sldId="415"/>
            <ac:grpSpMk id="13" creationId="{396CA7D7-67ED-4679-9259-B112BB51C7E5}"/>
          </ac:grpSpMkLst>
        </pc:grpChg>
        <pc:picChg chg="mod">
          <ac:chgData name="Prof. Dr.Ir. Arif Djunaidy, M.Sc" userId="09574fc9-7f2a-46d4-a3fa-f039d963485c" providerId="ADAL" clId="{5C4D13C9-D28C-4949-96DF-C040D5ACB66E}" dt="2021-10-10T14:22:45.418" v="354"/>
          <ac:picMkLst>
            <pc:docMk/>
            <pc:sldMk cId="0" sldId="415"/>
            <ac:picMk id="14" creationId="{68FD146F-966A-43F0-9B5C-F42489362C65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49.172" v="355"/>
        <pc:sldMkLst>
          <pc:docMk/>
          <pc:sldMk cId="0" sldId="416"/>
        </pc:sldMkLst>
        <pc:spChg chg="mod">
          <ac:chgData name="Prof. Dr.Ir. Arif Djunaidy, M.Sc" userId="09574fc9-7f2a-46d4-a3fa-f039d963485c" providerId="ADAL" clId="{5C4D13C9-D28C-4949-96DF-C040D5ACB66E}" dt="2021-10-10T14:22:49.172" v="355"/>
          <ac:spMkLst>
            <pc:docMk/>
            <pc:sldMk cId="0" sldId="416"/>
            <ac:spMk id="15" creationId="{E2C4CC9F-6DCE-497E-9EB8-7514BF66246D}"/>
          </ac:spMkLst>
        </pc:spChg>
        <pc:spChg chg="mod">
          <ac:chgData name="Prof. Dr.Ir. Arif Djunaidy, M.Sc" userId="09574fc9-7f2a-46d4-a3fa-f039d963485c" providerId="ADAL" clId="{5C4D13C9-D28C-4949-96DF-C040D5ACB66E}" dt="2021-10-10T14:22:49.172" v="355"/>
          <ac:spMkLst>
            <pc:docMk/>
            <pc:sldMk cId="0" sldId="416"/>
            <ac:spMk id="16" creationId="{EEE8BD23-7985-4B28-A537-A488080B29B2}"/>
          </ac:spMkLst>
        </pc:spChg>
        <pc:spChg chg="mod">
          <ac:chgData name="Prof. Dr.Ir. Arif Djunaidy, M.Sc" userId="09574fc9-7f2a-46d4-a3fa-f039d963485c" providerId="ADAL" clId="{5C4D13C9-D28C-4949-96DF-C040D5ACB66E}" dt="2021-10-10T14:22:49.172" v="355"/>
          <ac:spMkLst>
            <pc:docMk/>
            <pc:sldMk cId="0" sldId="416"/>
            <ac:spMk id="17" creationId="{29278A1C-4613-40F6-A998-B261E2EE89FC}"/>
          </ac:spMkLst>
        </pc:spChg>
        <pc:grpChg chg="del">
          <ac:chgData name="Prof. Dr.Ir. Arif Djunaidy, M.Sc" userId="09574fc9-7f2a-46d4-a3fa-f039d963485c" providerId="ADAL" clId="{5C4D13C9-D28C-4949-96DF-C040D5ACB66E}" dt="2021-10-10T14:11:57.267" v="238" actId="478"/>
          <ac:grpSpMkLst>
            <pc:docMk/>
            <pc:sldMk cId="0" sldId="416"/>
            <ac:grpSpMk id="5" creationId="{F61C59AD-AAED-4712-8E81-A7A147141776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49.172" v="355"/>
          <ac:grpSpMkLst>
            <pc:docMk/>
            <pc:sldMk cId="0" sldId="416"/>
            <ac:grpSpMk id="13" creationId="{8F5ABDE8-90F2-436D-A5EA-09466B2D901A}"/>
          </ac:grpSpMkLst>
        </pc:grpChg>
        <pc:picChg chg="mod">
          <ac:chgData name="Prof. Dr.Ir. Arif Djunaidy, M.Sc" userId="09574fc9-7f2a-46d4-a3fa-f039d963485c" providerId="ADAL" clId="{5C4D13C9-D28C-4949-96DF-C040D5ACB66E}" dt="2021-10-10T14:22:49.172" v="355"/>
          <ac:picMkLst>
            <pc:docMk/>
            <pc:sldMk cId="0" sldId="416"/>
            <ac:picMk id="14" creationId="{7DA9C452-396A-468C-80E8-0512B9E7554D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50.876" v="356"/>
        <pc:sldMkLst>
          <pc:docMk/>
          <pc:sldMk cId="0" sldId="417"/>
        </pc:sldMkLst>
        <pc:spChg chg="mod">
          <ac:chgData name="Prof. Dr.Ir. Arif Djunaidy, M.Sc" userId="09574fc9-7f2a-46d4-a3fa-f039d963485c" providerId="ADAL" clId="{5C4D13C9-D28C-4949-96DF-C040D5ACB66E}" dt="2021-10-10T14:22:50.876" v="356"/>
          <ac:spMkLst>
            <pc:docMk/>
            <pc:sldMk cId="0" sldId="417"/>
            <ac:spMk id="15" creationId="{F9E7E5D4-609F-498B-9118-C06840FD1D5A}"/>
          </ac:spMkLst>
        </pc:spChg>
        <pc:spChg chg="mod">
          <ac:chgData name="Prof. Dr.Ir. Arif Djunaidy, M.Sc" userId="09574fc9-7f2a-46d4-a3fa-f039d963485c" providerId="ADAL" clId="{5C4D13C9-D28C-4949-96DF-C040D5ACB66E}" dt="2021-10-10T14:22:50.876" v="356"/>
          <ac:spMkLst>
            <pc:docMk/>
            <pc:sldMk cId="0" sldId="417"/>
            <ac:spMk id="16" creationId="{C2B37438-9F6E-4E33-8BF4-683E171360B7}"/>
          </ac:spMkLst>
        </pc:spChg>
        <pc:spChg chg="mod">
          <ac:chgData name="Prof. Dr.Ir. Arif Djunaidy, M.Sc" userId="09574fc9-7f2a-46d4-a3fa-f039d963485c" providerId="ADAL" clId="{5C4D13C9-D28C-4949-96DF-C040D5ACB66E}" dt="2021-10-10T14:22:50.876" v="356"/>
          <ac:spMkLst>
            <pc:docMk/>
            <pc:sldMk cId="0" sldId="417"/>
            <ac:spMk id="17" creationId="{115F68BC-1555-43FE-B2CD-2E16473C775E}"/>
          </ac:spMkLst>
        </pc:spChg>
        <pc:grpChg chg="del">
          <ac:chgData name="Prof. Dr.Ir. Arif Djunaidy, M.Sc" userId="09574fc9-7f2a-46d4-a3fa-f039d963485c" providerId="ADAL" clId="{5C4D13C9-D28C-4949-96DF-C040D5ACB66E}" dt="2021-10-10T14:11:59.155" v="239" actId="478"/>
          <ac:grpSpMkLst>
            <pc:docMk/>
            <pc:sldMk cId="0" sldId="417"/>
            <ac:grpSpMk id="5" creationId="{2735E19F-8D87-4E0C-A2CA-E9C6343B6215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50.876" v="356"/>
          <ac:grpSpMkLst>
            <pc:docMk/>
            <pc:sldMk cId="0" sldId="417"/>
            <ac:grpSpMk id="13" creationId="{987906BC-EE6A-46F4-AEA2-DBB3B3FD73F5}"/>
          </ac:grpSpMkLst>
        </pc:grpChg>
        <pc:picChg chg="mod">
          <ac:chgData name="Prof. Dr.Ir. Arif Djunaidy, M.Sc" userId="09574fc9-7f2a-46d4-a3fa-f039d963485c" providerId="ADAL" clId="{5C4D13C9-D28C-4949-96DF-C040D5ACB66E}" dt="2021-10-10T14:22:50.876" v="356"/>
          <ac:picMkLst>
            <pc:docMk/>
            <pc:sldMk cId="0" sldId="417"/>
            <ac:picMk id="14" creationId="{394E9C20-2853-4938-A330-8C21A2310C8F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52.384" v="357"/>
        <pc:sldMkLst>
          <pc:docMk/>
          <pc:sldMk cId="0" sldId="418"/>
        </pc:sldMkLst>
        <pc:spChg chg="mod">
          <ac:chgData name="Prof. Dr.Ir. Arif Djunaidy, M.Sc" userId="09574fc9-7f2a-46d4-a3fa-f039d963485c" providerId="ADAL" clId="{5C4D13C9-D28C-4949-96DF-C040D5ACB66E}" dt="2021-10-10T14:22:52.384" v="357"/>
          <ac:spMkLst>
            <pc:docMk/>
            <pc:sldMk cId="0" sldId="418"/>
            <ac:spMk id="15" creationId="{E191D246-E15C-4C0B-999E-9B0AE45F5A4F}"/>
          </ac:spMkLst>
        </pc:spChg>
        <pc:spChg chg="mod">
          <ac:chgData name="Prof. Dr.Ir. Arif Djunaidy, M.Sc" userId="09574fc9-7f2a-46d4-a3fa-f039d963485c" providerId="ADAL" clId="{5C4D13C9-D28C-4949-96DF-C040D5ACB66E}" dt="2021-10-10T14:22:52.384" v="357"/>
          <ac:spMkLst>
            <pc:docMk/>
            <pc:sldMk cId="0" sldId="418"/>
            <ac:spMk id="16" creationId="{A3961F32-FFB0-41F7-8678-091C644A4C10}"/>
          </ac:spMkLst>
        </pc:spChg>
        <pc:spChg chg="mod">
          <ac:chgData name="Prof. Dr.Ir. Arif Djunaidy, M.Sc" userId="09574fc9-7f2a-46d4-a3fa-f039d963485c" providerId="ADAL" clId="{5C4D13C9-D28C-4949-96DF-C040D5ACB66E}" dt="2021-10-10T14:22:52.384" v="357"/>
          <ac:spMkLst>
            <pc:docMk/>
            <pc:sldMk cId="0" sldId="418"/>
            <ac:spMk id="17" creationId="{D9BB2E9D-2E65-49D7-9C8A-ADF0A329420E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418"/>
            <ac:spMk id="75778" creationId="{4DCE5AFE-9BFE-4F60-9E2B-72CCE45A02FF}"/>
          </ac:spMkLst>
        </pc:spChg>
        <pc:grpChg chg="del">
          <ac:chgData name="Prof. Dr.Ir. Arif Djunaidy, M.Sc" userId="09574fc9-7f2a-46d4-a3fa-f039d963485c" providerId="ADAL" clId="{5C4D13C9-D28C-4949-96DF-C040D5ACB66E}" dt="2021-10-10T14:12:01.976" v="240" actId="478"/>
          <ac:grpSpMkLst>
            <pc:docMk/>
            <pc:sldMk cId="0" sldId="418"/>
            <ac:grpSpMk id="5" creationId="{9807DE45-28B2-4DA7-BCE0-433B0E319F86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52.384" v="357"/>
          <ac:grpSpMkLst>
            <pc:docMk/>
            <pc:sldMk cId="0" sldId="418"/>
            <ac:grpSpMk id="13" creationId="{B92168C3-4C4D-4355-BA54-D60AEA920603}"/>
          </ac:grpSpMkLst>
        </pc:grpChg>
        <pc:picChg chg="mod">
          <ac:chgData name="Prof. Dr.Ir. Arif Djunaidy, M.Sc" userId="09574fc9-7f2a-46d4-a3fa-f039d963485c" providerId="ADAL" clId="{5C4D13C9-D28C-4949-96DF-C040D5ACB66E}" dt="2021-10-10T14:22:52.384" v="357"/>
          <ac:picMkLst>
            <pc:docMk/>
            <pc:sldMk cId="0" sldId="418"/>
            <ac:picMk id="14" creationId="{4E462933-F558-4C54-B987-1EE81EEFE8A6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2:54.086" v="358"/>
        <pc:sldMkLst>
          <pc:docMk/>
          <pc:sldMk cId="0" sldId="419"/>
        </pc:sldMkLst>
        <pc:spChg chg="mod">
          <ac:chgData name="Prof. Dr.Ir. Arif Djunaidy, M.Sc" userId="09574fc9-7f2a-46d4-a3fa-f039d963485c" providerId="ADAL" clId="{5C4D13C9-D28C-4949-96DF-C040D5ACB66E}" dt="2021-10-10T14:22:54.086" v="358"/>
          <ac:spMkLst>
            <pc:docMk/>
            <pc:sldMk cId="0" sldId="419"/>
            <ac:spMk id="15" creationId="{6ADCB4AD-F8F6-4C91-8424-F33E1E3B2196}"/>
          </ac:spMkLst>
        </pc:spChg>
        <pc:spChg chg="mod">
          <ac:chgData name="Prof. Dr.Ir. Arif Djunaidy, M.Sc" userId="09574fc9-7f2a-46d4-a3fa-f039d963485c" providerId="ADAL" clId="{5C4D13C9-D28C-4949-96DF-C040D5ACB66E}" dt="2021-10-10T14:22:54.086" v="358"/>
          <ac:spMkLst>
            <pc:docMk/>
            <pc:sldMk cId="0" sldId="419"/>
            <ac:spMk id="16" creationId="{14160E80-A0D8-4487-A7D5-2B59989FE898}"/>
          </ac:spMkLst>
        </pc:spChg>
        <pc:spChg chg="mod">
          <ac:chgData name="Prof. Dr.Ir. Arif Djunaidy, M.Sc" userId="09574fc9-7f2a-46d4-a3fa-f039d963485c" providerId="ADAL" clId="{5C4D13C9-D28C-4949-96DF-C040D5ACB66E}" dt="2021-10-10T14:22:54.086" v="358"/>
          <ac:spMkLst>
            <pc:docMk/>
            <pc:sldMk cId="0" sldId="419"/>
            <ac:spMk id="17" creationId="{C1B9C076-27CD-4DA7-9E87-118EA4399A64}"/>
          </ac:spMkLst>
        </pc:spChg>
        <pc:grpChg chg="del">
          <ac:chgData name="Prof. Dr.Ir. Arif Djunaidy, M.Sc" userId="09574fc9-7f2a-46d4-a3fa-f039d963485c" providerId="ADAL" clId="{5C4D13C9-D28C-4949-96DF-C040D5ACB66E}" dt="2021-10-10T14:12:05.230" v="241" actId="478"/>
          <ac:grpSpMkLst>
            <pc:docMk/>
            <pc:sldMk cId="0" sldId="419"/>
            <ac:grpSpMk id="5" creationId="{0CF1AB9E-DED2-4DEE-98A9-7C4F6C9E1F86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54.086" v="358"/>
          <ac:grpSpMkLst>
            <pc:docMk/>
            <pc:sldMk cId="0" sldId="419"/>
            <ac:grpSpMk id="13" creationId="{B66992C1-FB03-4968-B24C-7D90B8AFE07F}"/>
          </ac:grpSpMkLst>
        </pc:grpChg>
        <pc:picChg chg="mod">
          <ac:chgData name="Prof. Dr.Ir. Arif Djunaidy, M.Sc" userId="09574fc9-7f2a-46d4-a3fa-f039d963485c" providerId="ADAL" clId="{5C4D13C9-D28C-4949-96DF-C040D5ACB66E}" dt="2021-10-10T14:22:54.086" v="358"/>
          <ac:picMkLst>
            <pc:docMk/>
            <pc:sldMk cId="0" sldId="419"/>
            <ac:picMk id="14" creationId="{EA8F8FFC-556C-47F2-B685-08CACC01F99E}"/>
          </ac:picMkLst>
        </pc:picChg>
      </pc:sldChg>
      <pc:sldChg chg="addSp delSp modSp mod modNotes">
        <pc:chgData name="Prof. Dr.Ir. Arif Djunaidy, M.Sc" userId="09574fc9-7f2a-46d4-a3fa-f039d963485c" providerId="ADAL" clId="{5C4D13C9-D28C-4949-96DF-C040D5ACB66E}" dt="2021-10-10T14:22:55.655" v="359"/>
        <pc:sldMkLst>
          <pc:docMk/>
          <pc:sldMk cId="0" sldId="420"/>
        </pc:sldMkLst>
        <pc:spChg chg="mod">
          <ac:chgData name="Prof. Dr.Ir. Arif Djunaidy, M.Sc" userId="09574fc9-7f2a-46d4-a3fa-f039d963485c" providerId="ADAL" clId="{5C4D13C9-D28C-4949-96DF-C040D5ACB66E}" dt="2021-10-10T14:22:55.655" v="359"/>
          <ac:spMkLst>
            <pc:docMk/>
            <pc:sldMk cId="0" sldId="420"/>
            <ac:spMk id="15" creationId="{D68D9EC9-E6BB-46DF-9B6B-8328A1121A8D}"/>
          </ac:spMkLst>
        </pc:spChg>
        <pc:spChg chg="mod">
          <ac:chgData name="Prof. Dr.Ir. Arif Djunaidy, M.Sc" userId="09574fc9-7f2a-46d4-a3fa-f039d963485c" providerId="ADAL" clId="{5C4D13C9-D28C-4949-96DF-C040D5ACB66E}" dt="2021-10-10T14:22:55.655" v="359"/>
          <ac:spMkLst>
            <pc:docMk/>
            <pc:sldMk cId="0" sldId="420"/>
            <ac:spMk id="16" creationId="{C6D61818-9778-4AE6-AB75-6EF74415369B}"/>
          </ac:spMkLst>
        </pc:spChg>
        <pc:spChg chg="mod">
          <ac:chgData name="Prof. Dr.Ir. Arif Djunaidy, M.Sc" userId="09574fc9-7f2a-46d4-a3fa-f039d963485c" providerId="ADAL" clId="{5C4D13C9-D28C-4949-96DF-C040D5ACB66E}" dt="2021-10-10T14:22:55.655" v="359"/>
          <ac:spMkLst>
            <pc:docMk/>
            <pc:sldMk cId="0" sldId="420"/>
            <ac:spMk id="17" creationId="{6FA4F3EF-10F4-4495-B538-676F63C56379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420"/>
            <ac:spMk id="79874" creationId="{B57F9012-E52C-45B4-893B-D780D58E1874}"/>
          </ac:spMkLst>
        </pc:spChg>
        <pc:spChg chg="mod">
          <ac:chgData name="Prof. Dr.Ir. Arif Djunaidy, M.Sc" userId="09574fc9-7f2a-46d4-a3fa-f039d963485c" providerId="ADAL" clId="{5C4D13C9-D28C-4949-96DF-C040D5ACB66E}" dt="2021-10-10T12:59:43.912" v="1" actId="207"/>
          <ac:spMkLst>
            <pc:docMk/>
            <pc:sldMk cId="0" sldId="420"/>
            <ac:spMk id="79875" creationId="{2FDA699C-786D-4779-8475-D1FA267880F8}"/>
          </ac:spMkLst>
        </pc:spChg>
        <pc:grpChg chg="del">
          <ac:chgData name="Prof. Dr.Ir. Arif Djunaidy, M.Sc" userId="09574fc9-7f2a-46d4-a3fa-f039d963485c" providerId="ADAL" clId="{5C4D13C9-D28C-4949-96DF-C040D5ACB66E}" dt="2021-10-10T14:12:07.518" v="242" actId="478"/>
          <ac:grpSpMkLst>
            <pc:docMk/>
            <pc:sldMk cId="0" sldId="420"/>
            <ac:grpSpMk id="5" creationId="{A75B5013-E76E-46C8-8EB4-E9ABD3E8A713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55.655" v="359"/>
          <ac:grpSpMkLst>
            <pc:docMk/>
            <pc:sldMk cId="0" sldId="420"/>
            <ac:grpSpMk id="13" creationId="{0FBFE054-5295-490B-B572-9F5FCDEE6968}"/>
          </ac:grpSpMkLst>
        </pc:grpChg>
        <pc:picChg chg="mod">
          <ac:chgData name="Prof. Dr.Ir. Arif Djunaidy, M.Sc" userId="09574fc9-7f2a-46d4-a3fa-f039d963485c" providerId="ADAL" clId="{5C4D13C9-D28C-4949-96DF-C040D5ACB66E}" dt="2021-10-10T14:22:55.655" v="359"/>
          <ac:picMkLst>
            <pc:docMk/>
            <pc:sldMk cId="0" sldId="420"/>
            <ac:picMk id="14" creationId="{9A91E547-25A6-4EE4-91EF-428B9A8B3433}"/>
          </ac:picMkLst>
        </pc:picChg>
      </pc:sldChg>
      <pc:sldChg chg="addSp delSp modSp">
        <pc:chgData name="Prof. Dr.Ir. Arif Djunaidy, M.Sc" userId="09574fc9-7f2a-46d4-a3fa-f039d963485c" providerId="ADAL" clId="{5C4D13C9-D28C-4949-96DF-C040D5ACB66E}" dt="2021-10-10T14:22:58.498" v="360"/>
        <pc:sldMkLst>
          <pc:docMk/>
          <pc:sldMk cId="0" sldId="421"/>
        </pc:sldMkLst>
        <pc:spChg chg="mod">
          <ac:chgData name="Prof. Dr.Ir. Arif Djunaidy, M.Sc" userId="09574fc9-7f2a-46d4-a3fa-f039d963485c" providerId="ADAL" clId="{5C4D13C9-D28C-4949-96DF-C040D5ACB66E}" dt="2021-10-10T14:22:58.498" v="360"/>
          <ac:spMkLst>
            <pc:docMk/>
            <pc:sldMk cId="0" sldId="421"/>
            <ac:spMk id="16" creationId="{FBD1C192-69D4-46FA-9FA6-ADEF3E0778CC}"/>
          </ac:spMkLst>
        </pc:spChg>
        <pc:spChg chg="mod">
          <ac:chgData name="Prof. Dr.Ir. Arif Djunaidy, M.Sc" userId="09574fc9-7f2a-46d4-a3fa-f039d963485c" providerId="ADAL" clId="{5C4D13C9-D28C-4949-96DF-C040D5ACB66E}" dt="2021-10-10T14:22:58.498" v="360"/>
          <ac:spMkLst>
            <pc:docMk/>
            <pc:sldMk cId="0" sldId="421"/>
            <ac:spMk id="17" creationId="{AD9FA218-41CB-4B22-875E-1E2CB369CC30}"/>
          </ac:spMkLst>
        </pc:spChg>
        <pc:spChg chg="mod">
          <ac:chgData name="Prof. Dr.Ir. Arif Djunaidy, M.Sc" userId="09574fc9-7f2a-46d4-a3fa-f039d963485c" providerId="ADAL" clId="{5C4D13C9-D28C-4949-96DF-C040D5ACB66E}" dt="2021-10-10T14:22:58.498" v="360"/>
          <ac:spMkLst>
            <pc:docMk/>
            <pc:sldMk cId="0" sldId="421"/>
            <ac:spMk id="18" creationId="{23F6F834-60F6-4855-9813-F12E39874B72}"/>
          </ac:spMkLst>
        </pc:spChg>
        <pc:grpChg chg="del">
          <ac:chgData name="Prof. Dr.Ir. Arif Djunaidy, M.Sc" userId="09574fc9-7f2a-46d4-a3fa-f039d963485c" providerId="ADAL" clId="{5C4D13C9-D28C-4949-96DF-C040D5ACB66E}" dt="2021-10-10T14:12:10.979" v="243" actId="478"/>
          <ac:grpSpMkLst>
            <pc:docMk/>
            <pc:sldMk cId="0" sldId="421"/>
            <ac:grpSpMk id="6" creationId="{DD99A341-B6D1-46DE-920D-EFC30F707FA5}"/>
          </ac:grpSpMkLst>
        </pc:grpChg>
        <pc:grpChg chg="add mod">
          <ac:chgData name="Prof. Dr.Ir. Arif Djunaidy, M.Sc" userId="09574fc9-7f2a-46d4-a3fa-f039d963485c" providerId="ADAL" clId="{5C4D13C9-D28C-4949-96DF-C040D5ACB66E}" dt="2021-10-10T14:22:58.498" v="360"/>
          <ac:grpSpMkLst>
            <pc:docMk/>
            <pc:sldMk cId="0" sldId="421"/>
            <ac:grpSpMk id="14" creationId="{F70DB0C4-7364-45EB-B0AF-DD7500DC82A6}"/>
          </ac:grpSpMkLst>
        </pc:grpChg>
        <pc:picChg chg="mod">
          <ac:chgData name="Prof. Dr.Ir. Arif Djunaidy, M.Sc" userId="09574fc9-7f2a-46d4-a3fa-f039d963485c" providerId="ADAL" clId="{5C4D13C9-D28C-4949-96DF-C040D5ACB66E}" dt="2021-10-10T14:22:58.498" v="360"/>
          <ac:picMkLst>
            <pc:docMk/>
            <pc:sldMk cId="0" sldId="421"/>
            <ac:picMk id="15" creationId="{649B249A-A514-42C0-BA75-F4BEB7E98095}"/>
          </ac:picMkLst>
        </pc:picChg>
      </pc:sldChg>
      <pc:sldChg chg="addSp delSp modSp modNotes">
        <pc:chgData name="Prof. Dr.Ir. Arif Djunaidy, M.Sc" userId="09574fc9-7f2a-46d4-a3fa-f039d963485c" providerId="ADAL" clId="{5C4D13C9-D28C-4949-96DF-C040D5ACB66E}" dt="2021-10-10T14:23:00.566" v="361"/>
        <pc:sldMkLst>
          <pc:docMk/>
          <pc:sldMk cId="0" sldId="422"/>
        </pc:sldMkLst>
        <pc:spChg chg="mod">
          <ac:chgData name="Prof. Dr.Ir. Arif Djunaidy, M.Sc" userId="09574fc9-7f2a-46d4-a3fa-f039d963485c" providerId="ADAL" clId="{5C4D13C9-D28C-4949-96DF-C040D5ACB66E}" dt="2021-10-10T14:23:00.566" v="361"/>
          <ac:spMkLst>
            <pc:docMk/>
            <pc:sldMk cId="0" sldId="422"/>
            <ac:spMk id="15" creationId="{D8715FB1-D99B-4A73-9167-E73AD4B3C12E}"/>
          </ac:spMkLst>
        </pc:spChg>
        <pc:spChg chg="mod">
          <ac:chgData name="Prof. Dr.Ir. Arif Djunaidy, M.Sc" userId="09574fc9-7f2a-46d4-a3fa-f039d963485c" providerId="ADAL" clId="{5C4D13C9-D28C-4949-96DF-C040D5ACB66E}" dt="2021-10-10T14:23:00.566" v="361"/>
          <ac:spMkLst>
            <pc:docMk/>
            <pc:sldMk cId="0" sldId="422"/>
            <ac:spMk id="16" creationId="{519DD91C-A368-4FE6-BBC5-6EF3F9D4E2BB}"/>
          </ac:spMkLst>
        </pc:spChg>
        <pc:spChg chg="mod">
          <ac:chgData name="Prof. Dr.Ir. Arif Djunaidy, M.Sc" userId="09574fc9-7f2a-46d4-a3fa-f039d963485c" providerId="ADAL" clId="{5C4D13C9-D28C-4949-96DF-C040D5ACB66E}" dt="2021-10-10T14:23:00.566" v="361"/>
          <ac:spMkLst>
            <pc:docMk/>
            <pc:sldMk cId="0" sldId="422"/>
            <ac:spMk id="17" creationId="{8E249197-315E-41B9-8687-1AAC5965A1B3}"/>
          </ac:spMkLst>
        </pc:spChg>
        <pc:grpChg chg="del">
          <ac:chgData name="Prof. Dr.Ir. Arif Djunaidy, M.Sc" userId="09574fc9-7f2a-46d4-a3fa-f039d963485c" providerId="ADAL" clId="{5C4D13C9-D28C-4949-96DF-C040D5ACB66E}" dt="2021-10-10T14:12:14.701" v="244" actId="478"/>
          <ac:grpSpMkLst>
            <pc:docMk/>
            <pc:sldMk cId="0" sldId="422"/>
            <ac:grpSpMk id="5" creationId="{BE59BD2E-7CC6-4A6E-9814-47846BB9114C}"/>
          </ac:grpSpMkLst>
        </pc:grpChg>
        <pc:grpChg chg="add mod">
          <ac:chgData name="Prof. Dr.Ir. Arif Djunaidy, M.Sc" userId="09574fc9-7f2a-46d4-a3fa-f039d963485c" providerId="ADAL" clId="{5C4D13C9-D28C-4949-96DF-C040D5ACB66E}" dt="2021-10-10T14:23:00.566" v="361"/>
          <ac:grpSpMkLst>
            <pc:docMk/>
            <pc:sldMk cId="0" sldId="422"/>
            <ac:grpSpMk id="13" creationId="{FC1FB94B-98B3-411A-B28D-34CABC0D8A61}"/>
          </ac:grpSpMkLst>
        </pc:grpChg>
        <pc:picChg chg="mod">
          <ac:chgData name="Prof. Dr.Ir. Arif Djunaidy, M.Sc" userId="09574fc9-7f2a-46d4-a3fa-f039d963485c" providerId="ADAL" clId="{5C4D13C9-D28C-4949-96DF-C040D5ACB66E}" dt="2021-10-10T14:23:00.566" v="361"/>
          <ac:picMkLst>
            <pc:docMk/>
            <pc:sldMk cId="0" sldId="422"/>
            <ac:picMk id="14" creationId="{D06F275D-6563-4E99-B80D-E8B3EA23627D}"/>
          </ac:picMkLst>
        </pc:picChg>
      </pc:sldChg>
      <pc:sldChg chg="addSp delSp modSp mod modNotes">
        <pc:chgData name="Prof. Dr.Ir. Arif Djunaidy, M.Sc" userId="09574fc9-7f2a-46d4-a3fa-f039d963485c" providerId="ADAL" clId="{5C4D13C9-D28C-4949-96DF-C040D5ACB66E}" dt="2021-10-10T14:23:03.285" v="362"/>
        <pc:sldMkLst>
          <pc:docMk/>
          <pc:sldMk cId="0" sldId="423"/>
        </pc:sldMkLst>
        <pc:spChg chg="mod">
          <ac:chgData name="Prof. Dr.Ir. Arif Djunaidy, M.Sc" userId="09574fc9-7f2a-46d4-a3fa-f039d963485c" providerId="ADAL" clId="{5C4D13C9-D28C-4949-96DF-C040D5ACB66E}" dt="2021-10-10T14:23:03.285" v="362"/>
          <ac:spMkLst>
            <pc:docMk/>
            <pc:sldMk cId="0" sldId="423"/>
            <ac:spMk id="15" creationId="{2E8A50AE-308B-4A08-8307-F87D2DC12778}"/>
          </ac:spMkLst>
        </pc:spChg>
        <pc:spChg chg="mod">
          <ac:chgData name="Prof. Dr.Ir. Arif Djunaidy, M.Sc" userId="09574fc9-7f2a-46d4-a3fa-f039d963485c" providerId="ADAL" clId="{5C4D13C9-D28C-4949-96DF-C040D5ACB66E}" dt="2021-10-10T14:23:03.285" v="362"/>
          <ac:spMkLst>
            <pc:docMk/>
            <pc:sldMk cId="0" sldId="423"/>
            <ac:spMk id="16" creationId="{1663CEE6-D39D-41F6-A1E4-DF0AAD618227}"/>
          </ac:spMkLst>
        </pc:spChg>
        <pc:spChg chg="mod">
          <ac:chgData name="Prof. Dr.Ir. Arif Djunaidy, M.Sc" userId="09574fc9-7f2a-46d4-a3fa-f039d963485c" providerId="ADAL" clId="{5C4D13C9-D28C-4949-96DF-C040D5ACB66E}" dt="2021-10-10T14:23:03.285" v="362"/>
          <ac:spMkLst>
            <pc:docMk/>
            <pc:sldMk cId="0" sldId="423"/>
            <ac:spMk id="17" creationId="{2BE8B7F4-7DC1-463A-9A0B-2599C5535189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423"/>
            <ac:spMk id="84994" creationId="{27DE8519-1D01-4745-BD0D-D9401118F8CF}"/>
          </ac:spMkLst>
        </pc:spChg>
        <pc:spChg chg="mod">
          <ac:chgData name="Prof. Dr.Ir. Arif Djunaidy, M.Sc" userId="09574fc9-7f2a-46d4-a3fa-f039d963485c" providerId="ADAL" clId="{5C4D13C9-D28C-4949-96DF-C040D5ACB66E}" dt="2021-10-10T13:00:16.251" v="4" actId="207"/>
          <ac:spMkLst>
            <pc:docMk/>
            <pc:sldMk cId="0" sldId="423"/>
            <ac:spMk id="84995" creationId="{CBB1A18E-7C23-464F-A46A-91B9BAC10822}"/>
          </ac:spMkLst>
        </pc:spChg>
        <pc:grpChg chg="del">
          <ac:chgData name="Prof. Dr.Ir. Arif Djunaidy, M.Sc" userId="09574fc9-7f2a-46d4-a3fa-f039d963485c" providerId="ADAL" clId="{5C4D13C9-D28C-4949-96DF-C040D5ACB66E}" dt="2021-10-10T14:12:17.060" v="245" actId="478"/>
          <ac:grpSpMkLst>
            <pc:docMk/>
            <pc:sldMk cId="0" sldId="423"/>
            <ac:grpSpMk id="5" creationId="{4E70D4B3-FC93-491C-922E-B3B9C7A3816E}"/>
          </ac:grpSpMkLst>
        </pc:grpChg>
        <pc:grpChg chg="add mod">
          <ac:chgData name="Prof. Dr.Ir. Arif Djunaidy, M.Sc" userId="09574fc9-7f2a-46d4-a3fa-f039d963485c" providerId="ADAL" clId="{5C4D13C9-D28C-4949-96DF-C040D5ACB66E}" dt="2021-10-10T14:23:03.285" v="362"/>
          <ac:grpSpMkLst>
            <pc:docMk/>
            <pc:sldMk cId="0" sldId="423"/>
            <ac:grpSpMk id="13" creationId="{E62E9F82-83A3-4B5B-A56F-1153FE1AEE96}"/>
          </ac:grpSpMkLst>
        </pc:grpChg>
        <pc:picChg chg="mod">
          <ac:chgData name="Prof. Dr.Ir. Arif Djunaidy, M.Sc" userId="09574fc9-7f2a-46d4-a3fa-f039d963485c" providerId="ADAL" clId="{5C4D13C9-D28C-4949-96DF-C040D5ACB66E}" dt="2021-10-10T14:23:03.285" v="362"/>
          <ac:picMkLst>
            <pc:docMk/>
            <pc:sldMk cId="0" sldId="423"/>
            <ac:picMk id="14" creationId="{A6CA3C0A-D19B-4655-B6BB-862885499026}"/>
          </ac:picMkLst>
        </pc:picChg>
      </pc:sldChg>
      <pc:sldChg chg="addSp delSp modSp mod modNotes">
        <pc:chgData name="Prof. Dr.Ir. Arif Djunaidy, M.Sc" userId="09574fc9-7f2a-46d4-a3fa-f039d963485c" providerId="ADAL" clId="{5C4D13C9-D28C-4949-96DF-C040D5ACB66E}" dt="2021-10-10T14:23:04.851" v="363"/>
        <pc:sldMkLst>
          <pc:docMk/>
          <pc:sldMk cId="0" sldId="424"/>
        </pc:sldMkLst>
        <pc:spChg chg="mod">
          <ac:chgData name="Prof. Dr.Ir. Arif Djunaidy, M.Sc" userId="09574fc9-7f2a-46d4-a3fa-f039d963485c" providerId="ADAL" clId="{5C4D13C9-D28C-4949-96DF-C040D5ACB66E}" dt="2021-10-10T14:23:04.851" v="363"/>
          <ac:spMkLst>
            <pc:docMk/>
            <pc:sldMk cId="0" sldId="424"/>
            <ac:spMk id="15" creationId="{38D649AA-94F2-42D8-86FD-21454F064846}"/>
          </ac:spMkLst>
        </pc:spChg>
        <pc:spChg chg="mod">
          <ac:chgData name="Prof. Dr.Ir. Arif Djunaidy, M.Sc" userId="09574fc9-7f2a-46d4-a3fa-f039d963485c" providerId="ADAL" clId="{5C4D13C9-D28C-4949-96DF-C040D5ACB66E}" dt="2021-10-10T14:23:04.851" v="363"/>
          <ac:spMkLst>
            <pc:docMk/>
            <pc:sldMk cId="0" sldId="424"/>
            <ac:spMk id="16" creationId="{C20E30C9-FF8B-488D-BAF1-0100773BBCE2}"/>
          </ac:spMkLst>
        </pc:spChg>
        <pc:spChg chg="mod">
          <ac:chgData name="Prof. Dr.Ir. Arif Djunaidy, M.Sc" userId="09574fc9-7f2a-46d4-a3fa-f039d963485c" providerId="ADAL" clId="{5C4D13C9-D28C-4949-96DF-C040D5ACB66E}" dt="2021-10-10T14:23:04.851" v="363"/>
          <ac:spMkLst>
            <pc:docMk/>
            <pc:sldMk cId="0" sldId="424"/>
            <ac:spMk id="17" creationId="{3DA65CE3-EB70-4BA4-8552-8A34FD54DB08}"/>
          </ac:spMkLst>
        </pc:spChg>
        <pc:spChg chg="mod">
          <ac:chgData name="Prof. Dr.Ir. Arif Djunaidy, M.Sc" userId="09574fc9-7f2a-46d4-a3fa-f039d963485c" providerId="ADAL" clId="{5C4D13C9-D28C-4949-96DF-C040D5ACB66E}" dt="2021-10-10T13:44:59.500" v="167"/>
          <ac:spMkLst>
            <pc:docMk/>
            <pc:sldMk cId="0" sldId="424"/>
            <ac:spMk id="87042" creationId="{803CD8F6-CE34-4EC4-8F99-000D70A9F340}"/>
          </ac:spMkLst>
        </pc:spChg>
        <pc:spChg chg="mod">
          <ac:chgData name="Prof. Dr.Ir. Arif Djunaidy, M.Sc" userId="09574fc9-7f2a-46d4-a3fa-f039d963485c" providerId="ADAL" clId="{5C4D13C9-D28C-4949-96DF-C040D5ACB66E}" dt="2021-10-10T13:01:25.375" v="8" actId="207"/>
          <ac:spMkLst>
            <pc:docMk/>
            <pc:sldMk cId="0" sldId="424"/>
            <ac:spMk id="87043" creationId="{26843E45-8893-4B1B-82AA-8DB960B13D27}"/>
          </ac:spMkLst>
        </pc:spChg>
        <pc:grpChg chg="del">
          <ac:chgData name="Prof. Dr.Ir. Arif Djunaidy, M.Sc" userId="09574fc9-7f2a-46d4-a3fa-f039d963485c" providerId="ADAL" clId="{5C4D13C9-D28C-4949-96DF-C040D5ACB66E}" dt="2021-10-10T14:12:19.026" v="246" actId="478"/>
          <ac:grpSpMkLst>
            <pc:docMk/>
            <pc:sldMk cId="0" sldId="424"/>
            <ac:grpSpMk id="5" creationId="{9B277C5E-FDF0-4564-9E19-2319D4C6A4FD}"/>
          </ac:grpSpMkLst>
        </pc:grpChg>
        <pc:grpChg chg="add mod">
          <ac:chgData name="Prof. Dr.Ir. Arif Djunaidy, M.Sc" userId="09574fc9-7f2a-46d4-a3fa-f039d963485c" providerId="ADAL" clId="{5C4D13C9-D28C-4949-96DF-C040D5ACB66E}" dt="2021-10-10T14:23:04.851" v="363"/>
          <ac:grpSpMkLst>
            <pc:docMk/>
            <pc:sldMk cId="0" sldId="424"/>
            <ac:grpSpMk id="13" creationId="{0D8FF7BA-DD10-4A6C-9861-3196CFA80DF5}"/>
          </ac:grpSpMkLst>
        </pc:grpChg>
        <pc:picChg chg="mod">
          <ac:chgData name="Prof. Dr.Ir. Arif Djunaidy, M.Sc" userId="09574fc9-7f2a-46d4-a3fa-f039d963485c" providerId="ADAL" clId="{5C4D13C9-D28C-4949-96DF-C040D5ACB66E}" dt="2021-10-10T14:23:04.851" v="363"/>
          <ac:picMkLst>
            <pc:docMk/>
            <pc:sldMk cId="0" sldId="424"/>
            <ac:picMk id="14" creationId="{512EEC5A-C272-423A-B28E-90FC01445E61}"/>
          </ac:picMkLst>
        </pc:picChg>
      </pc:sldChg>
      <pc:sldChg chg="addSp delSp modSp mod">
        <pc:chgData name="Prof. Dr.Ir. Arif Djunaidy, M.Sc" userId="09574fc9-7f2a-46d4-a3fa-f039d963485c" providerId="ADAL" clId="{5C4D13C9-D28C-4949-96DF-C040D5ACB66E}" dt="2021-10-10T14:23:06.756" v="364"/>
        <pc:sldMkLst>
          <pc:docMk/>
          <pc:sldMk cId="0" sldId="425"/>
        </pc:sldMkLst>
        <pc:spChg chg="mod">
          <ac:chgData name="Prof. Dr.Ir. Arif Djunaidy, M.Sc" userId="09574fc9-7f2a-46d4-a3fa-f039d963485c" providerId="ADAL" clId="{5C4D13C9-D28C-4949-96DF-C040D5ACB66E}" dt="2021-10-10T14:23:06.756" v="364"/>
          <ac:spMkLst>
            <pc:docMk/>
            <pc:sldMk cId="0" sldId="425"/>
            <ac:spMk id="15" creationId="{0FF66E2E-D3AD-426A-83A9-B9D4B01589C9}"/>
          </ac:spMkLst>
        </pc:spChg>
        <pc:spChg chg="mod">
          <ac:chgData name="Prof. Dr.Ir. Arif Djunaidy, M.Sc" userId="09574fc9-7f2a-46d4-a3fa-f039d963485c" providerId="ADAL" clId="{5C4D13C9-D28C-4949-96DF-C040D5ACB66E}" dt="2021-10-10T14:23:06.756" v="364"/>
          <ac:spMkLst>
            <pc:docMk/>
            <pc:sldMk cId="0" sldId="425"/>
            <ac:spMk id="16" creationId="{23B24C98-C079-4F6A-AD99-B5E00C0294F8}"/>
          </ac:spMkLst>
        </pc:spChg>
        <pc:spChg chg="mod">
          <ac:chgData name="Prof. Dr.Ir. Arif Djunaidy, M.Sc" userId="09574fc9-7f2a-46d4-a3fa-f039d963485c" providerId="ADAL" clId="{5C4D13C9-D28C-4949-96DF-C040D5ACB66E}" dt="2021-10-10T14:23:06.756" v="364"/>
          <ac:spMkLst>
            <pc:docMk/>
            <pc:sldMk cId="0" sldId="425"/>
            <ac:spMk id="17" creationId="{6290439B-901C-4628-9AAA-FDFA81DA9615}"/>
          </ac:spMkLst>
        </pc:spChg>
        <pc:spChg chg="mod">
          <ac:chgData name="Prof. Dr.Ir. Arif Djunaidy, M.Sc" userId="09574fc9-7f2a-46d4-a3fa-f039d963485c" providerId="ADAL" clId="{5C4D13C9-D28C-4949-96DF-C040D5ACB66E}" dt="2021-10-10T13:03:35.544" v="35" actId="20577"/>
          <ac:spMkLst>
            <pc:docMk/>
            <pc:sldMk cId="0" sldId="425"/>
            <ac:spMk id="89090" creationId="{93FBC165-85E9-45CA-850A-A2EA43084520}"/>
          </ac:spMkLst>
        </pc:spChg>
        <pc:grpChg chg="del">
          <ac:chgData name="Prof. Dr.Ir. Arif Djunaidy, M.Sc" userId="09574fc9-7f2a-46d4-a3fa-f039d963485c" providerId="ADAL" clId="{5C4D13C9-D28C-4949-96DF-C040D5ACB66E}" dt="2021-10-10T14:12:20.846" v="247" actId="478"/>
          <ac:grpSpMkLst>
            <pc:docMk/>
            <pc:sldMk cId="0" sldId="425"/>
            <ac:grpSpMk id="5" creationId="{C51E387E-55F0-4F60-91B3-13AC278DCCBC}"/>
          </ac:grpSpMkLst>
        </pc:grpChg>
        <pc:grpChg chg="add mod">
          <ac:chgData name="Prof. Dr.Ir. Arif Djunaidy, M.Sc" userId="09574fc9-7f2a-46d4-a3fa-f039d963485c" providerId="ADAL" clId="{5C4D13C9-D28C-4949-96DF-C040D5ACB66E}" dt="2021-10-10T14:23:06.756" v="364"/>
          <ac:grpSpMkLst>
            <pc:docMk/>
            <pc:sldMk cId="0" sldId="425"/>
            <ac:grpSpMk id="13" creationId="{CD5B0F68-BA2D-4BCE-8E91-B8CAB6D1D412}"/>
          </ac:grpSpMkLst>
        </pc:grpChg>
        <pc:picChg chg="mod">
          <ac:chgData name="Prof. Dr.Ir. Arif Djunaidy, M.Sc" userId="09574fc9-7f2a-46d4-a3fa-f039d963485c" providerId="ADAL" clId="{5C4D13C9-D28C-4949-96DF-C040D5ACB66E}" dt="2021-10-10T14:23:06.756" v="364"/>
          <ac:picMkLst>
            <pc:docMk/>
            <pc:sldMk cId="0" sldId="425"/>
            <ac:picMk id="14" creationId="{2952CD34-1734-4A61-8FB1-61F4E819A5E4}"/>
          </ac:picMkLst>
        </pc:picChg>
      </pc:sldChg>
      <pc:sldChg chg="addSp delSp modSp mod">
        <pc:chgData name="Prof. Dr.Ir. Arif Djunaidy, M.Sc" userId="09574fc9-7f2a-46d4-a3fa-f039d963485c" providerId="ADAL" clId="{5C4D13C9-D28C-4949-96DF-C040D5ACB66E}" dt="2021-10-10T14:23:09.538" v="365"/>
        <pc:sldMkLst>
          <pc:docMk/>
          <pc:sldMk cId="0" sldId="426"/>
        </pc:sldMkLst>
        <pc:spChg chg="mod">
          <ac:chgData name="Prof. Dr.Ir. Arif Djunaidy, M.Sc" userId="09574fc9-7f2a-46d4-a3fa-f039d963485c" providerId="ADAL" clId="{5C4D13C9-D28C-4949-96DF-C040D5ACB66E}" dt="2021-10-10T14:23:09.538" v="365"/>
          <ac:spMkLst>
            <pc:docMk/>
            <pc:sldMk cId="0" sldId="426"/>
            <ac:spMk id="15" creationId="{52989DCE-2839-405C-B928-857BD551A05E}"/>
          </ac:spMkLst>
        </pc:spChg>
        <pc:spChg chg="mod">
          <ac:chgData name="Prof. Dr.Ir. Arif Djunaidy, M.Sc" userId="09574fc9-7f2a-46d4-a3fa-f039d963485c" providerId="ADAL" clId="{5C4D13C9-D28C-4949-96DF-C040D5ACB66E}" dt="2021-10-10T14:23:09.538" v="365"/>
          <ac:spMkLst>
            <pc:docMk/>
            <pc:sldMk cId="0" sldId="426"/>
            <ac:spMk id="16" creationId="{9A3203B9-C7F7-4F36-95DE-1BC8FF5AC5B6}"/>
          </ac:spMkLst>
        </pc:spChg>
        <pc:spChg chg="mod">
          <ac:chgData name="Prof. Dr.Ir. Arif Djunaidy, M.Sc" userId="09574fc9-7f2a-46d4-a3fa-f039d963485c" providerId="ADAL" clId="{5C4D13C9-D28C-4949-96DF-C040D5ACB66E}" dt="2021-10-10T14:23:09.538" v="365"/>
          <ac:spMkLst>
            <pc:docMk/>
            <pc:sldMk cId="0" sldId="426"/>
            <ac:spMk id="17" creationId="{461E861E-6796-464B-8E53-76764B795334}"/>
          </ac:spMkLst>
        </pc:spChg>
        <pc:spChg chg="mod">
          <ac:chgData name="Prof. Dr.Ir. Arif Djunaidy, M.Sc" userId="09574fc9-7f2a-46d4-a3fa-f039d963485c" providerId="ADAL" clId="{5C4D13C9-D28C-4949-96DF-C040D5ACB66E}" dt="2021-10-10T13:03:40.749" v="39" actId="20577"/>
          <ac:spMkLst>
            <pc:docMk/>
            <pc:sldMk cId="0" sldId="426"/>
            <ac:spMk id="90114" creationId="{052DB1D3-6D8D-4DFD-BA03-7D1ABA9DAA74}"/>
          </ac:spMkLst>
        </pc:spChg>
        <pc:grpChg chg="del">
          <ac:chgData name="Prof. Dr.Ir. Arif Djunaidy, M.Sc" userId="09574fc9-7f2a-46d4-a3fa-f039d963485c" providerId="ADAL" clId="{5C4D13C9-D28C-4949-96DF-C040D5ACB66E}" dt="2021-10-10T14:12:23.852" v="248" actId="478"/>
          <ac:grpSpMkLst>
            <pc:docMk/>
            <pc:sldMk cId="0" sldId="426"/>
            <ac:grpSpMk id="5" creationId="{19D6689B-B37D-4BA3-8572-BD1E624186E6}"/>
          </ac:grpSpMkLst>
        </pc:grpChg>
        <pc:grpChg chg="add mod">
          <ac:chgData name="Prof. Dr.Ir. Arif Djunaidy, M.Sc" userId="09574fc9-7f2a-46d4-a3fa-f039d963485c" providerId="ADAL" clId="{5C4D13C9-D28C-4949-96DF-C040D5ACB66E}" dt="2021-10-10T14:23:09.538" v="365"/>
          <ac:grpSpMkLst>
            <pc:docMk/>
            <pc:sldMk cId="0" sldId="426"/>
            <ac:grpSpMk id="13" creationId="{C0B65D81-B480-463E-BD54-3B1FC0A62038}"/>
          </ac:grpSpMkLst>
        </pc:grpChg>
        <pc:picChg chg="mod">
          <ac:chgData name="Prof. Dr.Ir. Arif Djunaidy, M.Sc" userId="09574fc9-7f2a-46d4-a3fa-f039d963485c" providerId="ADAL" clId="{5C4D13C9-D28C-4949-96DF-C040D5ACB66E}" dt="2021-10-10T14:23:09.538" v="365"/>
          <ac:picMkLst>
            <pc:docMk/>
            <pc:sldMk cId="0" sldId="426"/>
            <ac:picMk id="14" creationId="{FB8C5CEA-EB8D-4E6A-98D8-5D2775FDE53A}"/>
          </ac:picMkLst>
        </pc:picChg>
      </pc:sldChg>
      <pc:sldChg chg="addSp delSp modSp mod">
        <pc:chgData name="Prof. Dr.Ir. Arif Djunaidy, M.Sc" userId="09574fc9-7f2a-46d4-a3fa-f039d963485c" providerId="ADAL" clId="{5C4D13C9-D28C-4949-96DF-C040D5ACB66E}" dt="2021-10-10T14:23:11.871" v="366"/>
        <pc:sldMkLst>
          <pc:docMk/>
          <pc:sldMk cId="0" sldId="427"/>
        </pc:sldMkLst>
        <pc:spChg chg="mod">
          <ac:chgData name="Prof. Dr.Ir. Arif Djunaidy, M.Sc" userId="09574fc9-7f2a-46d4-a3fa-f039d963485c" providerId="ADAL" clId="{5C4D13C9-D28C-4949-96DF-C040D5ACB66E}" dt="2021-10-10T14:23:11.871" v="366"/>
          <ac:spMkLst>
            <pc:docMk/>
            <pc:sldMk cId="0" sldId="427"/>
            <ac:spMk id="15" creationId="{CC544CA0-62B1-43BA-9DC8-EAF0BA8F869D}"/>
          </ac:spMkLst>
        </pc:spChg>
        <pc:spChg chg="mod">
          <ac:chgData name="Prof. Dr.Ir. Arif Djunaidy, M.Sc" userId="09574fc9-7f2a-46d4-a3fa-f039d963485c" providerId="ADAL" clId="{5C4D13C9-D28C-4949-96DF-C040D5ACB66E}" dt="2021-10-10T14:23:11.871" v="366"/>
          <ac:spMkLst>
            <pc:docMk/>
            <pc:sldMk cId="0" sldId="427"/>
            <ac:spMk id="16" creationId="{F00DEF09-B16D-4E84-B7F1-03D9C0B6AD02}"/>
          </ac:spMkLst>
        </pc:spChg>
        <pc:spChg chg="mod">
          <ac:chgData name="Prof. Dr.Ir. Arif Djunaidy, M.Sc" userId="09574fc9-7f2a-46d4-a3fa-f039d963485c" providerId="ADAL" clId="{5C4D13C9-D28C-4949-96DF-C040D5ACB66E}" dt="2021-10-10T14:23:11.871" v="366"/>
          <ac:spMkLst>
            <pc:docMk/>
            <pc:sldMk cId="0" sldId="427"/>
            <ac:spMk id="17" creationId="{4AF96196-9FF5-4070-8810-EF87547DE4A3}"/>
          </ac:spMkLst>
        </pc:spChg>
        <pc:spChg chg="mod">
          <ac:chgData name="Prof. Dr.Ir. Arif Djunaidy, M.Sc" userId="09574fc9-7f2a-46d4-a3fa-f039d963485c" providerId="ADAL" clId="{5C4D13C9-D28C-4949-96DF-C040D5ACB66E}" dt="2021-10-10T13:03:46.468" v="43" actId="20577"/>
          <ac:spMkLst>
            <pc:docMk/>
            <pc:sldMk cId="0" sldId="427"/>
            <ac:spMk id="91138" creationId="{B902CE35-4AD7-4E89-8CDD-5E40FA3F125D}"/>
          </ac:spMkLst>
        </pc:spChg>
        <pc:grpChg chg="del">
          <ac:chgData name="Prof. Dr.Ir. Arif Djunaidy, M.Sc" userId="09574fc9-7f2a-46d4-a3fa-f039d963485c" providerId="ADAL" clId="{5C4D13C9-D28C-4949-96DF-C040D5ACB66E}" dt="2021-10-10T14:12:26.193" v="249" actId="478"/>
          <ac:grpSpMkLst>
            <pc:docMk/>
            <pc:sldMk cId="0" sldId="427"/>
            <ac:grpSpMk id="5" creationId="{52930EA3-60BD-40B9-B82D-DC704F104499}"/>
          </ac:grpSpMkLst>
        </pc:grpChg>
        <pc:grpChg chg="add mod">
          <ac:chgData name="Prof. Dr.Ir. Arif Djunaidy, M.Sc" userId="09574fc9-7f2a-46d4-a3fa-f039d963485c" providerId="ADAL" clId="{5C4D13C9-D28C-4949-96DF-C040D5ACB66E}" dt="2021-10-10T14:23:11.871" v="366"/>
          <ac:grpSpMkLst>
            <pc:docMk/>
            <pc:sldMk cId="0" sldId="427"/>
            <ac:grpSpMk id="13" creationId="{28F38C9E-F530-4978-B6C6-758AECE6E079}"/>
          </ac:grpSpMkLst>
        </pc:grpChg>
        <pc:picChg chg="mod">
          <ac:chgData name="Prof. Dr.Ir. Arif Djunaidy, M.Sc" userId="09574fc9-7f2a-46d4-a3fa-f039d963485c" providerId="ADAL" clId="{5C4D13C9-D28C-4949-96DF-C040D5ACB66E}" dt="2021-10-10T14:23:11.871" v="366"/>
          <ac:picMkLst>
            <pc:docMk/>
            <pc:sldMk cId="0" sldId="427"/>
            <ac:picMk id="14" creationId="{791472E6-20F8-4C60-B833-2877F693D2F2}"/>
          </ac:picMkLst>
        </pc:picChg>
      </pc:sldChg>
      <pc:sldChg chg="addSp delSp modSp mod modNotes">
        <pc:chgData name="Prof. Dr.Ir. Arif Djunaidy, M.Sc" userId="09574fc9-7f2a-46d4-a3fa-f039d963485c" providerId="ADAL" clId="{5C4D13C9-D28C-4949-96DF-C040D5ACB66E}" dt="2021-10-10T14:23:13.110" v="367"/>
        <pc:sldMkLst>
          <pc:docMk/>
          <pc:sldMk cId="0" sldId="429"/>
        </pc:sldMkLst>
        <pc:spChg chg="mod">
          <ac:chgData name="Prof. Dr.Ir. Arif Djunaidy, M.Sc" userId="09574fc9-7f2a-46d4-a3fa-f039d963485c" providerId="ADAL" clId="{5C4D13C9-D28C-4949-96DF-C040D5ACB66E}" dt="2021-10-10T14:23:13.110" v="367"/>
          <ac:spMkLst>
            <pc:docMk/>
            <pc:sldMk cId="0" sldId="429"/>
            <ac:spMk id="15" creationId="{4852D24E-B422-4DEF-9282-BE8CA32FF946}"/>
          </ac:spMkLst>
        </pc:spChg>
        <pc:spChg chg="mod">
          <ac:chgData name="Prof. Dr.Ir. Arif Djunaidy, M.Sc" userId="09574fc9-7f2a-46d4-a3fa-f039d963485c" providerId="ADAL" clId="{5C4D13C9-D28C-4949-96DF-C040D5ACB66E}" dt="2021-10-10T14:23:13.110" v="367"/>
          <ac:spMkLst>
            <pc:docMk/>
            <pc:sldMk cId="0" sldId="429"/>
            <ac:spMk id="16" creationId="{FE71EBF2-5DCB-45B1-B3E8-05D7CE88F6BE}"/>
          </ac:spMkLst>
        </pc:spChg>
        <pc:spChg chg="mod">
          <ac:chgData name="Prof. Dr.Ir. Arif Djunaidy, M.Sc" userId="09574fc9-7f2a-46d4-a3fa-f039d963485c" providerId="ADAL" clId="{5C4D13C9-D28C-4949-96DF-C040D5ACB66E}" dt="2021-10-10T14:23:13.110" v="367"/>
          <ac:spMkLst>
            <pc:docMk/>
            <pc:sldMk cId="0" sldId="429"/>
            <ac:spMk id="17" creationId="{7F990438-EC99-4889-AC3F-6522AEF7CC0F}"/>
          </ac:spMkLst>
        </pc:spChg>
        <pc:spChg chg="mod">
          <ac:chgData name="Prof. Dr.Ir. Arif Djunaidy, M.Sc" userId="09574fc9-7f2a-46d4-a3fa-f039d963485c" providerId="ADAL" clId="{5C4D13C9-D28C-4949-96DF-C040D5ACB66E}" dt="2021-10-10T13:04:14.175" v="44" actId="113"/>
          <ac:spMkLst>
            <pc:docMk/>
            <pc:sldMk cId="0" sldId="429"/>
            <ac:spMk id="720899" creationId="{A4F78D88-522B-4862-98CF-178385906593}"/>
          </ac:spMkLst>
        </pc:spChg>
        <pc:grpChg chg="del">
          <ac:chgData name="Prof. Dr.Ir. Arif Djunaidy, M.Sc" userId="09574fc9-7f2a-46d4-a3fa-f039d963485c" providerId="ADAL" clId="{5C4D13C9-D28C-4949-96DF-C040D5ACB66E}" dt="2021-10-10T14:12:27.929" v="250" actId="478"/>
          <ac:grpSpMkLst>
            <pc:docMk/>
            <pc:sldMk cId="0" sldId="429"/>
            <ac:grpSpMk id="5" creationId="{4816C1FD-738E-47AD-A198-C911A28A1EEA}"/>
          </ac:grpSpMkLst>
        </pc:grpChg>
        <pc:grpChg chg="add mod">
          <ac:chgData name="Prof. Dr.Ir. Arif Djunaidy, M.Sc" userId="09574fc9-7f2a-46d4-a3fa-f039d963485c" providerId="ADAL" clId="{5C4D13C9-D28C-4949-96DF-C040D5ACB66E}" dt="2021-10-10T14:23:13.110" v="367"/>
          <ac:grpSpMkLst>
            <pc:docMk/>
            <pc:sldMk cId="0" sldId="429"/>
            <ac:grpSpMk id="13" creationId="{B9549BB4-6E27-4CF5-B41D-C28001387F15}"/>
          </ac:grpSpMkLst>
        </pc:grpChg>
        <pc:picChg chg="mod">
          <ac:chgData name="Prof. Dr.Ir. Arif Djunaidy, M.Sc" userId="09574fc9-7f2a-46d4-a3fa-f039d963485c" providerId="ADAL" clId="{5C4D13C9-D28C-4949-96DF-C040D5ACB66E}" dt="2021-10-10T14:23:13.110" v="367"/>
          <ac:picMkLst>
            <pc:docMk/>
            <pc:sldMk cId="0" sldId="429"/>
            <ac:picMk id="14" creationId="{34A2B7DA-51BF-442F-963B-C88B49DA16BC}"/>
          </ac:picMkLst>
        </pc:picChg>
      </pc:sldChg>
      <pc:sldMasterChg chg="delSp modSp mod addSldLayout modSldLayout">
        <pc:chgData name="Prof. Dr.Ir. Arif Djunaidy, M.Sc" userId="09574fc9-7f2a-46d4-a3fa-f039d963485c" providerId="ADAL" clId="{5C4D13C9-D28C-4949-96DF-C040D5ACB66E}" dt="2021-10-10T14:15:02.340" v="258"/>
        <pc:sldMasterMkLst>
          <pc:docMk/>
          <pc:sldMasterMk cId="0" sldId="2147483648"/>
        </pc:sldMasterMkLst>
        <pc:spChg chg="del">
          <ac:chgData name="Prof. Dr.Ir. Arif Djunaidy, M.Sc" userId="09574fc9-7f2a-46d4-a3fa-f039d963485c" providerId="ADAL" clId="{5C4D13C9-D28C-4949-96DF-C040D5ACB66E}" dt="2021-10-10T13:50:57.298" v="175" actId="478"/>
          <ac:spMkLst>
            <pc:docMk/>
            <pc:sldMasterMk cId="0" sldId="2147483648"/>
            <ac:spMk id="5" creationId="{B173FFB6-2233-4DFB-B299-4DAFCA2705FF}"/>
          </ac:spMkLst>
        </pc:spChg>
        <pc:spChg chg="del mod">
          <ac:chgData name="Prof. Dr.Ir. Arif Djunaidy, M.Sc" userId="09574fc9-7f2a-46d4-a3fa-f039d963485c" providerId="ADAL" clId="{5C4D13C9-D28C-4949-96DF-C040D5ACB66E}" dt="2021-10-10T13:42:58.196" v="166" actId="478"/>
          <ac:spMkLst>
            <pc:docMk/>
            <pc:sldMasterMk cId="0" sldId="2147483648"/>
            <ac:spMk id="6" creationId="{E115F776-7471-487E-AE18-1BBE1730580E}"/>
          </ac:spMkLst>
        </pc:spChg>
        <pc:sldLayoutChg chg="delSp modSp mod">
          <pc:chgData name="Prof. Dr.Ir. Arif Djunaidy, M.Sc" userId="09574fc9-7f2a-46d4-a3fa-f039d963485c" providerId="ADAL" clId="{5C4D13C9-D28C-4949-96DF-C040D5ACB66E}" dt="2021-10-10T13:46:57.412" v="170" actId="478"/>
          <pc:sldLayoutMkLst>
            <pc:docMk/>
            <pc:sldMasterMk cId="0" sldId="2147483648"/>
            <pc:sldLayoutMk cId="1111482015" sldId="2147483649"/>
          </pc:sldLayoutMkLst>
          <pc:spChg chg="del mod">
            <ac:chgData name="Prof. Dr.Ir. Arif Djunaidy, M.Sc" userId="09574fc9-7f2a-46d4-a3fa-f039d963485c" providerId="ADAL" clId="{5C4D13C9-D28C-4949-96DF-C040D5ACB66E}" dt="2021-10-10T13:46:57.412" v="170" actId="478"/>
            <ac:spMkLst>
              <pc:docMk/>
              <pc:sldMasterMk cId="0" sldId="2147483648"/>
              <pc:sldLayoutMk cId="1111482015" sldId="2147483649"/>
              <ac:spMk id="6" creationId="{6D20A745-E46F-434A-A3F3-9BED40CD867B}"/>
            </ac:spMkLst>
          </pc:spChg>
        </pc:sldLayoutChg>
        <pc:sldLayoutChg chg="addSp delSp modSp mod">
          <pc:chgData name="Prof. Dr.Ir. Arif Djunaidy, M.Sc" userId="09574fc9-7f2a-46d4-a3fa-f039d963485c" providerId="ADAL" clId="{5C4D13C9-D28C-4949-96DF-C040D5ACB66E}" dt="2021-10-10T14:15:02.340" v="258"/>
          <pc:sldLayoutMkLst>
            <pc:docMk/>
            <pc:sldMasterMk cId="0" sldId="2147483648"/>
            <pc:sldLayoutMk cId="4257298775" sldId="2147483650"/>
          </pc:sldLayoutMkLst>
          <pc:spChg chg="del">
            <ac:chgData name="Prof. Dr.Ir. Arif Djunaidy, M.Sc" userId="09574fc9-7f2a-46d4-a3fa-f039d963485c" providerId="ADAL" clId="{5C4D13C9-D28C-4949-96DF-C040D5ACB66E}" dt="2021-10-10T13:44:59.500" v="167"/>
            <ac:spMkLst>
              <pc:docMk/>
              <pc:sldMasterMk cId="0" sldId="2147483648"/>
              <pc:sldLayoutMk cId="4257298775" sldId="2147483650"/>
              <ac:spMk id="2" creationId="{00000000-0000-0000-0000-000000000000}"/>
            </ac:spMkLst>
          </pc:spChg>
          <pc:spChg chg="del">
            <ac:chgData name="Prof. Dr.Ir. Arif Djunaidy, M.Sc" userId="09574fc9-7f2a-46d4-a3fa-f039d963485c" providerId="ADAL" clId="{5C4D13C9-D28C-4949-96DF-C040D5ACB66E}" dt="2021-10-10T14:13:37.578" v="252" actId="478"/>
            <ac:spMkLst>
              <pc:docMk/>
              <pc:sldMasterMk cId="0" sldId="2147483648"/>
              <pc:sldLayoutMk cId="4257298775" sldId="2147483650"/>
              <ac:spMk id="4" creationId="{08D3AF78-C951-496B-88B0-D1BF5F59E588}"/>
            </ac:spMkLst>
          </pc:spChg>
          <pc:spChg chg="del">
            <ac:chgData name="Prof. Dr.Ir. Arif Djunaidy, M.Sc" userId="09574fc9-7f2a-46d4-a3fa-f039d963485c" providerId="ADAL" clId="{5C4D13C9-D28C-4949-96DF-C040D5ACB66E}" dt="2021-10-10T14:13:36.382" v="251" actId="478"/>
            <ac:spMkLst>
              <pc:docMk/>
              <pc:sldMasterMk cId="0" sldId="2147483648"/>
              <pc:sldLayoutMk cId="4257298775" sldId="2147483650"/>
              <ac:spMk id="5" creationId="{23079A6A-97C3-4FE0-84DC-B2E42402967C}"/>
            </ac:spMkLst>
          </pc:spChg>
          <pc:spChg chg="add del">
            <ac:chgData name="Prof. Dr.Ir. Arif Djunaidy, M.Sc" userId="09574fc9-7f2a-46d4-a3fa-f039d963485c" providerId="ADAL" clId="{5C4D13C9-D28C-4949-96DF-C040D5ACB66E}" dt="2021-10-10T13:39:34.226" v="162" actId="478"/>
            <ac:spMkLst>
              <pc:docMk/>
              <pc:sldMasterMk cId="0" sldId="2147483648"/>
              <pc:sldLayoutMk cId="4257298775" sldId="2147483650"/>
              <ac:spMk id="6" creationId="{1E782501-EC03-4933-8AAC-81C8AF6FA93C}"/>
            </ac:spMkLst>
          </pc:spChg>
          <pc:spChg chg="add mod">
            <ac:chgData name="Prof. Dr.Ir. Arif Djunaidy, M.Sc" userId="09574fc9-7f2a-46d4-a3fa-f039d963485c" providerId="ADAL" clId="{5C4D13C9-D28C-4949-96DF-C040D5ACB66E}" dt="2021-10-10T13:45:00.749" v="168"/>
            <ac:spMkLst>
              <pc:docMk/>
              <pc:sldMasterMk cId="0" sldId="2147483648"/>
              <pc:sldLayoutMk cId="4257298775" sldId="2147483650"/>
              <ac:spMk id="7" creationId="{708858CF-693B-488C-996B-D9478518DEF4}"/>
            </ac:spMkLst>
          </pc:spChg>
          <pc:spChg chg="add del">
            <ac:chgData name="Prof. Dr.Ir. Arif Djunaidy, M.Sc" userId="09574fc9-7f2a-46d4-a3fa-f039d963485c" providerId="ADAL" clId="{5C4D13C9-D28C-4949-96DF-C040D5ACB66E}" dt="2021-10-10T13:21:36.927" v="151" actId="11529"/>
            <ac:spMkLst>
              <pc:docMk/>
              <pc:sldMasterMk cId="0" sldId="2147483648"/>
              <pc:sldLayoutMk cId="4257298775" sldId="2147483650"/>
              <ac:spMk id="7" creationId="{DC3AB3AF-6AE3-4285-964A-F95F93757803}"/>
            </ac:spMkLst>
          </pc:spChg>
          <pc:spChg chg="add del mod">
            <ac:chgData name="Prof. Dr.Ir. Arif Djunaidy, M.Sc" userId="09574fc9-7f2a-46d4-a3fa-f039d963485c" providerId="ADAL" clId="{5C4D13C9-D28C-4949-96DF-C040D5ACB66E}" dt="2021-10-10T13:21:36.927" v="151" actId="11529"/>
            <ac:spMkLst>
              <pc:docMk/>
              <pc:sldMasterMk cId="0" sldId="2147483648"/>
              <pc:sldLayoutMk cId="4257298775" sldId="2147483650"/>
              <ac:spMk id="8" creationId="{746C6E1F-76A0-4808-94A6-A9DDB01BECB9}"/>
            </ac:spMkLst>
          </pc:spChg>
          <pc:spChg chg="mod">
            <ac:chgData name="Prof. Dr.Ir. Arif Djunaidy, M.Sc" userId="09574fc9-7f2a-46d4-a3fa-f039d963485c" providerId="ADAL" clId="{5C4D13C9-D28C-4949-96DF-C040D5ACB66E}" dt="2021-10-10T14:13:38.766" v="253"/>
            <ac:spMkLst>
              <pc:docMk/>
              <pc:sldMasterMk cId="0" sldId="2147483648"/>
              <pc:sldLayoutMk cId="4257298775" sldId="2147483650"/>
              <ac:spMk id="10" creationId="{24D55244-086F-419E-9981-77A549C27F7E}"/>
            </ac:spMkLst>
          </pc:spChg>
          <pc:spChg chg="mod">
            <ac:chgData name="Prof. Dr.Ir. Arif Djunaidy, M.Sc" userId="09574fc9-7f2a-46d4-a3fa-f039d963485c" providerId="ADAL" clId="{5C4D13C9-D28C-4949-96DF-C040D5ACB66E}" dt="2021-10-10T14:13:38.766" v="253"/>
            <ac:spMkLst>
              <pc:docMk/>
              <pc:sldMasterMk cId="0" sldId="2147483648"/>
              <pc:sldLayoutMk cId="4257298775" sldId="2147483650"/>
              <ac:spMk id="11" creationId="{E027EB23-6605-40AE-B8DE-02B445F3ABC2}"/>
            </ac:spMkLst>
          </pc:spChg>
          <pc:spChg chg="mod">
            <ac:chgData name="Prof. Dr.Ir. Arif Djunaidy, M.Sc" userId="09574fc9-7f2a-46d4-a3fa-f039d963485c" providerId="ADAL" clId="{5C4D13C9-D28C-4949-96DF-C040D5ACB66E}" dt="2021-10-10T14:13:38.766" v="253"/>
            <ac:spMkLst>
              <pc:docMk/>
              <pc:sldMasterMk cId="0" sldId="2147483648"/>
              <pc:sldLayoutMk cId="4257298775" sldId="2147483650"/>
              <ac:spMk id="12" creationId="{67DA589F-C801-418D-BED4-2C27EA68FC6A}"/>
            </ac:spMkLst>
          </pc:spChg>
          <pc:grpChg chg="add del mod">
            <ac:chgData name="Prof. Dr.Ir. Arif Djunaidy, M.Sc" userId="09574fc9-7f2a-46d4-a3fa-f039d963485c" providerId="ADAL" clId="{5C4D13C9-D28C-4949-96DF-C040D5ACB66E}" dt="2021-10-10T14:15:02.340" v="258"/>
            <ac:grpSpMkLst>
              <pc:docMk/>
              <pc:sldMasterMk cId="0" sldId="2147483648"/>
              <pc:sldLayoutMk cId="4257298775" sldId="2147483650"/>
              <ac:grpSpMk id="8" creationId="{189A32B5-8C4E-4AA3-8D0A-E17B1735A0E9}"/>
            </ac:grpSpMkLst>
          </pc:grpChg>
          <pc:picChg chg="mod">
            <ac:chgData name="Prof. Dr.Ir. Arif Djunaidy, M.Sc" userId="09574fc9-7f2a-46d4-a3fa-f039d963485c" providerId="ADAL" clId="{5C4D13C9-D28C-4949-96DF-C040D5ACB66E}" dt="2021-10-10T14:13:38.766" v="253"/>
            <ac:picMkLst>
              <pc:docMk/>
              <pc:sldMasterMk cId="0" sldId="2147483648"/>
              <pc:sldLayoutMk cId="4257298775" sldId="2147483650"/>
              <ac:picMk id="9" creationId="{CC4CC7F8-57E5-4703-BB58-126349F12A7F}"/>
            </ac:picMkLst>
          </pc:picChg>
        </pc:sldLayoutChg>
        <pc:sldLayoutChg chg="modSp mod">
          <pc:chgData name="Prof. Dr.Ir. Arif Djunaidy, M.Sc" userId="09574fc9-7f2a-46d4-a3fa-f039d963485c" providerId="ADAL" clId="{5C4D13C9-D28C-4949-96DF-C040D5ACB66E}" dt="2021-10-10T13:40:28.881" v="163" actId="6549"/>
          <pc:sldLayoutMkLst>
            <pc:docMk/>
            <pc:sldMasterMk cId="0" sldId="2147483648"/>
            <pc:sldLayoutMk cId="3151809661" sldId="2147483651"/>
          </pc:sldLayoutMkLst>
          <pc:spChg chg="mod">
            <ac:chgData name="Prof. Dr.Ir. Arif Djunaidy, M.Sc" userId="09574fc9-7f2a-46d4-a3fa-f039d963485c" providerId="ADAL" clId="{5C4D13C9-D28C-4949-96DF-C040D5ACB66E}" dt="2021-10-10T13:40:28.881" v="163" actId="6549"/>
            <ac:spMkLst>
              <pc:docMk/>
              <pc:sldMasterMk cId="0" sldId="2147483648"/>
              <pc:sldLayoutMk cId="3151809661" sldId="2147483651"/>
              <ac:spMk id="6" creationId="{173D3A80-877D-46AE-A58E-BF3EB0BCE691}"/>
            </ac:spMkLst>
          </pc:spChg>
        </pc:sldLayoutChg>
        <pc:sldLayoutChg chg="delSp mod">
          <pc:chgData name="Prof. Dr.Ir. Arif Djunaidy, M.Sc" userId="09574fc9-7f2a-46d4-a3fa-f039d963485c" providerId="ADAL" clId="{5C4D13C9-D28C-4949-96DF-C040D5ACB66E}" dt="2021-10-10T13:48:47.989" v="173" actId="478"/>
          <pc:sldLayoutMkLst>
            <pc:docMk/>
            <pc:sldMasterMk cId="0" sldId="2147483648"/>
            <pc:sldLayoutMk cId="281082599" sldId="2147483654"/>
          </pc:sldLayoutMkLst>
          <pc:spChg chg="del">
            <ac:chgData name="Prof. Dr.Ir. Arif Djunaidy, M.Sc" userId="09574fc9-7f2a-46d4-a3fa-f039d963485c" providerId="ADAL" clId="{5C4D13C9-D28C-4949-96DF-C040D5ACB66E}" dt="2021-10-10T13:48:47.989" v="173" actId="478"/>
            <ac:spMkLst>
              <pc:docMk/>
              <pc:sldMasterMk cId="0" sldId="2147483648"/>
              <pc:sldLayoutMk cId="281082599" sldId="2147483654"/>
              <ac:spMk id="5" creationId="{9482F0ED-7A63-45AC-95F1-BA48E66239A5}"/>
            </ac:spMkLst>
          </pc:spChg>
        </pc:sldLayoutChg>
        <pc:sldLayoutChg chg="delSp mod">
          <pc:chgData name="Prof. Dr.Ir. Arif Djunaidy, M.Sc" userId="09574fc9-7f2a-46d4-a3fa-f039d963485c" providerId="ADAL" clId="{5C4D13C9-D28C-4949-96DF-C040D5ACB66E}" dt="2021-10-10T13:49:01.419" v="174" actId="478"/>
          <pc:sldLayoutMkLst>
            <pc:docMk/>
            <pc:sldMasterMk cId="0" sldId="2147483648"/>
            <pc:sldLayoutMk cId="1104299496" sldId="2147483655"/>
          </pc:sldLayoutMkLst>
          <pc:spChg chg="del">
            <ac:chgData name="Prof. Dr.Ir. Arif Djunaidy, M.Sc" userId="09574fc9-7f2a-46d4-a3fa-f039d963485c" providerId="ADAL" clId="{5C4D13C9-D28C-4949-96DF-C040D5ACB66E}" dt="2021-10-10T13:49:01.419" v="174" actId="478"/>
            <ac:spMkLst>
              <pc:docMk/>
              <pc:sldMasterMk cId="0" sldId="2147483648"/>
              <pc:sldLayoutMk cId="1104299496" sldId="2147483655"/>
              <ac:spMk id="4" creationId="{20FA3C8C-FE1B-4B1F-94CE-350E1C0F7430}"/>
            </ac:spMkLst>
          </pc:spChg>
        </pc:sldLayoutChg>
        <pc:sldLayoutChg chg="new mod">
          <pc:chgData name="Prof. Dr.Ir. Arif Djunaidy, M.Sc" userId="09574fc9-7f2a-46d4-a3fa-f039d963485c" providerId="ADAL" clId="{5C4D13C9-D28C-4949-96DF-C040D5ACB66E}" dt="2021-10-10T13:45:06.251" v="169" actId="11236"/>
          <pc:sldLayoutMkLst>
            <pc:docMk/>
            <pc:sldMasterMk cId="0" sldId="2147483648"/>
            <pc:sldLayoutMk cId="1795859053" sldId="2147483660"/>
          </pc:sldLayoutMkLst>
        </pc:sldLayoutChg>
        <pc:sldLayoutChg chg="new mod">
          <pc:chgData name="Prof. Dr.Ir. Arif Djunaidy, M.Sc" userId="09574fc9-7f2a-46d4-a3fa-f039d963485c" providerId="ADAL" clId="{5C4D13C9-D28C-4949-96DF-C040D5ACB66E}" dt="2021-10-10T13:53:25.580" v="176" actId="11236"/>
          <pc:sldLayoutMkLst>
            <pc:docMk/>
            <pc:sldMasterMk cId="0" sldId="2147483648"/>
            <pc:sldLayoutMk cId="3835078133" sldId="2147483661"/>
          </pc:sldLayoutMkLst>
        </pc:sldLayoutChg>
      </pc:sldMasterChg>
    </pc:docChg>
  </pc:docChgLst>
  <pc:docChgLst>
    <pc:chgData name="Arif Djunaidy" userId="09574fc9-7f2a-46d4-a3fa-f039d963485c" providerId="ADAL" clId="{8C702E79-8511-47B2-8E68-2F89AA011E1F}"/>
    <pc:docChg chg="delSld modSld">
      <pc:chgData name="Arif Djunaidy" userId="09574fc9-7f2a-46d4-a3fa-f039d963485c" providerId="ADAL" clId="{8C702E79-8511-47B2-8E68-2F89AA011E1F}" dt="2022-10-06T08:53:03.590" v="3" actId="47"/>
      <pc:docMkLst>
        <pc:docMk/>
      </pc:docMkLst>
      <pc:sldChg chg="addSp delSp modSp">
        <pc:chgData name="Arif Djunaidy" userId="09574fc9-7f2a-46d4-a3fa-f039d963485c" providerId="ADAL" clId="{8C702E79-8511-47B2-8E68-2F89AA011E1F}" dt="2022-10-06T08:52:40.287" v="2"/>
        <pc:sldMkLst>
          <pc:docMk/>
          <pc:sldMk cId="0" sldId="390"/>
        </pc:sldMkLst>
        <pc:spChg chg="add del mod">
          <ac:chgData name="Arif Djunaidy" userId="09574fc9-7f2a-46d4-a3fa-f039d963485c" providerId="ADAL" clId="{8C702E79-8511-47B2-8E68-2F89AA011E1F}" dt="2022-10-06T08:52:34.557" v="1" actId="478"/>
          <ac:spMkLst>
            <pc:docMk/>
            <pc:sldMk cId="0" sldId="390"/>
            <ac:spMk id="2" creationId="{446F44BF-EC00-2997-27C4-B9044C2BA120}"/>
          </ac:spMkLst>
        </pc:spChg>
        <pc:spChg chg="add mod">
          <ac:chgData name="Arif Djunaidy" userId="09574fc9-7f2a-46d4-a3fa-f039d963485c" providerId="ADAL" clId="{8C702E79-8511-47B2-8E68-2F89AA011E1F}" dt="2022-10-06T08:52:40.287" v="2"/>
          <ac:spMkLst>
            <pc:docMk/>
            <pc:sldMk cId="0" sldId="390"/>
            <ac:spMk id="3" creationId="{129A18B5-AA60-3DF7-E98F-B762099C60AE}"/>
          </ac:spMkLst>
        </pc:spChg>
        <pc:spChg chg="del">
          <ac:chgData name="Arif Djunaidy" userId="09574fc9-7f2a-46d4-a3fa-f039d963485c" providerId="ADAL" clId="{8C702E79-8511-47B2-8E68-2F89AA011E1F}" dt="2022-10-06T08:52:27.762" v="0" actId="478"/>
          <ac:spMkLst>
            <pc:docMk/>
            <pc:sldMk cId="0" sldId="390"/>
            <ac:spMk id="18435" creationId="{7B902E5F-7B09-475E-B2C2-10E40A66BDBE}"/>
          </ac:spMkLst>
        </pc:spChg>
      </pc:sldChg>
      <pc:sldChg chg="del">
        <pc:chgData name="Arif Djunaidy" userId="09574fc9-7f2a-46d4-a3fa-f039d963485c" providerId="ADAL" clId="{8C702E79-8511-47B2-8E68-2F89AA011E1F}" dt="2022-10-06T08:53:03.590" v="3" actId="47"/>
        <pc:sldMkLst>
          <pc:docMk/>
          <pc:sldMk cId="0" sldId="391"/>
        </pc:sldMkLst>
      </pc:sldChg>
    </pc:docChg>
  </pc:docChgLst>
  <pc:docChgLst>
    <pc:chgData name="Prof. Dr.Ir. Arif Djunaidy, M.Sc" userId="09574fc9-7f2a-46d4-a3fa-f039d963485c" providerId="ADAL" clId="{67B55D9E-59DD-43B4-878B-0C01EBC254A1}"/>
    <pc:docChg chg="custSel addSld delSld modSld">
      <pc:chgData name="Prof. Dr.Ir. Arif Djunaidy, M.Sc" userId="09574fc9-7f2a-46d4-a3fa-f039d963485c" providerId="ADAL" clId="{67B55D9E-59DD-43B4-878B-0C01EBC254A1}" dt="2020-11-01T13:33:04.737" v="257" actId="108"/>
      <pc:docMkLst>
        <pc:docMk/>
      </pc:docMkLst>
      <pc:sldChg chg="modSp mod">
        <pc:chgData name="Prof. Dr.Ir. Arif Djunaidy, M.Sc" userId="09574fc9-7f2a-46d4-a3fa-f039d963485c" providerId="ADAL" clId="{67B55D9E-59DD-43B4-878B-0C01EBC254A1}" dt="2020-11-01T10:03:13.164" v="99" actId="20577"/>
        <pc:sldMkLst>
          <pc:docMk/>
          <pc:sldMk cId="0" sldId="305"/>
        </pc:sldMkLst>
        <pc:spChg chg="mod">
          <ac:chgData name="Prof. Dr.Ir. Arif Djunaidy, M.Sc" userId="09574fc9-7f2a-46d4-a3fa-f039d963485c" providerId="ADAL" clId="{67B55D9E-59DD-43B4-878B-0C01EBC254A1}" dt="2020-11-01T10:03:13.164" v="99" actId="20577"/>
          <ac:spMkLst>
            <pc:docMk/>
            <pc:sldMk cId="0" sldId="305"/>
            <ac:spMk id="97281" creationId="{7CA0762D-2965-4004-A3DF-7B64C51131B0}"/>
          </ac:spMkLst>
        </pc:spChg>
      </pc:sldChg>
      <pc:sldChg chg="addSp modSp add mod">
        <pc:chgData name="Prof. Dr.Ir. Arif Djunaidy, M.Sc" userId="09574fc9-7f2a-46d4-a3fa-f039d963485c" providerId="ADAL" clId="{67B55D9E-59DD-43B4-878B-0C01EBC254A1}" dt="2020-11-01T13:33:04.737" v="257" actId="108"/>
        <pc:sldMkLst>
          <pc:docMk/>
          <pc:sldMk cId="1272245832" sldId="382"/>
        </pc:sldMkLst>
        <pc:spChg chg="mod">
          <ac:chgData name="Prof. Dr.Ir. Arif Djunaidy, M.Sc" userId="09574fc9-7f2a-46d4-a3fa-f039d963485c" providerId="ADAL" clId="{67B55D9E-59DD-43B4-878B-0C01EBC254A1}" dt="2020-11-01T09:56:53.229" v="33" actId="20577"/>
          <ac:spMkLst>
            <pc:docMk/>
            <pc:sldMk cId="1272245832" sldId="382"/>
            <ac:spMk id="15" creationId="{40DF9394-7A5C-42EF-B01C-62E11B735037}"/>
          </ac:spMkLst>
        </pc:spChg>
        <pc:spChg chg="mod">
          <ac:chgData name="Prof. Dr.Ir. Arif Djunaidy, M.Sc" userId="09574fc9-7f2a-46d4-a3fa-f039d963485c" providerId="ADAL" clId="{67B55D9E-59DD-43B4-878B-0C01EBC254A1}" dt="2020-11-01T09:57:03.060" v="37" actId="20577"/>
          <ac:spMkLst>
            <pc:docMk/>
            <pc:sldMk cId="1272245832" sldId="382"/>
            <ac:spMk id="16" creationId="{5C1C9E4F-9CB5-4377-9CDA-EFAE5A2DF253}"/>
          </ac:spMkLst>
        </pc:spChg>
        <pc:spChg chg="mod">
          <ac:chgData name="Prof. Dr.Ir. Arif Djunaidy, M.Sc" userId="09574fc9-7f2a-46d4-a3fa-f039d963485c" providerId="ADAL" clId="{67B55D9E-59DD-43B4-878B-0C01EBC254A1}" dt="2020-11-01T13:33:04.737" v="257" actId="108"/>
          <ac:spMkLst>
            <pc:docMk/>
            <pc:sldMk cId="1272245832" sldId="382"/>
            <ac:spMk id="17" creationId="{4C616E79-5B0E-40CF-8A1B-C8E144DCF5F2}"/>
          </ac:spMkLst>
        </pc:spChg>
        <pc:grpChg chg="add">
          <ac:chgData name="Prof. Dr.Ir. Arif Djunaidy, M.Sc" userId="09574fc9-7f2a-46d4-a3fa-f039d963485c" providerId="ADAL" clId="{67B55D9E-59DD-43B4-878B-0C01EBC254A1}" dt="2020-11-01T10:03:32.905" v="100" actId="164"/>
          <ac:grpSpMkLst>
            <pc:docMk/>
            <pc:sldMk cId="1272245832" sldId="382"/>
            <ac:grpSpMk id="2" creationId="{C964DA0E-519A-44DC-BDFD-9783DA9222E7}"/>
          </ac:grpSpMkLst>
        </pc:grpChg>
      </pc:sldChg>
      <pc:sldChg chg="addSp delSp modSp mod">
        <pc:chgData name="Prof. Dr.Ir. Arif Djunaidy, M.Sc" userId="09574fc9-7f2a-46d4-a3fa-f039d963485c" providerId="ADAL" clId="{67B55D9E-59DD-43B4-878B-0C01EBC254A1}" dt="2020-11-01T10:03:38.944" v="101"/>
        <pc:sldMkLst>
          <pc:docMk/>
          <pc:sldMk cId="0" sldId="389"/>
        </pc:sldMkLst>
        <pc:spChg chg="del">
          <ac:chgData name="Prof. Dr.Ir. Arif Djunaidy, M.Sc" userId="09574fc9-7f2a-46d4-a3fa-f039d963485c" providerId="ADAL" clId="{67B55D9E-59DD-43B4-878B-0C01EBC254A1}" dt="2020-11-01T09:57:13.747" v="38" actId="478"/>
          <ac:spMkLst>
            <pc:docMk/>
            <pc:sldMk cId="0" sldId="389"/>
            <ac:spMk id="4" creationId="{5B1FF0BB-011C-4B6B-856D-44803FD624C0}"/>
          </ac:spMkLst>
        </pc:spChg>
        <pc:spChg chg="mod">
          <ac:chgData name="Prof. Dr.Ir. Arif Djunaidy, M.Sc" userId="09574fc9-7f2a-46d4-a3fa-f039d963485c" providerId="ADAL" clId="{67B55D9E-59DD-43B4-878B-0C01EBC254A1}" dt="2020-11-01T10:03:38.944" v="101"/>
          <ac:spMkLst>
            <pc:docMk/>
            <pc:sldMk cId="0" sldId="389"/>
            <ac:spMk id="6" creationId="{7A02D148-1937-4E23-A96E-A404EDDB0657}"/>
          </ac:spMkLst>
        </pc:spChg>
        <pc:spChg chg="mod">
          <ac:chgData name="Prof. Dr.Ir. Arif Djunaidy, M.Sc" userId="09574fc9-7f2a-46d4-a3fa-f039d963485c" providerId="ADAL" clId="{67B55D9E-59DD-43B4-878B-0C01EBC254A1}" dt="2020-11-01T10:03:38.944" v="101"/>
          <ac:spMkLst>
            <pc:docMk/>
            <pc:sldMk cId="0" sldId="389"/>
            <ac:spMk id="8" creationId="{CB2B7729-0827-40E5-BFF4-5415647D725D}"/>
          </ac:spMkLst>
        </pc:spChg>
        <pc:spChg chg="mod">
          <ac:chgData name="Prof. Dr.Ir. Arif Djunaidy, M.Sc" userId="09574fc9-7f2a-46d4-a3fa-f039d963485c" providerId="ADAL" clId="{67B55D9E-59DD-43B4-878B-0C01EBC254A1}" dt="2020-11-01T10:03:38.944" v="101"/>
          <ac:spMkLst>
            <pc:docMk/>
            <pc:sldMk cId="0" sldId="389"/>
            <ac:spMk id="10" creationId="{C7A7CE3F-2C25-4C11-BAAC-F204DB976EB7}"/>
          </ac:spMkLst>
        </pc:spChg>
        <pc:spChg chg="mod">
          <ac:chgData name="Prof. Dr.Ir. Arif Djunaidy, M.Sc" userId="09574fc9-7f2a-46d4-a3fa-f039d963485c" providerId="ADAL" clId="{67B55D9E-59DD-43B4-878B-0C01EBC254A1}" dt="2020-11-01T10:03:38.944" v="101"/>
          <ac:spMkLst>
            <pc:docMk/>
            <pc:sldMk cId="0" sldId="389"/>
            <ac:spMk id="11" creationId="{D6653914-AB5A-465C-A6CB-D15DB67CD051}"/>
          </ac:spMkLst>
        </pc:spChg>
        <pc:spChg chg="mod">
          <ac:chgData name="Prof. Dr.Ir. Arif Djunaidy, M.Sc" userId="09574fc9-7f2a-46d4-a3fa-f039d963485c" providerId="ADAL" clId="{67B55D9E-59DD-43B4-878B-0C01EBC254A1}" dt="2020-11-01T10:03:38.944" v="101"/>
          <ac:spMkLst>
            <pc:docMk/>
            <pc:sldMk cId="0" sldId="389"/>
            <ac:spMk id="12" creationId="{FA7AA41A-78E1-4135-8CC9-E4BD4B855EAE}"/>
          </ac:spMkLst>
        </pc:spChg>
        <pc:grpChg chg="add mod">
          <ac:chgData name="Prof. Dr.Ir. Arif Djunaidy, M.Sc" userId="09574fc9-7f2a-46d4-a3fa-f039d963485c" providerId="ADAL" clId="{67B55D9E-59DD-43B4-878B-0C01EBC254A1}" dt="2020-11-01T10:03:38.944" v="101"/>
          <ac:grpSpMkLst>
            <pc:docMk/>
            <pc:sldMk cId="0" sldId="389"/>
            <ac:grpSpMk id="5" creationId="{7E0840B5-A1C1-4A68-995B-ED28AD93B574}"/>
          </ac:grpSpMkLst>
        </pc:grpChg>
        <pc:grpChg chg="mod">
          <ac:chgData name="Prof. Dr.Ir. Arif Djunaidy, M.Sc" userId="09574fc9-7f2a-46d4-a3fa-f039d963485c" providerId="ADAL" clId="{67B55D9E-59DD-43B4-878B-0C01EBC254A1}" dt="2020-11-01T10:03:38.944" v="101"/>
          <ac:grpSpMkLst>
            <pc:docMk/>
            <pc:sldMk cId="0" sldId="389"/>
            <ac:grpSpMk id="7" creationId="{122B0567-EDC4-4A7E-8579-C836BF4F3767}"/>
          </ac:grpSpMkLst>
        </pc:grpChg>
        <pc:picChg chg="mod">
          <ac:chgData name="Prof. Dr.Ir. Arif Djunaidy, M.Sc" userId="09574fc9-7f2a-46d4-a3fa-f039d963485c" providerId="ADAL" clId="{67B55D9E-59DD-43B4-878B-0C01EBC254A1}" dt="2020-11-01T10:03:38.944" v="101"/>
          <ac:picMkLst>
            <pc:docMk/>
            <pc:sldMk cId="0" sldId="389"/>
            <ac:picMk id="9" creationId="{EF39F4C4-A0C9-49BA-BAD1-FF4535DCF5B5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3:40.962" v="102"/>
        <pc:sldMkLst>
          <pc:docMk/>
          <pc:sldMk cId="0" sldId="390"/>
        </pc:sldMkLst>
        <pc:spChg chg="del">
          <ac:chgData name="Prof. Dr.Ir. Arif Djunaidy, M.Sc" userId="09574fc9-7f2a-46d4-a3fa-f039d963485c" providerId="ADAL" clId="{67B55D9E-59DD-43B4-878B-0C01EBC254A1}" dt="2020-11-01T09:57:17.322" v="39" actId="478"/>
          <ac:spMkLst>
            <pc:docMk/>
            <pc:sldMk cId="0" sldId="390"/>
            <ac:spMk id="4" creationId="{8968A76A-5FB7-4473-8868-43676F95CB00}"/>
          </ac:spMkLst>
        </pc:spChg>
        <pc:spChg chg="mod">
          <ac:chgData name="Prof. Dr.Ir. Arif Djunaidy, M.Sc" userId="09574fc9-7f2a-46d4-a3fa-f039d963485c" providerId="ADAL" clId="{67B55D9E-59DD-43B4-878B-0C01EBC254A1}" dt="2020-11-01T10:03:40.962" v="102"/>
          <ac:spMkLst>
            <pc:docMk/>
            <pc:sldMk cId="0" sldId="390"/>
            <ac:spMk id="6" creationId="{B1C219EF-D25B-409B-B26B-006FC0DDFE08}"/>
          </ac:spMkLst>
        </pc:spChg>
        <pc:spChg chg="mod">
          <ac:chgData name="Prof. Dr.Ir. Arif Djunaidy, M.Sc" userId="09574fc9-7f2a-46d4-a3fa-f039d963485c" providerId="ADAL" clId="{67B55D9E-59DD-43B4-878B-0C01EBC254A1}" dt="2020-11-01T10:03:40.962" v="102"/>
          <ac:spMkLst>
            <pc:docMk/>
            <pc:sldMk cId="0" sldId="390"/>
            <ac:spMk id="8" creationId="{2ADEBFF2-21C6-4F5C-BA86-2FCA43CF28C1}"/>
          </ac:spMkLst>
        </pc:spChg>
        <pc:spChg chg="mod">
          <ac:chgData name="Prof. Dr.Ir. Arif Djunaidy, M.Sc" userId="09574fc9-7f2a-46d4-a3fa-f039d963485c" providerId="ADAL" clId="{67B55D9E-59DD-43B4-878B-0C01EBC254A1}" dt="2020-11-01T10:03:40.962" v="102"/>
          <ac:spMkLst>
            <pc:docMk/>
            <pc:sldMk cId="0" sldId="390"/>
            <ac:spMk id="10" creationId="{90E0354E-CA5B-4867-B87E-E928AAF46094}"/>
          </ac:spMkLst>
        </pc:spChg>
        <pc:spChg chg="mod">
          <ac:chgData name="Prof. Dr.Ir. Arif Djunaidy, M.Sc" userId="09574fc9-7f2a-46d4-a3fa-f039d963485c" providerId="ADAL" clId="{67B55D9E-59DD-43B4-878B-0C01EBC254A1}" dt="2020-11-01T10:03:40.962" v="102"/>
          <ac:spMkLst>
            <pc:docMk/>
            <pc:sldMk cId="0" sldId="390"/>
            <ac:spMk id="11" creationId="{D339B8C8-D407-47C5-91E4-AF7C966050B1}"/>
          </ac:spMkLst>
        </pc:spChg>
        <pc:spChg chg="mod">
          <ac:chgData name="Prof. Dr.Ir. Arif Djunaidy, M.Sc" userId="09574fc9-7f2a-46d4-a3fa-f039d963485c" providerId="ADAL" clId="{67B55D9E-59DD-43B4-878B-0C01EBC254A1}" dt="2020-11-01T10:03:40.962" v="102"/>
          <ac:spMkLst>
            <pc:docMk/>
            <pc:sldMk cId="0" sldId="390"/>
            <ac:spMk id="12" creationId="{1FAAB748-0F71-478B-850E-0BE1BFB7EC4E}"/>
          </ac:spMkLst>
        </pc:spChg>
        <pc:grpChg chg="add mod">
          <ac:chgData name="Prof. Dr.Ir. Arif Djunaidy, M.Sc" userId="09574fc9-7f2a-46d4-a3fa-f039d963485c" providerId="ADAL" clId="{67B55D9E-59DD-43B4-878B-0C01EBC254A1}" dt="2020-11-01T10:03:40.962" v="102"/>
          <ac:grpSpMkLst>
            <pc:docMk/>
            <pc:sldMk cId="0" sldId="390"/>
            <ac:grpSpMk id="5" creationId="{B3BE2BC2-2535-47D6-8140-E601A1707460}"/>
          </ac:grpSpMkLst>
        </pc:grpChg>
        <pc:grpChg chg="mod">
          <ac:chgData name="Prof. Dr.Ir. Arif Djunaidy, M.Sc" userId="09574fc9-7f2a-46d4-a3fa-f039d963485c" providerId="ADAL" clId="{67B55D9E-59DD-43B4-878B-0C01EBC254A1}" dt="2020-11-01T10:03:40.962" v="102"/>
          <ac:grpSpMkLst>
            <pc:docMk/>
            <pc:sldMk cId="0" sldId="390"/>
            <ac:grpSpMk id="7" creationId="{F56C6D64-E7A4-4215-AE46-5D5BD084F684}"/>
          </ac:grpSpMkLst>
        </pc:grpChg>
        <pc:picChg chg="mod">
          <ac:chgData name="Prof. Dr.Ir. Arif Djunaidy, M.Sc" userId="09574fc9-7f2a-46d4-a3fa-f039d963485c" providerId="ADAL" clId="{67B55D9E-59DD-43B4-878B-0C01EBC254A1}" dt="2020-11-01T10:03:40.962" v="102"/>
          <ac:picMkLst>
            <pc:docMk/>
            <pc:sldMk cId="0" sldId="390"/>
            <ac:picMk id="9" creationId="{C0959965-076E-45F2-A8E5-6AF04E84119A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3:42.402" v="103"/>
        <pc:sldMkLst>
          <pc:docMk/>
          <pc:sldMk cId="0" sldId="391"/>
        </pc:sldMkLst>
        <pc:spChg chg="del">
          <ac:chgData name="Prof. Dr.Ir. Arif Djunaidy, M.Sc" userId="09574fc9-7f2a-46d4-a3fa-f039d963485c" providerId="ADAL" clId="{67B55D9E-59DD-43B4-878B-0C01EBC254A1}" dt="2020-11-01T09:57:23.294" v="40" actId="478"/>
          <ac:spMkLst>
            <pc:docMk/>
            <pc:sldMk cId="0" sldId="391"/>
            <ac:spMk id="5" creationId="{728209CD-13BE-4273-AF00-A43B21B1E95D}"/>
          </ac:spMkLst>
        </pc:spChg>
        <pc:spChg chg="mod">
          <ac:chgData name="Prof. Dr.Ir. Arif Djunaidy, M.Sc" userId="09574fc9-7f2a-46d4-a3fa-f039d963485c" providerId="ADAL" clId="{67B55D9E-59DD-43B4-878B-0C01EBC254A1}" dt="2020-11-01T10:03:42.402" v="103"/>
          <ac:spMkLst>
            <pc:docMk/>
            <pc:sldMk cId="0" sldId="391"/>
            <ac:spMk id="7" creationId="{81DC91A6-CAF6-40E2-8E2F-B1E4D590C929}"/>
          </ac:spMkLst>
        </pc:spChg>
        <pc:spChg chg="mod">
          <ac:chgData name="Prof. Dr.Ir. Arif Djunaidy, M.Sc" userId="09574fc9-7f2a-46d4-a3fa-f039d963485c" providerId="ADAL" clId="{67B55D9E-59DD-43B4-878B-0C01EBC254A1}" dt="2020-11-01T10:03:42.402" v="103"/>
          <ac:spMkLst>
            <pc:docMk/>
            <pc:sldMk cId="0" sldId="391"/>
            <ac:spMk id="9" creationId="{8D87DBAB-B477-4E02-9CBC-028A11C06882}"/>
          </ac:spMkLst>
        </pc:spChg>
        <pc:spChg chg="mod">
          <ac:chgData name="Prof. Dr.Ir. Arif Djunaidy, M.Sc" userId="09574fc9-7f2a-46d4-a3fa-f039d963485c" providerId="ADAL" clId="{67B55D9E-59DD-43B4-878B-0C01EBC254A1}" dt="2020-11-01T10:03:42.402" v="103"/>
          <ac:spMkLst>
            <pc:docMk/>
            <pc:sldMk cId="0" sldId="391"/>
            <ac:spMk id="11" creationId="{A8A1FD90-0D55-4065-B831-DFE94320CCB8}"/>
          </ac:spMkLst>
        </pc:spChg>
        <pc:spChg chg="mod">
          <ac:chgData name="Prof. Dr.Ir. Arif Djunaidy, M.Sc" userId="09574fc9-7f2a-46d4-a3fa-f039d963485c" providerId="ADAL" clId="{67B55D9E-59DD-43B4-878B-0C01EBC254A1}" dt="2020-11-01T10:03:42.402" v="103"/>
          <ac:spMkLst>
            <pc:docMk/>
            <pc:sldMk cId="0" sldId="391"/>
            <ac:spMk id="12" creationId="{C554C971-52A6-4ED5-B60B-21AA521C5534}"/>
          </ac:spMkLst>
        </pc:spChg>
        <pc:spChg chg="mod">
          <ac:chgData name="Prof. Dr.Ir. Arif Djunaidy, M.Sc" userId="09574fc9-7f2a-46d4-a3fa-f039d963485c" providerId="ADAL" clId="{67B55D9E-59DD-43B4-878B-0C01EBC254A1}" dt="2020-11-01T10:03:42.402" v="103"/>
          <ac:spMkLst>
            <pc:docMk/>
            <pc:sldMk cId="0" sldId="391"/>
            <ac:spMk id="13" creationId="{1A4FB7C7-7570-46ED-9A82-4F33A9875B48}"/>
          </ac:spMkLst>
        </pc:spChg>
        <pc:grpChg chg="add mod">
          <ac:chgData name="Prof. Dr.Ir. Arif Djunaidy, M.Sc" userId="09574fc9-7f2a-46d4-a3fa-f039d963485c" providerId="ADAL" clId="{67B55D9E-59DD-43B4-878B-0C01EBC254A1}" dt="2020-11-01T10:03:42.402" v="103"/>
          <ac:grpSpMkLst>
            <pc:docMk/>
            <pc:sldMk cId="0" sldId="391"/>
            <ac:grpSpMk id="6" creationId="{633A9500-92E1-4953-B1FA-CD933F92F86A}"/>
          </ac:grpSpMkLst>
        </pc:grpChg>
        <pc:grpChg chg="mod">
          <ac:chgData name="Prof. Dr.Ir. Arif Djunaidy, M.Sc" userId="09574fc9-7f2a-46d4-a3fa-f039d963485c" providerId="ADAL" clId="{67B55D9E-59DD-43B4-878B-0C01EBC254A1}" dt="2020-11-01T10:03:42.402" v="103"/>
          <ac:grpSpMkLst>
            <pc:docMk/>
            <pc:sldMk cId="0" sldId="391"/>
            <ac:grpSpMk id="8" creationId="{D59A9BB8-F617-443D-A560-62517E619B64}"/>
          </ac:grpSpMkLst>
        </pc:grpChg>
        <pc:picChg chg="mod">
          <ac:chgData name="Prof. Dr.Ir. Arif Djunaidy, M.Sc" userId="09574fc9-7f2a-46d4-a3fa-f039d963485c" providerId="ADAL" clId="{67B55D9E-59DD-43B4-878B-0C01EBC254A1}" dt="2020-11-01T10:03:42.402" v="103"/>
          <ac:picMkLst>
            <pc:docMk/>
            <pc:sldMk cId="0" sldId="391"/>
            <ac:picMk id="10" creationId="{AD0104A2-FB95-46F2-9E0B-5C098A21E882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3:43.933" v="104"/>
        <pc:sldMkLst>
          <pc:docMk/>
          <pc:sldMk cId="0" sldId="392"/>
        </pc:sldMkLst>
        <pc:spChg chg="del">
          <ac:chgData name="Prof. Dr.Ir. Arif Djunaidy, M.Sc" userId="09574fc9-7f2a-46d4-a3fa-f039d963485c" providerId="ADAL" clId="{67B55D9E-59DD-43B4-878B-0C01EBC254A1}" dt="2020-11-01T09:57:26.791" v="41" actId="478"/>
          <ac:spMkLst>
            <pc:docMk/>
            <pc:sldMk cId="0" sldId="392"/>
            <ac:spMk id="4" creationId="{4E017CB5-5DE5-4754-83AE-22DA0D52BD4A}"/>
          </ac:spMkLst>
        </pc:spChg>
        <pc:spChg chg="mod">
          <ac:chgData name="Prof. Dr.Ir. Arif Djunaidy, M.Sc" userId="09574fc9-7f2a-46d4-a3fa-f039d963485c" providerId="ADAL" clId="{67B55D9E-59DD-43B4-878B-0C01EBC254A1}" dt="2020-11-01T10:03:43.933" v="104"/>
          <ac:spMkLst>
            <pc:docMk/>
            <pc:sldMk cId="0" sldId="392"/>
            <ac:spMk id="6" creationId="{56C7C0B0-7BFA-47BB-B6EE-23F9FD5B90E9}"/>
          </ac:spMkLst>
        </pc:spChg>
        <pc:spChg chg="mod">
          <ac:chgData name="Prof. Dr.Ir. Arif Djunaidy, M.Sc" userId="09574fc9-7f2a-46d4-a3fa-f039d963485c" providerId="ADAL" clId="{67B55D9E-59DD-43B4-878B-0C01EBC254A1}" dt="2020-11-01T10:03:43.933" v="104"/>
          <ac:spMkLst>
            <pc:docMk/>
            <pc:sldMk cId="0" sldId="392"/>
            <ac:spMk id="8" creationId="{C39ED241-7241-4703-899A-ED7373136AD7}"/>
          </ac:spMkLst>
        </pc:spChg>
        <pc:spChg chg="mod">
          <ac:chgData name="Prof. Dr.Ir. Arif Djunaidy, M.Sc" userId="09574fc9-7f2a-46d4-a3fa-f039d963485c" providerId="ADAL" clId="{67B55D9E-59DD-43B4-878B-0C01EBC254A1}" dt="2020-11-01T10:03:43.933" v="104"/>
          <ac:spMkLst>
            <pc:docMk/>
            <pc:sldMk cId="0" sldId="392"/>
            <ac:spMk id="10" creationId="{209520F7-BDFA-460E-9E9C-491111B28A07}"/>
          </ac:spMkLst>
        </pc:spChg>
        <pc:spChg chg="mod">
          <ac:chgData name="Prof. Dr.Ir. Arif Djunaidy, M.Sc" userId="09574fc9-7f2a-46d4-a3fa-f039d963485c" providerId="ADAL" clId="{67B55D9E-59DD-43B4-878B-0C01EBC254A1}" dt="2020-11-01T10:03:43.933" v="104"/>
          <ac:spMkLst>
            <pc:docMk/>
            <pc:sldMk cId="0" sldId="392"/>
            <ac:spMk id="11" creationId="{8E15BCF4-A138-4431-A649-A2B9CB54206C}"/>
          </ac:spMkLst>
        </pc:spChg>
        <pc:spChg chg="mod">
          <ac:chgData name="Prof. Dr.Ir. Arif Djunaidy, M.Sc" userId="09574fc9-7f2a-46d4-a3fa-f039d963485c" providerId="ADAL" clId="{67B55D9E-59DD-43B4-878B-0C01EBC254A1}" dt="2020-11-01T10:03:43.933" v="104"/>
          <ac:spMkLst>
            <pc:docMk/>
            <pc:sldMk cId="0" sldId="392"/>
            <ac:spMk id="12" creationId="{68C6EBAA-EC6F-4230-8456-5EC1F389DC12}"/>
          </ac:spMkLst>
        </pc:spChg>
        <pc:grpChg chg="add mod">
          <ac:chgData name="Prof. Dr.Ir. Arif Djunaidy, M.Sc" userId="09574fc9-7f2a-46d4-a3fa-f039d963485c" providerId="ADAL" clId="{67B55D9E-59DD-43B4-878B-0C01EBC254A1}" dt="2020-11-01T10:03:43.933" v="104"/>
          <ac:grpSpMkLst>
            <pc:docMk/>
            <pc:sldMk cId="0" sldId="392"/>
            <ac:grpSpMk id="5" creationId="{8BA6C437-2530-49AF-A0EE-6B4F469E40F8}"/>
          </ac:grpSpMkLst>
        </pc:grpChg>
        <pc:grpChg chg="mod">
          <ac:chgData name="Prof. Dr.Ir. Arif Djunaidy, M.Sc" userId="09574fc9-7f2a-46d4-a3fa-f039d963485c" providerId="ADAL" clId="{67B55D9E-59DD-43B4-878B-0C01EBC254A1}" dt="2020-11-01T10:03:43.933" v="104"/>
          <ac:grpSpMkLst>
            <pc:docMk/>
            <pc:sldMk cId="0" sldId="392"/>
            <ac:grpSpMk id="7" creationId="{DA589128-35FD-41BC-9EFA-4089369BADB8}"/>
          </ac:grpSpMkLst>
        </pc:grpChg>
        <pc:picChg chg="mod">
          <ac:chgData name="Prof. Dr.Ir. Arif Djunaidy, M.Sc" userId="09574fc9-7f2a-46d4-a3fa-f039d963485c" providerId="ADAL" clId="{67B55D9E-59DD-43B4-878B-0C01EBC254A1}" dt="2020-11-01T10:03:43.933" v="104"/>
          <ac:picMkLst>
            <pc:docMk/>
            <pc:sldMk cId="0" sldId="392"/>
            <ac:picMk id="9" creationId="{2A8EB20A-F1F4-445F-A8C8-F4AFDA355AAA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3:45.579" v="105"/>
        <pc:sldMkLst>
          <pc:docMk/>
          <pc:sldMk cId="0" sldId="393"/>
        </pc:sldMkLst>
        <pc:spChg chg="del">
          <ac:chgData name="Prof. Dr.Ir. Arif Djunaidy, M.Sc" userId="09574fc9-7f2a-46d4-a3fa-f039d963485c" providerId="ADAL" clId="{67B55D9E-59DD-43B4-878B-0C01EBC254A1}" dt="2020-11-01T09:57:29.600" v="42" actId="478"/>
          <ac:spMkLst>
            <pc:docMk/>
            <pc:sldMk cId="0" sldId="393"/>
            <ac:spMk id="5" creationId="{A002F0D0-4499-4CD4-ADDF-F299823D0B5F}"/>
          </ac:spMkLst>
        </pc:spChg>
        <pc:spChg chg="mod">
          <ac:chgData name="Prof. Dr.Ir. Arif Djunaidy, M.Sc" userId="09574fc9-7f2a-46d4-a3fa-f039d963485c" providerId="ADAL" clId="{67B55D9E-59DD-43B4-878B-0C01EBC254A1}" dt="2020-11-01T10:03:45.579" v="105"/>
          <ac:spMkLst>
            <pc:docMk/>
            <pc:sldMk cId="0" sldId="393"/>
            <ac:spMk id="8" creationId="{46E30B6C-D447-46C1-8BE7-E9B459048C20}"/>
          </ac:spMkLst>
        </pc:spChg>
        <pc:spChg chg="mod">
          <ac:chgData name="Prof. Dr.Ir. Arif Djunaidy, M.Sc" userId="09574fc9-7f2a-46d4-a3fa-f039d963485c" providerId="ADAL" clId="{67B55D9E-59DD-43B4-878B-0C01EBC254A1}" dt="2020-11-01T10:03:45.579" v="105"/>
          <ac:spMkLst>
            <pc:docMk/>
            <pc:sldMk cId="0" sldId="393"/>
            <ac:spMk id="10" creationId="{8BF1ACEF-8BF4-494A-9F77-ED751E2FE9A3}"/>
          </ac:spMkLst>
        </pc:spChg>
        <pc:spChg chg="mod">
          <ac:chgData name="Prof. Dr.Ir. Arif Djunaidy, M.Sc" userId="09574fc9-7f2a-46d4-a3fa-f039d963485c" providerId="ADAL" clId="{67B55D9E-59DD-43B4-878B-0C01EBC254A1}" dt="2020-11-01T10:03:45.579" v="105"/>
          <ac:spMkLst>
            <pc:docMk/>
            <pc:sldMk cId="0" sldId="393"/>
            <ac:spMk id="12" creationId="{006539CF-83A8-4C36-90FC-94B0900D2D3F}"/>
          </ac:spMkLst>
        </pc:spChg>
        <pc:spChg chg="mod">
          <ac:chgData name="Prof. Dr.Ir. Arif Djunaidy, M.Sc" userId="09574fc9-7f2a-46d4-a3fa-f039d963485c" providerId="ADAL" clId="{67B55D9E-59DD-43B4-878B-0C01EBC254A1}" dt="2020-11-01T10:03:45.579" v="105"/>
          <ac:spMkLst>
            <pc:docMk/>
            <pc:sldMk cId="0" sldId="393"/>
            <ac:spMk id="13" creationId="{BDA95CCD-6075-48BD-94C5-B1D50B4EB19A}"/>
          </ac:spMkLst>
        </pc:spChg>
        <pc:spChg chg="mod">
          <ac:chgData name="Prof. Dr.Ir. Arif Djunaidy, M.Sc" userId="09574fc9-7f2a-46d4-a3fa-f039d963485c" providerId="ADAL" clId="{67B55D9E-59DD-43B4-878B-0C01EBC254A1}" dt="2020-11-01T10:03:45.579" v="105"/>
          <ac:spMkLst>
            <pc:docMk/>
            <pc:sldMk cId="0" sldId="393"/>
            <ac:spMk id="14" creationId="{E875E82F-1A0C-4014-AC4E-8158E642E0DF}"/>
          </ac:spMkLst>
        </pc:spChg>
        <pc:grpChg chg="add mod">
          <ac:chgData name="Prof. Dr.Ir. Arif Djunaidy, M.Sc" userId="09574fc9-7f2a-46d4-a3fa-f039d963485c" providerId="ADAL" clId="{67B55D9E-59DD-43B4-878B-0C01EBC254A1}" dt="2020-11-01T10:03:45.579" v="105"/>
          <ac:grpSpMkLst>
            <pc:docMk/>
            <pc:sldMk cId="0" sldId="393"/>
            <ac:grpSpMk id="7" creationId="{F14E251E-E959-4F1D-A51E-123FD811730F}"/>
          </ac:grpSpMkLst>
        </pc:grpChg>
        <pc:grpChg chg="mod">
          <ac:chgData name="Prof. Dr.Ir. Arif Djunaidy, M.Sc" userId="09574fc9-7f2a-46d4-a3fa-f039d963485c" providerId="ADAL" clId="{67B55D9E-59DD-43B4-878B-0C01EBC254A1}" dt="2020-11-01T10:03:45.579" v="105"/>
          <ac:grpSpMkLst>
            <pc:docMk/>
            <pc:sldMk cId="0" sldId="393"/>
            <ac:grpSpMk id="9" creationId="{DDD88DCC-FDE4-4FEC-AE16-AA7798B9CA57}"/>
          </ac:grpSpMkLst>
        </pc:grpChg>
        <pc:picChg chg="mod">
          <ac:chgData name="Prof. Dr.Ir. Arif Djunaidy, M.Sc" userId="09574fc9-7f2a-46d4-a3fa-f039d963485c" providerId="ADAL" clId="{67B55D9E-59DD-43B4-878B-0C01EBC254A1}" dt="2020-11-01T10:03:45.579" v="105"/>
          <ac:picMkLst>
            <pc:docMk/>
            <pc:sldMk cId="0" sldId="393"/>
            <ac:picMk id="11" creationId="{AE619D70-E076-4A26-89AB-9AAF9D24BC6E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3:47.037" v="106"/>
        <pc:sldMkLst>
          <pc:docMk/>
          <pc:sldMk cId="0" sldId="394"/>
        </pc:sldMkLst>
        <pc:spChg chg="del">
          <ac:chgData name="Prof. Dr.Ir. Arif Djunaidy, M.Sc" userId="09574fc9-7f2a-46d4-a3fa-f039d963485c" providerId="ADAL" clId="{67B55D9E-59DD-43B4-878B-0C01EBC254A1}" dt="2020-11-01T09:57:32.401" v="43" actId="478"/>
          <ac:spMkLst>
            <pc:docMk/>
            <pc:sldMk cId="0" sldId="394"/>
            <ac:spMk id="4" creationId="{10488D74-7444-40E9-AD2D-B4720C94D6A5}"/>
          </ac:spMkLst>
        </pc:spChg>
        <pc:spChg chg="mod">
          <ac:chgData name="Prof. Dr.Ir. Arif Djunaidy, M.Sc" userId="09574fc9-7f2a-46d4-a3fa-f039d963485c" providerId="ADAL" clId="{67B55D9E-59DD-43B4-878B-0C01EBC254A1}" dt="2020-11-01T10:03:47.037" v="106"/>
          <ac:spMkLst>
            <pc:docMk/>
            <pc:sldMk cId="0" sldId="394"/>
            <ac:spMk id="6" creationId="{3AF70600-06AC-4D46-B734-DB551B799E64}"/>
          </ac:spMkLst>
        </pc:spChg>
        <pc:spChg chg="mod">
          <ac:chgData name="Prof. Dr.Ir. Arif Djunaidy, M.Sc" userId="09574fc9-7f2a-46d4-a3fa-f039d963485c" providerId="ADAL" clId="{67B55D9E-59DD-43B4-878B-0C01EBC254A1}" dt="2020-11-01T10:03:47.037" v="106"/>
          <ac:spMkLst>
            <pc:docMk/>
            <pc:sldMk cId="0" sldId="394"/>
            <ac:spMk id="8" creationId="{3ED8F1D1-47E4-460A-9F77-3EADEDD69478}"/>
          </ac:spMkLst>
        </pc:spChg>
        <pc:spChg chg="mod">
          <ac:chgData name="Prof. Dr.Ir. Arif Djunaidy, M.Sc" userId="09574fc9-7f2a-46d4-a3fa-f039d963485c" providerId="ADAL" clId="{67B55D9E-59DD-43B4-878B-0C01EBC254A1}" dt="2020-11-01T10:03:47.037" v="106"/>
          <ac:spMkLst>
            <pc:docMk/>
            <pc:sldMk cId="0" sldId="394"/>
            <ac:spMk id="10" creationId="{F14854DC-5BC5-4F4D-8EA8-21F7B24032F0}"/>
          </ac:spMkLst>
        </pc:spChg>
        <pc:spChg chg="mod">
          <ac:chgData name="Prof. Dr.Ir. Arif Djunaidy, M.Sc" userId="09574fc9-7f2a-46d4-a3fa-f039d963485c" providerId="ADAL" clId="{67B55D9E-59DD-43B4-878B-0C01EBC254A1}" dt="2020-11-01T10:03:47.037" v="106"/>
          <ac:spMkLst>
            <pc:docMk/>
            <pc:sldMk cId="0" sldId="394"/>
            <ac:spMk id="11" creationId="{D2047472-A301-4A23-A995-81762A367EC9}"/>
          </ac:spMkLst>
        </pc:spChg>
        <pc:spChg chg="mod">
          <ac:chgData name="Prof. Dr.Ir. Arif Djunaidy, M.Sc" userId="09574fc9-7f2a-46d4-a3fa-f039d963485c" providerId="ADAL" clId="{67B55D9E-59DD-43B4-878B-0C01EBC254A1}" dt="2020-11-01T10:03:47.037" v="106"/>
          <ac:spMkLst>
            <pc:docMk/>
            <pc:sldMk cId="0" sldId="394"/>
            <ac:spMk id="12" creationId="{DD1DF0CD-B7CB-4F76-B15C-381D180CFE2B}"/>
          </ac:spMkLst>
        </pc:spChg>
        <pc:grpChg chg="add mod">
          <ac:chgData name="Prof. Dr.Ir. Arif Djunaidy, M.Sc" userId="09574fc9-7f2a-46d4-a3fa-f039d963485c" providerId="ADAL" clId="{67B55D9E-59DD-43B4-878B-0C01EBC254A1}" dt="2020-11-01T10:03:47.037" v="106"/>
          <ac:grpSpMkLst>
            <pc:docMk/>
            <pc:sldMk cId="0" sldId="394"/>
            <ac:grpSpMk id="5" creationId="{291988B0-AB94-4339-A071-2BDA685633A8}"/>
          </ac:grpSpMkLst>
        </pc:grpChg>
        <pc:grpChg chg="mod">
          <ac:chgData name="Prof. Dr.Ir. Arif Djunaidy, M.Sc" userId="09574fc9-7f2a-46d4-a3fa-f039d963485c" providerId="ADAL" clId="{67B55D9E-59DD-43B4-878B-0C01EBC254A1}" dt="2020-11-01T10:03:47.037" v="106"/>
          <ac:grpSpMkLst>
            <pc:docMk/>
            <pc:sldMk cId="0" sldId="394"/>
            <ac:grpSpMk id="7" creationId="{6AFE3DF4-138A-4567-8002-336AC51097D7}"/>
          </ac:grpSpMkLst>
        </pc:grpChg>
        <pc:picChg chg="mod">
          <ac:chgData name="Prof. Dr.Ir. Arif Djunaidy, M.Sc" userId="09574fc9-7f2a-46d4-a3fa-f039d963485c" providerId="ADAL" clId="{67B55D9E-59DD-43B4-878B-0C01EBC254A1}" dt="2020-11-01T10:03:47.037" v="106"/>
          <ac:picMkLst>
            <pc:docMk/>
            <pc:sldMk cId="0" sldId="394"/>
            <ac:picMk id="9" creationId="{CE5A0442-2676-41CF-9477-81C61F9E6995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31:22.580" v="204" actId="1076"/>
        <pc:sldMkLst>
          <pc:docMk/>
          <pc:sldMk cId="0" sldId="395"/>
        </pc:sldMkLst>
        <pc:spChg chg="del">
          <ac:chgData name="Prof. Dr.Ir. Arif Djunaidy, M.Sc" userId="09574fc9-7f2a-46d4-a3fa-f039d963485c" providerId="ADAL" clId="{67B55D9E-59DD-43B4-878B-0C01EBC254A1}" dt="2020-11-01T09:57:35.349" v="44" actId="478"/>
          <ac:spMkLst>
            <pc:docMk/>
            <pc:sldMk cId="0" sldId="395"/>
            <ac:spMk id="4" creationId="{F849A2AB-CD4C-4209-8D65-A618334E1B73}"/>
          </ac:spMkLst>
        </pc:spChg>
        <pc:spChg chg="mod">
          <ac:chgData name="Prof. Dr.Ir. Arif Djunaidy, M.Sc" userId="09574fc9-7f2a-46d4-a3fa-f039d963485c" providerId="ADAL" clId="{67B55D9E-59DD-43B4-878B-0C01EBC254A1}" dt="2020-11-01T10:03:50.638" v="107"/>
          <ac:spMkLst>
            <pc:docMk/>
            <pc:sldMk cId="0" sldId="395"/>
            <ac:spMk id="6" creationId="{B2DE50C0-C25A-4C26-BEB0-6E67A6184182}"/>
          </ac:spMkLst>
        </pc:spChg>
        <pc:spChg chg="mod">
          <ac:chgData name="Prof. Dr.Ir. Arif Djunaidy, M.Sc" userId="09574fc9-7f2a-46d4-a3fa-f039d963485c" providerId="ADAL" clId="{67B55D9E-59DD-43B4-878B-0C01EBC254A1}" dt="2020-11-01T10:03:50.638" v="107"/>
          <ac:spMkLst>
            <pc:docMk/>
            <pc:sldMk cId="0" sldId="395"/>
            <ac:spMk id="8" creationId="{F1BCC33C-3BFD-4485-83F5-E40B38A9F87A}"/>
          </ac:spMkLst>
        </pc:spChg>
        <pc:spChg chg="mod">
          <ac:chgData name="Prof. Dr.Ir. Arif Djunaidy, M.Sc" userId="09574fc9-7f2a-46d4-a3fa-f039d963485c" providerId="ADAL" clId="{67B55D9E-59DD-43B4-878B-0C01EBC254A1}" dt="2020-11-01T10:03:50.638" v="107"/>
          <ac:spMkLst>
            <pc:docMk/>
            <pc:sldMk cId="0" sldId="395"/>
            <ac:spMk id="10" creationId="{4F30EB92-0ADE-4D30-8D9D-309BF9861582}"/>
          </ac:spMkLst>
        </pc:spChg>
        <pc:spChg chg="mod">
          <ac:chgData name="Prof. Dr.Ir. Arif Djunaidy, M.Sc" userId="09574fc9-7f2a-46d4-a3fa-f039d963485c" providerId="ADAL" clId="{67B55D9E-59DD-43B4-878B-0C01EBC254A1}" dt="2020-11-01T10:03:50.638" v="107"/>
          <ac:spMkLst>
            <pc:docMk/>
            <pc:sldMk cId="0" sldId="395"/>
            <ac:spMk id="11" creationId="{C8BD2C43-8A03-4DBF-991D-3D0D9FA9EB7F}"/>
          </ac:spMkLst>
        </pc:spChg>
        <pc:spChg chg="mod">
          <ac:chgData name="Prof. Dr.Ir. Arif Djunaidy, M.Sc" userId="09574fc9-7f2a-46d4-a3fa-f039d963485c" providerId="ADAL" clId="{67B55D9E-59DD-43B4-878B-0C01EBC254A1}" dt="2020-11-01T10:03:50.638" v="107"/>
          <ac:spMkLst>
            <pc:docMk/>
            <pc:sldMk cId="0" sldId="395"/>
            <ac:spMk id="12" creationId="{31A2EE1B-515D-4FCE-A312-D75CDAB1AD5F}"/>
          </ac:spMkLst>
        </pc:spChg>
        <pc:spChg chg="mod">
          <ac:chgData name="Prof. Dr.Ir. Arif Djunaidy, M.Sc" userId="09574fc9-7f2a-46d4-a3fa-f039d963485c" providerId="ADAL" clId="{67B55D9E-59DD-43B4-878B-0C01EBC254A1}" dt="2020-11-01T11:31:22.580" v="204" actId="1076"/>
          <ac:spMkLst>
            <pc:docMk/>
            <pc:sldMk cId="0" sldId="395"/>
            <ac:spMk id="28675" creationId="{8F0DA1EC-EAB3-4F3D-B9F2-571F83069A3B}"/>
          </ac:spMkLst>
        </pc:spChg>
        <pc:grpChg chg="add mod">
          <ac:chgData name="Prof. Dr.Ir. Arif Djunaidy, M.Sc" userId="09574fc9-7f2a-46d4-a3fa-f039d963485c" providerId="ADAL" clId="{67B55D9E-59DD-43B4-878B-0C01EBC254A1}" dt="2020-11-01T10:03:50.638" v="107"/>
          <ac:grpSpMkLst>
            <pc:docMk/>
            <pc:sldMk cId="0" sldId="395"/>
            <ac:grpSpMk id="5" creationId="{7D73566D-2024-4403-9B55-848576BF3370}"/>
          </ac:grpSpMkLst>
        </pc:grpChg>
        <pc:grpChg chg="mod">
          <ac:chgData name="Prof. Dr.Ir. Arif Djunaidy, M.Sc" userId="09574fc9-7f2a-46d4-a3fa-f039d963485c" providerId="ADAL" clId="{67B55D9E-59DD-43B4-878B-0C01EBC254A1}" dt="2020-11-01T10:03:50.638" v="107"/>
          <ac:grpSpMkLst>
            <pc:docMk/>
            <pc:sldMk cId="0" sldId="395"/>
            <ac:grpSpMk id="7" creationId="{EB21FFCA-20A9-4271-944C-18C9914DBAA8}"/>
          </ac:grpSpMkLst>
        </pc:grpChg>
        <pc:picChg chg="mod">
          <ac:chgData name="Prof. Dr.Ir. Arif Djunaidy, M.Sc" userId="09574fc9-7f2a-46d4-a3fa-f039d963485c" providerId="ADAL" clId="{67B55D9E-59DD-43B4-878B-0C01EBC254A1}" dt="2020-11-01T10:03:50.638" v="107"/>
          <ac:picMkLst>
            <pc:docMk/>
            <pc:sldMk cId="0" sldId="395"/>
            <ac:picMk id="9" creationId="{3916E6C0-A755-4C4E-924B-1D5A3020FA2F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31:30.083" v="205" actId="1076"/>
        <pc:sldMkLst>
          <pc:docMk/>
          <pc:sldMk cId="0" sldId="396"/>
        </pc:sldMkLst>
        <pc:spChg chg="del">
          <ac:chgData name="Prof. Dr.Ir. Arif Djunaidy, M.Sc" userId="09574fc9-7f2a-46d4-a3fa-f039d963485c" providerId="ADAL" clId="{67B55D9E-59DD-43B4-878B-0C01EBC254A1}" dt="2020-11-01T09:57:38.299" v="45" actId="478"/>
          <ac:spMkLst>
            <pc:docMk/>
            <pc:sldMk cId="0" sldId="396"/>
            <ac:spMk id="4" creationId="{BA607747-E984-4834-89C4-4DCC53652D00}"/>
          </ac:spMkLst>
        </pc:spChg>
        <pc:spChg chg="mod">
          <ac:chgData name="Prof. Dr.Ir. Arif Djunaidy, M.Sc" userId="09574fc9-7f2a-46d4-a3fa-f039d963485c" providerId="ADAL" clId="{67B55D9E-59DD-43B4-878B-0C01EBC254A1}" dt="2020-11-01T10:03:52.329" v="108"/>
          <ac:spMkLst>
            <pc:docMk/>
            <pc:sldMk cId="0" sldId="396"/>
            <ac:spMk id="6" creationId="{A7F93136-12C5-4ADE-9F03-9EDDD9F8CE33}"/>
          </ac:spMkLst>
        </pc:spChg>
        <pc:spChg chg="mod">
          <ac:chgData name="Prof. Dr.Ir. Arif Djunaidy, M.Sc" userId="09574fc9-7f2a-46d4-a3fa-f039d963485c" providerId="ADAL" clId="{67B55D9E-59DD-43B4-878B-0C01EBC254A1}" dt="2020-11-01T10:03:52.329" v="108"/>
          <ac:spMkLst>
            <pc:docMk/>
            <pc:sldMk cId="0" sldId="396"/>
            <ac:spMk id="8" creationId="{4DCDE325-B7CE-4FDA-8DA1-3F3FA19BE7FE}"/>
          </ac:spMkLst>
        </pc:spChg>
        <pc:spChg chg="mod">
          <ac:chgData name="Prof. Dr.Ir. Arif Djunaidy, M.Sc" userId="09574fc9-7f2a-46d4-a3fa-f039d963485c" providerId="ADAL" clId="{67B55D9E-59DD-43B4-878B-0C01EBC254A1}" dt="2020-11-01T10:03:52.329" v="108"/>
          <ac:spMkLst>
            <pc:docMk/>
            <pc:sldMk cId="0" sldId="396"/>
            <ac:spMk id="10" creationId="{3092220D-22A0-408B-A786-67383340B3EC}"/>
          </ac:spMkLst>
        </pc:spChg>
        <pc:spChg chg="mod">
          <ac:chgData name="Prof. Dr.Ir. Arif Djunaidy, M.Sc" userId="09574fc9-7f2a-46d4-a3fa-f039d963485c" providerId="ADAL" clId="{67B55D9E-59DD-43B4-878B-0C01EBC254A1}" dt="2020-11-01T10:03:52.329" v="108"/>
          <ac:spMkLst>
            <pc:docMk/>
            <pc:sldMk cId="0" sldId="396"/>
            <ac:spMk id="11" creationId="{1C50764D-F9DD-4D4F-9487-DEFD4D6EE97B}"/>
          </ac:spMkLst>
        </pc:spChg>
        <pc:spChg chg="mod">
          <ac:chgData name="Prof. Dr.Ir. Arif Djunaidy, M.Sc" userId="09574fc9-7f2a-46d4-a3fa-f039d963485c" providerId="ADAL" clId="{67B55D9E-59DD-43B4-878B-0C01EBC254A1}" dt="2020-11-01T10:03:52.329" v="108"/>
          <ac:spMkLst>
            <pc:docMk/>
            <pc:sldMk cId="0" sldId="396"/>
            <ac:spMk id="12" creationId="{B02268B6-6A65-45D1-94EA-007F9694CA2F}"/>
          </ac:spMkLst>
        </pc:spChg>
        <pc:spChg chg="mod">
          <ac:chgData name="Prof. Dr.Ir. Arif Djunaidy, M.Sc" userId="09574fc9-7f2a-46d4-a3fa-f039d963485c" providerId="ADAL" clId="{67B55D9E-59DD-43B4-878B-0C01EBC254A1}" dt="2020-11-01T11:31:30.083" v="205" actId="1076"/>
          <ac:spMkLst>
            <pc:docMk/>
            <pc:sldMk cId="0" sldId="396"/>
            <ac:spMk id="30723" creationId="{1BA64C18-3A4C-4794-BBA0-C3198DBE04C9}"/>
          </ac:spMkLst>
        </pc:spChg>
        <pc:grpChg chg="add mod">
          <ac:chgData name="Prof. Dr.Ir. Arif Djunaidy, M.Sc" userId="09574fc9-7f2a-46d4-a3fa-f039d963485c" providerId="ADAL" clId="{67B55D9E-59DD-43B4-878B-0C01EBC254A1}" dt="2020-11-01T10:03:52.329" v="108"/>
          <ac:grpSpMkLst>
            <pc:docMk/>
            <pc:sldMk cId="0" sldId="396"/>
            <ac:grpSpMk id="5" creationId="{FE268E5A-8996-415F-81EA-0AF9C919C40C}"/>
          </ac:grpSpMkLst>
        </pc:grpChg>
        <pc:grpChg chg="mod">
          <ac:chgData name="Prof. Dr.Ir. Arif Djunaidy, M.Sc" userId="09574fc9-7f2a-46d4-a3fa-f039d963485c" providerId="ADAL" clId="{67B55D9E-59DD-43B4-878B-0C01EBC254A1}" dt="2020-11-01T10:03:52.329" v="108"/>
          <ac:grpSpMkLst>
            <pc:docMk/>
            <pc:sldMk cId="0" sldId="396"/>
            <ac:grpSpMk id="7" creationId="{F8320544-349C-4EEB-865B-0B6102C878DA}"/>
          </ac:grpSpMkLst>
        </pc:grpChg>
        <pc:picChg chg="mod">
          <ac:chgData name="Prof. Dr.Ir. Arif Djunaidy, M.Sc" userId="09574fc9-7f2a-46d4-a3fa-f039d963485c" providerId="ADAL" clId="{67B55D9E-59DD-43B4-878B-0C01EBC254A1}" dt="2020-11-01T10:03:52.329" v="108"/>
          <ac:picMkLst>
            <pc:docMk/>
            <pc:sldMk cId="0" sldId="396"/>
            <ac:picMk id="9" creationId="{5017133F-F67A-4438-A8DE-AC4979FCC24B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31:39.970" v="206" actId="1076"/>
        <pc:sldMkLst>
          <pc:docMk/>
          <pc:sldMk cId="0" sldId="397"/>
        </pc:sldMkLst>
        <pc:spChg chg="del">
          <ac:chgData name="Prof. Dr.Ir. Arif Djunaidy, M.Sc" userId="09574fc9-7f2a-46d4-a3fa-f039d963485c" providerId="ADAL" clId="{67B55D9E-59DD-43B4-878B-0C01EBC254A1}" dt="2020-11-01T09:57:45.275" v="46" actId="478"/>
          <ac:spMkLst>
            <pc:docMk/>
            <pc:sldMk cId="0" sldId="397"/>
            <ac:spMk id="4" creationId="{AA29FB9B-B411-4ABB-ADF8-1523415E5B56}"/>
          </ac:spMkLst>
        </pc:spChg>
        <pc:spChg chg="mod">
          <ac:chgData name="Prof. Dr.Ir. Arif Djunaidy, M.Sc" userId="09574fc9-7f2a-46d4-a3fa-f039d963485c" providerId="ADAL" clId="{67B55D9E-59DD-43B4-878B-0C01EBC254A1}" dt="2020-11-01T10:03:54.065" v="109"/>
          <ac:spMkLst>
            <pc:docMk/>
            <pc:sldMk cId="0" sldId="397"/>
            <ac:spMk id="6" creationId="{79E39B88-A6AE-4593-822B-F409E3A114F7}"/>
          </ac:spMkLst>
        </pc:spChg>
        <pc:spChg chg="mod">
          <ac:chgData name="Prof. Dr.Ir. Arif Djunaidy, M.Sc" userId="09574fc9-7f2a-46d4-a3fa-f039d963485c" providerId="ADAL" clId="{67B55D9E-59DD-43B4-878B-0C01EBC254A1}" dt="2020-11-01T10:03:54.065" v="109"/>
          <ac:spMkLst>
            <pc:docMk/>
            <pc:sldMk cId="0" sldId="397"/>
            <ac:spMk id="8" creationId="{7218EE4B-54AC-4908-8465-B34693E0735C}"/>
          </ac:spMkLst>
        </pc:spChg>
        <pc:spChg chg="mod">
          <ac:chgData name="Prof. Dr.Ir. Arif Djunaidy, M.Sc" userId="09574fc9-7f2a-46d4-a3fa-f039d963485c" providerId="ADAL" clId="{67B55D9E-59DD-43B4-878B-0C01EBC254A1}" dt="2020-11-01T10:03:54.065" v="109"/>
          <ac:spMkLst>
            <pc:docMk/>
            <pc:sldMk cId="0" sldId="397"/>
            <ac:spMk id="10" creationId="{B96337E8-1C2D-4FD9-950E-13540E18B65B}"/>
          </ac:spMkLst>
        </pc:spChg>
        <pc:spChg chg="mod">
          <ac:chgData name="Prof. Dr.Ir. Arif Djunaidy, M.Sc" userId="09574fc9-7f2a-46d4-a3fa-f039d963485c" providerId="ADAL" clId="{67B55D9E-59DD-43B4-878B-0C01EBC254A1}" dt="2020-11-01T10:03:54.065" v="109"/>
          <ac:spMkLst>
            <pc:docMk/>
            <pc:sldMk cId="0" sldId="397"/>
            <ac:spMk id="11" creationId="{7C911866-5F7E-4667-A779-8ED128674ABD}"/>
          </ac:spMkLst>
        </pc:spChg>
        <pc:spChg chg="mod">
          <ac:chgData name="Prof. Dr.Ir. Arif Djunaidy, M.Sc" userId="09574fc9-7f2a-46d4-a3fa-f039d963485c" providerId="ADAL" clId="{67B55D9E-59DD-43B4-878B-0C01EBC254A1}" dt="2020-11-01T10:03:54.065" v="109"/>
          <ac:spMkLst>
            <pc:docMk/>
            <pc:sldMk cId="0" sldId="397"/>
            <ac:spMk id="12" creationId="{6897DEE3-9216-4596-A49D-C39329839941}"/>
          </ac:spMkLst>
        </pc:spChg>
        <pc:spChg chg="mod">
          <ac:chgData name="Prof. Dr.Ir. Arif Djunaidy, M.Sc" userId="09574fc9-7f2a-46d4-a3fa-f039d963485c" providerId="ADAL" clId="{67B55D9E-59DD-43B4-878B-0C01EBC254A1}" dt="2020-11-01T11:31:39.970" v="206" actId="1076"/>
          <ac:spMkLst>
            <pc:docMk/>
            <pc:sldMk cId="0" sldId="397"/>
            <ac:spMk id="32771" creationId="{9D0BDE89-3E27-4C07-BFC3-783E4DCB1BB8}"/>
          </ac:spMkLst>
        </pc:spChg>
        <pc:grpChg chg="add mod">
          <ac:chgData name="Prof. Dr.Ir. Arif Djunaidy, M.Sc" userId="09574fc9-7f2a-46d4-a3fa-f039d963485c" providerId="ADAL" clId="{67B55D9E-59DD-43B4-878B-0C01EBC254A1}" dt="2020-11-01T10:03:54.065" v="109"/>
          <ac:grpSpMkLst>
            <pc:docMk/>
            <pc:sldMk cId="0" sldId="397"/>
            <ac:grpSpMk id="5" creationId="{6EE79FBC-1B9D-4006-BC6B-E8CE15C46742}"/>
          </ac:grpSpMkLst>
        </pc:grpChg>
        <pc:grpChg chg="mod">
          <ac:chgData name="Prof. Dr.Ir. Arif Djunaidy, M.Sc" userId="09574fc9-7f2a-46d4-a3fa-f039d963485c" providerId="ADAL" clId="{67B55D9E-59DD-43B4-878B-0C01EBC254A1}" dt="2020-11-01T10:03:54.065" v="109"/>
          <ac:grpSpMkLst>
            <pc:docMk/>
            <pc:sldMk cId="0" sldId="397"/>
            <ac:grpSpMk id="7" creationId="{2EB80DE6-DA5E-442F-B34E-57E8F2BE0BA1}"/>
          </ac:grpSpMkLst>
        </pc:grpChg>
        <pc:picChg chg="mod">
          <ac:chgData name="Prof. Dr.Ir. Arif Djunaidy, M.Sc" userId="09574fc9-7f2a-46d4-a3fa-f039d963485c" providerId="ADAL" clId="{67B55D9E-59DD-43B4-878B-0C01EBC254A1}" dt="2020-11-01T10:03:54.065" v="109"/>
          <ac:picMkLst>
            <pc:docMk/>
            <pc:sldMk cId="0" sldId="397"/>
            <ac:picMk id="9" creationId="{DE7B16B4-DB92-4E23-9AF9-573284F213EA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34:15.159" v="207" actId="1076"/>
        <pc:sldMkLst>
          <pc:docMk/>
          <pc:sldMk cId="0" sldId="398"/>
        </pc:sldMkLst>
        <pc:spChg chg="del">
          <ac:chgData name="Prof. Dr.Ir. Arif Djunaidy, M.Sc" userId="09574fc9-7f2a-46d4-a3fa-f039d963485c" providerId="ADAL" clId="{67B55D9E-59DD-43B4-878B-0C01EBC254A1}" dt="2020-11-01T09:57:49.076" v="47" actId="478"/>
          <ac:spMkLst>
            <pc:docMk/>
            <pc:sldMk cId="0" sldId="398"/>
            <ac:spMk id="4" creationId="{563E5CCA-9310-4DFD-9D61-F9491C822D18}"/>
          </ac:spMkLst>
        </pc:spChg>
        <pc:spChg chg="mod">
          <ac:chgData name="Prof. Dr.Ir. Arif Djunaidy, M.Sc" userId="09574fc9-7f2a-46d4-a3fa-f039d963485c" providerId="ADAL" clId="{67B55D9E-59DD-43B4-878B-0C01EBC254A1}" dt="2020-11-01T10:03:55.472" v="110"/>
          <ac:spMkLst>
            <pc:docMk/>
            <pc:sldMk cId="0" sldId="398"/>
            <ac:spMk id="6" creationId="{26B3763D-A401-466E-AE0B-70986875D95B}"/>
          </ac:spMkLst>
        </pc:spChg>
        <pc:spChg chg="mod">
          <ac:chgData name="Prof. Dr.Ir. Arif Djunaidy, M.Sc" userId="09574fc9-7f2a-46d4-a3fa-f039d963485c" providerId="ADAL" clId="{67B55D9E-59DD-43B4-878B-0C01EBC254A1}" dt="2020-11-01T10:03:55.472" v="110"/>
          <ac:spMkLst>
            <pc:docMk/>
            <pc:sldMk cId="0" sldId="398"/>
            <ac:spMk id="8" creationId="{B167E1DA-674A-410D-AFA9-89429F946371}"/>
          </ac:spMkLst>
        </pc:spChg>
        <pc:spChg chg="mod">
          <ac:chgData name="Prof. Dr.Ir. Arif Djunaidy, M.Sc" userId="09574fc9-7f2a-46d4-a3fa-f039d963485c" providerId="ADAL" clId="{67B55D9E-59DD-43B4-878B-0C01EBC254A1}" dt="2020-11-01T10:03:55.472" v="110"/>
          <ac:spMkLst>
            <pc:docMk/>
            <pc:sldMk cId="0" sldId="398"/>
            <ac:spMk id="10" creationId="{82FBCB50-8CC7-421E-8909-8FBB8D1C4EE1}"/>
          </ac:spMkLst>
        </pc:spChg>
        <pc:spChg chg="mod">
          <ac:chgData name="Prof. Dr.Ir. Arif Djunaidy, M.Sc" userId="09574fc9-7f2a-46d4-a3fa-f039d963485c" providerId="ADAL" clId="{67B55D9E-59DD-43B4-878B-0C01EBC254A1}" dt="2020-11-01T10:03:55.472" v="110"/>
          <ac:spMkLst>
            <pc:docMk/>
            <pc:sldMk cId="0" sldId="398"/>
            <ac:spMk id="11" creationId="{F70BA995-7B39-4F42-8471-308C6FD7D990}"/>
          </ac:spMkLst>
        </pc:spChg>
        <pc:spChg chg="mod">
          <ac:chgData name="Prof. Dr.Ir. Arif Djunaidy, M.Sc" userId="09574fc9-7f2a-46d4-a3fa-f039d963485c" providerId="ADAL" clId="{67B55D9E-59DD-43B4-878B-0C01EBC254A1}" dt="2020-11-01T10:03:55.472" v="110"/>
          <ac:spMkLst>
            <pc:docMk/>
            <pc:sldMk cId="0" sldId="398"/>
            <ac:spMk id="12" creationId="{A1242E72-303D-4323-83CE-07A9B3161C4E}"/>
          </ac:spMkLst>
        </pc:spChg>
        <pc:spChg chg="mod">
          <ac:chgData name="Prof. Dr.Ir. Arif Djunaidy, M.Sc" userId="09574fc9-7f2a-46d4-a3fa-f039d963485c" providerId="ADAL" clId="{67B55D9E-59DD-43B4-878B-0C01EBC254A1}" dt="2020-11-01T11:34:15.159" v="207" actId="1076"/>
          <ac:spMkLst>
            <pc:docMk/>
            <pc:sldMk cId="0" sldId="398"/>
            <ac:spMk id="34819" creationId="{A9494BC4-9A30-4AF0-A460-099ACEC8BE99}"/>
          </ac:spMkLst>
        </pc:spChg>
        <pc:grpChg chg="add mod">
          <ac:chgData name="Prof. Dr.Ir. Arif Djunaidy, M.Sc" userId="09574fc9-7f2a-46d4-a3fa-f039d963485c" providerId="ADAL" clId="{67B55D9E-59DD-43B4-878B-0C01EBC254A1}" dt="2020-11-01T10:03:55.472" v="110"/>
          <ac:grpSpMkLst>
            <pc:docMk/>
            <pc:sldMk cId="0" sldId="398"/>
            <ac:grpSpMk id="5" creationId="{26638862-382A-4AE6-AAE3-51F0DAD44957}"/>
          </ac:grpSpMkLst>
        </pc:grpChg>
        <pc:grpChg chg="mod">
          <ac:chgData name="Prof. Dr.Ir. Arif Djunaidy, M.Sc" userId="09574fc9-7f2a-46d4-a3fa-f039d963485c" providerId="ADAL" clId="{67B55D9E-59DD-43B4-878B-0C01EBC254A1}" dt="2020-11-01T10:03:55.472" v="110"/>
          <ac:grpSpMkLst>
            <pc:docMk/>
            <pc:sldMk cId="0" sldId="398"/>
            <ac:grpSpMk id="7" creationId="{28E59C1D-3AC0-450F-9851-3EC8AD52764C}"/>
          </ac:grpSpMkLst>
        </pc:grpChg>
        <pc:picChg chg="mod">
          <ac:chgData name="Prof. Dr.Ir. Arif Djunaidy, M.Sc" userId="09574fc9-7f2a-46d4-a3fa-f039d963485c" providerId="ADAL" clId="{67B55D9E-59DD-43B4-878B-0C01EBC254A1}" dt="2020-11-01T10:03:55.472" v="110"/>
          <ac:picMkLst>
            <pc:docMk/>
            <pc:sldMk cId="0" sldId="398"/>
            <ac:picMk id="9" creationId="{508CE48C-F86B-4A82-B8E1-5232B815D89F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34:20.953" v="208" actId="1076"/>
        <pc:sldMkLst>
          <pc:docMk/>
          <pc:sldMk cId="0" sldId="399"/>
        </pc:sldMkLst>
        <pc:spChg chg="del mod">
          <ac:chgData name="Prof. Dr.Ir. Arif Djunaidy, M.Sc" userId="09574fc9-7f2a-46d4-a3fa-f039d963485c" providerId="ADAL" clId="{67B55D9E-59DD-43B4-878B-0C01EBC254A1}" dt="2020-11-01T09:57:53.207" v="49" actId="478"/>
          <ac:spMkLst>
            <pc:docMk/>
            <pc:sldMk cId="0" sldId="399"/>
            <ac:spMk id="4" creationId="{0C8A106B-DE9C-41B3-BD55-5A969B9F8052}"/>
          </ac:spMkLst>
        </pc:spChg>
        <pc:spChg chg="mod">
          <ac:chgData name="Prof. Dr.Ir. Arif Djunaidy, M.Sc" userId="09574fc9-7f2a-46d4-a3fa-f039d963485c" providerId="ADAL" clId="{67B55D9E-59DD-43B4-878B-0C01EBC254A1}" dt="2020-11-01T10:04:11.686" v="111"/>
          <ac:spMkLst>
            <pc:docMk/>
            <pc:sldMk cId="0" sldId="399"/>
            <ac:spMk id="6" creationId="{6DCC8BB3-0A13-47A4-AD3C-4400E905D68B}"/>
          </ac:spMkLst>
        </pc:spChg>
        <pc:spChg chg="mod">
          <ac:chgData name="Prof. Dr.Ir. Arif Djunaidy, M.Sc" userId="09574fc9-7f2a-46d4-a3fa-f039d963485c" providerId="ADAL" clId="{67B55D9E-59DD-43B4-878B-0C01EBC254A1}" dt="2020-11-01T10:04:11.686" v="111"/>
          <ac:spMkLst>
            <pc:docMk/>
            <pc:sldMk cId="0" sldId="399"/>
            <ac:spMk id="8" creationId="{59FB6AB4-CBF1-47EA-97F0-4DA8548E834B}"/>
          </ac:spMkLst>
        </pc:spChg>
        <pc:spChg chg="mod">
          <ac:chgData name="Prof. Dr.Ir. Arif Djunaidy, M.Sc" userId="09574fc9-7f2a-46d4-a3fa-f039d963485c" providerId="ADAL" clId="{67B55D9E-59DD-43B4-878B-0C01EBC254A1}" dt="2020-11-01T10:04:11.686" v="111"/>
          <ac:spMkLst>
            <pc:docMk/>
            <pc:sldMk cId="0" sldId="399"/>
            <ac:spMk id="10" creationId="{202C42FC-0D8A-47B7-A101-80CBFF16465E}"/>
          </ac:spMkLst>
        </pc:spChg>
        <pc:spChg chg="mod">
          <ac:chgData name="Prof. Dr.Ir. Arif Djunaidy, M.Sc" userId="09574fc9-7f2a-46d4-a3fa-f039d963485c" providerId="ADAL" clId="{67B55D9E-59DD-43B4-878B-0C01EBC254A1}" dt="2020-11-01T10:04:11.686" v="111"/>
          <ac:spMkLst>
            <pc:docMk/>
            <pc:sldMk cId="0" sldId="399"/>
            <ac:spMk id="11" creationId="{F0D56A43-5EF8-42C6-AFD2-4E64146FF20F}"/>
          </ac:spMkLst>
        </pc:spChg>
        <pc:spChg chg="mod">
          <ac:chgData name="Prof. Dr.Ir. Arif Djunaidy, M.Sc" userId="09574fc9-7f2a-46d4-a3fa-f039d963485c" providerId="ADAL" clId="{67B55D9E-59DD-43B4-878B-0C01EBC254A1}" dt="2020-11-01T10:04:11.686" v="111"/>
          <ac:spMkLst>
            <pc:docMk/>
            <pc:sldMk cId="0" sldId="399"/>
            <ac:spMk id="12" creationId="{8FA5C40C-0575-4991-9827-080B78DFA492}"/>
          </ac:spMkLst>
        </pc:spChg>
        <pc:spChg chg="mod">
          <ac:chgData name="Prof. Dr.Ir. Arif Djunaidy, M.Sc" userId="09574fc9-7f2a-46d4-a3fa-f039d963485c" providerId="ADAL" clId="{67B55D9E-59DD-43B4-878B-0C01EBC254A1}" dt="2020-11-01T11:34:20.953" v="208" actId="1076"/>
          <ac:spMkLst>
            <pc:docMk/>
            <pc:sldMk cId="0" sldId="399"/>
            <ac:spMk id="36867" creationId="{4C9DA596-0BAC-4E42-9E21-6703C29BC0EC}"/>
          </ac:spMkLst>
        </pc:spChg>
        <pc:grpChg chg="add mod">
          <ac:chgData name="Prof. Dr.Ir. Arif Djunaidy, M.Sc" userId="09574fc9-7f2a-46d4-a3fa-f039d963485c" providerId="ADAL" clId="{67B55D9E-59DD-43B4-878B-0C01EBC254A1}" dt="2020-11-01T10:04:11.686" v="111"/>
          <ac:grpSpMkLst>
            <pc:docMk/>
            <pc:sldMk cId="0" sldId="399"/>
            <ac:grpSpMk id="5" creationId="{0F28B774-B60E-4ADF-9A51-09401E450CA4}"/>
          </ac:grpSpMkLst>
        </pc:grpChg>
        <pc:grpChg chg="mod">
          <ac:chgData name="Prof. Dr.Ir. Arif Djunaidy, M.Sc" userId="09574fc9-7f2a-46d4-a3fa-f039d963485c" providerId="ADAL" clId="{67B55D9E-59DD-43B4-878B-0C01EBC254A1}" dt="2020-11-01T10:04:11.686" v="111"/>
          <ac:grpSpMkLst>
            <pc:docMk/>
            <pc:sldMk cId="0" sldId="399"/>
            <ac:grpSpMk id="7" creationId="{E9D767FD-B21A-4BD9-AB20-0FA9668AA751}"/>
          </ac:grpSpMkLst>
        </pc:grpChg>
        <pc:picChg chg="mod">
          <ac:chgData name="Prof. Dr.Ir. Arif Djunaidy, M.Sc" userId="09574fc9-7f2a-46d4-a3fa-f039d963485c" providerId="ADAL" clId="{67B55D9E-59DD-43B4-878B-0C01EBC254A1}" dt="2020-11-01T10:04:11.686" v="111"/>
          <ac:picMkLst>
            <pc:docMk/>
            <pc:sldMk cId="0" sldId="399"/>
            <ac:picMk id="9" creationId="{30081FC7-0DB1-46DF-A94D-90E44A89037E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34:35.386" v="210" actId="1076"/>
        <pc:sldMkLst>
          <pc:docMk/>
          <pc:sldMk cId="0" sldId="400"/>
        </pc:sldMkLst>
        <pc:spChg chg="del mod">
          <ac:chgData name="Prof. Dr.Ir. Arif Djunaidy, M.Sc" userId="09574fc9-7f2a-46d4-a3fa-f039d963485c" providerId="ADAL" clId="{67B55D9E-59DD-43B4-878B-0C01EBC254A1}" dt="2020-11-01T09:57:56.677" v="51" actId="478"/>
          <ac:spMkLst>
            <pc:docMk/>
            <pc:sldMk cId="0" sldId="400"/>
            <ac:spMk id="4" creationId="{B13755F8-BACD-4CB8-B235-2E105237474C}"/>
          </ac:spMkLst>
        </pc:spChg>
        <pc:spChg chg="mod">
          <ac:chgData name="Prof. Dr.Ir. Arif Djunaidy, M.Sc" userId="09574fc9-7f2a-46d4-a3fa-f039d963485c" providerId="ADAL" clId="{67B55D9E-59DD-43B4-878B-0C01EBC254A1}" dt="2020-11-01T10:04:13.088" v="112"/>
          <ac:spMkLst>
            <pc:docMk/>
            <pc:sldMk cId="0" sldId="400"/>
            <ac:spMk id="6" creationId="{C4B3FC31-049A-4CC1-A587-E0CC5E644E21}"/>
          </ac:spMkLst>
        </pc:spChg>
        <pc:spChg chg="mod">
          <ac:chgData name="Prof. Dr.Ir. Arif Djunaidy, M.Sc" userId="09574fc9-7f2a-46d4-a3fa-f039d963485c" providerId="ADAL" clId="{67B55D9E-59DD-43B4-878B-0C01EBC254A1}" dt="2020-11-01T10:04:13.088" v="112"/>
          <ac:spMkLst>
            <pc:docMk/>
            <pc:sldMk cId="0" sldId="400"/>
            <ac:spMk id="8" creationId="{C1674FEF-FF3D-4A4B-8420-819A0B54E2C3}"/>
          </ac:spMkLst>
        </pc:spChg>
        <pc:spChg chg="mod">
          <ac:chgData name="Prof. Dr.Ir. Arif Djunaidy, M.Sc" userId="09574fc9-7f2a-46d4-a3fa-f039d963485c" providerId="ADAL" clId="{67B55D9E-59DD-43B4-878B-0C01EBC254A1}" dt="2020-11-01T10:04:13.088" v="112"/>
          <ac:spMkLst>
            <pc:docMk/>
            <pc:sldMk cId="0" sldId="400"/>
            <ac:spMk id="10" creationId="{064DAAEA-A824-43D2-A036-27B5C71E2EF9}"/>
          </ac:spMkLst>
        </pc:spChg>
        <pc:spChg chg="mod">
          <ac:chgData name="Prof. Dr.Ir. Arif Djunaidy, M.Sc" userId="09574fc9-7f2a-46d4-a3fa-f039d963485c" providerId="ADAL" clId="{67B55D9E-59DD-43B4-878B-0C01EBC254A1}" dt="2020-11-01T10:04:13.088" v="112"/>
          <ac:spMkLst>
            <pc:docMk/>
            <pc:sldMk cId="0" sldId="400"/>
            <ac:spMk id="11" creationId="{0B24FA40-9813-4FD2-A863-92B497F31DB4}"/>
          </ac:spMkLst>
        </pc:spChg>
        <pc:spChg chg="mod">
          <ac:chgData name="Prof. Dr.Ir. Arif Djunaidy, M.Sc" userId="09574fc9-7f2a-46d4-a3fa-f039d963485c" providerId="ADAL" clId="{67B55D9E-59DD-43B4-878B-0C01EBC254A1}" dt="2020-11-01T10:04:13.088" v="112"/>
          <ac:spMkLst>
            <pc:docMk/>
            <pc:sldMk cId="0" sldId="400"/>
            <ac:spMk id="12" creationId="{AAC0E584-D9A4-4024-BF1C-B7B0BB600337}"/>
          </ac:spMkLst>
        </pc:spChg>
        <pc:spChg chg="mod">
          <ac:chgData name="Prof. Dr.Ir. Arif Djunaidy, M.Sc" userId="09574fc9-7f2a-46d4-a3fa-f039d963485c" providerId="ADAL" clId="{67B55D9E-59DD-43B4-878B-0C01EBC254A1}" dt="2020-11-01T11:34:35.386" v="210" actId="1076"/>
          <ac:spMkLst>
            <pc:docMk/>
            <pc:sldMk cId="0" sldId="400"/>
            <ac:spMk id="38914" creationId="{4AC93E1B-CE7C-4055-A4EA-E017C3D297C1}"/>
          </ac:spMkLst>
        </pc:spChg>
        <pc:spChg chg="mod">
          <ac:chgData name="Prof. Dr.Ir. Arif Djunaidy, M.Sc" userId="09574fc9-7f2a-46d4-a3fa-f039d963485c" providerId="ADAL" clId="{67B55D9E-59DD-43B4-878B-0C01EBC254A1}" dt="2020-11-01T11:34:32.956" v="209" actId="1076"/>
          <ac:spMkLst>
            <pc:docMk/>
            <pc:sldMk cId="0" sldId="400"/>
            <ac:spMk id="38915" creationId="{B85CBA71-6483-4884-ADC1-357A850BE4FF}"/>
          </ac:spMkLst>
        </pc:spChg>
        <pc:grpChg chg="add mod">
          <ac:chgData name="Prof. Dr.Ir. Arif Djunaidy, M.Sc" userId="09574fc9-7f2a-46d4-a3fa-f039d963485c" providerId="ADAL" clId="{67B55D9E-59DD-43B4-878B-0C01EBC254A1}" dt="2020-11-01T10:04:13.088" v="112"/>
          <ac:grpSpMkLst>
            <pc:docMk/>
            <pc:sldMk cId="0" sldId="400"/>
            <ac:grpSpMk id="5" creationId="{E66B0E88-E2BC-4AC1-8F08-A963206E00A8}"/>
          </ac:grpSpMkLst>
        </pc:grpChg>
        <pc:grpChg chg="mod">
          <ac:chgData name="Prof. Dr.Ir. Arif Djunaidy, M.Sc" userId="09574fc9-7f2a-46d4-a3fa-f039d963485c" providerId="ADAL" clId="{67B55D9E-59DD-43B4-878B-0C01EBC254A1}" dt="2020-11-01T10:04:13.088" v="112"/>
          <ac:grpSpMkLst>
            <pc:docMk/>
            <pc:sldMk cId="0" sldId="400"/>
            <ac:grpSpMk id="7" creationId="{206F0844-E1EC-4520-A94C-384DDC1AABDD}"/>
          </ac:grpSpMkLst>
        </pc:grpChg>
        <pc:picChg chg="mod">
          <ac:chgData name="Prof. Dr.Ir. Arif Djunaidy, M.Sc" userId="09574fc9-7f2a-46d4-a3fa-f039d963485c" providerId="ADAL" clId="{67B55D9E-59DD-43B4-878B-0C01EBC254A1}" dt="2020-11-01T10:04:13.088" v="112"/>
          <ac:picMkLst>
            <pc:docMk/>
            <pc:sldMk cId="0" sldId="400"/>
            <ac:picMk id="9" creationId="{E12AC4F4-631A-4595-B031-DD241243C9C5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4:20.998" v="113"/>
        <pc:sldMkLst>
          <pc:docMk/>
          <pc:sldMk cId="0" sldId="401"/>
        </pc:sldMkLst>
        <pc:spChg chg="mod">
          <ac:chgData name="Prof. Dr.Ir. Arif Djunaidy, M.Sc" userId="09574fc9-7f2a-46d4-a3fa-f039d963485c" providerId="ADAL" clId="{67B55D9E-59DD-43B4-878B-0C01EBC254A1}" dt="2020-11-01T10:04:20.998" v="113"/>
          <ac:spMkLst>
            <pc:docMk/>
            <pc:sldMk cId="0" sldId="401"/>
            <ac:spMk id="6" creationId="{802829EC-DF53-4058-97AC-3F80729FED9A}"/>
          </ac:spMkLst>
        </pc:spChg>
        <pc:spChg chg="mod">
          <ac:chgData name="Prof. Dr.Ir. Arif Djunaidy, M.Sc" userId="09574fc9-7f2a-46d4-a3fa-f039d963485c" providerId="ADAL" clId="{67B55D9E-59DD-43B4-878B-0C01EBC254A1}" dt="2020-11-01T10:04:20.998" v="113"/>
          <ac:spMkLst>
            <pc:docMk/>
            <pc:sldMk cId="0" sldId="401"/>
            <ac:spMk id="8" creationId="{4752E254-BFAF-4C9E-919C-C90A97EC0293}"/>
          </ac:spMkLst>
        </pc:spChg>
        <pc:spChg chg="mod">
          <ac:chgData name="Prof. Dr.Ir. Arif Djunaidy, M.Sc" userId="09574fc9-7f2a-46d4-a3fa-f039d963485c" providerId="ADAL" clId="{67B55D9E-59DD-43B4-878B-0C01EBC254A1}" dt="2020-11-01T10:04:20.998" v="113"/>
          <ac:spMkLst>
            <pc:docMk/>
            <pc:sldMk cId="0" sldId="401"/>
            <ac:spMk id="10" creationId="{3D077736-F142-42B5-9546-EB2E44E9E701}"/>
          </ac:spMkLst>
        </pc:spChg>
        <pc:spChg chg="mod">
          <ac:chgData name="Prof. Dr.Ir. Arif Djunaidy, M.Sc" userId="09574fc9-7f2a-46d4-a3fa-f039d963485c" providerId="ADAL" clId="{67B55D9E-59DD-43B4-878B-0C01EBC254A1}" dt="2020-11-01T10:04:20.998" v="113"/>
          <ac:spMkLst>
            <pc:docMk/>
            <pc:sldMk cId="0" sldId="401"/>
            <ac:spMk id="11" creationId="{36521F80-6C99-4BF2-BC30-CE12E1458E51}"/>
          </ac:spMkLst>
        </pc:spChg>
        <pc:spChg chg="mod">
          <ac:chgData name="Prof. Dr.Ir. Arif Djunaidy, M.Sc" userId="09574fc9-7f2a-46d4-a3fa-f039d963485c" providerId="ADAL" clId="{67B55D9E-59DD-43B4-878B-0C01EBC254A1}" dt="2020-11-01T10:04:20.998" v="113"/>
          <ac:spMkLst>
            <pc:docMk/>
            <pc:sldMk cId="0" sldId="401"/>
            <ac:spMk id="12" creationId="{60275C21-F6A1-47AA-959F-698F2371C4E3}"/>
          </ac:spMkLst>
        </pc:spChg>
        <pc:spChg chg="del">
          <ac:chgData name="Prof. Dr.Ir. Arif Djunaidy, M.Sc" userId="09574fc9-7f2a-46d4-a3fa-f039d963485c" providerId="ADAL" clId="{67B55D9E-59DD-43B4-878B-0C01EBC254A1}" dt="2020-11-01T09:58:04.510" v="52" actId="478"/>
          <ac:spMkLst>
            <pc:docMk/>
            <pc:sldMk cId="0" sldId="401"/>
            <ac:spMk id="41" creationId="{287D2ADA-7555-41CB-9DB7-8C38B1455EBD}"/>
          </ac:spMkLst>
        </pc:spChg>
        <pc:grpChg chg="add mod">
          <ac:chgData name="Prof. Dr.Ir. Arif Djunaidy, M.Sc" userId="09574fc9-7f2a-46d4-a3fa-f039d963485c" providerId="ADAL" clId="{67B55D9E-59DD-43B4-878B-0C01EBC254A1}" dt="2020-11-01T10:04:20.998" v="113"/>
          <ac:grpSpMkLst>
            <pc:docMk/>
            <pc:sldMk cId="0" sldId="401"/>
            <ac:grpSpMk id="5" creationId="{30985E2B-FCC9-415E-B7F2-DA9EE9C04FEB}"/>
          </ac:grpSpMkLst>
        </pc:grpChg>
        <pc:grpChg chg="mod">
          <ac:chgData name="Prof. Dr.Ir. Arif Djunaidy, M.Sc" userId="09574fc9-7f2a-46d4-a3fa-f039d963485c" providerId="ADAL" clId="{67B55D9E-59DD-43B4-878B-0C01EBC254A1}" dt="2020-11-01T10:04:20.998" v="113"/>
          <ac:grpSpMkLst>
            <pc:docMk/>
            <pc:sldMk cId="0" sldId="401"/>
            <ac:grpSpMk id="7" creationId="{42B82FFD-596A-483F-9B22-02918B76B0FE}"/>
          </ac:grpSpMkLst>
        </pc:grpChg>
        <pc:picChg chg="mod">
          <ac:chgData name="Prof. Dr.Ir. Arif Djunaidy, M.Sc" userId="09574fc9-7f2a-46d4-a3fa-f039d963485c" providerId="ADAL" clId="{67B55D9E-59DD-43B4-878B-0C01EBC254A1}" dt="2020-11-01T10:04:20.998" v="113"/>
          <ac:picMkLst>
            <pc:docMk/>
            <pc:sldMk cId="0" sldId="401"/>
            <ac:picMk id="9" creationId="{D8180578-A3E5-4886-9D74-A9EF4B49D6ED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4:24.393" v="115"/>
        <pc:sldMkLst>
          <pc:docMk/>
          <pc:sldMk cId="0" sldId="402"/>
        </pc:sldMkLst>
        <pc:spChg chg="del">
          <ac:chgData name="Prof. Dr.Ir. Arif Djunaidy, M.Sc" userId="09574fc9-7f2a-46d4-a3fa-f039d963485c" providerId="ADAL" clId="{67B55D9E-59DD-43B4-878B-0C01EBC254A1}" dt="2020-11-01T10:01:18.290" v="53" actId="478"/>
          <ac:spMkLst>
            <pc:docMk/>
            <pc:sldMk cId="0" sldId="402"/>
            <ac:spMk id="5" creationId="{32304095-E018-4CEC-AEB2-0E0229612F77}"/>
          </ac:spMkLst>
        </pc:spChg>
        <pc:spChg chg="mod">
          <ac:chgData name="Prof. Dr.Ir. Arif Djunaidy, M.Sc" userId="09574fc9-7f2a-46d4-a3fa-f039d963485c" providerId="ADAL" clId="{67B55D9E-59DD-43B4-878B-0C01EBC254A1}" dt="2020-11-01T10:04:24.393" v="115"/>
          <ac:spMkLst>
            <pc:docMk/>
            <pc:sldMk cId="0" sldId="402"/>
            <ac:spMk id="8" creationId="{489CC792-2A5A-4DAD-B12D-E8C6B1E17B65}"/>
          </ac:spMkLst>
        </pc:spChg>
        <pc:spChg chg="mod">
          <ac:chgData name="Prof. Dr.Ir. Arif Djunaidy, M.Sc" userId="09574fc9-7f2a-46d4-a3fa-f039d963485c" providerId="ADAL" clId="{67B55D9E-59DD-43B4-878B-0C01EBC254A1}" dt="2020-11-01T10:04:24.393" v="115"/>
          <ac:spMkLst>
            <pc:docMk/>
            <pc:sldMk cId="0" sldId="402"/>
            <ac:spMk id="10" creationId="{528F5A56-559E-47DA-BF15-A572FE2038C8}"/>
          </ac:spMkLst>
        </pc:spChg>
        <pc:spChg chg="mod">
          <ac:chgData name="Prof. Dr.Ir. Arif Djunaidy, M.Sc" userId="09574fc9-7f2a-46d4-a3fa-f039d963485c" providerId="ADAL" clId="{67B55D9E-59DD-43B4-878B-0C01EBC254A1}" dt="2020-11-01T10:04:24.393" v="115"/>
          <ac:spMkLst>
            <pc:docMk/>
            <pc:sldMk cId="0" sldId="402"/>
            <ac:spMk id="12" creationId="{9DF00E75-827D-465D-A779-5DE946CFDF32}"/>
          </ac:spMkLst>
        </pc:spChg>
        <pc:spChg chg="mod">
          <ac:chgData name="Prof. Dr.Ir. Arif Djunaidy, M.Sc" userId="09574fc9-7f2a-46d4-a3fa-f039d963485c" providerId="ADAL" clId="{67B55D9E-59DD-43B4-878B-0C01EBC254A1}" dt="2020-11-01T10:04:24.393" v="115"/>
          <ac:spMkLst>
            <pc:docMk/>
            <pc:sldMk cId="0" sldId="402"/>
            <ac:spMk id="13" creationId="{273AA45B-4691-45F5-9A5B-2A634EE40EAA}"/>
          </ac:spMkLst>
        </pc:spChg>
        <pc:spChg chg="mod">
          <ac:chgData name="Prof. Dr.Ir. Arif Djunaidy, M.Sc" userId="09574fc9-7f2a-46d4-a3fa-f039d963485c" providerId="ADAL" clId="{67B55D9E-59DD-43B4-878B-0C01EBC254A1}" dt="2020-11-01T10:04:24.393" v="115"/>
          <ac:spMkLst>
            <pc:docMk/>
            <pc:sldMk cId="0" sldId="402"/>
            <ac:spMk id="14" creationId="{A9F91FD3-0FCB-4405-8F83-A3E36CF57E11}"/>
          </ac:spMkLst>
        </pc:spChg>
        <pc:grpChg chg="add mod">
          <ac:chgData name="Prof. Dr.Ir. Arif Djunaidy, M.Sc" userId="09574fc9-7f2a-46d4-a3fa-f039d963485c" providerId="ADAL" clId="{67B55D9E-59DD-43B4-878B-0C01EBC254A1}" dt="2020-11-01T10:04:24.393" v="115"/>
          <ac:grpSpMkLst>
            <pc:docMk/>
            <pc:sldMk cId="0" sldId="402"/>
            <ac:grpSpMk id="7" creationId="{EF5405EE-6CC6-4A5B-8C3B-26D584CA49A3}"/>
          </ac:grpSpMkLst>
        </pc:grpChg>
        <pc:grpChg chg="mod">
          <ac:chgData name="Prof. Dr.Ir. Arif Djunaidy, M.Sc" userId="09574fc9-7f2a-46d4-a3fa-f039d963485c" providerId="ADAL" clId="{67B55D9E-59DD-43B4-878B-0C01EBC254A1}" dt="2020-11-01T10:04:24.393" v="115"/>
          <ac:grpSpMkLst>
            <pc:docMk/>
            <pc:sldMk cId="0" sldId="402"/>
            <ac:grpSpMk id="9" creationId="{21B0806A-0EF1-42A5-935B-50713475DC54}"/>
          </ac:grpSpMkLst>
        </pc:grpChg>
        <pc:picChg chg="mod">
          <ac:chgData name="Prof. Dr.Ir. Arif Djunaidy, M.Sc" userId="09574fc9-7f2a-46d4-a3fa-f039d963485c" providerId="ADAL" clId="{67B55D9E-59DD-43B4-878B-0C01EBC254A1}" dt="2020-11-01T10:04:24.393" v="115"/>
          <ac:picMkLst>
            <pc:docMk/>
            <pc:sldMk cId="0" sldId="402"/>
            <ac:picMk id="11" creationId="{9F446D6A-EA68-4642-9552-65BDAB38DB31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4:22.483" v="114"/>
        <pc:sldMkLst>
          <pc:docMk/>
          <pc:sldMk cId="0" sldId="403"/>
        </pc:sldMkLst>
        <pc:spChg chg="del">
          <ac:chgData name="Prof. Dr.Ir. Arif Djunaidy, M.Sc" userId="09574fc9-7f2a-46d4-a3fa-f039d963485c" providerId="ADAL" clId="{67B55D9E-59DD-43B4-878B-0C01EBC254A1}" dt="2020-11-01T10:01:21.338" v="54" actId="478"/>
          <ac:spMkLst>
            <pc:docMk/>
            <pc:sldMk cId="0" sldId="403"/>
            <ac:spMk id="4" creationId="{C5B709AF-8AAC-4522-B313-0DE5B7F74297}"/>
          </ac:spMkLst>
        </pc:spChg>
        <pc:spChg chg="mod">
          <ac:chgData name="Prof. Dr.Ir. Arif Djunaidy, M.Sc" userId="09574fc9-7f2a-46d4-a3fa-f039d963485c" providerId="ADAL" clId="{67B55D9E-59DD-43B4-878B-0C01EBC254A1}" dt="2020-11-01T10:04:22.483" v="114"/>
          <ac:spMkLst>
            <pc:docMk/>
            <pc:sldMk cId="0" sldId="403"/>
            <ac:spMk id="6" creationId="{9D3C77E0-2A4C-4179-94BB-A66F5FADB06B}"/>
          </ac:spMkLst>
        </pc:spChg>
        <pc:spChg chg="mod">
          <ac:chgData name="Prof. Dr.Ir. Arif Djunaidy, M.Sc" userId="09574fc9-7f2a-46d4-a3fa-f039d963485c" providerId="ADAL" clId="{67B55D9E-59DD-43B4-878B-0C01EBC254A1}" dt="2020-11-01T10:04:22.483" v="114"/>
          <ac:spMkLst>
            <pc:docMk/>
            <pc:sldMk cId="0" sldId="403"/>
            <ac:spMk id="8" creationId="{72191CE9-3816-4FCA-B2C7-6375C9C5200E}"/>
          </ac:spMkLst>
        </pc:spChg>
        <pc:spChg chg="mod">
          <ac:chgData name="Prof. Dr.Ir. Arif Djunaidy, M.Sc" userId="09574fc9-7f2a-46d4-a3fa-f039d963485c" providerId="ADAL" clId="{67B55D9E-59DD-43B4-878B-0C01EBC254A1}" dt="2020-11-01T10:04:22.483" v="114"/>
          <ac:spMkLst>
            <pc:docMk/>
            <pc:sldMk cId="0" sldId="403"/>
            <ac:spMk id="10" creationId="{807C0CB7-A456-472E-8684-9FF9E240A437}"/>
          </ac:spMkLst>
        </pc:spChg>
        <pc:spChg chg="mod">
          <ac:chgData name="Prof. Dr.Ir. Arif Djunaidy, M.Sc" userId="09574fc9-7f2a-46d4-a3fa-f039d963485c" providerId="ADAL" clId="{67B55D9E-59DD-43B4-878B-0C01EBC254A1}" dt="2020-11-01T10:04:22.483" v="114"/>
          <ac:spMkLst>
            <pc:docMk/>
            <pc:sldMk cId="0" sldId="403"/>
            <ac:spMk id="11" creationId="{4397636A-04A1-445C-8A4C-45F31F9EA98B}"/>
          </ac:spMkLst>
        </pc:spChg>
        <pc:spChg chg="mod">
          <ac:chgData name="Prof. Dr.Ir. Arif Djunaidy, M.Sc" userId="09574fc9-7f2a-46d4-a3fa-f039d963485c" providerId="ADAL" clId="{67B55D9E-59DD-43B4-878B-0C01EBC254A1}" dt="2020-11-01T10:04:22.483" v="114"/>
          <ac:spMkLst>
            <pc:docMk/>
            <pc:sldMk cId="0" sldId="403"/>
            <ac:spMk id="12" creationId="{169BEBDB-9BF3-426E-9C40-2A86ED229785}"/>
          </ac:spMkLst>
        </pc:spChg>
        <pc:grpChg chg="add mod">
          <ac:chgData name="Prof. Dr.Ir. Arif Djunaidy, M.Sc" userId="09574fc9-7f2a-46d4-a3fa-f039d963485c" providerId="ADAL" clId="{67B55D9E-59DD-43B4-878B-0C01EBC254A1}" dt="2020-11-01T10:04:22.483" v="114"/>
          <ac:grpSpMkLst>
            <pc:docMk/>
            <pc:sldMk cId="0" sldId="403"/>
            <ac:grpSpMk id="5" creationId="{25403331-9A10-4007-842E-2F2C9F0DC535}"/>
          </ac:grpSpMkLst>
        </pc:grpChg>
        <pc:grpChg chg="mod">
          <ac:chgData name="Prof. Dr.Ir. Arif Djunaidy, M.Sc" userId="09574fc9-7f2a-46d4-a3fa-f039d963485c" providerId="ADAL" clId="{67B55D9E-59DD-43B4-878B-0C01EBC254A1}" dt="2020-11-01T10:04:22.483" v="114"/>
          <ac:grpSpMkLst>
            <pc:docMk/>
            <pc:sldMk cId="0" sldId="403"/>
            <ac:grpSpMk id="7" creationId="{25492760-898F-45C8-A92B-DDD2E3D8AE19}"/>
          </ac:grpSpMkLst>
        </pc:grpChg>
        <pc:picChg chg="mod">
          <ac:chgData name="Prof. Dr.Ir. Arif Djunaidy, M.Sc" userId="09574fc9-7f2a-46d4-a3fa-f039d963485c" providerId="ADAL" clId="{67B55D9E-59DD-43B4-878B-0C01EBC254A1}" dt="2020-11-01T10:04:22.483" v="114"/>
          <ac:picMkLst>
            <pc:docMk/>
            <pc:sldMk cId="0" sldId="403"/>
            <ac:picMk id="9" creationId="{E603AA98-5DF1-4559-A4AE-796A6720A37C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4:26.054" v="116"/>
        <pc:sldMkLst>
          <pc:docMk/>
          <pc:sldMk cId="0" sldId="404"/>
        </pc:sldMkLst>
        <pc:spChg chg="del">
          <ac:chgData name="Prof. Dr.Ir. Arif Djunaidy, M.Sc" userId="09574fc9-7f2a-46d4-a3fa-f039d963485c" providerId="ADAL" clId="{67B55D9E-59DD-43B4-878B-0C01EBC254A1}" dt="2020-11-01T10:01:24.186" v="55" actId="478"/>
          <ac:spMkLst>
            <pc:docMk/>
            <pc:sldMk cId="0" sldId="404"/>
            <ac:spMk id="4" creationId="{EC721926-F94E-4E38-AD53-AFF58AAA3A42}"/>
          </ac:spMkLst>
        </pc:spChg>
        <pc:spChg chg="mod">
          <ac:chgData name="Prof. Dr.Ir. Arif Djunaidy, M.Sc" userId="09574fc9-7f2a-46d4-a3fa-f039d963485c" providerId="ADAL" clId="{67B55D9E-59DD-43B4-878B-0C01EBC254A1}" dt="2020-11-01T10:04:26.054" v="116"/>
          <ac:spMkLst>
            <pc:docMk/>
            <pc:sldMk cId="0" sldId="404"/>
            <ac:spMk id="6" creationId="{31A6A8A8-5C07-4B0A-877C-3605EBE5AAB5}"/>
          </ac:spMkLst>
        </pc:spChg>
        <pc:spChg chg="mod">
          <ac:chgData name="Prof. Dr.Ir. Arif Djunaidy, M.Sc" userId="09574fc9-7f2a-46d4-a3fa-f039d963485c" providerId="ADAL" clId="{67B55D9E-59DD-43B4-878B-0C01EBC254A1}" dt="2020-11-01T10:04:26.054" v="116"/>
          <ac:spMkLst>
            <pc:docMk/>
            <pc:sldMk cId="0" sldId="404"/>
            <ac:spMk id="8" creationId="{9E47B089-6C77-41B6-8767-9751DF3715BB}"/>
          </ac:spMkLst>
        </pc:spChg>
        <pc:spChg chg="mod">
          <ac:chgData name="Prof. Dr.Ir. Arif Djunaidy, M.Sc" userId="09574fc9-7f2a-46d4-a3fa-f039d963485c" providerId="ADAL" clId="{67B55D9E-59DD-43B4-878B-0C01EBC254A1}" dt="2020-11-01T10:04:26.054" v="116"/>
          <ac:spMkLst>
            <pc:docMk/>
            <pc:sldMk cId="0" sldId="404"/>
            <ac:spMk id="10" creationId="{3D340EDA-6C3E-46F7-97C7-9DCA7AC2861D}"/>
          </ac:spMkLst>
        </pc:spChg>
        <pc:spChg chg="mod">
          <ac:chgData name="Prof. Dr.Ir. Arif Djunaidy, M.Sc" userId="09574fc9-7f2a-46d4-a3fa-f039d963485c" providerId="ADAL" clId="{67B55D9E-59DD-43B4-878B-0C01EBC254A1}" dt="2020-11-01T10:04:26.054" v="116"/>
          <ac:spMkLst>
            <pc:docMk/>
            <pc:sldMk cId="0" sldId="404"/>
            <ac:spMk id="11" creationId="{4E663107-94C8-4C08-B85D-77245D354DCF}"/>
          </ac:spMkLst>
        </pc:spChg>
        <pc:spChg chg="mod">
          <ac:chgData name="Prof. Dr.Ir. Arif Djunaidy, M.Sc" userId="09574fc9-7f2a-46d4-a3fa-f039d963485c" providerId="ADAL" clId="{67B55D9E-59DD-43B4-878B-0C01EBC254A1}" dt="2020-11-01T10:04:26.054" v="116"/>
          <ac:spMkLst>
            <pc:docMk/>
            <pc:sldMk cId="0" sldId="404"/>
            <ac:spMk id="12" creationId="{3150FDD6-8D8F-4E33-A277-68D0DCF49225}"/>
          </ac:spMkLst>
        </pc:spChg>
        <pc:grpChg chg="add mod">
          <ac:chgData name="Prof. Dr.Ir. Arif Djunaidy, M.Sc" userId="09574fc9-7f2a-46d4-a3fa-f039d963485c" providerId="ADAL" clId="{67B55D9E-59DD-43B4-878B-0C01EBC254A1}" dt="2020-11-01T10:04:26.054" v="116"/>
          <ac:grpSpMkLst>
            <pc:docMk/>
            <pc:sldMk cId="0" sldId="404"/>
            <ac:grpSpMk id="5" creationId="{9268F6DD-8852-4A53-8E5E-49699506C677}"/>
          </ac:grpSpMkLst>
        </pc:grpChg>
        <pc:grpChg chg="mod">
          <ac:chgData name="Prof. Dr.Ir. Arif Djunaidy, M.Sc" userId="09574fc9-7f2a-46d4-a3fa-f039d963485c" providerId="ADAL" clId="{67B55D9E-59DD-43B4-878B-0C01EBC254A1}" dt="2020-11-01T10:04:26.054" v="116"/>
          <ac:grpSpMkLst>
            <pc:docMk/>
            <pc:sldMk cId="0" sldId="404"/>
            <ac:grpSpMk id="7" creationId="{7A53FE15-0132-4018-88F5-4D98392F5F47}"/>
          </ac:grpSpMkLst>
        </pc:grpChg>
        <pc:picChg chg="mod">
          <ac:chgData name="Prof. Dr.Ir. Arif Djunaidy, M.Sc" userId="09574fc9-7f2a-46d4-a3fa-f039d963485c" providerId="ADAL" clId="{67B55D9E-59DD-43B4-878B-0C01EBC254A1}" dt="2020-11-01T10:04:26.054" v="116"/>
          <ac:picMkLst>
            <pc:docMk/>
            <pc:sldMk cId="0" sldId="404"/>
            <ac:picMk id="9" creationId="{50192812-9DB0-4FA7-B87A-73A3FB900171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4:27.503" v="117"/>
        <pc:sldMkLst>
          <pc:docMk/>
          <pc:sldMk cId="0" sldId="405"/>
        </pc:sldMkLst>
        <pc:spChg chg="del">
          <ac:chgData name="Prof. Dr.Ir. Arif Djunaidy, M.Sc" userId="09574fc9-7f2a-46d4-a3fa-f039d963485c" providerId="ADAL" clId="{67B55D9E-59DD-43B4-878B-0C01EBC254A1}" dt="2020-11-01T10:01:27.467" v="56" actId="478"/>
          <ac:spMkLst>
            <pc:docMk/>
            <pc:sldMk cId="0" sldId="405"/>
            <ac:spMk id="4" creationId="{CD097FB0-8092-4914-AE6E-294AFBB1B9FF}"/>
          </ac:spMkLst>
        </pc:spChg>
        <pc:spChg chg="mod">
          <ac:chgData name="Prof. Dr.Ir. Arif Djunaidy, M.Sc" userId="09574fc9-7f2a-46d4-a3fa-f039d963485c" providerId="ADAL" clId="{67B55D9E-59DD-43B4-878B-0C01EBC254A1}" dt="2020-11-01T10:04:27.503" v="117"/>
          <ac:spMkLst>
            <pc:docMk/>
            <pc:sldMk cId="0" sldId="405"/>
            <ac:spMk id="6" creationId="{D1A33785-7874-43D0-BBD9-9E0A246CC49D}"/>
          </ac:spMkLst>
        </pc:spChg>
        <pc:spChg chg="mod">
          <ac:chgData name="Prof. Dr.Ir. Arif Djunaidy, M.Sc" userId="09574fc9-7f2a-46d4-a3fa-f039d963485c" providerId="ADAL" clId="{67B55D9E-59DD-43B4-878B-0C01EBC254A1}" dt="2020-11-01T10:04:27.503" v="117"/>
          <ac:spMkLst>
            <pc:docMk/>
            <pc:sldMk cId="0" sldId="405"/>
            <ac:spMk id="8" creationId="{F6058798-FAF7-4417-B5DD-1104FA1EB857}"/>
          </ac:spMkLst>
        </pc:spChg>
        <pc:spChg chg="mod">
          <ac:chgData name="Prof. Dr.Ir. Arif Djunaidy, M.Sc" userId="09574fc9-7f2a-46d4-a3fa-f039d963485c" providerId="ADAL" clId="{67B55D9E-59DD-43B4-878B-0C01EBC254A1}" dt="2020-11-01T10:04:27.503" v="117"/>
          <ac:spMkLst>
            <pc:docMk/>
            <pc:sldMk cId="0" sldId="405"/>
            <ac:spMk id="10" creationId="{5909168B-154B-4087-9BDB-0994D703E84D}"/>
          </ac:spMkLst>
        </pc:spChg>
        <pc:spChg chg="mod">
          <ac:chgData name="Prof. Dr.Ir. Arif Djunaidy, M.Sc" userId="09574fc9-7f2a-46d4-a3fa-f039d963485c" providerId="ADAL" clId="{67B55D9E-59DD-43B4-878B-0C01EBC254A1}" dt="2020-11-01T10:04:27.503" v="117"/>
          <ac:spMkLst>
            <pc:docMk/>
            <pc:sldMk cId="0" sldId="405"/>
            <ac:spMk id="11" creationId="{83193C43-A412-4087-8739-FC040D4BB24D}"/>
          </ac:spMkLst>
        </pc:spChg>
        <pc:spChg chg="mod">
          <ac:chgData name="Prof. Dr.Ir. Arif Djunaidy, M.Sc" userId="09574fc9-7f2a-46d4-a3fa-f039d963485c" providerId="ADAL" clId="{67B55D9E-59DD-43B4-878B-0C01EBC254A1}" dt="2020-11-01T10:04:27.503" v="117"/>
          <ac:spMkLst>
            <pc:docMk/>
            <pc:sldMk cId="0" sldId="405"/>
            <ac:spMk id="12" creationId="{62F43B5B-0E64-4824-8D80-22CA08D939DA}"/>
          </ac:spMkLst>
        </pc:spChg>
        <pc:grpChg chg="add mod">
          <ac:chgData name="Prof. Dr.Ir. Arif Djunaidy, M.Sc" userId="09574fc9-7f2a-46d4-a3fa-f039d963485c" providerId="ADAL" clId="{67B55D9E-59DD-43B4-878B-0C01EBC254A1}" dt="2020-11-01T10:04:27.503" v="117"/>
          <ac:grpSpMkLst>
            <pc:docMk/>
            <pc:sldMk cId="0" sldId="405"/>
            <ac:grpSpMk id="5" creationId="{5D7A37A9-5DD7-43A3-A4F7-6ACC198036F9}"/>
          </ac:grpSpMkLst>
        </pc:grpChg>
        <pc:grpChg chg="mod">
          <ac:chgData name="Prof. Dr.Ir. Arif Djunaidy, M.Sc" userId="09574fc9-7f2a-46d4-a3fa-f039d963485c" providerId="ADAL" clId="{67B55D9E-59DD-43B4-878B-0C01EBC254A1}" dt="2020-11-01T10:04:27.503" v="117"/>
          <ac:grpSpMkLst>
            <pc:docMk/>
            <pc:sldMk cId="0" sldId="405"/>
            <ac:grpSpMk id="7" creationId="{58027A83-8E84-4C6B-B4F9-E6CD3F628761}"/>
          </ac:grpSpMkLst>
        </pc:grpChg>
        <pc:picChg chg="mod">
          <ac:chgData name="Prof. Dr.Ir. Arif Djunaidy, M.Sc" userId="09574fc9-7f2a-46d4-a3fa-f039d963485c" providerId="ADAL" clId="{67B55D9E-59DD-43B4-878B-0C01EBC254A1}" dt="2020-11-01T10:04:27.503" v="117"/>
          <ac:picMkLst>
            <pc:docMk/>
            <pc:sldMk cId="0" sldId="405"/>
            <ac:picMk id="9" creationId="{B7DE13F9-3E3C-41F2-ABFB-24CD004D2891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4:28.932" v="118"/>
        <pc:sldMkLst>
          <pc:docMk/>
          <pc:sldMk cId="0" sldId="406"/>
        </pc:sldMkLst>
        <pc:spChg chg="del">
          <ac:chgData name="Prof. Dr.Ir. Arif Djunaidy, M.Sc" userId="09574fc9-7f2a-46d4-a3fa-f039d963485c" providerId="ADAL" clId="{67B55D9E-59DD-43B4-878B-0C01EBC254A1}" dt="2020-11-01T10:01:30.131" v="57" actId="478"/>
          <ac:spMkLst>
            <pc:docMk/>
            <pc:sldMk cId="0" sldId="406"/>
            <ac:spMk id="4" creationId="{2BFCB492-0099-4E12-ACA2-4F81977B45A2}"/>
          </ac:spMkLst>
        </pc:spChg>
        <pc:spChg chg="mod">
          <ac:chgData name="Prof. Dr.Ir. Arif Djunaidy, M.Sc" userId="09574fc9-7f2a-46d4-a3fa-f039d963485c" providerId="ADAL" clId="{67B55D9E-59DD-43B4-878B-0C01EBC254A1}" dt="2020-11-01T10:04:28.932" v="118"/>
          <ac:spMkLst>
            <pc:docMk/>
            <pc:sldMk cId="0" sldId="406"/>
            <ac:spMk id="6" creationId="{B9970B9E-9ED0-459E-84A5-18DEC8D555B2}"/>
          </ac:spMkLst>
        </pc:spChg>
        <pc:spChg chg="mod">
          <ac:chgData name="Prof. Dr.Ir. Arif Djunaidy, M.Sc" userId="09574fc9-7f2a-46d4-a3fa-f039d963485c" providerId="ADAL" clId="{67B55D9E-59DD-43B4-878B-0C01EBC254A1}" dt="2020-11-01T10:04:28.932" v="118"/>
          <ac:spMkLst>
            <pc:docMk/>
            <pc:sldMk cId="0" sldId="406"/>
            <ac:spMk id="8" creationId="{A5BED1EC-FF99-4665-BA61-8694B116F7AD}"/>
          </ac:spMkLst>
        </pc:spChg>
        <pc:spChg chg="mod">
          <ac:chgData name="Prof. Dr.Ir. Arif Djunaidy, M.Sc" userId="09574fc9-7f2a-46d4-a3fa-f039d963485c" providerId="ADAL" clId="{67B55D9E-59DD-43B4-878B-0C01EBC254A1}" dt="2020-11-01T10:04:28.932" v="118"/>
          <ac:spMkLst>
            <pc:docMk/>
            <pc:sldMk cId="0" sldId="406"/>
            <ac:spMk id="10" creationId="{E6B9379B-830D-4A42-B35A-F727290DD907}"/>
          </ac:spMkLst>
        </pc:spChg>
        <pc:spChg chg="mod">
          <ac:chgData name="Prof. Dr.Ir. Arif Djunaidy, M.Sc" userId="09574fc9-7f2a-46d4-a3fa-f039d963485c" providerId="ADAL" clId="{67B55D9E-59DD-43B4-878B-0C01EBC254A1}" dt="2020-11-01T10:04:28.932" v="118"/>
          <ac:spMkLst>
            <pc:docMk/>
            <pc:sldMk cId="0" sldId="406"/>
            <ac:spMk id="11" creationId="{0318966A-36A2-4083-B14D-B0F4EE9D84DE}"/>
          </ac:spMkLst>
        </pc:spChg>
        <pc:spChg chg="mod">
          <ac:chgData name="Prof. Dr.Ir. Arif Djunaidy, M.Sc" userId="09574fc9-7f2a-46d4-a3fa-f039d963485c" providerId="ADAL" clId="{67B55D9E-59DD-43B4-878B-0C01EBC254A1}" dt="2020-11-01T10:04:28.932" v="118"/>
          <ac:spMkLst>
            <pc:docMk/>
            <pc:sldMk cId="0" sldId="406"/>
            <ac:spMk id="12" creationId="{DE619DB1-D9AD-4640-BF00-BF0367A8CB6E}"/>
          </ac:spMkLst>
        </pc:spChg>
        <pc:grpChg chg="add mod">
          <ac:chgData name="Prof. Dr.Ir. Arif Djunaidy, M.Sc" userId="09574fc9-7f2a-46d4-a3fa-f039d963485c" providerId="ADAL" clId="{67B55D9E-59DD-43B4-878B-0C01EBC254A1}" dt="2020-11-01T10:04:28.932" v="118"/>
          <ac:grpSpMkLst>
            <pc:docMk/>
            <pc:sldMk cId="0" sldId="406"/>
            <ac:grpSpMk id="5" creationId="{B8D6EAEB-ABE5-4AA0-B828-2A8FB8A4BDCD}"/>
          </ac:grpSpMkLst>
        </pc:grpChg>
        <pc:grpChg chg="mod">
          <ac:chgData name="Prof. Dr.Ir. Arif Djunaidy, M.Sc" userId="09574fc9-7f2a-46d4-a3fa-f039d963485c" providerId="ADAL" clId="{67B55D9E-59DD-43B4-878B-0C01EBC254A1}" dt="2020-11-01T10:04:28.932" v="118"/>
          <ac:grpSpMkLst>
            <pc:docMk/>
            <pc:sldMk cId="0" sldId="406"/>
            <ac:grpSpMk id="7" creationId="{66E28681-88E1-420D-83F8-5595B721E93C}"/>
          </ac:grpSpMkLst>
        </pc:grpChg>
        <pc:picChg chg="mod">
          <ac:chgData name="Prof. Dr.Ir. Arif Djunaidy, M.Sc" userId="09574fc9-7f2a-46d4-a3fa-f039d963485c" providerId="ADAL" clId="{67B55D9E-59DD-43B4-878B-0C01EBC254A1}" dt="2020-11-01T10:04:28.932" v="118"/>
          <ac:picMkLst>
            <pc:docMk/>
            <pc:sldMk cId="0" sldId="406"/>
            <ac:picMk id="9" creationId="{9838895E-9A07-45ED-8A4F-E0A74CA67B8F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35:47.827" v="213" actId="1076"/>
        <pc:sldMkLst>
          <pc:docMk/>
          <pc:sldMk cId="0" sldId="407"/>
        </pc:sldMkLst>
        <pc:spChg chg="del">
          <ac:chgData name="Prof. Dr.Ir. Arif Djunaidy, M.Sc" userId="09574fc9-7f2a-46d4-a3fa-f039d963485c" providerId="ADAL" clId="{67B55D9E-59DD-43B4-878B-0C01EBC254A1}" dt="2020-11-01T10:01:33.486" v="58" actId="478"/>
          <ac:spMkLst>
            <pc:docMk/>
            <pc:sldMk cId="0" sldId="407"/>
            <ac:spMk id="4" creationId="{85EB7F91-1F9E-48EE-BBE3-3A7D8C98B486}"/>
          </ac:spMkLst>
        </pc:spChg>
        <pc:spChg chg="mod">
          <ac:chgData name="Prof. Dr.Ir. Arif Djunaidy, M.Sc" userId="09574fc9-7f2a-46d4-a3fa-f039d963485c" providerId="ADAL" clId="{67B55D9E-59DD-43B4-878B-0C01EBC254A1}" dt="2020-11-01T10:04:30.319" v="119"/>
          <ac:spMkLst>
            <pc:docMk/>
            <pc:sldMk cId="0" sldId="407"/>
            <ac:spMk id="6" creationId="{11E4ECF3-65E0-465C-A175-C5349FC516A0}"/>
          </ac:spMkLst>
        </pc:spChg>
        <pc:spChg chg="mod">
          <ac:chgData name="Prof. Dr.Ir. Arif Djunaidy, M.Sc" userId="09574fc9-7f2a-46d4-a3fa-f039d963485c" providerId="ADAL" clId="{67B55D9E-59DD-43B4-878B-0C01EBC254A1}" dt="2020-11-01T10:04:30.319" v="119"/>
          <ac:spMkLst>
            <pc:docMk/>
            <pc:sldMk cId="0" sldId="407"/>
            <ac:spMk id="8" creationId="{5C26A86C-25E1-4D38-8A47-5B575F9930EE}"/>
          </ac:spMkLst>
        </pc:spChg>
        <pc:spChg chg="mod">
          <ac:chgData name="Prof. Dr.Ir. Arif Djunaidy, M.Sc" userId="09574fc9-7f2a-46d4-a3fa-f039d963485c" providerId="ADAL" clId="{67B55D9E-59DD-43B4-878B-0C01EBC254A1}" dt="2020-11-01T10:04:30.319" v="119"/>
          <ac:spMkLst>
            <pc:docMk/>
            <pc:sldMk cId="0" sldId="407"/>
            <ac:spMk id="10" creationId="{A9841331-B636-40E7-85E3-FACB67F6D327}"/>
          </ac:spMkLst>
        </pc:spChg>
        <pc:spChg chg="mod">
          <ac:chgData name="Prof. Dr.Ir. Arif Djunaidy, M.Sc" userId="09574fc9-7f2a-46d4-a3fa-f039d963485c" providerId="ADAL" clId="{67B55D9E-59DD-43B4-878B-0C01EBC254A1}" dt="2020-11-01T10:04:30.319" v="119"/>
          <ac:spMkLst>
            <pc:docMk/>
            <pc:sldMk cId="0" sldId="407"/>
            <ac:spMk id="11" creationId="{F6D2D707-2556-4F58-B9E9-7DA310C404A0}"/>
          </ac:spMkLst>
        </pc:spChg>
        <pc:spChg chg="mod">
          <ac:chgData name="Prof. Dr.Ir. Arif Djunaidy, M.Sc" userId="09574fc9-7f2a-46d4-a3fa-f039d963485c" providerId="ADAL" clId="{67B55D9E-59DD-43B4-878B-0C01EBC254A1}" dt="2020-11-01T10:04:30.319" v="119"/>
          <ac:spMkLst>
            <pc:docMk/>
            <pc:sldMk cId="0" sldId="407"/>
            <ac:spMk id="12" creationId="{66C39DFB-7BEC-46E7-8660-AA674EF30D3B}"/>
          </ac:spMkLst>
        </pc:spChg>
        <pc:spChg chg="mod">
          <ac:chgData name="Prof. Dr.Ir. Arif Djunaidy, M.Sc" userId="09574fc9-7f2a-46d4-a3fa-f039d963485c" providerId="ADAL" clId="{67B55D9E-59DD-43B4-878B-0C01EBC254A1}" dt="2020-11-01T11:35:45.464" v="212" actId="1076"/>
          <ac:spMkLst>
            <pc:docMk/>
            <pc:sldMk cId="0" sldId="407"/>
            <ac:spMk id="53250" creationId="{E756CDBD-B97D-4A66-A337-7189C86DB732}"/>
          </ac:spMkLst>
        </pc:spChg>
        <pc:spChg chg="mod">
          <ac:chgData name="Prof. Dr.Ir. Arif Djunaidy, M.Sc" userId="09574fc9-7f2a-46d4-a3fa-f039d963485c" providerId="ADAL" clId="{67B55D9E-59DD-43B4-878B-0C01EBC254A1}" dt="2020-11-01T11:35:47.827" v="213" actId="1076"/>
          <ac:spMkLst>
            <pc:docMk/>
            <pc:sldMk cId="0" sldId="407"/>
            <ac:spMk id="53251" creationId="{B9861046-0B59-4324-B53D-797A8526A482}"/>
          </ac:spMkLst>
        </pc:spChg>
        <pc:grpChg chg="add mod">
          <ac:chgData name="Prof. Dr.Ir. Arif Djunaidy, M.Sc" userId="09574fc9-7f2a-46d4-a3fa-f039d963485c" providerId="ADAL" clId="{67B55D9E-59DD-43B4-878B-0C01EBC254A1}" dt="2020-11-01T10:04:30.319" v="119"/>
          <ac:grpSpMkLst>
            <pc:docMk/>
            <pc:sldMk cId="0" sldId="407"/>
            <ac:grpSpMk id="5" creationId="{6711EAB1-5653-4F87-A23D-B363BED97EC7}"/>
          </ac:grpSpMkLst>
        </pc:grpChg>
        <pc:grpChg chg="mod">
          <ac:chgData name="Prof. Dr.Ir. Arif Djunaidy, M.Sc" userId="09574fc9-7f2a-46d4-a3fa-f039d963485c" providerId="ADAL" clId="{67B55D9E-59DD-43B4-878B-0C01EBC254A1}" dt="2020-11-01T10:04:30.319" v="119"/>
          <ac:grpSpMkLst>
            <pc:docMk/>
            <pc:sldMk cId="0" sldId="407"/>
            <ac:grpSpMk id="7" creationId="{36AB5710-F4EB-428B-AEDE-1B2066E4E5D1}"/>
          </ac:grpSpMkLst>
        </pc:grpChg>
        <pc:picChg chg="mod">
          <ac:chgData name="Prof. Dr.Ir. Arif Djunaidy, M.Sc" userId="09574fc9-7f2a-46d4-a3fa-f039d963485c" providerId="ADAL" clId="{67B55D9E-59DD-43B4-878B-0C01EBC254A1}" dt="2020-11-01T10:04:30.319" v="119"/>
          <ac:picMkLst>
            <pc:docMk/>
            <pc:sldMk cId="0" sldId="407"/>
            <ac:picMk id="9" creationId="{4A71A448-9BD2-4865-95C9-D19C696C1E5F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36:12.693" v="214" actId="1076"/>
        <pc:sldMkLst>
          <pc:docMk/>
          <pc:sldMk cId="0" sldId="408"/>
        </pc:sldMkLst>
        <pc:spChg chg="del">
          <ac:chgData name="Prof. Dr.Ir. Arif Djunaidy, M.Sc" userId="09574fc9-7f2a-46d4-a3fa-f039d963485c" providerId="ADAL" clId="{67B55D9E-59DD-43B4-878B-0C01EBC254A1}" dt="2020-11-01T10:01:36.633" v="59" actId="478"/>
          <ac:spMkLst>
            <pc:docMk/>
            <pc:sldMk cId="0" sldId="408"/>
            <ac:spMk id="4" creationId="{D3A278BE-A049-41BD-9A9E-C7136E6E12A3}"/>
          </ac:spMkLst>
        </pc:spChg>
        <pc:spChg chg="mod">
          <ac:chgData name="Prof. Dr.Ir. Arif Djunaidy, M.Sc" userId="09574fc9-7f2a-46d4-a3fa-f039d963485c" providerId="ADAL" clId="{67B55D9E-59DD-43B4-878B-0C01EBC254A1}" dt="2020-11-01T10:04:31.628" v="120"/>
          <ac:spMkLst>
            <pc:docMk/>
            <pc:sldMk cId="0" sldId="408"/>
            <ac:spMk id="6" creationId="{73DC2FD3-A03E-4048-8769-5F161D08090F}"/>
          </ac:spMkLst>
        </pc:spChg>
        <pc:spChg chg="mod">
          <ac:chgData name="Prof. Dr.Ir. Arif Djunaidy, M.Sc" userId="09574fc9-7f2a-46d4-a3fa-f039d963485c" providerId="ADAL" clId="{67B55D9E-59DD-43B4-878B-0C01EBC254A1}" dt="2020-11-01T10:04:31.628" v="120"/>
          <ac:spMkLst>
            <pc:docMk/>
            <pc:sldMk cId="0" sldId="408"/>
            <ac:spMk id="8" creationId="{441B9A40-4B6D-4BCE-8846-9B3A81B1DEA4}"/>
          </ac:spMkLst>
        </pc:spChg>
        <pc:spChg chg="mod">
          <ac:chgData name="Prof. Dr.Ir. Arif Djunaidy, M.Sc" userId="09574fc9-7f2a-46d4-a3fa-f039d963485c" providerId="ADAL" clId="{67B55D9E-59DD-43B4-878B-0C01EBC254A1}" dt="2020-11-01T10:04:31.628" v="120"/>
          <ac:spMkLst>
            <pc:docMk/>
            <pc:sldMk cId="0" sldId="408"/>
            <ac:spMk id="10" creationId="{FEC5BDA9-5C56-415D-B48B-D6CF48D1C08F}"/>
          </ac:spMkLst>
        </pc:spChg>
        <pc:spChg chg="mod">
          <ac:chgData name="Prof. Dr.Ir. Arif Djunaidy, M.Sc" userId="09574fc9-7f2a-46d4-a3fa-f039d963485c" providerId="ADAL" clId="{67B55D9E-59DD-43B4-878B-0C01EBC254A1}" dt="2020-11-01T10:04:31.628" v="120"/>
          <ac:spMkLst>
            <pc:docMk/>
            <pc:sldMk cId="0" sldId="408"/>
            <ac:spMk id="11" creationId="{A3D8296B-4218-4247-BBD5-B215A4233337}"/>
          </ac:spMkLst>
        </pc:spChg>
        <pc:spChg chg="mod">
          <ac:chgData name="Prof. Dr.Ir. Arif Djunaidy, M.Sc" userId="09574fc9-7f2a-46d4-a3fa-f039d963485c" providerId="ADAL" clId="{67B55D9E-59DD-43B4-878B-0C01EBC254A1}" dt="2020-11-01T10:04:31.628" v="120"/>
          <ac:spMkLst>
            <pc:docMk/>
            <pc:sldMk cId="0" sldId="408"/>
            <ac:spMk id="12" creationId="{83782554-DFBC-464C-9FC1-F8949CBE9CCB}"/>
          </ac:spMkLst>
        </pc:spChg>
        <pc:spChg chg="mod">
          <ac:chgData name="Prof. Dr.Ir. Arif Djunaidy, M.Sc" userId="09574fc9-7f2a-46d4-a3fa-f039d963485c" providerId="ADAL" clId="{67B55D9E-59DD-43B4-878B-0C01EBC254A1}" dt="2020-11-01T11:36:12.693" v="214" actId="1076"/>
          <ac:spMkLst>
            <pc:docMk/>
            <pc:sldMk cId="0" sldId="408"/>
            <ac:spMk id="55299" creationId="{3850AB96-CF14-443A-AA64-DB0D833635DB}"/>
          </ac:spMkLst>
        </pc:spChg>
        <pc:grpChg chg="add mod">
          <ac:chgData name="Prof. Dr.Ir. Arif Djunaidy, M.Sc" userId="09574fc9-7f2a-46d4-a3fa-f039d963485c" providerId="ADAL" clId="{67B55D9E-59DD-43B4-878B-0C01EBC254A1}" dt="2020-11-01T10:04:31.628" v="120"/>
          <ac:grpSpMkLst>
            <pc:docMk/>
            <pc:sldMk cId="0" sldId="408"/>
            <ac:grpSpMk id="5" creationId="{B8E87537-B5C9-48DE-A372-6BCC94174C5C}"/>
          </ac:grpSpMkLst>
        </pc:grpChg>
        <pc:grpChg chg="mod">
          <ac:chgData name="Prof. Dr.Ir. Arif Djunaidy, M.Sc" userId="09574fc9-7f2a-46d4-a3fa-f039d963485c" providerId="ADAL" clId="{67B55D9E-59DD-43B4-878B-0C01EBC254A1}" dt="2020-11-01T10:04:31.628" v="120"/>
          <ac:grpSpMkLst>
            <pc:docMk/>
            <pc:sldMk cId="0" sldId="408"/>
            <ac:grpSpMk id="7" creationId="{C23D64BE-DF4E-46FC-AED5-054334E50D13}"/>
          </ac:grpSpMkLst>
        </pc:grpChg>
        <pc:picChg chg="mod">
          <ac:chgData name="Prof. Dr.Ir. Arif Djunaidy, M.Sc" userId="09574fc9-7f2a-46d4-a3fa-f039d963485c" providerId="ADAL" clId="{67B55D9E-59DD-43B4-878B-0C01EBC254A1}" dt="2020-11-01T10:04:31.628" v="120"/>
          <ac:picMkLst>
            <pc:docMk/>
            <pc:sldMk cId="0" sldId="408"/>
            <ac:picMk id="9" creationId="{6C15B7AD-AE36-441D-9A21-DD6E560D0AE4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36:31.240" v="215" actId="1076"/>
        <pc:sldMkLst>
          <pc:docMk/>
          <pc:sldMk cId="0" sldId="409"/>
        </pc:sldMkLst>
        <pc:spChg chg="del">
          <ac:chgData name="Prof. Dr.Ir. Arif Djunaidy, M.Sc" userId="09574fc9-7f2a-46d4-a3fa-f039d963485c" providerId="ADAL" clId="{67B55D9E-59DD-43B4-878B-0C01EBC254A1}" dt="2020-11-01T10:01:39.694" v="60" actId="478"/>
          <ac:spMkLst>
            <pc:docMk/>
            <pc:sldMk cId="0" sldId="409"/>
            <ac:spMk id="4" creationId="{35499F12-C16E-4959-8E17-F6EEF522F908}"/>
          </ac:spMkLst>
        </pc:spChg>
        <pc:spChg chg="mod">
          <ac:chgData name="Prof. Dr.Ir. Arif Djunaidy, M.Sc" userId="09574fc9-7f2a-46d4-a3fa-f039d963485c" providerId="ADAL" clId="{67B55D9E-59DD-43B4-878B-0C01EBC254A1}" dt="2020-11-01T10:04:33.651" v="121"/>
          <ac:spMkLst>
            <pc:docMk/>
            <pc:sldMk cId="0" sldId="409"/>
            <ac:spMk id="6" creationId="{98CF204D-DC29-45D7-BB5A-94D5DFB5652D}"/>
          </ac:spMkLst>
        </pc:spChg>
        <pc:spChg chg="mod">
          <ac:chgData name="Prof. Dr.Ir. Arif Djunaidy, M.Sc" userId="09574fc9-7f2a-46d4-a3fa-f039d963485c" providerId="ADAL" clId="{67B55D9E-59DD-43B4-878B-0C01EBC254A1}" dt="2020-11-01T10:04:33.651" v="121"/>
          <ac:spMkLst>
            <pc:docMk/>
            <pc:sldMk cId="0" sldId="409"/>
            <ac:spMk id="8" creationId="{D988275B-5A33-48C2-BA8F-4826AB74144C}"/>
          </ac:spMkLst>
        </pc:spChg>
        <pc:spChg chg="mod">
          <ac:chgData name="Prof. Dr.Ir. Arif Djunaidy, M.Sc" userId="09574fc9-7f2a-46d4-a3fa-f039d963485c" providerId="ADAL" clId="{67B55D9E-59DD-43B4-878B-0C01EBC254A1}" dt="2020-11-01T10:04:33.651" v="121"/>
          <ac:spMkLst>
            <pc:docMk/>
            <pc:sldMk cId="0" sldId="409"/>
            <ac:spMk id="10" creationId="{D1BCB7A2-D360-4988-9DE4-C1FEB72E7FB7}"/>
          </ac:spMkLst>
        </pc:spChg>
        <pc:spChg chg="mod">
          <ac:chgData name="Prof. Dr.Ir. Arif Djunaidy, M.Sc" userId="09574fc9-7f2a-46d4-a3fa-f039d963485c" providerId="ADAL" clId="{67B55D9E-59DD-43B4-878B-0C01EBC254A1}" dt="2020-11-01T10:04:33.651" v="121"/>
          <ac:spMkLst>
            <pc:docMk/>
            <pc:sldMk cId="0" sldId="409"/>
            <ac:spMk id="11" creationId="{B1C6ED6C-57ED-4DDB-935E-67C7C1A8F767}"/>
          </ac:spMkLst>
        </pc:spChg>
        <pc:spChg chg="mod">
          <ac:chgData name="Prof. Dr.Ir. Arif Djunaidy, M.Sc" userId="09574fc9-7f2a-46d4-a3fa-f039d963485c" providerId="ADAL" clId="{67B55D9E-59DD-43B4-878B-0C01EBC254A1}" dt="2020-11-01T10:04:33.651" v="121"/>
          <ac:spMkLst>
            <pc:docMk/>
            <pc:sldMk cId="0" sldId="409"/>
            <ac:spMk id="12" creationId="{4670CD61-04CB-453E-BE2B-B72DF1E0E71F}"/>
          </ac:spMkLst>
        </pc:spChg>
        <pc:spChg chg="mod">
          <ac:chgData name="Prof. Dr.Ir. Arif Djunaidy, M.Sc" userId="09574fc9-7f2a-46d4-a3fa-f039d963485c" providerId="ADAL" clId="{67B55D9E-59DD-43B4-878B-0C01EBC254A1}" dt="2020-11-01T11:36:31.240" v="215" actId="1076"/>
          <ac:spMkLst>
            <pc:docMk/>
            <pc:sldMk cId="0" sldId="409"/>
            <ac:spMk id="57347" creationId="{0491EF12-1389-407F-A9B8-DF1D9D995C14}"/>
          </ac:spMkLst>
        </pc:spChg>
        <pc:grpChg chg="add mod">
          <ac:chgData name="Prof. Dr.Ir. Arif Djunaidy, M.Sc" userId="09574fc9-7f2a-46d4-a3fa-f039d963485c" providerId="ADAL" clId="{67B55D9E-59DD-43B4-878B-0C01EBC254A1}" dt="2020-11-01T10:04:33.651" v="121"/>
          <ac:grpSpMkLst>
            <pc:docMk/>
            <pc:sldMk cId="0" sldId="409"/>
            <ac:grpSpMk id="5" creationId="{583ED55C-0834-4B48-9577-1A8B05163408}"/>
          </ac:grpSpMkLst>
        </pc:grpChg>
        <pc:grpChg chg="mod">
          <ac:chgData name="Prof. Dr.Ir. Arif Djunaidy, M.Sc" userId="09574fc9-7f2a-46d4-a3fa-f039d963485c" providerId="ADAL" clId="{67B55D9E-59DD-43B4-878B-0C01EBC254A1}" dt="2020-11-01T10:04:33.651" v="121"/>
          <ac:grpSpMkLst>
            <pc:docMk/>
            <pc:sldMk cId="0" sldId="409"/>
            <ac:grpSpMk id="7" creationId="{C9B27E31-D499-43C2-8B1C-A49A9DCFEBF6}"/>
          </ac:grpSpMkLst>
        </pc:grpChg>
        <pc:picChg chg="mod">
          <ac:chgData name="Prof. Dr.Ir. Arif Djunaidy, M.Sc" userId="09574fc9-7f2a-46d4-a3fa-f039d963485c" providerId="ADAL" clId="{67B55D9E-59DD-43B4-878B-0C01EBC254A1}" dt="2020-11-01T10:04:33.651" v="121"/>
          <ac:picMkLst>
            <pc:docMk/>
            <pc:sldMk cId="0" sldId="409"/>
            <ac:picMk id="9" creationId="{57DBED5A-FABD-442A-9DDC-4BD3A4C35951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37:29.158" v="217" actId="14100"/>
        <pc:sldMkLst>
          <pc:docMk/>
          <pc:sldMk cId="0" sldId="410"/>
        </pc:sldMkLst>
        <pc:spChg chg="del">
          <ac:chgData name="Prof. Dr.Ir. Arif Djunaidy, M.Sc" userId="09574fc9-7f2a-46d4-a3fa-f039d963485c" providerId="ADAL" clId="{67B55D9E-59DD-43B4-878B-0C01EBC254A1}" dt="2020-11-01T10:01:42.748" v="61" actId="478"/>
          <ac:spMkLst>
            <pc:docMk/>
            <pc:sldMk cId="0" sldId="410"/>
            <ac:spMk id="4" creationId="{B6E33BB1-44A7-46E9-9043-AA03AD739CA9}"/>
          </ac:spMkLst>
        </pc:spChg>
        <pc:spChg chg="mod">
          <ac:chgData name="Prof. Dr.Ir. Arif Djunaidy, M.Sc" userId="09574fc9-7f2a-46d4-a3fa-f039d963485c" providerId="ADAL" clId="{67B55D9E-59DD-43B4-878B-0C01EBC254A1}" dt="2020-11-01T10:04:35.517" v="122"/>
          <ac:spMkLst>
            <pc:docMk/>
            <pc:sldMk cId="0" sldId="410"/>
            <ac:spMk id="6" creationId="{C2905CD6-5A30-4400-B8AF-1E199FD5C1F7}"/>
          </ac:spMkLst>
        </pc:spChg>
        <pc:spChg chg="mod">
          <ac:chgData name="Prof. Dr.Ir. Arif Djunaidy, M.Sc" userId="09574fc9-7f2a-46d4-a3fa-f039d963485c" providerId="ADAL" clId="{67B55D9E-59DD-43B4-878B-0C01EBC254A1}" dt="2020-11-01T10:04:35.517" v="122"/>
          <ac:spMkLst>
            <pc:docMk/>
            <pc:sldMk cId="0" sldId="410"/>
            <ac:spMk id="8" creationId="{17134746-CD3C-4FA9-9B6D-099EF84E610C}"/>
          </ac:spMkLst>
        </pc:spChg>
        <pc:spChg chg="mod">
          <ac:chgData name="Prof. Dr.Ir. Arif Djunaidy, M.Sc" userId="09574fc9-7f2a-46d4-a3fa-f039d963485c" providerId="ADAL" clId="{67B55D9E-59DD-43B4-878B-0C01EBC254A1}" dt="2020-11-01T10:04:35.517" v="122"/>
          <ac:spMkLst>
            <pc:docMk/>
            <pc:sldMk cId="0" sldId="410"/>
            <ac:spMk id="10" creationId="{4FC14B07-4F21-42DB-A5B5-00F94EBAD87D}"/>
          </ac:spMkLst>
        </pc:spChg>
        <pc:spChg chg="mod">
          <ac:chgData name="Prof. Dr.Ir. Arif Djunaidy, M.Sc" userId="09574fc9-7f2a-46d4-a3fa-f039d963485c" providerId="ADAL" clId="{67B55D9E-59DD-43B4-878B-0C01EBC254A1}" dt="2020-11-01T10:04:35.517" v="122"/>
          <ac:spMkLst>
            <pc:docMk/>
            <pc:sldMk cId="0" sldId="410"/>
            <ac:spMk id="11" creationId="{B98518DC-3911-40E6-AC51-29A3E26FB1FE}"/>
          </ac:spMkLst>
        </pc:spChg>
        <pc:spChg chg="mod">
          <ac:chgData name="Prof. Dr.Ir. Arif Djunaidy, M.Sc" userId="09574fc9-7f2a-46d4-a3fa-f039d963485c" providerId="ADAL" clId="{67B55D9E-59DD-43B4-878B-0C01EBC254A1}" dt="2020-11-01T10:04:35.517" v="122"/>
          <ac:spMkLst>
            <pc:docMk/>
            <pc:sldMk cId="0" sldId="410"/>
            <ac:spMk id="12" creationId="{6CD5CAD7-BF6F-4887-88F1-1CF9541668EE}"/>
          </ac:spMkLst>
        </pc:spChg>
        <pc:spChg chg="mod">
          <ac:chgData name="Prof. Dr.Ir. Arif Djunaidy, M.Sc" userId="09574fc9-7f2a-46d4-a3fa-f039d963485c" providerId="ADAL" clId="{67B55D9E-59DD-43B4-878B-0C01EBC254A1}" dt="2020-11-01T11:37:29.158" v="217" actId="14100"/>
          <ac:spMkLst>
            <pc:docMk/>
            <pc:sldMk cId="0" sldId="410"/>
            <ac:spMk id="59394" creationId="{DAE775B4-EC72-490B-8563-2F706760D2E4}"/>
          </ac:spMkLst>
        </pc:spChg>
        <pc:spChg chg="mod">
          <ac:chgData name="Prof. Dr.Ir. Arif Djunaidy, M.Sc" userId="09574fc9-7f2a-46d4-a3fa-f039d963485c" providerId="ADAL" clId="{67B55D9E-59DD-43B4-878B-0C01EBC254A1}" dt="2020-11-01T11:37:24.556" v="216" actId="1076"/>
          <ac:spMkLst>
            <pc:docMk/>
            <pc:sldMk cId="0" sldId="410"/>
            <ac:spMk id="59395" creationId="{130AE771-1D47-4D15-9AA8-4DC266C7EC6E}"/>
          </ac:spMkLst>
        </pc:spChg>
        <pc:grpChg chg="add mod">
          <ac:chgData name="Prof. Dr.Ir. Arif Djunaidy, M.Sc" userId="09574fc9-7f2a-46d4-a3fa-f039d963485c" providerId="ADAL" clId="{67B55D9E-59DD-43B4-878B-0C01EBC254A1}" dt="2020-11-01T10:04:35.517" v="122"/>
          <ac:grpSpMkLst>
            <pc:docMk/>
            <pc:sldMk cId="0" sldId="410"/>
            <ac:grpSpMk id="5" creationId="{6E336D9E-DC6E-4AD7-A9CF-1F25D0AC7DA6}"/>
          </ac:grpSpMkLst>
        </pc:grpChg>
        <pc:grpChg chg="mod">
          <ac:chgData name="Prof. Dr.Ir. Arif Djunaidy, M.Sc" userId="09574fc9-7f2a-46d4-a3fa-f039d963485c" providerId="ADAL" clId="{67B55D9E-59DD-43B4-878B-0C01EBC254A1}" dt="2020-11-01T10:04:35.517" v="122"/>
          <ac:grpSpMkLst>
            <pc:docMk/>
            <pc:sldMk cId="0" sldId="410"/>
            <ac:grpSpMk id="7" creationId="{4F6C96C4-3FCE-4255-94BC-A2E6A622B866}"/>
          </ac:grpSpMkLst>
        </pc:grpChg>
        <pc:picChg chg="mod">
          <ac:chgData name="Prof. Dr.Ir. Arif Djunaidy, M.Sc" userId="09574fc9-7f2a-46d4-a3fa-f039d963485c" providerId="ADAL" clId="{67B55D9E-59DD-43B4-878B-0C01EBC254A1}" dt="2020-11-01T10:04:35.517" v="122"/>
          <ac:picMkLst>
            <pc:docMk/>
            <pc:sldMk cId="0" sldId="410"/>
            <ac:picMk id="9" creationId="{B26AE6E0-DFBE-4C9C-BA47-179FDAAC43E1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4:37.381" v="123"/>
        <pc:sldMkLst>
          <pc:docMk/>
          <pc:sldMk cId="0" sldId="411"/>
        </pc:sldMkLst>
        <pc:spChg chg="del">
          <ac:chgData name="Prof. Dr.Ir. Arif Djunaidy, M.Sc" userId="09574fc9-7f2a-46d4-a3fa-f039d963485c" providerId="ADAL" clId="{67B55D9E-59DD-43B4-878B-0C01EBC254A1}" dt="2020-11-01T10:01:45.649" v="62" actId="478"/>
          <ac:spMkLst>
            <pc:docMk/>
            <pc:sldMk cId="0" sldId="411"/>
            <ac:spMk id="4" creationId="{AFF276A2-277A-4C6F-854A-3756C24BDBC3}"/>
          </ac:spMkLst>
        </pc:spChg>
        <pc:spChg chg="mod">
          <ac:chgData name="Prof. Dr.Ir. Arif Djunaidy, M.Sc" userId="09574fc9-7f2a-46d4-a3fa-f039d963485c" providerId="ADAL" clId="{67B55D9E-59DD-43B4-878B-0C01EBC254A1}" dt="2020-11-01T10:04:37.381" v="123"/>
          <ac:spMkLst>
            <pc:docMk/>
            <pc:sldMk cId="0" sldId="411"/>
            <ac:spMk id="6" creationId="{08D400C9-02A4-412E-B592-57BBF3E69600}"/>
          </ac:spMkLst>
        </pc:spChg>
        <pc:spChg chg="mod">
          <ac:chgData name="Prof. Dr.Ir. Arif Djunaidy, M.Sc" userId="09574fc9-7f2a-46d4-a3fa-f039d963485c" providerId="ADAL" clId="{67B55D9E-59DD-43B4-878B-0C01EBC254A1}" dt="2020-11-01T10:04:37.381" v="123"/>
          <ac:spMkLst>
            <pc:docMk/>
            <pc:sldMk cId="0" sldId="411"/>
            <ac:spMk id="8" creationId="{E359F211-D789-45FE-AA66-4996A6A9D104}"/>
          </ac:spMkLst>
        </pc:spChg>
        <pc:spChg chg="mod">
          <ac:chgData name="Prof. Dr.Ir. Arif Djunaidy, M.Sc" userId="09574fc9-7f2a-46d4-a3fa-f039d963485c" providerId="ADAL" clId="{67B55D9E-59DD-43B4-878B-0C01EBC254A1}" dt="2020-11-01T10:04:37.381" v="123"/>
          <ac:spMkLst>
            <pc:docMk/>
            <pc:sldMk cId="0" sldId="411"/>
            <ac:spMk id="10" creationId="{164B54AB-0D49-4D88-AB72-D70C227FD3AD}"/>
          </ac:spMkLst>
        </pc:spChg>
        <pc:spChg chg="mod">
          <ac:chgData name="Prof. Dr.Ir. Arif Djunaidy, M.Sc" userId="09574fc9-7f2a-46d4-a3fa-f039d963485c" providerId="ADAL" clId="{67B55D9E-59DD-43B4-878B-0C01EBC254A1}" dt="2020-11-01T10:04:37.381" v="123"/>
          <ac:spMkLst>
            <pc:docMk/>
            <pc:sldMk cId="0" sldId="411"/>
            <ac:spMk id="11" creationId="{D3621A36-EE6E-4D0A-B12B-F771D26D3DC3}"/>
          </ac:spMkLst>
        </pc:spChg>
        <pc:spChg chg="mod">
          <ac:chgData name="Prof. Dr.Ir. Arif Djunaidy, M.Sc" userId="09574fc9-7f2a-46d4-a3fa-f039d963485c" providerId="ADAL" clId="{67B55D9E-59DD-43B4-878B-0C01EBC254A1}" dt="2020-11-01T10:04:37.381" v="123"/>
          <ac:spMkLst>
            <pc:docMk/>
            <pc:sldMk cId="0" sldId="411"/>
            <ac:spMk id="12" creationId="{5287DE8B-2D0A-421A-8B26-E3CBA456F2B5}"/>
          </ac:spMkLst>
        </pc:spChg>
        <pc:grpChg chg="add mod">
          <ac:chgData name="Prof. Dr.Ir. Arif Djunaidy, M.Sc" userId="09574fc9-7f2a-46d4-a3fa-f039d963485c" providerId="ADAL" clId="{67B55D9E-59DD-43B4-878B-0C01EBC254A1}" dt="2020-11-01T10:04:37.381" v="123"/>
          <ac:grpSpMkLst>
            <pc:docMk/>
            <pc:sldMk cId="0" sldId="411"/>
            <ac:grpSpMk id="5" creationId="{C6317BF2-2505-423E-A23C-E177D39C9452}"/>
          </ac:grpSpMkLst>
        </pc:grpChg>
        <pc:grpChg chg="mod">
          <ac:chgData name="Prof. Dr.Ir. Arif Djunaidy, M.Sc" userId="09574fc9-7f2a-46d4-a3fa-f039d963485c" providerId="ADAL" clId="{67B55D9E-59DD-43B4-878B-0C01EBC254A1}" dt="2020-11-01T10:04:37.381" v="123"/>
          <ac:grpSpMkLst>
            <pc:docMk/>
            <pc:sldMk cId="0" sldId="411"/>
            <ac:grpSpMk id="7" creationId="{88D6B305-D10B-45CB-A68C-AC37486670BF}"/>
          </ac:grpSpMkLst>
        </pc:grpChg>
        <pc:picChg chg="mod">
          <ac:chgData name="Prof. Dr.Ir. Arif Djunaidy, M.Sc" userId="09574fc9-7f2a-46d4-a3fa-f039d963485c" providerId="ADAL" clId="{67B55D9E-59DD-43B4-878B-0C01EBC254A1}" dt="2020-11-01T10:04:37.381" v="123"/>
          <ac:picMkLst>
            <pc:docMk/>
            <pc:sldMk cId="0" sldId="411"/>
            <ac:picMk id="9" creationId="{EAA0EEAC-7FA5-4990-8BDA-CA5A95FEB9CA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38:10.550" v="219" actId="1076"/>
        <pc:sldMkLst>
          <pc:docMk/>
          <pc:sldMk cId="0" sldId="412"/>
        </pc:sldMkLst>
        <pc:spChg chg="del">
          <ac:chgData name="Prof. Dr.Ir. Arif Djunaidy, M.Sc" userId="09574fc9-7f2a-46d4-a3fa-f039d963485c" providerId="ADAL" clId="{67B55D9E-59DD-43B4-878B-0C01EBC254A1}" dt="2020-11-01T10:01:49.307" v="63" actId="478"/>
          <ac:spMkLst>
            <pc:docMk/>
            <pc:sldMk cId="0" sldId="412"/>
            <ac:spMk id="4" creationId="{3DF4CD72-324B-4806-838D-145602A9401E}"/>
          </ac:spMkLst>
        </pc:spChg>
        <pc:spChg chg="mod">
          <ac:chgData name="Prof. Dr.Ir. Arif Djunaidy, M.Sc" userId="09574fc9-7f2a-46d4-a3fa-f039d963485c" providerId="ADAL" clId="{67B55D9E-59DD-43B4-878B-0C01EBC254A1}" dt="2020-11-01T10:04:38.798" v="124"/>
          <ac:spMkLst>
            <pc:docMk/>
            <pc:sldMk cId="0" sldId="412"/>
            <ac:spMk id="6" creationId="{E33D0DD5-0E2F-4DD7-892A-034DD3478722}"/>
          </ac:spMkLst>
        </pc:spChg>
        <pc:spChg chg="mod">
          <ac:chgData name="Prof. Dr.Ir. Arif Djunaidy, M.Sc" userId="09574fc9-7f2a-46d4-a3fa-f039d963485c" providerId="ADAL" clId="{67B55D9E-59DD-43B4-878B-0C01EBC254A1}" dt="2020-11-01T10:04:38.798" v="124"/>
          <ac:spMkLst>
            <pc:docMk/>
            <pc:sldMk cId="0" sldId="412"/>
            <ac:spMk id="8" creationId="{6156CFD9-CF43-45B5-9D40-2EA1E5ABCA31}"/>
          </ac:spMkLst>
        </pc:spChg>
        <pc:spChg chg="mod">
          <ac:chgData name="Prof. Dr.Ir. Arif Djunaidy, M.Sc" userId="09574fc9-7f2a-46d4-a3fa-f039d963485c" providerId="ADAL" clId="{67B55D9E-59DD-43B4-878B-0C01EBC254A1}" dt="2020-11-01T10:04:38.798" v="124"/>
          <ac:spMkLst>
            <pc:docMk/>
            <pc:sldMk cId="0" sldId="412"/>
            <ac:spMk id="10" creationId="{8301EE80-1FAF-48D4-939F-A6D6EA0CDD0C}"/>
          </ac:spMkLst>
        </pc:spChg>
        <pc:spChg chg="mod">
          <ac:chgData name="Prof. Dr.Ir. Arif Djunaidy, M.Sc" userId="09574fc9-7f2a-46d4-a3fa-f039d963485c" providerId="ADAL" clId="{67B55D9E-59DD-43B4-878B-0C01EBC254A1}" dt="2020-11-01T10:04:38.798" v="124"/>
          <ac:spMkLst>
            <pc:docMk/>
            <pc:sldMk cId="0" sldId="412"/>
            <ac:spMk id="11" creationId="{E9670942-E758-449A-BB8E-2180CFE89FC0}"/>
          </ac:spMkLst>
        </pc:spChg>
        <pc:spChg chg="mod">
          <ac:chgData name="Prof. Dr.Ir. Arif Djunaidy, M.Sc" userId="09574fc9-7f2a-46d4-a3fa-f039d963485c" providerId="ADAL" clId="{67B55D9E-59DD-43B4-878B-0C01EBC254A1}" dt="2020-11-01T10:04:38.798" v="124"/>
          <ac:spMkLst>
            <pc:docMk/>
            <pc:sldMk cId="0" sldId="412"/>
            <ac:spMk id="12" creationId="{20D0BEC2-E02F-4383-81EB-10B1E2020258}"/>
          </ac:spMkLst>
        </pc:spChg>
        <pc:spChg chg="mod">
          <ac:chgData name="Prof. Dr.Ir. Arif Djunaidy, M.Sc" userId="09574fc9-7f2a-46d4-a3fa-f039d963485c" providerId="ADAL" clId="{67B55D9E-59DD-43B4-878B-0C01EBC254A1}" dt="2020-11-01T11:38:07.603" v="218" actId="14100"/>
          <ac:spMkLst>
            <pc:docMk/>
            <pc:sldMk cId="0" sldId="412"/>
            <ac:spMk id="63490" creationId="{DEFB5580-82D5-4DDC-B7F0-BAC43AAA4650}"/>
          </ac:spMkLst>
        </pc:spChg>
        <pc:spChg chg="mod">
          <ac:chgData name="Prof. Dr.Ir. Arif Djunaidy, M.Sc" userId="09574fc9-7f2a-46d4-a3fa-f039d963485c" providerId="ADAL" clId="{67B55D9E-59DD-43B4-878B-0C01EBC254A1}" dt="2020-11-01T11:38:10.550" v="219" actId="1076"/>
          <ac:spMkLst>
            <pc:docMk/>
            <pc:sldMk cId="0" sldId="412"/>
            <ac:spMk id="63491" creationId="{89E6342C-31E0-46EC-A083-F5B76322FE54}"/>
          </ac:spMkLst>
        </pc:spChg>
        <pc:grpChg chg="add mod">
          <ac:chgData name="Prof. Dr.Ir. Arif Djunaidy, M.Sc" userId="09574fc9-7f2a-46d4-a3fa-f039d963485c" providerId="ADAL" clId="{67B55D9E-59DD-43B4-878B-0C01EBC254A1}" dt="2020-11-01T10:04:38.798" v="124"/>
          <ac:grpSpMkLst>
            <pc:docMk/>
            <pc:sldMk cId="0" sldId="412"/>
            <ac:grpSpMk id="5" creationId="{305E3127-75E0-4A2A-8EF4-2F118599BF15}"/>
          </ac:grpSpMkLst>
        </pc:grpChg>
        <pc:grpChg chg="mod">
          <ac:chgData name="Prof. Dr.Ir. Arif Djunaidy, M.Sc" userId="09574fc9-7f2a-46d4-a3fa-f039d963485c" providerId="ADAL" clId="{67B55D9E-59DD-43B4-878B-0C01EBC254A1}" dt="2020-11-01T10:04:38.798" v="124"/>
          <ac:grpSpMkLst>
            <pc:docMk/>
            <pc:sldMk cId="0" sldId="412"/>
            <ac:grpSpMk id="7" creationId="{B3F906D6-56BD-44A3-A251-3E87A71D5C48}"/>
          </ac:grpSpMkLst>
        </pc:grpChg>
        <pc:picChg chg="mod">
          <ac:chgData name="Prof. Dr.Ir. Arif Djunaidy, M.Sc" userId="09574fc9-7f2a-46d4-a3fa-f039d963485c" providerId="ADAL" clId="{67B55D9E-59DD-43B4-878B-0C01EBC254A1}" dt="2020-11-01T10:04:38.798" v="124"/>
          <ac:picMkLst>
            <pc:docMk/>
            <pc:sldMk cId="0" sldId="412"/>
            <ac:picMk id="9" creationId="{8993377E-0120-4693-8D7C-857AB8A6F06B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38:28.074" v="221" actId="1076"/>
        <pc:sldMkLst>
          <pc:docMk/>
          <pc:sldMk cId="0" sldId="413"/>
        </pc:sldMkLst>
        <pc:spChg chg="del">
          <ac:chgData name="Prof. Dr.Ir. Arif Djunaidy, M.Sc" userId="09574fc9-7f2a-46d4-a3fa-f039d963485c" providerId="ADAL" clId="{67B55D9E-59DD-43B4-878B-0C01EBC254A1}" dt="2020-11-01T10:01:54.434" v="64" actId="478"/>
          <ac:spMkLst>
            <pc:docMk/>
            <pc:sldMk cId="0" sldId="413"/>
            <ac:spMk id="4" creationId="{66016FE0-D124-4DDE-BD29-D5DE2C27A156}"/>
          </ac:spMkLst>
        </pc:spChg>
        <pc:spChg chg="mod">
          <ac:chgData name="Prof. Dr.Ir. Arif Djunaidy, M.Sc" userId="09574fc9-7f2a-46d4-a3fa-f039d963485c" providerId="ADAL" clId="{67B55D9E-59DD-43B4-878B-0C01EBC254A1}" dt="2020-11-01T10:04:40.699" v="125"/>
          <ac:spMkLst>
            <pc:docMk/>
            <pc:sldMk cId="0" sldId="413"/>
            <ac:spMk id="7" creationId="{12A62B8D-FDD7-40A8-A962-FF725FB93503}"/>
          </ac:spMkLst>
        </pc:spChg>
        <pc:spChg chg="mod">
          <ac:chgData name="Prof. Dr.Ir. Arif Djunaidy, M.Sc" userId="09574fc9-7f2a-46d4-a3fa-f039d963485c" providerId="ADAL" clId="{67B55D9E-59DD-43B4-878B-0C01EBC254A1}" dt="2020-11-01T10:04:40.699" v="125"/>
          <ac:spMkLst>
            <pc:docMk/>
            <pc:sldMk cId="0" sldId="413"/>
            <ac:spMk id="9" creationId="{5AD43802-74DF-4369-AE0C-07D3E27E048B}"/>
          </ac:spMkLst>
        </pc:spChg>
        <pc:spChg chg="mod">
          <ac:chgData name="Prof. Dr.Ir. Arif Djunaidy, M.Sc" userId="09574fc9-7f2a-46d4-a3fa-f039d963485c" providerId="ADAL" clId="{67B55D9E-59DD-43B4-878B-0C01EBC254A1}" dt="2020-11-01T10:04:40.699" v="125"/>
          <ac:spMkLst>
            <pc:docMk/>
            <pc:sldMk cId="0" sldId="413"/>
            <ac:spMk id="11" creationId="{EF80814C-922B-4396-A51B-0C83EB551D01}"/>
          </ac:spMkLst>
        </pc:spChg>
        <pc:spChg chg="mod">
          <ac:chgData name="Prof. Dr.Ir. Arif Djunaidy, M.Sc" userId="09574fc9-7f2a-46d4-a3fa-f039d963485c" providerId="ADAL" clId="{67B55D9E-59DD-43B4-878B-0C01EBC254A1}" dt="2020-11-01T10:04:40.699" v="125"/>
          <ac:spMkLst>
            <pc:docMk/>
            <pc:sldMk cId="0" sldId="413"/>
            <ac:spMk id="12" creationId="{56F69F86-CD6B-438E-A3BB-71DAA0689566}"/>
          </ac:spMkLst>
        </pc:spChg>
        <pc:spChg chg="mod">
          <ac:chgData name="Prof. Dr.Ir. Arif Djunaidy, M.Sc" userId="09574fc9-7f2a-46d4-a3fa-f039d963485c" providerId="ADAL" clId="{67B55D9E-59DD-43B4-878B-0C01EBC254A1}" dt="2020-11-01T10:04:40.699" v="125"/>
          <ac:spMkLst>
            <pc:docMk/>
            <pc:sldMk cId="0" sldId="413"/>
            <ac:spMk id="13" creationId="{B6B08D6E-C7C7-4B00-921C-06A1409645F6}"/>
          </ac:spMkLst>
        </pc:spChg>
        <pc:spChg chg="mod">
          <ac:chgData name="Prof. Dr.Ir. Arif Djunaidy, M.Sc" userId="09574fc9-7f2a-46d4-a3fa-f039d963485c" providerId="ADAL" clId="{67B55D9E-59DD-43B4-878B-0C01EBC254A1}" dt="2020-11-01T11:38:25.207" v="220" actId="1076"/>
          <ac:spMkLst>
            <pc:docMk/>
            <pc:sldMk cId="0" sldId="413"/>
            <ac:spMk id="757766" creationId="{AAA038FA-9EE9-4FF9-AAAA-4B2F7B933DB3}"/>
          </ac:spMkLst>
        </pc:spChg>
        <pc:grpChg chg="add mod">
          <ac:chgData name="Prof. Dr.Ir. Arif Djunaidy, M.Sc" userId="09574fc9-7f2a-46d4-a3fa-f039d963485c" providerId="ADAL" clId="{67B55D9E-59DD-43B4-878B-0C01EBC254A1}" dt="2020-11-01T10:04:40.699" v="125"/>
          <ac:grpSpMkLst>
            <pc:docMk/>
            <pc:sldMk cId="0" sldId="413"/>
            <ac:grpSpMk id="6" creationId="{C9619C33-A0AD-4FB3-9B76-7026212AAF1C}"/>
          </ac:grpSpMkLst>
        </pc:grpChg>
        <pc:grpChg chg="mod">
          <ac:chgData name="Prof. Dr.Ir. Arif Djunaidy, M.Sc" userId="09574fc9-7f2a-46d4-a3fa-f039d963485c" providerId="ADAL" clId="{67B55D9E-59DD-43B4-878B-0C01EBC254A1}" dt="2020-11-01T10:04:40.699" v="125"/>
          <ac:grpSpMkLst>
            <pc:docMk/>
            <pc:sldMk cId="0" sldId="413"/>
            <ac:grpSpMk id="8" creationId="{7D5993C9-675F-4B21-8E84-0DE77CCE831E}"/>
          </ac:grpSpMkLst>
        </pc:grpChg>
        <pc:picChg chg="mod">
          <ac:chgData name="Prof. Dr.Ir. Arif Djunaidy, M.Sc" userId="09574fc9-7f2a-46d4-a3fa-f039d963485c" providerId="ADAL" clId="{67B55D9E-59DD-43B4-878B-0C01EBC254A1}" dt="2020-11-01T10:04:40.699" v="125"/>
          <ac:picMkLst>
            <pc:docMk/>
            <pc:sldMk cId="0" sldId="413"/>
            <ac:picMk id="10" creationId="{3F7C9855-A362-4D08-8E31-56A0733DECD0}"/>
          </ac:picMkLst>
        </pc:picChg>
        <pc:picChg chg="mod">
          <ac:chgData name="Prof. Dr.Ir. Arif Djunaidy, M.Sc" userId="09574fc9-7f2a-46d4-a3fa-f039d963485c" providerId="ADAL" clId="{67B55D9E-59DD-43B4-878B-0C01EBC254A1}" dt="2020-11-01T11:38:28.074" v="221" actId="1076"/>
          <ac:picMkLst>
            <pc:docMk/>
            <pc:sldMk cId="0" sldId="413"/>
            <ac:picMk id="65538" creationId="{7354C444-1A5E-4F12-97D2-1A24B8461794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4:42.067" v="126"/>
        <pc:sldMkLst>
          <pc:docMk/>
          <pc:sldMk cId="0" sldId="414"/>
        </pc:sldMkLst>
        <pc:spChg chg="del">
          <ac:chgData name="Prof. Dr.Ir. Arif Djunaidy, M.Sc" userId="09574fc9-7f2a-46d4-a3fa-f039d963485c" providerId="ADAL" clId="{67B55D9E-59DD-43B4-878B-0C01EBC254A1}" dt="2020-11-01T10:01:57.418" v="65" actId="478"/>
          <ac:spMkLst>
            <pc:docMk/>
            <pc:sldMk cId="0" sldId="414"/>
            <ac:spMk id="4" creationId="{718A51C0-CEA8-41C5-8301-A99A21485823}"/>
          </ac:spMkLst>
        </pc:spChg>
        <pc:spChg chg="mod">
          <ac:chgData name="Prof. Dr.Ir. Arif Djunaidy, M.Sc" userId="09574fc9-7f2a-46d4-a3fa-f039d963485c" providerId="ADAL" clId="{67B55D9E-59DD-43B4-878B-0C01EBC254A1}" dt="2020-11-01T10:04:42.067" v="126"/>
          <ac:spMkLst>
            <pc:docMk/>
            <pc:sldMk cId="0" sldId="414"/>
            <ac:spMk id="6" creationId="{9C65F1D5-FDAC-45F3-A0AF-27628532D5C2}"/>
          </ac:spMkLst>
        </pc:spChg>
        <pc:spChg chg="mod">
          <ac:chgData name="Prof. Dr.Ir. Arif Djunaidy, M.Sc" userId="09574fc9-7f2a-46d4-a3fa-f039d963485c" providerId="ADAL" clId="{67B55D9E-59DD-43B4-878B-0C01EBC254A1}" dt="2020-11-01T10:04:42.067" v="126"/>
          <ac:spMkLst>
            <pc:docMk/>
            <pc:sldMk cId="0" sldId="414"/>
            <ac:spMk id="8" creationId="{ECDF312F-8344-4A21-8645-33F7D00C8128}"/>
          </ac:spMkLst>
        </pc:spChg>
        <pc:spChg chg="mod">
          <ac:chgData name="Prof. Dr.Ir. Arif Djunaidy, M.Sc" userId="09574fc9-7f2a-46d4-a3fa-f039d963485c" providerId="ADAL" clId="{67B55D9E-59DD-43B4-878B-0C01EBC254A1}" dt="2020-11-01T10:04:42.067" v="126"/>
          <ac:spMkLst>
            <pc:docMk/>
            <pc:sldMk cId="0" sldId="414"/>
            <ac:spMk id="10" creationId="{08EB4383-F2A4-4792-B52D-0FDAE178ED40}"/>
          </ac:spMkLst>
        </pc:spChg>
        <pc:spChg chg="mod">
          <ac:chgData name="Prof. Dr.Ir. Arif Djunaidy, M.Sc" userId="09574fc9-7f2a-46d4-a3fa-f039d963485c" providerId="ADAL" clId="{67B55D9E-59DD-43B4-878B-0C01EBC254A1}" dt="2020-11-01T10:04:42.067" v="126"/>
          <ac:spMkLst>
            <pc:docMk/>
            <pc:sldMk cId="0" sldId="414"/>
            <ac:spMk id="11" creationId="{A7E6F48C-67CF-49EA-94E2-171BD95809F3}"/>
          </ac:spMkLst>
        </pc:spChg>
        <pc:spChg chg="mod">
          <ac:chgData name="Prof. Dr.Ir. Arif Djunaidy, M.Sc" userId="09574fc9-7f2a-46d4-a3fa-f039d963485c" providerId="ADAL" clId="{67B55D9E-59DD-43B4-878B-0C01EBC254A1}" dt="2020-11-01T10:04:42.067" v="126"/>
          <ac:spMkLst>
            <pc:docMk/>
            <pc:sldMk cId="0" sldId="414"/>
            <ac:spMk id="12" creationId="{C617890B-ABB4-4751-8A1E-3DEF9E52FC59}"/>
          </ac:spMkLst>
        </pc:spChg>
        <pc:grpChg chg="add mod">
          <ac:chgData name="Prof. Dr.Ir. Arif Djunaidy, M.Sc" userId="09574fc9-7f2a-46d4-a3fa-f039d963485c" providerId="ADAL" clId="{67B55D9E-59DD-43B4-878B-0C01EBC254A1}" dt="2020-11-01T10:04:42.067" v="126"/>
          <ac:grpSpMkLst>
            <pc:docMk/>
            <pc:sldMk cId="0" sldId="414"/>
            <ac:grpSpMk id="5" creationId="{DD8EC408-1BE1-4D31-AE7E-D86BC89A4E00}"/>
          </ac:grpSpMkLst>
        </pc:grpChg>
        <pc:grpChg chg="mod">
          <ac:chgData name="Prof. Dr.Ir. Arif Djunaidy, M.Sc" userId="09574fc9-7f2a-46d4-a3fa-f039d963485c" providerId="ADAL" clId="{67B55D9E-59DD-43B4-878B-0C01EBC254A1}" dt="2020-11-01T10:04:42.067" v="126"/>
          <ac:grpSpMkLst>
            <pc:docMk/>
            <pc:sldMk cId="0" sldId="414"/>
            <ac:grpSpMk id="7" creationId="{86ABD110-0F73-442E-A0D4-FA74601DA7EC}"/>
          </ac:grpSpMkLst>
        </pc:grpChg>
        <pc:picChg chg="mod">
          <ac:chgData name="Prof. Dr.Ir. Arif Djunaidy, M.Sc" userId="09574fc9-7f2a-46d4-a3fa-f039d963485c" providerId="ADAL" clId="{67B55D9E-59DD-43B4-878B-0C01EBC254A1}" dt="2020-11-01T10:04:42.067" v="126"/>
          <ac:picMkLst>
            <pc:docMk/>
            <pc:sldMk cId="0" sldId="414"/>
            <ac:picMk id="9" creationId="{7A7C115F-0360-41A0-BBB1-B0B8A280DAD0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4:43.820" v="127"/>
        <pc:sldMkLst>
          <pc:docMk/>
          <pc:sldMk cId="0" sldId="415"/>
        </pc:sldMkLst>
        <pc:spChg chg="del">
          <ac:chgData name="Prof. Dr.Ir. Arif Djunaidy, M.Sc" userId="09574fc9-7f2a-46d4-a3fa-f039d963485c" providerId="ADAL" clId="{67B55D9E-59DD-43B4-878B-0C01EBC254A1}" dt="2020-11-01T10:02:02.888" v="66" actId="478"/>
          <ac:spMkLst>
            <pc:docMk/>
            <pc:sldMk cId="0" sldId="415"/>
            <ac:spMk id="4" creationId="{9F98A649-AFBD-4E2A-90D8-A3D63433E2C7}"/>
          </ac:spMkLst>
        </pc:spChg>
        <pc:spChg chg="mod">
          <ac:chgData name="Prof. Dr.Ir. Arif Djunaidy, M.Sc" userId="09574fc9-7f2a-46d4-a3fa-f039d963485c" providerId="ADAL" clId="{67B55D9E-59DD-43B4-878B-0C01EBC254A1}" dt="2020-11-01T10:04:43.820" v="127"/>
          <ac:spMkLst>
            <pc:docMk/>
            <pc:sldMk cId="0" sldId="415"/>
            <ac:spMk id="6" creationId="{99910E4D-CBC9-428C-91E1-182BCF6C443E}"/>
          </ac:spMkLst>
        </pc:spChg>
        <pc:spChg chg="mod">
          <ac:chgData name="Prof. Dr.Ir. Arif Djunaidy, M.Sc" userId="09574fc9-7f2a-46d4-a3fa-f039d963485c" providerId="ADAL" clId="{67B55D9E-59DD-43B4-878B-0C01EBC254A1}" dt="2020-11-01T10:04:43.820" v="127"/>
          <ac:spMkLst>
            <pc:docMk/>
            <pc:sldMk cId="0" sldId="415"/>
            <ac:spMk id="8" creationId="{4DFFBF53-C238-4A5C-BCF4-41B8C9C25554}"/>
          </ac:spMkLst>
        </pc:spChg>
        <pc:spChg chg="mod">
          <ac:chgData name="Prof. Dr.Ir. Arif Djunaidy, M.Sc" userId="09574fc9-7f2a-46d4-a3fa-f039d963485c" providerId="ADAL" clId="{67B55D9E-59DD-43B4-878B-0C01EBC254A1}" dt="2020-11-01T10:04:43.820" v="127"/>
          <ac:spMkLst>
            <pc:docMk/>
            <pc:sldMk cId="0" sldId="415"/>
            <ac:spMk id="10" creationId="{5A054070-E9C4-4948-BF66-902D1AA9C187}"/>
          </ac:spMkLst>
        </pc:spChg>
        <pc:spChg chg="mod">
          <ac:chgData name="Prof. Dr.Ir. Arif Djunaidy, M.Sc" userId="09574fc9-7f2a-46d4-a3fa-f039d963485c" providerId="ADAL" clId="{67B55D9E-59DD-43B4-878B-0C01EBC254A1}" dt="2020-11-01T10:04:43.820" v="127"/>
          <ac:spMkLst>
            <pc:docMk/>
            <pc:sldMk cId="0" sldId="415"/>
            <ac:spMk id="11" creationId="{CD760BDB-4F0A-42FA-ADE0-0E1466547250}"/>
          </ac:spMkLst>
        </pc:spChg>
        <pc:spChg chg="mod">
          <ac:chgData name="Prof. Dr.Ir. Arif Djunaidy, M.Sc" userId="09574fc9-7f2a-46d4-a3fa-f039d963485c" providerId="ADAL" clId="{67B55D9E-59DD-43B4-878B-0C01EBC254A1}" dt="2020-11-01T10:04:43.820" v="127"/>
          <ac:spMkLst>
            <pc:docMk/>
            <pc:sldMk cId="0" sldId="415"/>
            <ac:spMk id="12" creationId="{02279818-E15B-4358-8755-20E4C8E289E6}"/>
          </ac:spMkLst>
        </pc:spChg>
        <pc:grpChg chg="add mod">
          <ac:chgData name="Prof. Dr.Ir. Arif Djunaidy, M.Sc" userId="09574fc9-7f2a-46d4-a3fa-f039d963485c" providerId="ADAL" clId="{67B55D9E-59DD-43B4-878B-0C01EBC254A1}" dt="2020-11-01T10:04:43.820" v="127"/>
          <ac:grpSpMkLst>
            <pc:docMk/>
            <pc:sldMk cId="0" sldId="415"/>
            <ac:grpSpMk id="5" creationId="{4EDA99FB-8F94-4DF4-B0A3-D323A7DE9057}"/>
          </ac:grpSpMkLst>
        </pc:grpChg>
        <pc:grpChg chg="mod">
          <ac:chgData name="Prof. Dr.Ir. Arif Djunaidy, M.Sc" userId="09574fc9-7f2a-46d4-a3fa-f039d963485c" providerId="ADAL" clId="{67B55D9E-59DD-43B4-878B-0C01EBC254A1}" dt="2020-11-01T10:04:43.820" v="127"/>
          <ac:grpSpMkLst>
            <pc:docMk/>
            <pc:sldMk cId="0" sldId="415"/>
            <ac:grpSpMk id="7" creationId="{8FA3ECD2-FBB9-4A75-9505-D684423603A6}"/>
          </ac:grpSpMkLst>
        </pc:grpChg>
        <pc:picChg chg="mod">
          <ac:chgData name="Prof. Dr.Ir. Arif Djunaidy, M.Sc" userId="09574fc9-7f2a-46d4-a3fa-f039d963485c" providerId="ADAL" clId="{67B55D9E-59DD-43B4-878B-0C01EBC254A1}" dt="2020-11-01T10:04:43.820" v="127"/>
          <ac:picMkLst>
            <pc:docMk/>
            <pc:sldMk cId="0" sldId="415"/>
            <ac:picMk id="9" creationId="{97A28735-9898-4784-B663-B7B3A1CC99CE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39:11.163" v="223" actId="1076"/>
        <pc:sldMkLst>
          <pc:docMk/>
          <pc:sldMk cId="0" sldId="416"/>
        </pc:sldMkLst>
        <pc:spChg chg="del">
          <ac:chgData name="Prof. Dr.Ir. Arif Djunaidy, M.Sc" userId="09574fc9-7f2a-46d4-a3fa-f039d963485c" providerId="ADAL" clId="{67B55D9E-59DD-43B4-878B-0C01EBC254A1}" dt="2020-11-01T10:02:06.954" v="67" actId="478"/>
          <ac:spMkLst>
            <pc:docMk/>
            <pc:sldMk cId="0" sldId="416"/>
            <ac:spMk id="4" creationId="{E74BA15E-F1A0-42CE-AEE1-96DABF189C56}"/>
          </ac:spMkLst>
        </pc:spChg>
        <pc:spChg chg="mod">
          <ac:chgData name="Prof. Dr.Ir. Arif Djunaidy, M.Sc" userId="09574fc9-7f2a-46d4-a3fa-f039d963485c" providerId="ADAL" clId="{67B55D9E-59DD-43B4-878B-0C01EBC254A1}" dt="2020-11-01T10:04:44.984" v="128"/>
          <ac:spMkLst>
            <pc:docMk/>
            <pc:sldMk cId="0" sldId="416"/>
            <ac:spMk id="6" creationId="{477896C6-747B-4274-B6C2-A8E5919BCE32}"/>
          </ac:spMkLst>
        </pc:spChg>
        <pc:spChg chg="mod">
          <ac:chgData name="Prof. Dr.Ir. Arif Djunaidy, M.Sc" userId="09574fc9-7f2a-46d4-a3fa-f039d963485c" providerId="ADAL" clId="{67B55D9E-59DD-43B4-878B-0C01EBC254A1}" dt="2020-11-01T10:04:44.984" v="128"/>
          <ac:spMkLst>
            <pc:docMk/>
            <pc:sldMk cId="0" sldId="416"/>
            <ac:spMk id="8" creationId="{10D65318-DC46-4DD2-890B-0A3D45608221}"/>
          </ac:spMkLst>
        </pc:spChg>
        <pc:spChg chg="mod">
          <ac:chgData name="Prof. Dr.Ir. Arif Djunaidy, M.Sc" userId="09574fc9-7f2a-46d4-a3fa-f039d963485c" providerId="ADAL" clId="{67B55D9E-59DD-43B4-878B-0C01EBC254A1}" dt="2020-11-01T10:04:44.984" v="128"/>
          <ac:spMkLst>
            <pc:docMk/>
            <pc:sldMk cId="0" sldId="416"/>
            <ac:spMk id="10" creationId="{2E37F6AC-FF5F-4001-83F1-CE7A7E294F76}"/>
          </ac:spMkLst>
        </pc:spChg>
        <pc:spChg chg="mod">
          <ac:chgData name="Prof. Dr.Ir. Arif Djunaidy, M.Sc" userId="09574fc9-7f2a-46d4-a3fa-f039d963485c" providerId="ADAL" clId="{67B55D9E-59DD-43B4-878B-0C01EBC254A1}" dt="2020-11-01T10:04:44.984" v="128"/>
          <ac:spMkLst>
            <pc:docMk/>
            <pc:sldMk cId="0" sldId="416"/>
            <ac:spMk id="11" creationId="{AFF85A47-17E3-4D9A-BFF6-4E132BF049FE}"/>
          </ac:spMkLst>
        </pc:spChg>
        <pc:spChg chg="mod">
          <ac:chgData name="Prof. Dr.Ir. Arif Djunaidy, M.Sc" userId="09574fc9-7f2a-46d4-a3fa-f039d963485c" providerId="ADAL" clId="{67B55D9E-59DD-43B4-878B-0C01EBC254A1}" dt="2020-11-01T10:04:44.984" v="128"/>
          <ac:spMkLst>
            <pc:docMk/>
            <pc:sldMk cId="0" sldId="416"/>
            <ac:spMk id="12" creationId="{0B769046-E719-446D-98CA-6F1B946F5466}"/>
          </ac:spMkLst>
        </pc:spChg>
        <pc:spChg chg="mod">
          <ac:chgData name="Prof. Dr.Ir. Arif Djunaidy, M.Sc" userId="09574fc9-7f2a-46d4-a3fa-f039d963485c" providerId="ADAL" clId="{67B55D9E-59DD-43B4-878B-0C01EBC254A1}" dt="2020-11-01T11:39:08.971" v="222" actId="14100"/>
          <ac:spMkLst>
            <pc:docMk/>
            <pc:sldMk cId="0" sldId="416"/>
            <ac:spMk id="71682" creationId="{79B0414F-8EFD-499E-B1C1-11C002090230}"/>
          </ac:spMkLst>
        </pc:spChg>
        <pc:spChg chg="mod">
          <ac:chgData name="Prof. Dr.Ir. Arif Djunaidy, M.Sc" userId="09574fc9-7f2a-46d4-a3fa-f039d963485c" providerId="ADAL" clId="{67B55D9E-59DD-43B4-878B-0C01EBC254A1}" dt="2020-11-01T11:39:11.163" v="223" actId="1076"/>
          <ac:spMkLst>
            <pc:docMk/>
            <pc:sldMk cId="0" sldId="416"/>
            <ac:spMk id="71683" creationId="{16744F5D-92F5-4F2E-AF22-9398A54DE8AD}"/>
          </ac:spMkLst>
        </pc:spChg>
        <pc:grpChg chg="add mod">
          <ac:chgData name="Prof. Dr.Ir. Arif Djunaidy, M.Sc" userId="09574fc9-7f2a-46d4-a3fa-f039d963485c" providerId="ADAL" clId="{67B55D9E-59DD-43B4-878B-0C01EBC254A1}" dt="2020-11-01T10:04:44.984" v="128"/>
          <ac:grpSpMkLst>
            <pc:docMk/>
            <pc:sldMk cId="0" sldId="416"/>
            <ac:grpSpMk id="5" creationId="{F61C59AD-AAED-4712-8E81-A7A147141776}"/>
          </ac:grpSpMkLst>
        </pc:grpChg>
        <pc:grpChg chg="mod">
          <ac:chgData name="Prof. Dr.Ir. Arif Djunaidy, M.Sc" userId="09574fc9-7f2a-46d4-a3fa-f039d963485c" providerId="ADAL" clId="{67B55D9E-59DD-43B4-878B-0C01EBC254A1}" dt="2020-11-01T10:04:44.984" v="128"/>
          <ac:grpSpMkLst>
            <pc:docMk/>
            <pc:sldMk cId="0" sldId="416"/>
            <ac:grpSpMk id="7" creationId="{49660D08-1D09-4448-8C29-BDA50EE97589}"/>
          </ac:grpSpMkLst>
        </pc:grpChg>
        <pc:picChg chg="mod">
          <ac:chgData name="Prof. Dr.Ir. Arif Djunaidy, M.Sc" userId="09574fc9-7f2a-46d4-a3fa-f039d963485c" providerId="ADAL" clId="{67B55D9E-59DD-43B4-878B-0C01EBC254A1}" dt="2020-11-01T10:04:44.984" v="128"/>
          <ac:picMkLst>
            <pc:docMk/>
            <pc:sldMk cId="0" sldId="416"/>
            <ac:picMk id="9" creationId="{1B816C4C-ECFA-4067-8BB4-DC7A5B4B1839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39:22.233" v="225" actId="1076"/>
        <pc:sldMkLst>
          <pc:docMk/>
          <pc:sldMk cId="0" sldId="417"/>
        </pc:sldMkLst>
        <pc:spChg chg="del">
          <ac:chgData name="Prof. Dr.Ir. Arif Djunaidy, M.Sc" userId="09574fc9-7f2a-46d4-a3fa-f039d963485c" providerId="ADAL" clId="{67B55D9E-59DD-43B4-878B-0C01EBC254A1}" dt="2020-11-01T10:02:14.006" v="68" actId="478"/>
          <ac:spMkLst>
            <pc:docMk/>
            <pc:sldMk cId="0" sldId="417"/>
            <ac:spMk id="4" creationId="{B4D1D912-5E7F-4080-A835-13A8C17FA421}"/>
          </ac:spMkLst>
        </pc:spChg>
        <pc:spChg chg="mod">
          <ac:chgData name="Prof. Dr.Ir. Arif Djunaidy, M.Sc" userId="09574fc9-7f2a-46d4-a3fa-f039d963485c" providerId="ADAL" clId="{67B55D9E-59DD-43B4-878B-0C01EBC254A1}" dt="2020-11-01T10:04:46.704" v="129"/>
          <ac:spMkLst>
            <pc:docMk/>
            <pc:sldMk cId="0" sldId="417"/>
            <ac:spMk id="6" creationId="{6AD4182A-046A-41D9-85F0-47AE29D51851}"/>
          </ac:spMkLst>
        </pc:spChg>
        <pc:spChg chg="mod">
          <ac:chgData name="Prof. Dr.Ir. Arif Djunaidy, M.Sc" userId="09574fc9-7f2a-46d4-a3fa-f039d963485c" providerId="ADAL" clId="{67B55D9E-59DD-43B4-878B-0C01EBC254A1}" dt="2020-11-01T10:04:46.704" v="129"/>
          <ac:spMkLst>
            <pc:docMk/>
            <pc:sldMk cId="0" sldId="417"/>
            <ac:spMk id="8" creationId="{1BED8DBE-C77F-48EF-83A3-FC8BEF757B72}"/>
          </ac:spMkLst>
        </pc:spChg>
        <pc:spChg chg="mod">
          <ac:chgData name="Prof. Dr.Ir. Arif Djunaidy, M.Sc" userId="09574fc9-7f2a-46d4-a3fa-f039d963485c" providerId="ADAL" clId="{67B55D9E-59DD-43B4-878B-0C01EBC254A1}" dt="2020-11-01T10:04:46.704" v="129"/>
          <ac:spMkLst>
            <pc:docMk/>
            <pc:sldMk cId="0" sldId="417"/>
            <ac:spMk id="10" creationId="{E5ECC71A-2544-4DD9-B08B-20875E3E9C9F}"/>
          </ac:spMkLst>
        </pc:spChg>
        <pc:spChg chg="mod">
          <ac:chgData name="Prof. Dr.Ir. Arif Djunaidy, M.Sc" userId="09574fc9-7f2a-46d4-a3fa-f039d963485c" providerId="ADAL" clId="{67B55D9E-59DD-43B4-878B-0C01EBC254A1}" dt="2020-11-01T10:04:46.704" v="129"/>
          <ac:spMkLst>
            <pc:docMk/>
            <pc:sldMk cId="0" sldId="417"/>
            <ac:spMk id="11" creationId="{6B321025-8178-4D79-ADBC-47C47ACA3CCA}"/>
          </ac:spMkLst>
        </pc:spChg>
        <pc:spChg chg="mod">
          <ac:chgData name="Prof. Dr.Ir. Arif Djunaidy, M.Sc" userId="09574fc9-7f2a-46d4-a3fa-f039d963485c" providerId="ADAL" clId="{67B55D9E-59DD-43B4-878B-0C01EBC254A1}" dt="2020-11-01T10:04:46.704" v="129"/>
          <ac:spMkLst>
            <pc:docMk/>
            <pc:sldMk cId="0" sldId="417"/>
            <ac:spMk id="12" creationId="{8687EE07-597C-4C3C-831A-D8FF182097AC}"/>
          </ac:spMkLst>
        </pc:spChg>
        <pc:spChg chg="mod">
          <ac:chgData name="Prof. Dr.Ir. Arif Djunaidy, M.Sc" userId="09574fc9-7f2a-46d4-a3fa-f039d963485c" providerId="ADAL" clId="{67B55D9E-59DD-43B4-878B-0C01EBC254A1}" dt="2020-11-01T11:39:19.995" v="224" actId="1076"/>
          <ac:spMkLst>
            <pc:docMk/>
            <pc:sldMk cId="0" sldId="417"/>
            <ac:spMk id="73730" creationId="{C09FCB22-505B-4528-AD3E-B89AC5637B04}"/>
          </ac:spMkLst>
        </pc:spChg>
        <pc:spChg chg="mod">
          <ac:chgData name="Prof. Dr.Ir. Arif Djunaidy, M.Sc" userId="09574fc9-7f2a-46d4-a3fa-f039d963485c" providerId="ADAL" clId="{67B55D9E-59DD-43B4-878B-0C01EBC254A1}" dt="2020-11-01T11:39:22.233" v="225" actId="1076"/>
          <ac:spMkLst>
            <pc:docMk/>
            <pc:sldMk cId="0" sldId="417"/>
            <ac:spMk id="73731" creationId="{CB731C4B-57B7-4B06-BE43-8DC40035578E}"/>
          </ac:spMkLst>
        </pc:spChg>
        <pc:grpChg chg="add mod">
          <ac:chgData name="Prof. Dr.Ir. Arif Djunaidy, M.Sc" userId="09574fc9-7f2a-46d4-a3fa-f039d963485c" providerId="ADAL" clId="{67B55D9E-59DD-43B4-878B-0C01EBC254A1}" dt="2020-11-01T10:04:46.704" v="129"/>
          <ac:grpSpMkLst>
            <pc:docMk/>
            <pc:sldMk cId="0" sldId="417"/>
            <ac:grpSpMk id="5" creationId="{2735E19F-8D87-4E0C-A2CA-E9C6343B6215}"/>
          </ac:grpSpMkLst>
        </pc:grpChg>
        <pc:grpChg chg="mod">
          <ac:chgData name="Prof. Dr.Ir. Arif Djunaidy, M.Sc" userId="09574fc9-7f2a-46d4-a3fa-f039d963485c" providerId="ADAL" clId="{67B55D9E-59DD-43B4-878B-0C01EBC254A1}" dt="2020-11-01T10:04:46.704" v="129"/>
          <ac:grpSpMkLst>
            <pc:docMk/>
            <pc:sldMk cId="0" sldId="417"/>
            <ac:grpSpMk id="7" creationId="{27488CE4-18E4-4EA8-BDE0-B49CC66F88E2}"/>
          </ac:grpSpMkLst>
        </pc:grpChg>
        <pc:picChg chg="mod">
          <ac:chgData name="Prof. Dr.Ir. Arif Djunaidy, M.Sc" userId="09574fc9-7f2a-46d4-a3fa-f039d963485c" providerId="ADAL" clId="{67B55D9E-59DD-43B4-878B-0C01EBC254A1}" dt="2020-11-01T10:04:46.704" v="129"/>
          <ac:picMkLst>
            <pc:docMk/>
            <pc:sldMk cId="0" sldId="417"/>
            <ac:picMk id="9" creationId="{546E0E44-D07D-4CB3-AA34-18E0697772CF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4:48.257" v="130"/>
        <pc:sldMkLst>
          <pc:docMk/>
          <pc:sldMk cId="0" sldId="418"/>
        </pc:sldMkLst>
        <pc:spChg chg="del">
          <ac:chgData name="Prof. Dr.Ir. Arif Djunaidy, M.Sc" userId="09574fc9-7f2a-46d4-a3fa-f039d963485c" providerId="ADAL" clId="{67B55D9E-59DD-43B4-878B-0C01EBC254A1}" dt="2020-11-01T10:02:18.281" v="69" actId="478"/>
          <ac:spMkLst>
            <pc:docMk/>
            <pc:sldMk cId="0" sldId="418"/>
            <ac:spMk id="4" creationId="{AB640283-A27E-47E4-A4DD-E5115989B78C}"/>
          </ac:spMkLst>
        </pc:spChg>
        <pc:spChg chg="mod">
          <ac:chgData name="Prof. Dr.Ir. Arif Djunaidy, M.Sc" userId="09574fc9-7f2a-46d4-a3fa-f039d963485c" providerId="ADAL" clId="{67B55D9E-59DD-43B4-878B-0C01EBC254A1}" dt="2020-11-01T10:04:48.257" v="130"/>
          <ac:spMkLst>
            <pc:docMk/>
            <pc:sldMk cId="0" sldId="418"/>
            <ac:spMk id="6" creationId="{F04338D9-6726-4473-9AEC-11E158697429}"/>
          </ac:spMkLst>
        </pc:spChg>
        <pc:spChg chg="mod">
          <ac:chgData name="Prof. Dr.Ir. Arif Djunaidy, M.Sc" userId="09574fc9-7f2a-46d4-a3fa-f039d963485c" providerId="ADAL" clId="{67B55D9E-59DD-43B4-878B-0C01EBC254A1}" dt="2020-11-01T10:04:48.257" v="130"/>
          <ac:spMkLst>
            <pc:docMk/>
            <pc:sldMk cId="0" sldId="418"/>
            <ac:spMk id="8" creationId="{59CA4A25-D4AF-4C00-A3A8-08D0560B8CE6}"/>
          </ac:spMkLst>
        </pc:spChg>
        <pc:spChg chg="mod">
          <ac:chgData name="Prof. Dr.Ir. Arif Djunaidy, M.Sc" userId="09574fc9-7f2a-46d4-a3fa-f039d963485c" providerId="ADAL" clId="{67B55D9E-59DD-43B4-878B-0C01EBC254A1}" dt="2020-11-01T10:04:48.257" v="130"/>
          <ac:spMkLst>
            <pc:docMk/>
            <pc:sldMk cId="0" sldId="418"/>
            <ac:spMk id="10" creationId="{AC4497F0-BAEA-451B-9CE1-AD1C16EA441D}"/>
          </ac:spMkLst>
        </pc:spChg>
        <pc:spChg chg="mod">
          <ac:chgData name="Prof. Dr.Ir. Arif Djunaidy, M.Sc" userId="09574fc9-7f2a-46d4-a3fa-f039d963485c" providerId="ADAL" clId="{67B55D9E-59DD-43B4-878B-0C01EBC254A1}" dt="2020-11-01T10:04:48.257" v="130"/>
          <ac:spMkLst>
            <pc:docMk/>
            <pc:sldMk cId="0" sldId="418"/>
            <ac:spMk id="11" creationId="{CE6DB9B1-636C-4C34-96D4-DE8CBC5D78D5}"/>
          </ac:spMkLst>
        </pc:spChg>
        <pc:spChg chg="mod">
          <ac:chgData name="Prof. Dr.Ir. Arif Djunaidy, M.Sc" userId="09574fc9-7f2a-46d4-a3fa-f039d963485c" providerId="ADAL" clId="{67B55D9E-59DD-43B4-878B-0C01EBC254A1}" dt="2020-11-01T10:04:48.257" v="130"/>
          <ac:spMkLst>
            <pc:docMk/>
            <pc:sldMk cId="0" sldId="418"/>
            <ac:spMk id="12" creationId="{F8199D68-575E-4C32-9CBB-16864D9130F1}"/>
          </ac:spMkLst>
        </pc:spChg>
        <pc:grpChg chg="add mod">
          <ac:chgData name="Prof. Dr.Ir. Arif Djunaidy, M.Sc" userId="09574fc9-7f2a-46d4-a3fa-f039d963485c" providerId="ADAL" clId="{67B55D9E-59DD-43B4-878B-0C01EBC254A1}" dt="2020-11-01T10:04:48.257" v="130"/>
          <ac:grpSpMkLst>
            <pc:docMk/>
            <pc:sldMk cId="0" sldId="418"/>
            <ac:grpSpMk id="5" creationId="{9807DE45-28B2-4DA7-BCE0-433B0E319F86}"/>
          </ac:grpSpMkLst>
        </pc:grpChg>
        <pc:grpChg chg="mod">
          <ac:chgData name="Prof. Dr.Ir. Arif Djunaidy, M.Sc" userId="09574fc9-7f2a-46d4-a3fa-f039d963485c" providerId="ADAL" clId="{67B55D9E-59DD-43B4-878B-0C01EBC254A1}" dt="2020-11-01T10:04:48.257" v="130"/>
          <ac:grpSpMkLst>
            <pc:docMk/>
            <pc:sldMk cId="0" sldId="418"/>
            <ac:grpSpMk id="7" creationId="{329CEE9B-A1DA-4113-A173-C514D0C9F4E2}"/>
          </ac:grpSpMkLst>
        </pc:grpChg>
        <pc:picChg chg="mod">
          <ac:chgData name="Prof. Dr.Ir. Arif Djunaidy, M.Sc" userId="09574fc9-7f2a-46d4-a3fa-f039d963485c" providerId="ADAL" clId="{67B55D9E-59DD-43B4-878B-0C01EBC254A1}" dt="2020-11-01T10:04:48.257" v="130"/>
          <ac:picMkLst>
            <pc:docMk/>
            <pc:sldMk cId="0" sldId="418"/>
            <ac:picMk id="9" creationId="{E4244E10-156F-48F0-B1CF-F6252C73A086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40:09.758" v="229" actId="14100"/>
        <pc:sldMkLst>
          <pc:docMk/>
          <pc:sldMk cId="0" sldId="419"/>
        </pc:sldMkLst>
        <pc:spChg chg="del">
          <ac:chgData name="Prof. Dr.Ir. Arif Djunaidy, M.Sc" userId="09574fc9-7f2a-46d4-a3fa-f039d963485c" providerId="ADAL" clId="{67B55D9E-59DD-43B4-878B-0C01EBC254A1}" dt="2020-11-01T10:02:22.212" v="70" actId="478"/>
          <ac:spMkLst>
            <pc:docMk/>
            <pc:sldMk cId="0" sldId="419"/>
            <ac:spMk id="4" creationId="{D424D56A-2A74-48CF-8436-B25B2118E09F}"/>
          </ac:spMkLst>
        </pc:spChg>
        <pc:spChg chg="mod">
          <ac:chgData name="Prof. Dr.Ir. Arif Djunaidy, M.Sc" userId="09574fc9-7f2a-46d4-a3fa-f039d963485c" providerId="ADAL" clId="{67B55D9E-59DD-43B4-878B-0C01EBC254A1}" dt="2020-11-01T10:04:50.308" v="131"/>
          <ac:spMkLst>
            <pc:docMk/>
            <pc:sldMk cId="0" sldId="419"/>
            <ac:spMk id="6" creationId="{D0CF4638-112F-46D2-9ADC-519D776660A6}"/>
          </ac:spMkLst>
        </pc:spChg>
        <pc:spChg chg="mod">
          <ac:chgData name="Prof. Dr.Ir. Arif Djunaidy, M.Sc" userId="09574fc9-7f2a-46d4-a3fa-f039d963485c" providerId="ADAL" clId="{67B55D9E-59DD-43B4-878B-0C01EBC254A1}" dt="2020-11-01T10:04:50.308" v="131"/>
          <ac:spMkLst>
            <pc:docMk/>
            <pc:sldMk cId="0" sldId="419"/>
            <ac:spMk id="8" creationId="{F6854065-1F2D-41FD-AEFF-7BD1DB264E77}"/>
          </ac:spMkLst>
        </pc:spChg>
        <pc:spChg chg="mod">
          <ac:chgData name="Prof. Dr.Ir. Arif Djunaidy, M.Sc" userId="09574fc9-7f2a-46d4-a3fa-f039d963485c" providerId="ADAL" clId="{67B55D9E-59DD-43B4-878B-0C01EBC254A1}" dt="2020-11-01T10:04:50.308" v="131"/>
          <ac:spMkLst>
            <pc:docMk/>
            <pc:sldMk cId="0" sldId="419"/>
            <ac:spMk id="10" creationId="{913DB8CD-7E21-4823-8E41-425B68CB74DA}"/>
          </ac:spMkLst>
        </pc:spChg>
        <pc:spChg chg="mod">
          <ac:chgData name="Prof. Dr.Ir. Arif Djunaidy, M.Sc" userId="09574fc9-7f2a-46d4-a3fa-f039d963485c" providerId="ADAL" clId="{67B55D9E-59DD-43B4-878B-0C01EBC254A1}" dt="2020-11-01T10:04:50.308" v="131"/>
          <ac:spMkLst>
            <pc:docMk/>
            <pc:sldMk cId="0" sldId="419"/>
            <ac:spMk id="11" creationId="{450567AF-5B6A-4981-A05D-09EA13191D84}"/>
          </ac:spMkLst>
        </pc:spChg>
        <pc:spChg chg="mod">
          <ac:chgData name="Prof. Dr.Ir. Arif Djunaidy, M.Sc" userId="09574fc9-7f2a-46d4-a3fa-f039d963485c" providerId="ADAL" clId="{67B55D9E-59DD-43B4-878B-0C01EBC254A1}" dt="2020-11-01T10:04:50.308" v="131"/>
          <ac:spMkLst>
            <pc:docMk/>
            <pc:sldMk cId="0" sldId="419"/>
            <ac:spMk id="12" creationId="{F375EF45-AF56-42B6-86C6-4A91E523B387}"/>
          </ac:spMkLst>
        </pc:spChg>
        <pc:spChg chg="mod">
          <ac:chgData name="Prof. Dr.Ir. Arif Djunaidy, M.Sc" userId="09574fc9-7f2a-46d4-a3fa-f039d963485c" providerId="ADAL" clId="{67B55D9E-59DD-43B4-878B-0C01EBC254A1}" dt="2020-11-01T11:39:54.827" v="226" actId="1076"/>
          <ac:spMkLst>
            <pc:docMk/>
            <pc:sldMk cId="0" sldId="419"/>
            <ac:spMk id="759814" creationId="{6689FDDF-F7ED-4B7E-93A8-35F2A5D0CDDB}"/>
          </ac:spMkLst>
        </pc:spChg>
        <pc:grpChg chg="add mod">
          <ac:chgData name="Prof. Dr.Ir. Arif Djunaidy, M.Sc" userId="09574fc9-7f2a-46d4-a3fa-f039d963485c" providerId="ADAL" clId="{67B55D9E-59DD-43B4-878B-0C01EBC254A1}" dt="2020-11-01T10:04:50.308" v="131"/>
          <ac:grpSpMkLst>
            <pc:docMk/>
            <pc:sldMk cId="0" sldId="419"/>
            <ac:grpSpMk id="5" creationId="{0CF1AB9E-DED2-4DEE-98A9-7C4F6C9E1F86}"/>
          </ac:grpSpMkLst>
        </pc:grpChg>
        <pc:grpChg chg="mod">
          <ac:chgData name="Prof. Dr.Ir. Arif Djunaidy, M.Sc" userId="09574fc9-7f2a-46d4-a3fa-f039d963485c" providerId="ADAL" clId="{67B55D9E-59DD-43B4-878B-0C01EBC254A1}" dt="2020-11-01T10:04:50.308" v="131"/>
          <ac:grpSpMkLst>
            <pc:docMk/>
            <pc:sldMk cId="0" sldId="419"/>
            <ac:grpSpMk id="7" creationId="{D352713A-EC83-46A6-8864-7BE84FBB252C}"/>
          </ac:grpSpMkLst>
        </pc:grpChg>
        <pc:picChg chg="mod">
          <ac:chgData name="Prof. Dr.Ir. Arif Djunaidy, M.Sc" userId="09574fc9-7f2a-46d4-a3fa-f039d963485c" providerId="ADAL" clId="{67B55D9E-59DD-43B4-878B-0C01EBC254A1}" dt="2020-11-01T11:40:09.758" v="229" actId="14100"/>
          <ac:picMkLst>
            <pc:docMk/>
            <pc:sldMk cId="0" sldId="419"/>
            <ac:picMk id="2" creationId="{05A741A5-1D59-4A2F-8A64-A27EDBD0052C}"/>
          </ac:picMkLst>
        </pc:picChg>
        <pc:picChg chg="mod">
          <ac:chgData name="Prof. Dr.Ir. Arif Djunaidy, M.Sc" userId="09574fc9-7f2a-46d4-a3fa-f039d963485c" providerId="ADAL" clId="{67B55D9E-59DD-43B4-878B-0C01EBC254A1}" dt="2020-11-01T10:04:50.308" v="131"/>
          <ac:picMkLst>
            <pc:docMk/>
            <pc:sldMk cId="0" sldId="419"/>
            <ac:picMk id="9" creationId="{D59D8979-95FC-4C76-987C-4E599EBC0DB3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4:52.235" v="132"/>
        <pc:sldMkLst>
          <pc:docMk/>
          <pc:sldMk cId="0" sldId="420"/>
        </pc:sldMkLst>
        <pc:spChg chg="del">
          <ac:chgData name="Prof. Dr.Ir. Arif Djunaidy, M.Sc" userId="09574fc9-7f2a-46d4-a3fa-f039d963485c" providerId="ADAL" clId="{67B55D9E-59DD-43B4-878B-0C01EBC254A1}" dt="2020-11-01T10:02:24.928" v="71" actId="478"/>
          <ac:spMkLst>
            <pc:docMk/>
            <pc:sldMk cId="0" sldId="420"/>
            <ac:spMk id="4" creationId="{5838066C-DB50-4946-927E-6751BE51A300}"/>
          </ac:spMkLst>
        </pc:spChg>
        <pc:spChg chg="mod">
          <ac:chgData name="Prof. Dr.Ir. Arif Djunaidy, M.Sc" userId="09574fc9-7f2a-46d4-a3fa-f039d963485c" providerId="ADAL" clId="{67B55D9E-59DD-43B4-878B-0C01EBC254A1}" dt="2020-11-01T10:04:52.235" v="132"/>
          <ac:spMkLst>
            <pc:docMk/>
            <pc:sldMk cId="0" sldId="420"/>
            <ac:spMk id="6" creationId="{94D6A503-2C11-4BA3-B977-750A182DF515}"/>
          </ac:spMkLst>
        </pc:spChg>
        <pc:spChg chg="mod">
          <ac:chgData name="Prof. Dr.Ir. Arif Djunaidy, M.Sc" userId="09574fc9-7f2a-46d4-a3fa-f039d963485c" providerId="ADAL" clId="{67B55D9E-59DD-43B4-878B-0C01EBC254A1}" dt="2020-11-01T10:04:52.235" v="132"/>
          <ac:spMkLst>
            <pc:docMk/>
            <pc:sldMk cId="0" sldId="420"/>
            <ac:spMk id="8" creationId="{CFF0E96A-A1C0-4861-9D11-62762447F179}"/>
          </ac:spMkLst>
        </pc:spChg>
        <pc:spChg chg="mod">
          <ac:chgData name="Prof. Dr.Ir. Arif Djunaidy, M.Sc" userId="09574fc9-7f2a-46d4-a3fa-f039d963485c" providerId="ADAL" clId="{67B55D9E-59DD-43B4-878B-0C01EBC254A1}" dt="2020-11-01T10:04:52.235" v="132"/>
          <ac:spMkLst>
            <pc:docMk/>
            <pc:sldMk cId="0" sldId="420"/>
            <ac:spMk id="10" creationId="{3FF99FEC-7AB7-497B-A285-D5E916389085}"/>
          </ac:spMkLst>
        </pc:spChg>
        <pc:spChg chg="mod">
          <ac:chgData name="Prof. Dr.Ir. Arif Djunaidy, M.Sc" userId="09574fc9-7f2a-46d4-a3fa-f039d963485c" providerId="ADAL" clId="{67B55D9E-59DD-43B4-878B-0C01EBC254A1}" dt="2020-11-01T10:04:52.235" v="132"/>
          <ac:spMkLst>
            <pc:docMk/>
            <pc:sldMk cId="0" sldId="420"/>
            <ac:spMk id="11" creationId="{76359319-28F9-44ED-AA1A-718F81F65615}"/>
          </ac:spMkLst>
        </pc:spChg>
        <pc:spChg chg="mod">
          <ac:chgData name="Prof. Dr.Ir. Arif Djunaidy, M.Sc" userId="09574fc9-7f2a-46d4-a3fa-f039d963485c" providerId="ADAL" clId="{67B55D9E-59DD-43B4-878B-0C01EBC254A1}" dt="2020-11-01T10:04:52.235" v="132"/>
          <ac:spMkLst>
            <pc:docMk/>
            <pc:sldMk cId="0" sldId="420"/>
            <ac:spMk id="12" creationId="{FDF4A8EF-2848-4E91-96AD-DD95C6EE6F69}"/>
          </ac:spMkLst>
        </pc:spChg>
        <pc:grpChg chg="add mod">
          <ac:chgData name="Prof. Dr.Ir. Arif Djunaidy, M.Sc" userId="09574fc9-7f2a-46d4-a3fa-f039d963485c" providerId="ADAL" clId="{67B55D9E-59DD-43B4-878B-0C01EBC254A1}" dt="2020-11-01T10:04:52.235" v="132"/>
          <ac:grpSpMkLst>
            <pc:docMk/>
            <pc:sldMk cId="0" sldId="420"/>
            <ac:grpSpMk id="5" creationId="{A75B5013-E76E-46C8-8EB4-E9ABD3E8A713}"/>
          </ac:grpSpMkLst>
        </pc:grpChg>
        <pc:grpChg chg="mod">
          <ac:chgData name="Prof. Dr.Ir. Arif Djunaidy, M.Sc" userId="09574fc9-7f2a-46d4-a3fa-f039d963485c" providerId="ADAL" clId="{67B55D9E-59DD-43B4-878B-0C01EBC254A1}" dt="2020-11-01T10:04:52.235" v="132"/>
          <ac:grpSpMkLst>
            <pc:docMk/>
            <pc:sldMk cId="0" sldId="420"/>
            <ac:grpSpMk id="7" creationId="{8C99B669-8B72-43AB-9E85-2D178501D0B9}"/>
          </ac:grpSpMkLst>
        </pc:grpChg>
        <pc:picChg chg="mod">
          <ac:chgData name="Prof. Dr.Ir. Arif Djunaidy, M.Sc" userId="09574fc9-7f2a-46d4-a3fa-f039d963485c" providerId="ADAL" clId="{67B55D9E-59DD-43B4-878B-0C01EBC254A1}" dt="2020-11-01T10:04:52.235" v="132"/>
          <ac:picMkLst>
            <pc:docMk/>
            <pc:sldMk cId="0" sldId="420"/>
            <ac:picMk id="9" creationId="{25EC9EC1-6AE0-4B46-B2C7-48E3A5FCBC1D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40:49.529" v="233" actId="1076"/>
        <pc:sldMkLst>
          <pc:docMk/>
          <pc:sldMk cId="0" sldId="421"/>
        </pc:sldMkLst>
        <pc:spChg chg="del">
          <ac:chgData name="Prof. Dr.Ir. Arif Djunaidy, M.Sc" userId="09574fc9-7f2a-46d4-a3fa-f039d963485c" providerId="ADAL" clId="{67B55D9E-59DD-43B4-878B-0C01EBC254A1}" dt="2020-11-01T10:02:27.870" v="72" actId="478"/>
          <ac:spMkLst>
            <pc:docMk/>
            <pc:sldMk cId="0" sldId="421"/>
            <ac:spMk id="5" creationId="{9CD4023D-393B-4187-A7BA-691E3FA439B2}"/>
          </ac:spMkLst>
        </pc:spChg>
        <pc:spChg chg="mod">
          <ac:chgData name="Prof. Dr.Ir. Arif Djunaidy, M.Sc" userId="09574fc9-7f2a-46d4-a3fa-f039d963485c" providerId="ADAL" clId="{67B55D9E-59DD-43B4-878B-0C01EBC254A1}" dt="2020-11-01T10:04:53.835" v="133"/>
          <ac:spMkLst>
            <pc:docMk/>
            <pc:sldMk cId="0" sldId="421"/>
            <ac:spMk id="7" creationId="{95D47AFC-2610-4BE4-8AEC-09EE4364058F}"/>
          </ac:spMkLst>
        </pc:spChg>
        <pc:spChg chg="mod">
          <ac:chgData name="Prof. Dr.Ir. Arif Djunaidy, M.Sc" userId="09574fc9-7f2a-46d4-a3fa-f039d963485c" providerId="ADAL" clId="{67B55D9E-59DD-43B4-878B-0C01EBC254A1}" dt="2020-11-01T10:04:53.835" v="133"/>
          <ac:spMkLst>
            <pc:docMk/>
            <pc:sldMk cId="0" sldId="421"/>
            <ac:spMk id="9" creationId="{8A430183-E009-4418-A455-D06D1ED2573B}"/>
          </ac:spMkLst>
        </pc:spChg>
        <pc:spChg chg="mod">
          <ac:chgData name="Prof. Dr.Ir. Arif Djunaidy, M.Sc" userId="09574fc9-7f2a-46d4-a3fa-f039d963485c" providerId="ADAL" clId="{67B55D9E-59DD-43B4-878B-0C01EBC254A1}" dt="2020-11-01T10:04:53.835" v="133"/>
          <ac:spMkLst>
            <pc:docMk/>
            <pc:sldMk cId="0" sldId="421"/>
            <ac:spMk id="11" creationId="{1AA1F3CD-CB97-4997-A25E-605F29474573}"/>
          </ac:spMkLst>
        </pc:spChg>
        <pc:spChg chg="mod">
          <ac:chgData name="Prof. Dr.Ir. Arif Djunaidy, M.Sc" userId="09574fc9-7f2a-46d4-a3fa-f039d963485c" providerId="ADAL" clId="{67B55D9E-59DD-43B4-878B-0C01EBC254A1}" dt="2020-11-01T10:04:53.835" v="133"/>
          <ac:spMkLst>
            <pc:docMk/>
            <pc:sldMk cId="0" sldId="421"/>
            <ac:spMk id="12" creationId="{D72A73EA-C681-425D-A95E-233B3169301D}"/>
          </ac:spMkLst>
        </pc:spChg>
        <pc:spChg chg="mod">
          <ac:chgData name="Prof. Dr.Ir. Arif Djunaidy, M.Sc" userId="09574fc9-7f2a-46d4-a3fa-f039d963485c" providerId="ADAL" clId="{67B55D9E-59DD-43B4-878B-0C01EBC254A1}" dt="2020-11-01T10:04:53.835" v="133"/>
          <ac:spMkLst>
            <pc:docMk/>
            <pc:sldMk cId="0" sldId="421"/>
            <ac:spMk id="13" creationId="{4F3FBF2B-D167-48AB-B94B-B29812F75B1E}"/>
          </ac:spMkLst>
        </pc:spChg>
        <pc:spChg chg="mod">
          <ac:chgData name="Prof. Dr.Ir. Arif Djunaidy, M.Sc" userId="09574fc9-7f2a-46d4-a3fa-f039d963485c" providerId="ADAL" clId="{67B55D9E-59DD-43B4-878B-0C01EBC254A1}" dt="2020-11-01T11:40:39.135" v="230" actId="1076"/>
          <ac:spMkLst>
            <pc:docMk/>
            <pc:sldMk cId="0" sldId="421"/>
            <ac:spMk id="81921" creationId="{0DAA8926-2AB7-477C-9547-7393C551D557}"/>
          </ac:spMkLst>
        </pc:spChg>
        <pc:spChg chg="mod">
          <ac:chgData name="Prof. Dr.Ir. Arif Djunaidy, M.Sc" userId="09574fc9-7f2a-46d4-a3fa-f039d963485c" providerId="ADAL" clId="{67B55D9E-59DD-43B4-878B-0C01EBC254A1}" dt="2020-11-01T11:40:49.529" v="233" actId="1076"/>
          <ac:spMkLst>
            <pc:docMk/>
            <pc:sldMk cId="0" sldId="421"/>
            <ac:spMk id="81922" creationId="{D3DC6700-8511-430E-933B-E4F0D84EEF75}"/>
          </ac:spMkLst>
        </pc:spChg>
        <pc:grpChg chg="add mod">
          <ac:chgData name="Prof. Dr.Ir. Arif Djunaidy, M.Sc" userId="09574fc9-7f2a-46d4-a3fa-f039d963485c" providerId="ADAL" clId="{67B55D9E-59DD-43B4-878B-0C01EBC254A1}" dt="2020-11-01T10:04:53.835" v="133"/>
          <ac:grpSpMkLst>
            <pc:docMk/>
            <pc:sldMk cId="0" sldId="421"/>
            <ac:grpSpMk id="6" creationId="{DD99A341-B6D1-46DE-920D-EFC30F707FA5}"/>
          </ac:grpSpMkLst>
        </pc:grpChg>
        <pc:grpChg chg="mod">
          <ac:chgData name="Prof. Dr.Ir. Arif Djunaidy, M.Sc" userId="09574fc9-7f2a-46d4-a3fa-f039d963485c" providerId="ADAL" clId="{67B55D9E-59DD-43B4-878B-0C01EBC254A1}" dt="2020-11-01T10:04:53.835" v="133"/>
          <ac:grpSpMkLst>
            <pc:docMk/>
            <pc:sldMk cId="0" sldId="421"/>
            <ac:grpSpMk id="8" creationId="{DFCAFF8B-2E94-48AF-8601-8D2697922171}"/>
          </ac:grpSpMkLst>
        </pc:grpChg>
        <pc:picChg chg="mod">
          <ac:chgData name="Prof. Dr.Ir. Arif Djunaidy, M.Sc" userId="09574fc9-7f2a-46d4-a3fa-f039d963485c" providerId="ADAL" clId="{67B55D9E-59DD-43B4-878B-0C01EBC254A1}" dt="2020-11-01T10:04:53.835" v="133"/>
          <ac:picMkLst>
            <pc:docMk/>
            <pc:sldMk cId="0" sldId="421"/>
            <ac:picMk id="10" creationId="{F9A79BB5-FADF-4ACC-B527-A49F29ABCC85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41:04.307" v="235" actId="1076"/>
        <pc:sldMkLst>
          <pc:docMk/>
          <pc:sldMk cId="0" sldId="422"/>
        </pc:sldMkLst>
        <pc:spChg chg="del">
          <ac:chgData name="Prof. Dr.Ir. Arif Djunaidy, M.Sc" userId="09574fc9-7f2a-46d4-a3fa-f039d963485c" providerId="ADAL" clId="{67B55D9E-59DD-43B4-878B-0C01EBC254A1}" dt="2020-11-01T10:02:30.570" v="73" actId="478"/>
          <ac:spMkLst>
            <pc:docMk/>
            <pc:sldMk cId="0" sldId="422"/>
            <ac:spMk id="4" creationId="{38A34894-229C-426D-9C03-DAE020D3E408}"/>
          </ac:spMkLst>
        </pc:spChg>
        <pc:spChg chg="mod">
          <ac:chgData name="Prof. Dr.Ir. Arif Djunaidy, M.Sc" userId="09574fc9-7f2a-46d4-a3fa-f039d963485c" providerId="ADAL" clId="{67B55D9E-59DD-43B4-878B-0C01EBC254A1}" dt="2020-11-01T10:04:55.750" v="134"/>
          <ac:spMkLst>
            <pc:docMk/>
            <pc:sldMk cId="0" sldId="422"/>
            <ac:spMk id="6" creationId="{50B3D02D-62C4-429D-BDBB-D326EDDC279E}"/>
          </ac:spMkLst>
        </pc:spChg>
        <pc:spChg chg="mod">
          <ac:chgData name="Prof. Dr.Ir. Arif Djunaidy, M.Sc" userId="09574fc9-7f2a-46d4-a3fa-f039d963485c" providerId="ADAL" clId="{67B55D9E-59DD-43B4-878B-0C01EBC254A1}" dt="2020-11-01T10:04:55.750" v="134"/>
          <ac:spMkLst>
            <pc:docMk/>
            <pc:sldMk cId="0" sldId="422"/>
            <ac:spMk id="8" creationId="{A8AD2FA9-47EC-4CBB-B0DF-6324B29F3DA1}"/>
          </ac:spMkLst>
        </pc:spChg>
        <pc:spChg chg="mod">
          <ac:chgData name="Prof. Dr.Ir. Arif Djunaidy, M.Sc" userId="09574fc9-7f2a-46d4-a3fa-f039d963485c" providerId="ADAL" clId="{67B55D9E-59DD-43B4-878B-0C01EBC254A1}" dt="2020-11-01T10:04:55.750" v="134"/>
          <ac:spMkLst>
            <pc:docMk/>
            <pc:sldMk cId="0" sldId="422"/>
            <ac:spMk id="10" creationId="{7D1F6E9D-127F-41B5-8DD8-2E79B9A03D51}"/>
          </ac:spMkLst>
        </pc:spChg>
        <pc:spChg chg="mod">
          <ac:chgData name="Prof. Dr.Ir. Arif Djunaidy, M.Sc" userId="09574fc9-7f2a-46d4-a3fa-f039d963485c" providerId="ADAL" clId="{67B55D9E-59DD-43B4-878B-0C01EBC254A1}" dt="2020-11-01T10:04:55.750" v="134"/>
          <ac:spMkLst>
            <pc:docMk/>
            <pc:sldMk cId="0" sldId="422"/>
            <ac:spMk id="11" creationId="{F9F4E9DF-FF08-4E35-94B5-CBDDA0BD3C5B}"/>
          </ac:spMkLst>
        </pc:spChg>
        <pc:spChg chg="mod">
          <ac:chgData name="Prof. Dr.Ir. Arif Djunaidy, M.Sc" userId="09574fc9-7f2a-46d4-a3fa-f039d963485c" providerId="ADAL" clId="{67B55D9E-59DD-43B4-878B-0C01EBC254A1}" dt="2020-11-01T10:04:55.750" v="134"/>
          <ac:spMkLst>
            <pc:docMk/>
            <pc:sldMk cId="0" sldId="422"/>
            <ac:spMk id="12" creationId="{EEFA4359-6D63-48E1-A667-9604BD8400CC}"/>
          </ac:spMkLst>
        </pc:spChg>
        <pc:grpChg chg="add mod">
          <ac:chgData name="Prof. Dr.Ir. Arif Djunaidy, M.Sc" userId="09574fc9-7f2a-46d4-a3fa-f039d963485c" providerId="ADAL" clId="{67B55D9E-59DD-43B4-878B-0C01EBC254A1}" dt="2020-11-01T10:04:55.750" v="134"/>
          <ac:grpSpMkLst>
            <pc:docMk/>
            <pc:sldMk cId="0" sldId="422"/>
            <ac:grpSpMk id="5" creationId="{BE59BD2E-7CC6-4A6E-9814-47846BB9114C}"/>
          </ac:grpSpMkLst>
        </pc:grpChg>
        <pc:grpChg chg="mod">
          <ac:chgData name="Prof. Dr.Ir. Arif Djunaidy, M.Sc" userId="09574fc9-7f2a-46d4-a3fa-f039d963485c" providerId="ADAL" clId="{67B55D9E-59DD-43B4-878B-0C01EBC254A1}" dt="2020-11-01T10:04:55.750" v="134"/>
          <ac:grpSpMkLst>
            <pc:docMk/>
            <pc:sldMk cId="0" sldId="422"/>
            <ac:grpSpMk id="7" creationId="{93FF0160-BE85-485D-A495-6AE96FAB918E}"/>
          </ac:grpSpMkLst>
        </pc:grpChg>
        <pc:picChg chg="mod">
          <ac:chgData name="Prof. Dr.Ir. Arif Djunaidy, M.Sc" userId="09574fc9-7f2a-46d4-a3fa-f039d963485c" providerId="ADAL" clId="{67B55D9E-59DD-43B4-878B-0C01EBC254A1}" dt="2020-11-01T11:41:04.307" v="235" actId="1076"/>
          <ac:picMkLst>
            <pc:docMk/>
            <pc:sldMk cId="0" sldId="422"/>
            <ac:picMk id="2" creationId="{0576A8F4-EA0E-4BAB-8BBC-ED1793A52047}"/>
          </ac:picMkLst>
        </pc:picChg>
        <pc:picChg chg="mod">
          <ac:chgData name="Prof. Dr.Ir. Arif Djunaidy, M.Sc" userId="09574fc9-7f2a-46d4-a3fa-f039d963485c" providerId="ADAL" clId="{67B55D9E-59DD-43B4-878B-0C01EBC254A1}" dt="2020-11-01T10:04:55.750" v="134"/>
          <ac:picMkLst>
            <pc:docMk/>
            <pc:sldMk cId="0" sldId="422"/>
            <ac:picMk id="9" creationId="{3D965DA8-BDB0-4E46-ABF1-F52807DDFB46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41:10.763" v="236" actId="1076"/>
        <pc:sldMkLst>
          <pc:docMk/>
          <pc:sldMk cId="0" sldId="423"/>
        </pc:sldMkLst>
        <pc:spChg chg="del">
          <ac:chgData name="Prof. Dr.Ir. Arif Djunaidy, M.Sc" userId="09574fc9-7f2a-46d4-a3fa-f039d963485c" providerId="ADAL" clId="{67B55D9E-59DD-43B4-878B-0C01EBC254A1}" dt="2020-11-01T10:02:35.089" v="74" actId="478"/>
          <ac:spMkLst>
            <pc:docMk/>
            <pc:sldMk cId="0" sldId="423"/>
            <ac:spMk id="4" creationId="{E384A709-46DC-4960-8045-692932725AA3}"/>
          </ac:spMkLst>
        </pc:spChg>
        <pc:spChg chg="mod">
          <ac:chgData name="Prof. Dr.Ir. Arif Djunaidy, M.Sc" userId="09574fc9-7f2a-46d4-a3fa-f039d963485c" providerId="ADAL" clId="{67B55D9E-59DD-43B4-878B-0C01EBC254A1}" dt="2020-11-01T10:04:57.057" v="135"/>
          <ac:spMkLst>
            <pc:docMk/>
            <pc:sldMk cId="0" sldId="423"/>
            <ac:spMk id="6" creationId="{58984B21-0FD7-4E5D-9908-C52CDA6E85DE}"/>
          </ac:spMkLst>
        </pc:spChg>
        <pc:spChg chg="mod">
          <ac:chgData name="Prof. Dr.Ir. Arif Djunaidy, M.Sc" userId="09574fc9-7f2a-46d4-a3fa-f039d963485c" providerId="ADAL" clId="{67B55D9E-59DD-43B4-878B-0C01EBC254A1}" dt="2020-11-01T10:04:57.057" v="135"/>
          <ac:spMkLst>
            <pc:docMk/>
            <pc:sldMk cId="0" sldId="423"/>
            <ac:spMk id="8" creationId="{B79AE01E-9494-4349-89EE-5EFBE88C327A}"/>
          </ac:spMkLst>
        </pc:spChg>
        <pc:spChg chg="mod">
          <ac:chgData name="Prof. Dr.Ir. Arif Djunaidy, M.Sc" userId="09574fc9-7f2a-46d4-a3fa-f039d963485c" providerId="ADAL" clId="{67B55D9E-59DD-43B4-878B-0C01EBC254A1}" dt="2020-11-01T10:04:57.057" v="135"/>
          <ac:spMkLst>
            <pc:docMk/>
            <pc:sldMk cId="0" sldId="423"/>
            <ac:spMk id="10" creationId="{A181EAD1-BBED-4EFA-A391-80889B45789E}"/>
          </ac:spMkLst>
        </pc:spChg>
        <pc:spChg chg="mod">
          <ac:chgData name="Prof. Dr.Ir. Arif Djunaidy, M.Sc" userId="09574fc9-7f2a-46d4-a3fa-f039d963485c" providerId="ADAL" clId="{67B55D9E-59DD-43B4-878B-0C01EBC254A1}" dt="2020-11-01T10:04:57.057" v="135"/>
          <ac:spMkLst>
            <pc:docMk/>
            <pc:sldMk cId="0" sldId="423"/>
            <ac:spMk id="11" creationId="{581A767B-A642-4BF9-AE3E-F5D8E90FC49C}"/>
          </ac:spMkLst>
        </pc:spChg>
        <pc:spChg chg="mod">
          <ac:chgData name="Prof. Dr.Ir. Arif Djunaidy, M.Sc" userId="09574fc9-7f2a-46d4-a3fa-f039d963485c" providerId="ADAL" clId="{67B55D9E-59DD-43B4-878B-0C01EBC254A1}" dt="2020-11-01T10:04:57.057" v="135"/>
          <ac:spMkLst>
            <pc:docMk/>
            <pc:sldMk cId="0" sldId="423"/>
            <ac:spMk id="12" creationId="{DE7330D1-BB4C-4CD8-8A5E-5DDD46EEE6F0}"/>
          </ac:spMkLst>
        </pc:spChg>
        <pc:spChg chg="mod">
          <ac:chgData name="Prof. Dr.Ir. Arif Djunaidy, M.Sc" userId="09574fc9-7f2a-46d4-a3fa-f039d963485c" providerId="ADAL" clId="{67B55D9E-59DD-43B4-878B-0C01EBC254A1}" dt="2020-11-01T11:41:10.763" v="236" actId="1076"/>
          <ac:spMkLst>
            <pc:docMk/>
            <pc:sldMk cId="0" sldId="423"/>
            <ac:spMk id="84995" creationId="{CBB1A18E-7C23-464F-A46A-91B9BAC10822}"/>
          </ac:spMkLst>
        </pc:spChg>
        <pc:grpChg chg="add mod">
          <ac:chgData name="Prof. Dr.Ir. Arif Djunaidy, M.Sc" userId="09574fc9-7f2a-46d4-a3fa-f039d963485c" providerId="ADAL" clId="{67B55D9E-59DD-43B4-878B-0C01EBC254A1}" dt="2020-11-01T10:04:57.057" v="135"/>
          <ac:grpSpMkLst>
            <pc:docMk/>
            <pc:sldMk cId="0" sldId="423"/>
            <ac:grpSpMk id="5" creationId="{4E70D4B3-FC93-491C-922E-B3B9C7A3816E}"/>
          </ac:grpSpMkLst>
        </pc:grpChg>
        <pc:grpChg chg="mod">
          <ac:chgData name="Prof. Dr.Ir. Arif Djunaidy, M.Sc" userId="09574fc9-7f2a-46d4-a3fa-f039d963485c" providerId="ADAL" clId="{67B55D9E-59DD-43B4-878B-0C01EBC254A1}" dt="2020-11-01T10:04:57.057" v="135"/>
          <ac:grpSpMkLst>
            <pc:docMk/>
            <pc:sldMk cId="0" sldId="423"/>
            <ac:grpSpMk id="7" creationId="{2A1E4023-F3CB-45F9-945F-4053C58DBEF4}"/>
          </ac:grpSpMkLst>
        </pc:grpChg>
        <pc:picChg chg="mod">
          <ac:chgData name="Prof. Dr.Ir. Arif Djunaidy, M.Sc" userId="09574fc9-7f2a-46d4-a3fa-f039d963485c" providerId="ADAL" clId="{67B55D9E-59DD-43B4-878B-0C01EBC254A1}" dt="2020-11-01T10:04:57.057" v="135"/>
          <ac:picMkLst>
            <pc:docMk/>
            <pc:sldMk cId="0" sldId="423"/>
            <ac:picMk id="9" creationId="{C77596E5-F366-41B6-87E8-2617687322C5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41:16.018" v="237" actId="1076"/>
        <pc:sldMkLst>
          <pc:docMk/>
          <pc:sldMk cId="0" sldId="424"/>
        </pc:sldMkLst>
        <pc:spChg chg="del">
          <ac:chgData name="Prof. Dr.Ir. Arif Djunaidy, M.Sc" userId="09574fc9-7f2a-46d4-a3fa-f039d963485c" providerId="ADAL" clId="{67B55D9E-59DD-43B4-878B-0C01EBC254A1}" dt="2020-11-01T10:02:41.551" v="75" actId="478"/>
          <ac:spMkLst>
            <pc:docMk/>
            <pc:sldMk cId="0" sldId="424"/>
            <ac:spMk id="4" creationId="{9F1B7970-315E-4551-92A5-5E3BFBED66EF}"/>
          </ac:spMkLst>
        </pc:spChg>
        <pc:spChg chg="mod">
          <ac:chgData name="Prof. Dr.Ir. Arif Djunaidy, M.Sc" userId="09574fc9-7f2a-46d4-a3fa-f039d963485c" providerId="ADAL" clId="{67B55D9E-59DD-43B4-878B-0C01EBC254A1}" dt="2020-11-01T10:04:59.848" v="136"/>
          <ac:spMkLst>
            <pc:docMk/>
            <pc:sldMk cId="0" sldId="424"/>
            <ac:spMk id="6" creationId="{6DD76953-DA2A-41AA-ACC1-3D45DE64DD6D}"/>
          </ac:spMkLst>
        </pc:spChg>
        <pc:spChg chg="mod">
          <ac:chgData name="Prof. Dr.Ir. Arif Djunaidy, M.Sc" userId="09574fc9-7f2a-46d4-a3fa-f039d963485c" providerId="ADAL" clId="{67B55D9E-59DD-43B4-878B-0C01EBC254A1}" dt="2020-11-01T10:04:59.848" v="136"/>
          <ac:spMkLst>
            <pc:docMk/>
            <pc:sldMk cId="0" sldId="424"/>
            <ac:spMk id="8" creationId="{0E5423D3-3D3B-4B11-BF36-F44D93B922CD}"/>
          </ac:spMkLst>
        </pc:spChg>
        <pc:spChg chg="mod">
          <ac:chgData name="Prof. Dr.Ir. Arif Djunaidy, M.Sc" userId="09574fc9-7f2a-46d4-a3fa-f039d963485c" providerId="ADAL" clId="{67B55D9E-59DD-43B4-878B-0C01EBC254A1}" dt="2020-11-01T10:04:59.848" v="136"/>
          <ac:spMkLst>
            <pc:docMk/>
            <pc:sldMk cId="0" sldId="424"/>
            <ac:spMk id="10" creationId="{EB5A38CB-EB6D-46A9-87D5-AC876DFA74A0}"/>
          </ac:spMkLst>
        </pc:spChg>
        <pc:spChg chg="mod">
          <ac:chgData name="Prof. Dr.Ir. Arif Djunaidy, M.Sc" userId="09574fc9-7f2a-46d4-a3fa-f039d963485c" providerId="ADAL" clId="{67B55D9E-59DD-43B4-878B-0C01EBC254A1}" dt="2020-11-01T10:04:59.848" v="136"/>
          <ac:spMkLst>
            <pc:docMk/>
            <pc:sldMk cId="0" sldId="424"/>
            <ac:spMk id="11" creationId="{77BC5E49-16C5-4BEC-B699-34262AF2DB2E}"/>
          </ac:spMkLst>
        </pc:spChg>
        <pc:spChg chg="mod">
          <ac:chgData name="Prof. Dr.Ir. Arif Djunaidy, M.Sc" userId="09574fc9-7f2a-46d4-a3fa-f039d963485c" providerId="ADAL" clId="{67B55D9E-59DD-43B4-878B-0C01EBC254A1}" dt="2020-11-01T10:04:59.848" v="136"/>
          <ac:spMkLst>
            <pc:docMk/>
            <pc:sldMk cId="0" sldId="424"/>
            <ac:spMk id="12" creationId="{411C5158-E79B-4B02-A1EC-06CC68FDBEF3}"/>
          </ac:spMkLst>
        </pc:spChg>
        <pc:spChg chg="mod">
          <ac:chgData name="Prof. Dr.Ir. Arif Djunaidy, M.Sc" userId="09574fc9-7f2a-46d4-a3fa-f039d963485c" providerId="ADAL" clId="{67B55D9E-59DD-43B4-878B-0C01EBC254A1}" dt="2020-11-01T11:41:16.018" v="237" actId="1076"/>
          <ac:spMkLst>
            <pc:docMk/>
            <pc:sldMk cId="0" sldId="424"/>
            <ac:spMk id="87043" creationId="{26843E45-8893-4B1B-82AA-8DB960B13D27}"/>
          </ac:spMkLst>
        </pc:spChg>
        <pc:grpChg chg="add mod">
          <ac:chgData name="Prof. Dr.Ir. Arif Djunaidy, M.Sc" userId="09574fc9-7f2a-46d4-a3fa-f039d963485c" providerId="ADAL" clId="{67B55D9E-59DD-43B4-878B-0C01EBC254A1}" dt="2020-11-01T10:04:59.848" v="136"/>
          <ac:grpSpMkLst>
            <pc:docMk/>
            <pc:sldMk cId="0" sldId="424"/>
            <ac:grpSpMk id="5" creationId="{9B277C5E-FDF0-4564-9E19-2319D4C6A4FD}"/>
          </ac:grpSpMkLst>
        </pc:grpChg>
        <pc:grpChg chg="mod">
          <ac:chgData name="Prof. Dr.Ir. Arif Djunaidy, M.Sc" userId="09574fc9-7f2a-46d4-a3fa-f039d963485c" providerId="ADAL" clId="{67B55D9E-59DD-43B4-878B-0C01EBC254A1}" dt="2020-11-01T10:04:59.848" v="136"/>
          <ac:grpSpMkLst>
            <pc:docMk/>
            <pc:sldMk cId="0" sldId="424"/>
            <ac:grpSpMk id="7" creationId="{C525DAD5-0793-40DA-ADF6-E42DFA89F525}"/>
          </ac:grpSpMkLst>
        </pc:grpChg>
        <pc:picChg chg="mod">
          <ac:chgData name="Prof. Dr.Ir. Arif Djunaidy, M.Sc" userId="09574fc9-7f2a-46d4-a3fa-f039d963485c" providerId="ADAL" clId="{67B55D9E-59DD-43B4-878B-0C01EBC254A1}" dt="2020-11-01T10:04:59.848" v="136"/>
          <ac:picMkLst>
            <pc:docMk/>
            <pc:sldMk cId="0" sldId="424"/>
            <ac:picMk id="9" creationId="{1333050B-05AE-4F86-A382-9BE4D242E62A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41:28.156" v="239" actId="1076"/>
        <pc:sldMkLst>
          <pc:docMk/>
          <pc:sldMk cId="0" sldId="425"/>
        </pc:sldMkLst>
        <pc:spChg chg="del">
          <ac:chgData name="Prof. Dr.Ir. Arif Djunaidy, M.Sc" userId="09574fc9-7f2a-46d4-a3fa-f039d963485c" providerId="ADAL" clId="{67B55D9E-59DD-43B4-878B-0C01EBC254A1}" dt="2020-11-01T10:02:46.701" v="76" actId="478"/>
          <ac:spMkLst>
            <pc:docMk/>
            <pc:sldMk cId="0" sldId="425"/>
            <ac:spMk id="4" creationId="{B08372B4-5D1A-4B72-89D1-FAFE9E92CE6A}"/>
          </ac:spMkLst>
        </pc:spChg>
        <pc:spChg chg="mod">
          <ac:chgData name="Prof. Dr.Ir. Arif Djunaidy, M.Sc" userId="09574fc9-7f2a-46d4-a3fa-f039d963485c" providerId="ADAL" clId="{67B55D9E-59DD-43B4-878B-0C01EBC254A1}" dt="2020-11-01T10:05:01.181" v="137"/>
          <ac:spMkLst>
            <pc:docMk/>
            <pc:sldMk cId="0" sldId="425"/>
            <ac:spMk id="6" creationId="{45769480-E483-404A-A955-7B1672D069C7}"/>
          </ac:spMkLst>
        </pc:spChg>
        <pc:spChg chg="mod">
          <ac:chgData name="Prof. Dr.Ir. Arif Djunaidy, M.Sc" userId="09574fc9-7f2a-46d4-a3fa-f039d963485c" providerId="ADAL" clId="{67B55D9E-59DD-43B4-878B-0C01EBC254A1}" dt="2020-11-01T10:05:01.181" v="137"/>
          <ac:spMkLst>
            <pc:docMk/>
            <pc:sldMk cId="0" sldId="425"/>
            <ac:spMk id="8" creationId="{AC82A3E7-FEA8-43DB-BD8A-139196F4F7C2}"/>
          </ac:spMkLst>
        </pc:spChg>
        <pc:spChg chg="mod">
          <ac:chgData name="Prof. Dr.Ir. Arif Djunaidy, M.Sc" userId="09574fc9-7f2a-46d4-a3fa-f039d963485c" providerId="ADAL" clId="{67B55D9E-59DD-43B4-878B-0C01EBC254A1}" dt="2020-11-01T10:05:01.181" v="137"/>
          <ac:spMkLst>
            <pc:docMk/>
            <pc:sldMk cId="0" sldId="425"/>
            <ac:spMk id="10" creationId="{0909EAC2-3839-4229-9844-8436CB7D9C39}"/>
          </ac:spMkLst>
        </pc:spChg>
        <pc:spChg chg="mod">
          <ac:chgData name="Prof. Dr.Ir. Arif Djunaidy, M.Sc" userId="09574fc9-7f2a-46d4-a3fa-f039d963485c" providerId="ADAL" clId="{67B55D9E-59DD-43B4-878B-0C01EBC254A1}" dt="2020-11-01T10:05:01.181" v="137"/>
          <ac:spMkLst>
            <pc:docMk/>
            <pc:sldMk cId="0" sldId="425"/>
            <ac:spMk id="11" creationId="{938CF7B6-36AD-4E50-AC05-C326A4C6CC82}"/>
          </ac:spMkLst>
        </pc:spChg>
        <pc:spChg chg="mod">
          <ac:chgData name="Prof. Dr.Ir. Arif Djunaidy, M.Sc" userId="09574fc9-7f2a-46d4-a3fa-f039d963485c" providerId="ADAL" clId="{67B55D9E-59DD-43B4-878B-0C01EBC254A1}" dt="2020-11-01T10:05:01.181" v="137"/>
          <ac:spMkLst>
            <pc:docMk/>
            <pc:sldMk cId="0" sldId="425"/>
            <ac:spMk id="12" creationId="{2E00EF32-C954-43FB-9125-933B5B0CBC2E}"/>
          </ac:spMkLst>
        </pc:spChg>
        <pc:spChg chg="mod">
          <ac:chgData name="Prof. Dr.Ir. Arif Djunaidy, M.Sc" userId="09574fc9-7f2a-46d4-a3fa-f039d963485c" providerId="ADAL" clId="{67B55D9E-59DD-43B4-878B-0C01EBC254A1}" dt="2020-11-01T11:41:25.536" v="238" actId="1076"/>
          <ac:spMkLst>
            <pc:docMk/>
            <pc:sldMk cId="0" sldId="425"/>
            <ac:spMk id="89090" creationId="{93FBC165-85E9-45CA-850A-A2EA43084520}"/>
          </ac:spMkLst>
        </pc:spChg>
        <pc:spChg chg="mod">
          <ac:chgData name="Prof. Dr.Ir. Arif Djunaidy, M.Sc" userId="09574fc9-7f2a-46d4-a3fa-f039d963485c" providerId="ADAL" clId="{67B55D9E-59DD-43B4-878B-0C01EBC254A1}" dt="2020-11-01T11:41:28.156" v="239" actId="1076"/>
          <ac:spMkLst>
            <pc:docMk/>
            <pc:sldMk cId="0" sldId="425"/>
            <ac:spMk id="89091" creationId="{3BE02A43-869C-4317-BD9E-283806374D5F}"/>
          </ac:spMkLst>
        </pc:spChg>
        <pc:grpChg chg="add mod">
          <ac:chgData name="Prof. Dr.Ir. Arif Djunaidy, M.Sc" userId="09574fc9-7f2a-46d4-a3fa-f039d963485c" providerId="ADAL" clId="{67B55D9E-59DD-43B4-878B-0C01EBC254A1}" dt="2020-11-01T10:05:01.181" v="137"/>
          <ac:grpSpMkLst>
            <pc:docMk/>
            <pc:sldMk cId="0" sldId="425"/>
            <ac:grpSpMk id="5" creationId="{C51E387E-55F0-4F60-91B3-13AC278DCCBC}"/>
          </ac:grpSpMkLst>
        </pc:grpChg>
        <pc:grpChg chg="mod">
          <ac:chgData name="Prof. Dr.Ir. Arif Djunaidy, M.Sc" userId="09574fc9-7f2a-46d4-a3fa-f039d963485c" providerId="ADAL" clId="{67B55D9E-59DD-43B4-878B-0C01EBC254A1}" dt="2020-11-01T10:05:01.181" v="137"/>
          <ac:grpSpMkLst>
            <pc:docMk/>
            <pc:sldMk cId="0" sldId="425"/>
            <ac:grpSpMk id="7" creationId="{DAFF66AE-AB23-4F30-BDFB-E1F2ABE26E0A}"/>
          </ac:grpSpMkLst>
        </pc:grpChg>
        <pc:picChg chg="mod">
          <ac:chgData name="Prof. Dr.Ir. Arif Djunaidy, M.Sc" userId="09574fc9-7f2a-46d4-a3fa-f039d963485c" providerId="ADAL" clId="{67B55D9E-59DD-43B4-878B-0C01EBC254A1}" dt="2020-11-01T10:05:01.181" v="137"/>
          <ac:picMkLst>
            <pc:docMk/>
            <pc:sldMk cId="0" sldId="425"/>
            <ac:picMk id="9" creationId="{BBF0D4A6-ACBA-4628-AFA1-6EF15926BAF9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0:05:02.554" v="138"/>
        <pc:sldMkLst>
          <pc:docMk/>
          <pc:sldMk cId="0" sldId="426"/>
        </pc:sldMkLst>
        <pc:spChg chg="del">
          <ac:chgData name="Prof. Dr.Ir. Arif Djunaidy, M.Sc" userId="09574fc9-7f2a-46d4-a3fa-f039d963485c" providerId="ADAL" clId="{67B55D9E-59DD-43B4-878B-0C01EBC254A1}" dt="2020-11-01T10:02:49.800" v="77" actId="478"/>
          <ac:spMkLst>
            <pc:docMk/>
            <pc:sldMk cId="0" sldId="426"/>
            <ac:spMk id="4" creationId="{BC63B4EE-3B89-4611-84C5-5F5237929717}"/>
          </ac:spMkLst>
        </pc:spChg>
        <pc:spChg chg="mod">
          <ac:chgData name="Prof. Dr.Ir. Arif Djunaidy, M.Sc" userId="09574fc9-7f2a-46d4-a3fa-f039d963485c" providerId="ADAL" clId="{67B55D9E-59DD-43B4-878B-0C01EBC254A1}" dt="2020-11-01T10:05:02.554" v="138"/>
          <ac:spMkLst>
            <pc:docMk/>
            <pc:sldMk cId="0" sldId="426"/>
            <ac:spMk id="6" creationId="{9007A078-140B-454C-9065-E5CF8A7F97A9}"/>
          </ac:spMkLst>
        </pc:spChg>
        <pc:spChg chg="mod">
          <ac:chgData name="Prof. Dr.Ir. Arif Djunaidy, M.Sc" userId="09574fc9-7f2a-46d4-a3fa-f039d963485c" providerId="ADAL" clId="{67B55D9E-59DD-43B4-878B-0C01EBC254A1}" dt="2020-11-01T10:05:02.554" v="138"/>
          <ac:spMkLst>
            <pc:docMk/>
            <pc:sldMk cId="0" sldId="426"/>
            <ac:spMk id="8" creationId="{5A8652E0-48C6-4747-A25D-98706EAC97E0}"/>
          </ac:spMkLst>
        </pc:spChg>
        <pc:spChg chg="mod">
          <ac:chgData name="Prof. Dr.Ir. Arif Djunaidy, M.Sc" userId="09574fc9-7f2a-46d4-a3fa-f039d963485c" providerId="ADAL" clId="{67B55D9E-59DD-43B4-878B-0C01EBC254A1}" dt="2020-11-01T10:05:02.554" v="138"/>
          <ac:spMkLst>
            <pc:docMk/>
            <pc:sldMk cId="0" sldId="426"/>
            <ac:spMk id="10" creationId="{CD2596D2-1C39-4786-BAD2-74ED786C3A3A}"/>
          </ac:spMkLst>
        </pc:spChg>
        <pc:spChg chg="mod">
          <ac:chgData name="Prof. Dr.Ir. Arif Djunaidy, M.Sc" userId="09574fc9-7f2a-46d4-a3fa-f039d963485c" providerId="ADAL" clId="{67B55D9E-59DD-43B4-878B-0C01EBC254A1}" dt="2020-11-01T10:05:02.554" v="138"/>
          <ac:spMkLst>
            <pc:docMk/>
            <pc:sldMk cId="0" sldId="426"/>
            <ac:spMk id="11" creationId="{868A99EE-A618-4813-BB4A-402BB02712BE}"/>
          </ac:spMkLst>
        </pc:spChg>
        <pc:spChg chg="mod">
          <ac:chgData name="Prof. Dr.Ir. Arif Djunaidy, M.Sc" userId="09574fc9-7f2a-46d4-a3fa-f039d963485c" providerId="ADAL" clId="{67B55D9E-59DD-43B4-878B-0C01EBC254A1}" dt="2020-11-01T10:05:02.554" v="138"/>
          <ac:spMkLst>
            <pc:docMk/>
            <pc:sldMk cId="0" sldId="426"/>
            <ac:spMk id="12" creationId="{2D86958A-EEF8-4447-A1EA-8FA25F7BB96E}"/>
          </ac:spMkLst>
        </pc:spChg>
        <pc:grpChg chg="add mod">
          <ac:chgData name="Prof. Dr.Ir. Arif Djunaidy, M.Sc" userId="09574fc9-7f2a-46d4-a3fa-f039d963485c" providerId="ADAL" clId="{67B55D9E-59DD-43B4-878B-0C01EBC254A1}" dt="2020-11-01T10:05:02.554" v="138"/>
          <ac:grpSpMkLst>
            <pc:docMk/>
            <pc:sldMk cId="0" sldId="426"/>
            <ac:grpSpMk id="5" creationId="{19D6689B-B37D-4BA3-8572-BD1E624186E6}"/>
          </ac:grpSpMkLst>
        </pc:grpChg>
        <pc:grpChg chg="mod">
          <ac:chgData name="Prof. Dr.Ir. Arif Djunaidy, M.Sc" userId="09574fc9-7f2a-46d4-a3fa-f039d963485c" providerId="ADAL" clId="{67B55D9E-59DD-43B4-878B-0C01EBC254A1}" dt="2020-11-01T10:05:02.554" v="138"/>
          <ac:grpSpMkLst>
            <pc:docMk/>
            <pc:sldMk cId="0" sldId="426"/>
            <ac:grpSpMk id="7" creationId="{8B802477-904E-4AF6-802D-22E6DED4BF44}"/>
          </ac:grpSpMkLst>
        </pc:grpChg>
        <pc:picChg chg="mod">
          <ac:chgData name="Prof. Dr.Ir. Arif Djunaidy, M.Sc" userId="09574fc9-7f2a-46d4-a3fa-f039d963485c" providerId="ADAL" clId="{67B55D9E-59DD-43B4-878B-0C01EBC254A1}" dt="2020-11-01T10:05:02.554" v="138"/>
          <ac:picMkLst>
            <pc:docMk/>
            <pc:sldMk cId="0" sldId="426"/>
            <ac:picMk id="9" creationId="{741246F1-4236-460F-BE35-BEFF243DC81B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41:38.484" v="240" actId="1076"/>
        <pc:sldMkLst>
          <pc:docMk/>
          <pc:sldMk cId="0" sldId="427"/>
        </pc:sldMkLst>
        <pc:spChg chg="del">
          <ac:chgData name="Prof. Dr.Ir. Arif Djunaidy, M.Sc" userId="09574fc9-7f2a-46d4-a3fa-f039d963485c" providerId="ADAL" clId="{67B55D9E-59DD-43B4-878B-0C01EBC254A1}" dt="2020-11-01T10:02:53.124" v="78" actId="478"/>
          <ac:spMkLst>
            <pc:docMk/>
            <pc:sldMk cId="0" sldId="427"/>
            <ac:spMk id="4" creationId="{1B79FC45-D709-443B-937E-77ED007ED5E1}"/>
          </ac:spMkLst>
        </pc:spChg>
        <pc:spChg chg="mod">
          <ac:chgData name="Prof. Dr.Ir. Arif Djunaidy, M.Sc" userId="09574fc9-7f2a-46d4-a3fa-f039d963485c" providerId="ADAL" clId="{67B55D9E-59DD-43B4-878B-0C01EBC254A1}" dt="2020-11-01T10:05:03.866" v="139"/>
          <ac:spMkLst>
            <pc:docMk/>
            <pc:sldMk cId="0" sldId="427"/>
            <ac:spMk id="6" creationId="{25EC32E9-ECA8-438E-BCB8-5A632AFBE988}"/>
          </ac:spMkLst>
        </pc:spChg>
        <pc:spChg chg="mod">
          <ac:chgData name="Prof. Dr.Ir. Arif Djunaidy, M.Sc" userId="09574fc9-7f2a-46d4-a3fa-f039d963485c" providerId="ADAL" clId="{67B55D9E-59DD-43B4-878B-0C01EBC254A1}" dt="2020-11-01T10:05:03.866" v="139"/>
          <ac:spMkLst>
            <pc:docMk/>
            <pc:sldMk cId="0" sldId="427"/>
            <ac:spMk id="8" creationId="{164E1C59-7782-4C70-8C8B-1CA0CE7B4883}"/>
          </ac:spMkLst>
        </pc:spChg>
        <pc:spChg chg="mod">
          <ac:chgData name="Prof. Dr.Ir. Arif Djunaidy, M.Sc" userId="09574fc9-7f2a-46d4-a3fa-f039d963485c" providerId="ADAL" clId="{67B55D9E-59DD-43B4-878B-0C01EBC254A1}" dt="2020-11-01T10:05:03.866" v="139"/>
          <ac:spMkLst>
            <pc:docMk/>
            <pc:sldMk cId="0" sldId="427"/>
            <ac:spMk id="10" creationId="{AA8E58A1-48E4-4AD7-AC85-B9EEBBDB4209}"/>
          </ac:spMkLst>
        </pc:spChg>
        <pc:spChg chg="mod">
          <ac:chgData name="Prof. Dr.Ir. Arif Djunaidy, M.Sc" userId="09574fc9-7f2a-46d4-a3fa-f039d963485c" providerId="ADAL" clId="{67B55D9E-59DD-43B4-878B-0C01EBC254A1}" dt="2020-11-01T10:05:03.866" v="139"/>
          <ac:spMkLst>
            <pc:docMk/>
            <pc:sldMk cId="0" sldId="427"/>
            <ac:spMk id="11" creationId="{E64D7AE4-C0F0-44EA-A1C3-E343F2872A00}"/>
          </ac:spMkLst>
        </pc:spChg>
        <pc:spChg chg="mod">
          <ac:chgData name="Prof. Dr.Ir. Arif Djunaidy, M.Sc" userId="09574fc9-7f2a-46d4-a3fa-f039d963485c" providerId="ADAL" clId="{67B55D9E-59DD-43B4-878B-0C01EBC254A1}" dt="2020-11-01T10:05:03.866" v="139"/>
          <ac:spMkLst>
            <pc:docMk/>
            <pc:sldMk cId="0" sldId="427"/>
            <ac:spMk id="12" creationId="{9E60D98D-FD86-4B80-975D-D3E73AB59866}"/>
          </ac:spMkLst>
        </pc:spChg>
        <pc:spChg chg="mod">
          <ac:chgData name="Prof. Dr.Ir. Arif Djunaidy, M.Sc" userId="09574fc9-7f2a-46d4-a3fa-f039d963485c" providerId="ADAL" clId="{67B55D9E-59DD-43B4-878B-0C01EBC254A1}" dt="2020-11-01T11:41:38.484" v="240" actId="1076"/>
          <ac:spMkLst>
            <pc:docMk/>
            <pc:sldMk cId="0" sldId="427"/>
            <ac:spMk id="91139" creationId="{9A42941A-0077-423B-AC84-F65371F5AE3A}"/>
          </ac:spMkLst>
        </pc:spChg>
        <pc:grpChg chg="add mod">
          <ac:chgData name="Prof. Dr.Ir. Arif Djunaidy, M.Sc" userId="09574fc9-7f2a-46d4-a3fa-f039d963485c" providerId="ADAL" clId="{67B55D9E-59DD-43B4-878B-0C01EBC254A1}" dt="2020-11-01T10:05:03.866" v="139"/>
          <ac:grpSpMkLst>
            <pc:docMk/>
            <pc:sldMk cId="0" sldId="427"/>
            <ac:grpSpMk id="5" creationId="{52930EA3-60BD-40B9-B82D-DC704F104499}"/>
          </ac:grpSpMkLst>
        </pc:grpChg>
        <pc:grpChg chg="mod">
          <ac:chgData name="Prof. Dr.Ir. Arif Djunaidy, M.Sc" userId="09574fc9-7f2a-46d4-a3fa-f039d963485c" providerId="ADAL" clId="{67B55D9E-59DD-43B4-878B-0C01EBC254A1}" dt="2020-11-01T10:05:03.866" v="139"/>
          <ac:grpSpMkLst>
            <pc:docMk/>
            <pc:sldMk cId="0" sldId="427"/>
            <ac:grpSpMk id="7" creationId="{7C9285A3-B3D8-448B-A944-47FB3B9C4261}"/>
          </ac:grpSpMkLst>
        </pc:grpChg>
        <pc:picChg chg="mod">
          <ac:chgData name="Prof. Dr.Ir. Arif Djunaidy, M.Sc" userId="09574fc9-7f2a-46d4-a3fa-f039d963485c" providerId="ADAL" clId="{67B55D9E-59DD-43B4-878B-0C01EBC254A1}" dt="2020-11-01T10:05:03.866" v="139"/>
          <ac:picMkLst>
            <pc:docMk/>
            <pc:sldMk cId="0" sldId="427"/>
            <ac:picMk id="9" creationId="{48C11375-B7E7-42DC-9E6B-CF026EEF23C1}"/>
          </ac:picMkLst>
        </pc:picChg>
      </pc:sldChg>
      <pc:sldChg chg="addSp delSp modSp del mod">
        <pc:chgData name="Prof. Dr.Ir. Arif Djunaidy, M.Sc" userId="09574fc9-7f2a-46d4-a3fa-f039d963485c" providerId="ADAL" clId="{67B55D9E-59DD-43B4-878B-0C01EBC254A1}" dt="2020-11-01T11:41:48.799" v="242" actId="47"/>
        <pc:sldMkLst>
          <pc:docMk/>
          <pc:sldMk cId="0" sldId="428"/>
        </pc:sldMkLst>
        <pc:spChg chg="del">
          <ac:chgData name="Prof. Dr.Ir. Arif Djunaidy, M.Sc" userId="09574fc9-7f2a-46d4-a3fa-f039d963485c" providerId="ADAL" clId="{67B55D9E-59DD-43B4-878B-0C01EBC254A1}" dt="2020-11-01T10:02:56.109" v="79" actId="478"/>
          <ac:spMkLst>
            <pc:docMk/>
            <pc:sldMk cId="0" sldId="428"/>
            <ac:spMk id="4" creationId="{BEE05B8A-9E2A-4909-B612-02A8928AA214}"/>
          </ac:spMkLst>
        </pc:spChg>
        <pc:spChg chg="mod">
          <ac:chgData name="Prof. Dr.Ir. Arif Djunaidy, M.Sc" userId="09574fc9-7f2a-46d4-a3fa-f039d963485c" providerId="ADAL" clId="{67B55D9E-59DD-43B4-878B-0C01EBC254A1}" dt="2020-11-01T10:05:06.075" v="140"/>
          <ac:spMkLst>
            <pc:docMk/>
            <pc:sldMk cId="0" sldId="428"/>
            <ac:spMk id="6" creationId="{74D2E2E8-EFF5-4953-9BB0-D6975463CC98}"/>
          </ac:spMkLst>
        </pc:spChg>
        <pc:spChg chg="mod">
          <ac:chgData name="Prof. Dr.Ir. Arif Djunaidy, M.Sc" userId="09574fc9-7f2a-46d4-a3fa-f039d963485c" providerId="ADAL" clId="{67B55D9E-59DD-43B4-878B-0C01EBC254A1}" dt="2020-11-01T10:05:06.075" v="140"/>
          <ac:spMkLst>
            <pc:docMk/>
            <pc:sldMk cId="0" sldId="428"/>
            <ac:spMk id="8" creationId="{9F523111-18B5-4968-A1D2-9819B942E9B5}"/>
          </ac:spMkLst>
        </pc:spChg>
        <pc:spChg chg="mod">
          <ac:chgData name="Prof. Dr.Ir. Arif Djunaidy, M.Sc" userId="09574fc9-7f2a-46d4-a3fa-f039d963485c" providerId="ADAL" clId="{67B55D9E-59DD-43B4-878B-0C01EBC254A1}" dt="2020-11-01T10:05:06.075" v="140"/>
          <ac:spMkLst>
            <pc:docMk/>
            <pc:sldMk cId="0" sldId="428"/>
            <ac:spMk id="10" creationId="{F3FDFE6F-0F89-45B0-A646-153CF57EC0DC}"/>
          </ac:spMkLst>
        </pc:spChg>
        <pc:spChg chg="mod">
          <ac:chgData name="Prof. Dr.Ir. Arif Djunaidy, M.Sc" userId="09574fc9-7f2a-46d4-a3fa-f039d963485c" providerId="ADAL" clId="{67B55D9E-59DD-43B4-878B-0C01EBC254A1}" dt="2020-11-01T10:05:06.075" v="140"/>
          <ac:spMkLst>
            <pc:docMk/>
            <pc:sldMk cId="0" sldId="428"/>
            <ac:spMk id="11" creationId="{C181E1F2-BB4F-43BE-B397-41E7B884A711}"/>
          </ac:spMkLst>
        </pc:spChg>
        <pc:spChg chg="mod">
          <ac:chgData name="Prof. Dr.Ir. Arif Djunaidy, M.Sc" userId="09574fc9-7f2a-46d4-a3fa-f039d963485c" providerId="ADAL" clId="{67B55D9E-59DD-43B4-878B-0C01EBC254A1}" dt="2020-11-01T10:05:06.075" v="140"/>
          <ac:spMkLst>
            <pc:docMk/>
            <pc:sldMk cId="0" sldId="428"/>
            <ac:spMk id="12" creationId="{A71D2CEC-ABC1-46C2-A3E1-5BC2BD0D08B8}"/>
          </ac:spMkLst>
        </pc:spChg>
        <pc:spChg chg="mod">
          <ac:chgData name="Prof. Dr.Ir. Arif Djunaidy, M.Sc" userId="09574fc9-7f2a-46d4-a3fa-f039d963485c" providerId="ADAL" clId="{67B55D9E-59DD-43B4-878B-0C01EBC254A1}" dt="2020-11-01T11:41:45.166" v="241" actId="1076"/>
          <ac:spMkLst>
            <pc:docMk/>
            <pc:sldMk cId="0" sldId="428"/>
            <ac:spMk id="93186" creationId="{F6B0E084-3071-48FC-ADCD-C22DC269A8F2}"/>
          </ac:spMkLst>
        </pc:spChg>
        <pc:grpChg chg="add mod">
          <ac:chgData name="Prof. Dr.Ir. Arif Djunaidy, M.Sc" userId="09574fc9-7f2a-46d4-a3fa-f039d963485c" providerId="ADAL" clId="{67B55D9E-59DD-43B4-878B-0C01EBC254A1}" dt="2020-11-01T10:05:06.075" v="140"/>
          <ac:grpSpMkLst>
            <pc:docMk/>
            <pc:sldMk cId="0" sldId="428"/>
            <ac:grpSpMk id="5" creationId="{31F5F0BA-2641-4CDA-AB4B-871F9E2D3201}"/>
          </ac:grpSpMkLst>
        </pc:grpChg>
        <pc:grpChg chg="mod">
          <ac:chgData name="Prof. Dr.Ir. Arif Djunaidy, M.Sc" userId="09574fc9-7f2a-46d4-a3fa-f039d963485c" providerId="ADAL" clId="{67B55D9E-59DD-43B4-878B-0C01EBC254A1}" dt="2020-11-01T10:05:06.075" v="140"/>
          <ac:grpSpMkLst>
            <pc:docMk/>
            <pc:sldMk cId="0" sldId="428"/>
            <ac:grpSpMk id="7" creationId="{DB3C83E9-F555-41E7-B40E-9BB1A6C25C43}"/>
          </ac:grpSpMkLst>
        </pc:grpChg>
        <pc:picChg chg="mod">
          <ac:chgData name="Prof. Dr.Ir. Arif Djunaidy, M.Sc" userId="09574fc9-7f2a-46d4-a3fa-f039d963485c" providerId="ADAL" clId="{67B55D9E-59DD-43B4-878B-0C01EBC254A1}" dt="2020-11-01T10:05:06.075" v="140"/>
          <ac:picMkLst>
            <pc:docMk/>
            <pc:sldMk cId="0" sldId="428"/>
            <ac:picMk id="9" creationId="{6996F09B-6E94-4E41-A0BC-FBE5725B3D3B}"/>
          </ac:picMkLst>
        </pc:picChg>
      </pc:sldChg>
      <pc:sldChg chg="addSp delSp modSp mod">
        <pc:chgData name="Prof. Dr.Ir. Arif Djunaidy, M.Sc" userId="09574fc9-7f2a-46d4-a3fa-f039d963485c" providerId="ADAL" clId="{67B55D9E-59DD-43B4-878B-0C01EBC254A1}" dt="2020-11-01T11:41:57.001" v="244" actId="1076"/>
        <pc:sldMkLst>
          <pc:docMk/>
          <pc:sldMk cId="0" sldId="429"/>
        </pc:sldMkLst>
        <pc:spChg chg="mod">
          <ac:chgData name="Prof. Dr.Ir. Arif Djunaidy, M.Sc" userId="09574fc9-7f2a-46d4-a3fa-f039d963485c" providerId="ADAL" clId="{67B55D9E-59DD-43B4-878B-0C01EBC254A1}" dt="2020-11-01T10:05:11.382" v="141"/>
          <ac:spMkLst>
            <pc:docMk/>
            <pc:sldMk cId="0" sldId="429"/>
            <ac:spMk id="6" creationId="{9563CC8D-EC95-4021-BDAD-EEB1393023B9}"/>
          </ac:spMkLst>
        </pc:spChg>
        <pc:spChg chg="mod">
          <ac:chgData name="Prof. Dr.Ir. Arif Djunaidy, M.Sc" userId="09574fc9-7f2a-46d4-a3fa-f039d963485c" providerId="ADAL" clId="{67B55D9E-59DD-43B4-878B-0C01EBC254A1}" dt="2020-11-01T10:05:11.382" v="141"/>
          <ac:spMkLst>
            <pc:docMk/>
            <pc:sldMk cId="0" sldId="429"/>
            <ac:spMk id="8" creationId="{15A1768A-287F-4092-BF63-D30CFB6E2D3E}"/>
          </ac:spMkLst>
        </pc:spChg>
        <pc:spChg chg="mod">
          <ac:chgData name="Prof. Dr.Ir. Arif Djunaidy, M.Sc" userId="09574fc9-7f2a-46d4-a3fa-f039d963485c" providerId="ADAL" clId="{67B55D9E-59DD-43B4-878B-0C01EBC254A1}" dt="2020-11-01T10:05:11.382" v="141"/>
          <ac:spMkLst>
            <pc:docMk/>
            <pc:sldMk cId="0" sldId="429"/>
            <ac:spMk id="10" creationId="{6D6490AA-46E8-4A19-814B-356F54D020F1}"/>
          </ac:spMkLst>
        </pc:spChg>
        <pc:spChg chg="mod">
          <ac:chgData name="Prof. Dr.Ir. Arif Djunaidy, M.Sc" userId="09574fc9-7f2a-46d4-a3fa-f039d963485c" providerId="ADAL" clId="{67B55D9E-59DD-43B4-878B-0C01EBC254A1}" dt="2020-11-01T10:05:11.382" v="141"/>
          <ac:spMkLst>
            <pc:docMk/>
            <pc:sldMk cId="0" sldId="429"/>
            <ac:spMk id="11" creationId="{8089F960-9ED5-43B4-BBBB-CF27BAC43307}"/>
          </ac:spMkLst>
        </pc:spChg>
        <pc:spChg chg="mod">
          <ac:chgData name="Prof. Dr.Ir. Arif Djunaidy, M.Sc" userId="09574fc9-7f2a-46d4-a3fa-f039d963485c" providerId="ADAL" clId="{67B55D9E-59DD-43B4-878B-0C01EBC254A1}" dt="2020-11-01T10:05:11.382" v="141"/>
          <ac:spMkLst>
            <pc:docMk/>
            <pc:sldMk cId="0" sldId="429"/>
            <ac:spMk id="12" creationId="{A3F830D7-DEBB-41DA-A6BB-1EC1D7DEC9A7}"/>
          </ac:spMkLst>
        </pc:spChg>
        <pc:spChg chg="mod">
          <ac:chgData name="Prof. Dr.Ir. Arif Djunaidy, M.Sc" userId="09574fc9-7f2a-46d4-a3fa-f039d963485c" providerId="ADAL" clId="{67B55D9E-59DD-43B4-878B-0C01EBC254A1}" dt="2020-11-01T11:41:54.289" v="243" actId="14100"/>
          <ac:spMkLst>
            <pc:docMk/>
            <pc:sldMk cId="0" sldId="429"/>
            <ac:spMk id="95233" creationId="{EFC6CBB3-C2DB-47AD-888F-D8FD493092D0}"/>
          </ac:spMkLst>
        </pc:spChg>
        <pc:spChg chg="del">
          <ac:chgData name="Prof. Dr.Ir. Arif Djunaidy, M.Sc" userId="09574fc9-7f2a-46d4-a3fa-f039d963485c" providerId="ADAL" clId="{67B55D9E-59DD-43B4-878B-0C01EBC254A1}" dt="2020-11-01T10:02:59.436" v="80" actId="478"/>
          <ac:spMkLst>
            <pc:docMk/>
            <pc:sldMk cId="0" sldId="429"/>
            <ac:spMk id="95235" creationId="{9FD79F2E-0A0D-46E6-97BE-4AC2FD52F21F}"/>
          </ac:spMkLst>
        </pc:spChg>
        <pc:spChg chg="mod">
          <ac:chgData name="Prof. Dr.Ir. Arif Djunaidy, M.Sc" userId="09574fc9-7f2a-46d4-a3fa-f039d963485c" providerId="ADAL" clId="{67B55D9E-59DD-43B4-878B-0C01EBC254A1}" dt="2020-11-01T11:41:57.001" v="244" actId="1076"/>
          <ac:spMkLst>
            <pc:docMk/>
            <pc:sldMk cId="0" sldId="429"/>
            <ac:spMk id="720899" creationId="{A4F78D88-522B-4862-98CF-178385906593}"/>
          </ac:spMkLst>
        </pc:spChg>
        <pc:grpChg chg="add mod">
          <ac:chgData name="Prof. Dr.Ir. Arif Djunaidy, M.Sc" userId="09574fc9-7f2a-46d4-a3fa-f039d963485c" providerId="ADAL" clId="{67B55D9E-59DD-43B4-878B-0C01EBC254A1}" dt="2020-11-01T10:05:11.382" v="141"/>
          <ac:grpSpMkLst>
            <pc:docMk/>
            <pc:sldMk cId="0" sldId="429"/>
            <ac:grpSpMk id="5" creationId="{4816C1FD-738E-47AD-A198-C911A28A1EEA}"/>
          </ac:grpSpMkLst>
        </pc:grpChg>
        <pc:grpChg chg="mod">
          <ac:chgData name="Prof. Dr.Ir. Arif Djunaidy, M.Sc" userId="09574fc9-7f2a-46d4-a3fa-f039d963485c" providerId="ADAL" clId="{67B55D9E-59DD-43B4-878B-0C01EBC254A1}" dt="2020-11-01T10:05:11.382" v="141"/>
          <ac:grpSpMkLst>
            <pc:docMk/>
            <pc:sldMk cId="0" sldId="429"/>
            <ac:grpSpMk id="7" creationId="{B2429A9B-E31B-4707-9102-A33007AE0F71}"/>
          </ac:grpSpMkLst>
        </pc:grpChg>
        <pc:picChg chg="mod">
          <ac:chgData name="Prof. Dr.Ir. Arif Djunaidy, M.Sc" userId="09574fc9-7f2a-46d4-a3fa-f039d963485c" providerId="ADAL" clId="{67B55D9E-59DD-43B4-878B-0C01EBC254A1}" dt="2020-11-01T10:05:11.382" v="141"/>
          <ac:picMkLst>
            <pc:docMk/>
            <pc:sldMk cId="0" sldId="429"/>
            <ac:picMk id="9" creationId="{9D86E3B0-42CA-4E50-A444-821210783AEE}"/>
          </ac:picMkLst>
        </pc:picChg>
      </pc:sldChg>
      <pc:sldChg chg="del">
        <pc:chgData name="Prof. Dr.Ir. Arif Djunaidy, M.Sc" userId="09574fc9-7f2a-46d4-a3fa-f039d963485c" providerId="ADAL" clId="{67B55D9E-59DD-43B4-878B-0C01EBC254A1}" dt="2020-11-01T09:56:11.587" v="6" actId="47"/>
        <pc:sldMkLst>
          <pc:docMk/>
          <pc:sldMk cId="2998654157" sldId="430"/>
        </pc:sldMkLst>
      </pc:sldChg>
      <pc:sldChg chg="modSp add mod">
        <pc:chgData name="Prof. Dr.Ir. Arif Djunaidy, M.Sc" userId="09574fc9-7f2a-46d4-a3fa-f039d963485c" providerId="ADAL" clId="{67B55D9E-59DD-43B4-878B-0C01EBC254A1}" dt="2020-11-01T09:55:57.623" v="5"/>
        <pc:sldMkLst>
          <pc:docMk/>
          <pc:sldMk cId="1363679415" sldId="431"/>
        </pc:sldMkLst>
        <pc:spChg chg="mod">
          <ac:chgData name="Prof. Dr.Ir. Arif Djunaidy, M.Sc" userId="09574fc9-7f2a-46d4-a3fa-f039d963485c" providerId="ADAL" clId="{67B55D9E-59DD-43B4-878B-0C01EBC254A1}" dt="2020-11-01T09:55:57.623" v="5"/>
          <ac:spMkLst>
            <pc:docMk/>
            <pc:sldMk cId="1363679415" sldId="431"/>
            <ac:spMk id="15367" creationId="{1E294020-F402-CC42-9D63-5EA15A9CFC7A}"/>
          </ac:spMkLst>
        </pc:spChg>
      </pc:sldChg>
      <pc:sldChg chg="add del">
        <pc:chgData name="Prof. Dr.Ir. Arif Djunaidy, M.Sc" userId="09574fc9-7f2a-46d4-a3fa-f039d963485c" providerId="ADAL" clId="{67B55D9E-59DD-43B4-878B-0C01EBC254A1}" dt="2020-11-01T09:56:21.902" v="8"/>
        <pc:sldMkLst>
          <pc:docMk/>
          <pc:sldMk cId="2998654157" sldId="432"/>
        </pc:sldMkLst>
      </pc:sldChg>
    </pc:docChg>
  </pc:docChgLst>
  <pc:docChgLst>
    <pc:chgData name="131633403@staff.integra.its.ac.id" userId="09574fc9-7f2a-46d4-a3fa-f039d963485c" providerId="ADAL" clId="{67B55D9E-59DD-43B4-878B-0C01EBC254A1}"/>
    <pc:docChg chg="modSld">
      <pc:chgData name="131633403@staff.integra.its.ac.id" userId="09574fc9-7f2a-46d4-a3fa-f039d963485c" providerId="ADAL" clId="{67B55D9E-59DD-43B4-878B-0C01EBC254A1}" dt="2020-11-03T04:27:33.152" v="23" actId="20577"/>
      <pc:docMkLst>
        <pc:docMk/>
      </pc:docMkLst>
      <pc:sldChg chg="modSp mod">
        <pc:chgData name="131633403@staff.integra.its.ac.id" userId="09574fc9-7f2a-46d4-a3fa-f039d963485c" providerId="ADAL" clId="{67B55D9E-59DD-43B4-878B-0C01EBC254A1}" dt="2020-11-03T04:27:33.152" v="23" actId="20577"/>
        <pc:sldMkLst>
          <pc:docMk/>
          <pc:sldMk cId="0" sldId="305"/>
        </pc:sldMkLst>
        <pc:spChg chg="mod">
          <ac:chgData name="131633403@staff.integra.its.ac.id" userId="09574fc9-7f2a-46d4-a3fa-f039d963485c" providerId="ADAL" clId="{67B55D9E-59DD-43B4-878B-0C01EBC254A1}" dt="2020-11-03T04:27:33.152" v="23" actId="20577"/>
          <ac:spMkLst>
            <pc:docMk/>
            <pc:sldMk cId="0" sldId="305"/>
            <ac:spMk id="97281" creationId="{7CA0762D-2965-4004-A3DF-7B64C51131B0}"/>
          </ac:spMkLst>
        </pc:spChg>
      </pc:sldChg>
    </pc:docChg>
  </pc:docChgLst>
  <pc:docChgLst>
    <pc:chgData name="131633403@staff.integra.its.ac.id" userId="09574fc9-7f2a-46d4-a3fa-f039d963485c" providerId="ADAL" clId="{5C4D13C9-D28C-4949-96DF-C040D5ACB66E}"/>
    <pc:docChg chg="undo custSel modSld">
      <pc:chgData name="131633403@staff.integra.its.ac.id" userId="09574fc9-7f2a-46d4-a3fa-f039d963485c" providerId="ADAL" clId="{5C4D13C9-D28C-4949-96DF-C040D5ACB66E}" dt="2021-10-06T15:18:46.182" v="117" actId="20577"/>
      <pc:docMkLst>
        <pc:docMk/>
      </pc:docMkLst>
      <pc:sldChg chg="modSp mod">
        <pc:chgData name="131633403@staff.integra.its.ac.id" userId="09574fc9-7f2a-46d4-a3fa-f039d963485c" providerId="ADAL" clId="{5C4D13C9-D28C-4949-96DF-C040D5ACB66E}" dt="2021-10-04T03:39:31.463" v="102" actId="20577"/>
        <pc:sldMkLst>
          <pc:docMk/>
          <pc:sldMk cId="0" sldId="305"/>
        </pc:sldMkLst>
        <pc:spChg chg="mod">
          <ac:chgData name="131633403@staff.integra.its.ac.id" userId="09574fc9-7f2a-46d4-a3fa-f039d963485c" providerId="ADAL" clId="{5C4D13C9-D28C-4949-96DF-C040D5ACB66E}" dt="2021-10-04T03:39:31.463" v="102" actId="20577"/>
          <ac:spMkLst>
            <pc:docMk/>
            <pc:sldMk cId="0" sldId="305"/>
            <ac:spMk id="97281" creationId="{7CA0762D-2965-4004-A3DF-7B64C51131B0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4T03:34:03.611" v="10" actId="20577"/>
        <pc:sldMkLst>
          <pc:docMk/>
          <pc:sldMk cId="0" sldId="392"/>
        </pc:sldMkLst>
        <pc:spChg chg="mod">
          <ac:chgData name="131633403@staff.integra.its.ac.id" userId="09574fc9-7f2a-46d4-a3fa-f039d963485c" providerId="ADAL" clId="{5C4D13C9-D28C-4949-96DF-C040D5ACB66E}" dt="2021-10-04T03:34:03.611" v="10" actId="20577"/>
          <ac:spMkLst>
            <pc:docMk/>
            <pc:sldMk cId="0" sldId="392"/>
            <ac:spMk id="22530" creationId="{4AC03154-AB21-4C08-8C04-EF3D026975E8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4T03:35:26.690" v="14" actId="20577"/>
        <pc:sldMkLst>
          <pc:docMk/>
          <pc:sldMk cId="0" sldId="393"/>
        </pc:sldMkLst>
        <pc:spChg chg="mod">
          <ac:chgData name="131633403@staff.integra.its.ac.id" userId="09574fc9-7f2a-46d4-a3fa-f039d963485c" providerId="ADAL" clId="{5C4D13C9-D28C-4949-96DF-C040D5ACB66E}" dt="2021-10-04T03:35:26.690" v="14" actId="20577"/>
          <ac:spMkLst>
            <pc:docMk/>
            <pc:sldMk cId="0" sldId="393"/>
            <ac:spMk id="24578" creationId="{206FF111-5607-44D4-9A75-C3E4E45B37C4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4T03:35:40.231" v="18" actId="20577"/>
        <pc:sldMkLst>
          <pc:docMk/>
          <pc:sldMk cId="0" sldId="394"/>
        </pc:sldMkLst>
        <pc:spChg chg="mod">
          <ac:chgData name="131633403@staff.integra.its.ac.id" userId="09574fc9-7f2a-46d4-a3fa-f039d963485c" providerId="ADAL" clId="{5C4D13C9-D28C-4949-96DF-C040D5ACB66E}" dt="2021-10-04T03:35:40.231" v="18" actId="20577"/>
          <ac:spMkLst>
            <pc:docMk/>
            <pc:sldMk cId="0" sldId="394"/>
            <ac:spMk id="26626" creationId="{75A82A0D-CB43-4001-8A24-22D37EB4D699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6T15:15:49.183" v="114" actId="1076"/>
        <pc:sldMkLst>
          <pc:docMk/>
          <pc:sldMk cId="0" sldId="397"/>
        </pc:sldMkLst>
        <pc:spChg chg="mod">
          <ac:chgData name="131633403@staff.integra.its.ac.id" userId="09574fc9-7f2a-46d4-a3fa-f039d963485c" providerId="ADAL" clId="{5C4D13C9-D28C-4949-96DF-C040D5ACB66E}" dt="2021-10-06T15:15:38.072" v="111" actId="14100"/>
          <ac:spMkLst>
            <pc:docMk/>
            <pc:sldMk cId="0" sldId="397"/>
            <ac:spMk id="32770" creationId="{8F66C66B-E493-47B6-8E0E-60632E9CC7C8}"/>
          </ac:spMkLst>
        </pc:spChg>
        <pc:spChg chg="mod">
          <ac:chgData name="131633403@staff.integra.its.ac.id" userId="09574fc9-7f2a-46d4-a3fa-f039d963485c" providerId="ADAL" clId="{5C4D13C9-D28C-4949-96DF-C040D5ACB66E}" dt="2021-10-06T15:15:49.183" v="114" actId="1076"/>
          <ac:spMkLst>
            <pc:docMk/>
            <pc:sldMk cId="0" sldId="397"/>
            <ac:spMk id="32771" creationId="{9D0BDE89-3E27-4C07-BFC3-783E4DCB1BB8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6T15:18:46.182" v="117" actId="20577"/>
        <pc:sldMkLst>
          <pc:docMk/>
          <pc:sldMk cId="0" sldId="399"/>
        </pc:sldMkLst>
        <pc:spChg chg="mod">
          <ac:chgData name="131633403@staff.integra.its.ac.id" userId="09574fc9-7f2a-46d4-a3fa-f039d963485c" providerId="ADAL" clId="{5C4D13C9-D28C-4949-96DF-C040D5ACB66E}" dt="2021-10-06T15:18:46.182" v="117" actId="20577"/>
          <ac:spMkLst>
            <pc:docMk/>
            <pc:sldMk cId="0" sldId="399"/>
            <ac:spMk id="36867" creationId="{4C9DA596-0BAC-4E42-9E21-6703C29BC0EC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4T03:35:56.825" v="22" actId="20577"/>
        <pc:sldMkLst>
          <pc:docMk/>
          <pc:sldMk cId="0" sldId="403"/>
        </pc:sldMkLst>
        <pc:spChg chg="mod">
          <ac:chgData name="131633403@staff.integra.its.ac.id" userId="09574fc9-7f2a-46d4-a3fa-f039d963485c" providerId="ADAL" clId="{5C4D13C9-D28C-4949-96DF-C040D5ACB66E}" dt="2021-10-04T03:35:56.825" v="22" actId="20577"/>
          <ac:spMkLst>
            <pc:docMk/>
            <pc:sldMk cId="0" sldId="403"/>
            <ac:spMk id="45058" creationId="{93DFD79A-BC15-47E6-9A3B-F5942DB424D3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4T03:33:30.158" v="4" actId="20577"/>
        <pc:sldMkLst>
          <pc:docMk/>
          <pc:sldMk cId="0" sldId="404"/>
        </pc:sldMkLst>
        <pc:spChg chg="mod">
          <ac:chgData name="131633403@staff.integra.its.ac.id" userId="09574fc9-7f2a-46d4-a3fa-f039d963485c" providerId="ADAL" clId="{5C4D13C9-D28C-4949-96DF-C040D5ACB66E}" dt="2021-10-04T03:33:30.158" v="4" actId="20577"/>
          <ac:spMkLst>
            <pc:docMk/>
            <pc:sldMk cId="0" sldId="404"/>
            <ac:spMk id="47106" creationId="{E460E93D-0113-4065-92CB-4382E3F96927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4T03:36:08.427" v="28" actId="20577"/>
        <pc:sldMkLst>
          <pc:docMk/>
          <pc:sldMk cId="0" sldId="405"/>
        </pc:sldMkLst>
        <pc:spChg chg="mod">
          <ac:chgData name="131633403@staff.integra.its.ac.id" userId="09574fc9-7f2a-46d4-a3fa-f039d963485c" providerId="ADAL" clId="{5C4D13C9-D28C-4949-96DF-C040D5ACB66E}" dt="2021-10-04T03:36:08.427" v="28" actId="20577"/>
          <ac:spMkLst>
            <pc:docMk/>
            <pc:sldMk cId="0" sldId="405"/>
            <ac:spMk id="49154" creationId="{84A2C36F-A4F3-41ED-AC08-DAF8DFBD2F41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4T03:36:18.042" v="32" actId="20577"/>
        <pc:sldMkLst>
          <pc:docMk/>
          <pc:sldMk cId="0" sldId="406"/>
        </pc:sldMkLst>
        <pc:spChg chg="mod">
          <ac:chgData name="131633403@staff.integra.its.ac.id" userId="09574fc9-7f2a-46d4-a3fa-f039d963485c" providerId="ADAL" clId="{5C4D13C9-D28C-4949-96DF-C040D5ACB66E}" dt="2021-10-04T03:36:18.042" v="32" actId="20577"/>
          <ac:spMkLst>
            <pc:docMk/>
            <pc:sldMk cId="0" sldId="406"/>
            <ac:spMk id="51202" creationId="{D49355D8-E6C0-4A1E-AD80-DCF5EEB6D399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4T03:36:34.594" v="36" actId="20577"/>
        <pc:sldMkLst>
          <pc:docMk/>
          <pc:sldMk cId="0" sldId="408"/>
        </pc:sldMkLst>
        <pc:spChg chg="mod">
          <ac:chgData name="131633403@staff.integra.its.ac.id" userId="09574fc9-7f2a-46d4-a3fa-f039d963485c" providerId="ADAL" clId="{5C4D13C9-D28C-4949-96DF-C040D5ACB66E}" dt="2021-10-04T03:36:34.594" v="36" actId="20577"/>
          <ac:spMkLst>
            <pc:docMk/>
            <pc:sldMk cId="0" sldId="408"/>
            <ac:spMk id="55298" creationId="{E5E8B7ED-69D8-4F99-8909-50A1433303BF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4T03:36:38.168" v="37" actId="20577"/>
        <pc:sldMkLst>
          <pc:docMk/>
          <pc:sldMk cId="0" sldId="409"/>
        </pc:sldMkLst>
        <pc:spChg chg="mod">
          <ac:chgData name="131633403@staff.integra.its.ac.id" userId="09574fc9-7f2a-46d4-a3fa-f039d963485c" providerId="ADAL" clId="{5C4D13C9-D28C-4949-96DF-C040D5ACB66E}" dt="2021-10-04T03:36:38.168" v="37" actId="20577"/>
          <ac:spMkLst>
            <pc:docMk/>
            <pc:sldMk cId="0" sldId="409"/>
            <ac:spMk id="57346" creationId="{BA684C04-8AA1-4C65-B659-67C1F71738F4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4T03:36:41.257" v="38" actId="20577"/>
        <pc:sldMkLst>
          <pc:docMk/>
          <pc:sldMk cId="0" sldId="410"/>
        </pc:sldMkLst>
        <pc:spChg chg="mod">
          <ac:chgData name="131633403@staff.integra.its.ac.id" userId="09574fc9-7f2a-46d4-a3fa-f039d963485c" providerId="ADAL" clId="{5C4D13C9-D28C-4949-96DF-C040D5ACB66E}" dt="2021-10-04T03:36:41.257" v="38" actId="20577"/>
          <ac:spMkLst>
            <pc:docMk/>
            <pc:sldMk cId="0" sldId="410"/>
            <ac:spMk id="59394" creationId="{DAE775B4-EC72-490B-8563-2F706760D2E4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4T03:37:16.343" v="49" actId="14100"/>
        <pc:sldMkLst>
          <pc:docMk/>
          <pc:sldMk cId="0" sldId="413"/>
        </pc:sldMkLst>
        <pc:spChg chg="mod">
          <ac:chgData name="131633403@staff.integra.its.ac.id" userId="09574fc9-7f2a-46d4-a3fa-f039d963485c" providerId="ADAL" clId="{5C4D13C9-D28C-4949-96DF-C040D5ACB66E}" dt="2021-10-04T03:37:16.343" v="49" actId="14100"/>
          <ac:spMkLst>
            <pc:docMk/>
            <pc:sldMk cId="0" sldId="413"/>
            <ac:spMk id="757766" creationId="{AAA038FA-9EE9-4FF9-AAAA-4B2F7B933DB3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4T03:37:40.609" v="57" actId="20577"/>
        <pc:sldMkLst>
          <pc:docMk/>
          <pc:sldMk cId="0" sldId="415"/>
        </pc:sldMkLst>
        <pc:spChg chg="mod">
          <ac:chgData name="131633403@staff.integra.its.ac.id" userId="09574fc9-7f2a-46d4-a3fa-f039d963485c" providerId="ADAL" clId="{5C4D13C9-D28C-4949-96DF-C040D5ACB66E}" dt="2021-10-04T03:37:40.609" v="57" actId="20577"/>
          <ac:spMkLst>
            <pc:docMk/>
            <pc:sldMk cId="0" sldId="415"/>
            <ac:spMk id="69634" creationId="{AE92A09F-1CB3-4570-85E8-7112CB8B41D5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4T03:37:47.213" v="63" actId="20577"/>
        <pc:sldMkLst>
          <pc:docMk/>
          <pc:sldMk cId="0" sldId="416"/>
        </pc:sldMkLst>
        <pc:spChg chg="mod">
          <ac:chgData name="131633403@staff.integra.its.ac.id" userId="09574fc9-7f2a-46d4-a3fa-f039d963485c" providerId="ADAL" clId="{5C4D13C9-D28C-4949-96DF-C040D5ACB66E}" dt="2021-10-04T03:37:47.213" v="63" actId="20577"/>
          <ac:spMkLst>
            <pc:docMk/>
            <pc:sldMk cId="0" sldId="416"/>
            <ac:spMk id="71682" creationId="{79B0414F-8EFD-499E-B1C1-11C002090230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4T03:38:19.087" v="86" actId="20577"/>
        <pc:sldMkLst>
          <pc:docMk/>
          <pc:sldMk cId="0" sldId="417"/>
        </pc:sldMkLst>
        <pc:spChg chg="mod">
          <ac:chgData name="131633403@staff.integra.its.ac.id" userId="09574fc9-7f2a-46d4-a3fa-f039d963485c" providerId="ADAL" clId="{5C4D13C9-D28C-4949-96DF-C040D5ACB66E}" dt="2021-10-04T03:38:19.087" v="86" actId="20577"/>
          <ac:spMkLst>
            <pc:docMk/>
            <pc:sldMk cId="0" sldId="417"/>
            <ac:spMk id="73730" creationId="{C09FCB22-505B-4528-AD3E-B89AC5637B04}"/>
          </ac:spMkLst>
        </pc:spChg>
      </pc:sldChg>
      <pc:sldChg chg="modSp mod">
        <pc:chgData name="131633403@staff.integra.its.ac.id" userId="09574fc9-7f2a-46d4-a3fa-f039d963485c" providerId="ADAL" clId="{5C4D13C9-D28C-4949-96DF-C040D5ACB66E}" dt="2021-10-04T03:38:48.107" v="87" actId="114"/>
        <pc:sldMkLst>
          <pc:docMk/>
          <pc:sldMk cId="0" sldId="420"/>
        </pc:sldMkLst>
        <pc:spChg chg="mod">
          <ac:chgData name="131633403@staff.integra.its.ac.id" userId="09574fc9-7f2a-46d4-a3fa-f039d963485c" providerId="ADAL" clId="{5C4D13C9-D28C-4949-96DF-C040D5ACB66E}" dt="2021-10-04T03:38:48.107" v="87" actId="114"/>
          <ac:spMkLst>
            <pc:docMk/>
            <pc:sldMk cId="0" sldId="420"/>
            <ac:spMk id="79875" creationId="{2FDA699C-786D-4779-8475-D1FA267880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1CAB1E-196C-4165-AC05-9750868321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1FA83-BE5C-4DF4-9AAD-D00FB8B150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D807DE-8C2B-425C-BC63-766598F55F2D}" type="datetime1">
              <a:rPr lang="en-ID" altLang="en-US"/>
              <a:pPr/>
              <a:t>06/10/2022</a:t>
            </a:fld>
            <a:endParaRPr lang="id-ID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2944D-D3BF-4463-AB70-0EA68E57BF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67251-D846-4DE3-9DFA-D0AACF8B04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283A4A-32DA-4CC4-9628-E8B00179783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3AFA1C-63AF-4ED4-907C-2A122853EC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94E52-A64E-4347-8198-ADD675169E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85DC67-E4F1-47E4-B1E3-BBD1D1614A40}" type="datetime1">
              <a:rPr lang="en-ID" altLang="en-US"/>
              <a:pPr/>
              <a:t>06/10/2022</a:t>
            </a:fld>
            <a:endParaRPr lang="id-ID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369F673-126C-4D0A-A8D2-CEAE4096EC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9928C9C-F959-4F8D-A2E4-8C88F1F2C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E999C-46D6-4DE5-BF56-A5D99B9CE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65F23-1AC5-4206-B8CB-7CBADA4B295A}" type="slidenum">
              <a:rPr lang="en-ID" smtClean="0"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BF3BDF93-C13A-4C55-ADC3-2ED0ACA0C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1027">
            <a:extLst>
              <a:ext uri="{FF2B5EF4-FFF2-40B4-BE49-F238E27FC236}">
                <a16:creationId xmlns:a16="http://schemas.microsoft.com/office/drawing/2014/main" id="{9969A3FC-03A3-4CAD-A063-EB4FDB100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>
            <a:extLst>
              <a:ext uri="{FF2B5EF4-FFF2-40B4-BE49-F238E27FC236}">
                <a16:creationId xmlns:a16="http://schemas.microsoft.com/office/drawing/2014/main" id="{3260751E-0E80-409D-B863-84C7B84E9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1027">
            <a:extLst>
              <a:ext uri="{FF2B5EF4-FFF2-40B4-BE49-F238E27FC236}">
                <a16:creationId xmlns:a16="http://schemas.microsoft.com/office/drawing/2014/main" id="{0137B155-DEE8-4FB5-B46A-EAE3CFF1E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5D12BAF-DEA7-4CC9-9652-4F9AC7B16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2450290-150A-4680-965A-7DAE7C137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>
            <a:extLst>
              <a:ext uri="{FF2B5EF4-FFF2-40B4-BE49-F238E27FC236}">
                <a16:creationId xmlns:a16="http://schemas.microsoft.com/office/drawing/2014/main" id="{808A6670-8904-48AD-8A6E-BB21D6EFF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1027">
            <a:extLst>
              <a:ext uri="{FF2B5EF4-FFF2-40B4-BE49-F238E27FC236}">
                <a16:creationId xmlns:a16="http://schemas.microsoft.com/office/drawing/2014/main" id="{29FBE5CF-847A-4A83-BB5E-23B144AEF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0660239-9692-4811-935D-B99E6B297C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90F58A1-3352-4B91-86D6-FE05DA70C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D8CB55C6-0D3E-4284-9714-290801527B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F04B30A4-5A47-4CA7-8562-019EC286C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A8D4F59-0EAF-4CFE-BFD2-6F1766659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184608F-2B23-4390-9D45-4CE7009B7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>
            <a:extLst>
              <a:ext uri="{FF2B5EF4-FFF2-40B4-BE49-F238E27FC236}">
                <a16:creationId xmlns:a16="http://schemas.microsoft.com/office/drawing/2014/main" id="{8C02EF6D-6100-400E-A053-7CCF9B7CC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1027">
            <a:extLst>
              <a:ext uri="{FF2B5EF4-FFF2-40B4-BE49-F238E27FC236}">
                <a16:creationId xmlns:a16="http://schemas.microsoft.com/office/drawing/2014/main" id="{A53EAE86-70DD-4C67-8FD1-4FA5D2A3E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1343E7D-C43F-4308-826E-3EC06604E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CE46E10-195F-489C-A195-4780CA0A7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>
            <a:extLst>
              <a:ext uri="{FF2B5EF4-FFF2-40B4-BE49-F238E27FC236}">
                <a16:creationId xmlns:a16="http://schemas.microsoft.com/office/drawing/2014/main" id="{4F9B3E23-443B-4E3F-A34F-43121DC17C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1027">
            <a:extLst>
              <a:ext uri="{FF2B5EF4-FFF2-40B4-BE49-F238E27FC236}">
                <a16:creationId xmlns:a16="http://schemas.microsoft.com/office/drawing/2014/main" id="{8766CB2D-E9AD-4E7A-B60A-840491C01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B18A604-B9E4-42A8-9AB0-CC454B2DAF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560CCBD-6460-4D36-B76B-47F5F73B8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C8D4F44-84D8-4B8E-992B-2C05030B95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8AF2B86-B222-4746-8D97-58D44E2C8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>
            <a:extLst>
              <a:ext uri="{FF2B5EF4-FFF2-40B4-BE49-F238E27FC236}">
                <a16:creationId xmlns:a16="http://schemas.microsoft.com/office/drawing/2014/main" id="{9E5568FE-502D-4C02-BCFF-BA283A8A1E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1027">
            <a:extLst>
              <a:ext uri="{FF2B5EF4-FFF2-40B4-BE49-F238E27FC236}">
                <a16:creationId xmlns:a16="http://schemas.microsoft.com/office/drawing/2014/main" id="{2D627047-396B-4E47-981C-D05BB547A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245A28E-D708-48AE-A2CD-6D3013B02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C4020E2-84B2-4E69-89F8-605848198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>
            <a:extLst>
              <a:ext uri="{FF2B5EF4-FFF2-40B4-BE49-F238E27FC236}">
                <a16:creationId xmlns:a16="http://schemas.microsoft.com/office/drawing/2014/main" id="{4B00DC25-1ED0-4BE0-9FC1-065414D24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1027">
            <a:extLst>
              <a:ext uri="{FF2B5EF4-FFF2-40B4-BE49-F238E27FC236}">
                <a16:creationId xmlns:a16="http://schemas.microsoft.com/office/drawing/2014/main" id="{58B3D842-147A-4E2E-AFC9-CB69ED32E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80E1CB1-5448-43F4-BA65-48E7B531B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668BDBC-D7E9-407B-BAA1-C74E89B96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1CD3250C-7442-4B1C-AA87-23B24F1FC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A9BF32F-C2CC-47DA-A339-F6C15D8C5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E6CC383-564B-4388-A151-F41F2D54EC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1A63081-50A0-4E00-98C2-858547177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AB7653B-050E-42EF-ACE1-99AED1111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ED3A611-474D-4BAF-8658-411B467C2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20D28BB-548B-499D-B20E-CD6BA8AA41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D5AAF04-ACC8-4490-A80F-3049C2E11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ACC08C4-9B6E-4103-8E2D-9CB8207AD9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4DE57A7-0458-43E8-8729-B9ACA1383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AE47696C-A053-4282-AB41-3E9FA07902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3294467-18B9-4066-B6E6-52B3275AF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E848A445-AC4A-4EE2-9C2F-DC9FB2DA5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CD308886-DFE3-4338-BF4B-A905F451E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C9AE759-2BD7-4FD2-B4AB-C698F45B6E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64AC24D-EBC9-4601-AFFA-7F1522BC9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C68DF67-AB26-488E-B239-D1E8BC3C13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097984B-39F8-4171-92C5-5BDF4693D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C1801D9-EAF8-4F76-BBE0-6677556D1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EBB7AE77-5B67-4DC4-A1B1-977A3980C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FA1BB07-6D41-470F-896B-EF9E7CCF92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30B90DD-D126-4EA2-BB9C-D501E2AB3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0139495-0C6D-4119-9F65-D23A78769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F28E4BD-DD52-42E0-A940-5D10828BB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>
            <a:extLst>
              <a:ext uri="{FF2B5EF4-FFF2-40B4-BE49-F238E27FC236}">
                <a16:creationId xmlns:a16="http://schemas.microsoft.com/office/drawing/2014/main" id="{65274636-8BEC-4FC2-9723-8149B156ED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2" name="Notes Placeholder 2">
            <a:extLst>
              <a:ext uri="{FF2B5EF4-FFF2-40B4-BE49-F238E27FC236}">
                <a16:creationId xmlns:a16="http://schemas.microsoft.com/office/drawing/2014/main" id="{5B5B0D1D-4EB2-47D6-AFD6-D8A51B78FE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0F65903-DBEE-4C45-8F00-A6E1EFC56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BD1E220C-0782-456E-BF61-104293D68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DD387EC-8F9D-4226-9E18-0C8148364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3467B60-7EBB-447B-8285-0835AD0A6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4732E48-0935-4520-92C2-B59F59B786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B02B0A5-CC69-4FC0-B057-12A67D986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844049C6-5F03-4854-9317-86C730716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816962EA-3A7B-4257-9F6D-168E25141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51B09C4-5E7E-45A2-9636-09F4A63A5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0952A9D-13B6-44CD-9AF3-CDB2196B3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>
            <a:extLst>
              <a:ext uri="{FF2B5EF4-FFF2-40B4-BE49-F238E27FC236}">
                <a16:creationId xmlns:a16="http://schemas.microsoft.com/office/drawing/2014/main" id="{542500D5-C283-425C-BE0D-BAFD1848E2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61C6720F-A58F-498C-974F-5B3605795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0EBC3DB-78E2-4E8B-B444-97CE94341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59FE550-894D-4CAF-A40D-378F85782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A662F-367C-4EB3-9BFB-354B9624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7E7E49-7E1D-48BC-9B14-43A086408CBC}" type="datetime1">
              <a:rPr lang="en-ID" altLang="en-US" smtClean="0"/>
              <a:t>06/10/2022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4CBC7-EFEF-4B45-B4F0-6C055FAA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8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A7B6A6-FFE4-46B5-AC2D-A19AF567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B7A450-E305-4445-BA49-B6E19D42AC9A}" type="datetime1">
              <a:rPr lang="en-ID" altLang="en-US" smtClean="0"/>
              <a:t>06/10/2022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7C7DBE-3664-4343-86C1-7260206F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B00E0D-D93B-4525-91F3-72E063D5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47E3B1-5D7F-41A8-9FE9-6497E93E83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94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0C345-95B3-4411-9A6D-ED28F15C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1AFB12-FCCF-410E-8391-31FBB83D1F3E}" type="datetime1">
              <a:rPr lang="en-ID" altLang="en-US" smtClean="0"/>
              <a:t>06/10/2022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0451-E863-4F36-8C8C-1A5C5B9E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909C-D4B1-4C8A-95D9-8096EAF2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DDDB4E-1603-4B5B-9C60-216178D836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98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25D64-9373-47D9-9584-BD167F97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216F7-A210-403E-A659-0F0D79F51599}" type="datetime1">
              <a:rPr lang="en-ID" altLang="en-US" smtClean="0"/>
              <a:t>06/10/2022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F3FBF-E069-49F4-A4D0-F917CDC3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84AC-0D59-4F9E-BA22-B75479D5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6D4E70-8A8F-407C-9AD3-0C35111CED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15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B30D-1995-4490-B414-427931AC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1A396-5534-4DFB-A7C4-005E3784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BD3-210D-4391-A34B-C4D21EA2D74D}" type="datetime1">
              <a:rPr lang="en-ID" altLang="en-US" smtClean="0"/>
              <a:t>06/10/2022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978BA-0709-455E-91DC-BCF272C8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35C3-F811-44CF-957F-8CC97990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50FF8FA-DDCB-4F8F-809A-1C1A6BEF97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507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08858CF-693B-488C-996B-D9478518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729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3DFE-62C8-49B0-A9B7-7CA13F5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DEE5F-64A4-4A10-9678-39FFD2C0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F75-C0B0-44E0-8CFE-3ECE87ED3AB4}" type="datetime1">
              <a:rPr lang="en-ID" altLang="en-US" smtClean="0"/>
              <a:t>06/10/2022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E7C1E-38CF-4F7F-9FA9-FAA10489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B83E0-3341-4488-A3AC-2F92D9DF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7C0B39-0072-4BDD-889F-F595A83970BA}" type="datetime1">
              <a:rPr lang="en-ID" altLang="en-US" smtClean="0"/>
              <a:t>06/10/2022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8A5F-EFC4-4946-8DFC-C949FC60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D3A80-877D-46AE-A58E-BF3EB0BC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8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D6DE0B-93A5-4FC1-B1BB-919AE1D0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7F530A-D1C6-4FE1-8D8B-51E42BD28794}" type="datetime1">
              <a:rPr lang="en-ID" altLang="en-US" smtClean="0"/>
              <a:t>06/10/2022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81C4BB-08CB-4E4F-8038-BB0B43DB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044319-E2C7-4E22-BE3C-66AFDE82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600124-4995-4026-A8EF-17103308AC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09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E7A863-8CEF-4AE0-B341-5673A6A5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B7C78-8689-40D9-BA04-060DB1C7B3B0}" type="datetime1">
              <a:rPr lang="en-ID" altLang="en-US" smtClean="0"/>
              <a:t>06/10/2022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A0908FD-26A8-48D9-BFD3-3B4515AF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6CE9C8-B4AE-4FCA-A1EE-EFFFAF64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71E3F13-ADF0-421C-A14D-FC2EC9D30E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38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AB46FAF-31EC-477E-BE26-CAF1349D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8405C-FA3B-4467-9ABF-6BFAFA16486F}" type="datetime1">
              <a:rPr lang="en-ID" altLang="en-US" smtClean="0"/>
              <a:t>06/10/2022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DA67268-9062-45A0-BBF4-136989BA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8234305-A23B-4EC9-87E3-55F07C09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3F8B86-566E-422A-9699-8A8FDA7955D2}" type="datetime1">
              <a:rPr lang="en-ID" altLang="en-US" smtClean="0"/>
              <a:t>06/10/2022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36340D1-C3DF-4EF1-BB5A-BAF43693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585948-7457-421F-8663-00F9427A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24AD34-8272-4530-8D69-7EF1FC8994FF}" type="datetime1">
              <a:rPr lang="en-ID" altLang="en-US" smtClean="0"/>
              <a:t>06/10/2022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8BF57D-4DFE-4EE2-9049-F9824E1E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11DC7B-432E-43BC-88F5-4C338A0D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E4F332-BFAC-49D3-A20C-250307FE34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00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85A3C9F-981B-435E-A43B-ACDA921FAC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BFC8535-8C63-4F0E-AB22-2F2E9A7D1F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51BBB-5F67-4AF5-9F64-F2C182E10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C3608A11-7837-432E-9EB4-E826D92158E5}" type="datetime1">
              <a:rPr lang="en-ID" altLang="en-US" smtClean="0"/>
              <a:t>06/10/2022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>
            <a:extLst>
              <a:ext uri="{FF2B5EF4-FFF2-40B4-BE49-F238E27FC236}">
                <a16:creationId xmlns:a16="http://schemas.microsoft.com/office/drawing/2014/main" id="{20EB1848-C8A5-B041-8D27-A22C09CF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87350"/>
            <a:ext cx="11207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BA5E776-351B-A64E-B0E0-1FAE88F11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7350"/>
            <a:ext cx="1219200" cy="1143000"/>
          </a:xfrm>
          <a:prstGeom prst="rect">
            <a:avLst/>
          </a:prstGeom>
          <a:solidFill>
            <a:srgbClr val="0066FF">
              <a:alpha val="38823"/>
            </a:srgbClr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id-ID" altLang="en-US" sz="5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6E378-31B0-F749-9D17-895B1BE4A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631950"/>
            <a:ext cx="8258175" cy="4724400"/>
          </a:xfrm>
          <a:solidFill>
            <a:schemeClr val="tx2">
              <a:lumMod val="60000"/>
              <a:lumOff val="4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500" dirty="0">
                <a:ea typeface="+mj-ea"/>
                <a:cs typeface="+mj-cs"/>
              </a:rPr>
            </a:br>
            <a:endParaRPr lang="id-ID" sz="3500"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49AE0-720F-DB49-9BF2-C4A0E08D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7350"/>
            <a:ext cx="1306513" cy="1143000"/>
          </a:xfrm>
          <a:prstGeom prst="rect">
            <a:avLst/>
          </a:prstGeom>
          <a:solidFill>
            <a:srgbClr val="0066FF">
              <a:alpha val="38823"/>
            </a:srgbClr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id-ID" altLang="en-US" sz="5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2CCF3-F18E-FC48-A92A-C9E68D68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87350"/>
            <a:ext cx="5703887" cy="1143000"/>
          </a:xfrm>
          <a:prstGeom prst="rect">
            <a:avLst/>
          </a:prstGeom>
          <a:solidFill>
            <a:srgbClr val="0000FF">
              <a:alpha val="70195"/>
            </a:srgbClr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3500" b="1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600" b="1">
                <a:solidFill>
                  <a:schemeClr val="bg1"/>
                </a:solidFill>
              </a:rPr>
              <a:t>DEPARTEMEN SISTEM INFORMASI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300" b="1">
                <a:solidFill>
                  <a:schemeClr val="bg1"/>
                </a:solidFill>
              </a:rPr>
              <a:t>Fak. Teknologi Elektro &amp; Informatika Cerdas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id-ID" altLang="en-US" sz="3500" b="1">
              <a:solidFill>
                <a:schemeClr val="bg1"/>
              </a:solidFill>
            </a:endParaRPr>
          </a:p>
        </p:txBody>
      </p:sp>
      <p:sp>
        <p:nvSpPr>
          <p:cNvPr id="15366" name="TextBox 8">
            <a:extLst>
              <a:ext uri="{FF2B5EF4-FFF2-40B4-BE49-F238E27FC236}">
                <a16:creationId xmlns:a16="http://schemas.microsoft.com/office/drawing/2014/main" id="{29263498-015A-CB4A-B091-A4F7EC1A4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9" y="1824692"/>
            <a:ext cx="79740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IW184301</a:t>
            </a:r>
            <a:endParaRPr lang="en-US" altLang="en-US" sz="4400" b="1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DATABASE SYSTEMS</a:t>
            </a:r>
            <a:endParaRPr lang="id-ID" altLang="en-US" sz="4000" b="1" dirty="0">
              <a:solidFill>
                <a:schemeClr val="bg1"/>
              </a:solidFill>
            </a:endParaRPr>
          </a:p>
        </p:txBody>
      </p:sp>
      <p:sp>
        <p:nvSpPr>
          <p:cNvPr id="15367" name="TextBox 9">
            <a:extLst>
              <a:ext uri="{FF2B5EF4-FFF2-40B4-BE49-F238E27FC236}">
                <a16:creationId xmlns:a16="http://schemas.microsoft.com/office/drawing/2014/main" id="{1E294020-F402-CC42-9D63-5EA15A9CF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74401"/>
            <a:ext cx="8229600" cy="161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Chapter 05-1</a:t>
            </a:r>
            <a:endParaRPr lang="en-US" altLang="en-US" sz="4000" b="1" dirty="0">
              <a:solidFill>
                <a:schemeClr val="bg1"/>
              </a:solidFill>
            </a:endParaRPr>
          </a:p>
          <a:p>
            <a:pPr algn="ctr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</a:rPr>
              <a:t>Relational Data Model &amp;</a:t>
            </a:r>
          </a:p>
          <a:p>
            <a:pPr algn="ctr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</a:rPr>
              <a:t>Relational Database Constraints</a:t>
            </a:r>
            <a:endParaRPr lang="id-ID" altLang="en-US" sz="3600" b="1" dirty="0">
              <a:solidFill>
                <a:schemeClr val="bg1"/>
              </a:solidFill>
            </a:endParaRPr>
          </a:p>
        </p:txBody>
      </p:sp>
      <p:sp>
        <p:nvSpPr>
          <p:cNvPr id="15368" name="TextBox 10">
            <a:extLst>
              <a:ext uri="{FF2B5EF4-FFF2-40B4-BE49-F238E27FC236}">
                <a16:creationId xmlns:a16="http://schemas.microsoft.com/office/drawing/2014/main" id="{69DE679C-7261-1143-AA10-3E174329F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5181600"/>
            <a:ext cx="6172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Prof. Ir. Arif Djunaidy, M.Sc., Ph.D.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adjunaidy@is.its.ac.id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adjunaidy@gmail.com</a:t>
            </a:r>
          </a:p>
        </p:txBody>
      </p:sp>
      <p:pic>
        <p:nvPicPr>
          <p:cNvPr id="13" name="Picture 38" descr="ITSHiRes21">
            <a:extLst>
              <a:ext uri="{FF2B5EF4-FFF2-40B4-BE49-F238E27FC236}">
                <a16:creationId xmlns:a16="http://schemas.microsoft.com/office/drawing/2014/main" id="{3085B959-AD7E-B34A-B405-8309F7875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387350"/>
            <a:ext cx="11318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67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8F66C66B-E493-47B6-8E0E-60632E9CC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69139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Formal Definitions - Domain</a:t>
            </a: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9D0BDE89-3E27-4C07-BFC3-783E4DCB1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66018"/>
            <a:ext cx="8382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/>
              <a:t>A </a:t>
            </a:r>
            <a:r>
              <a:rPr lang="en-US" altLang="en-US" sz="2500" b="1"/>
              <a:t>domain</a:t>
            </a:r>
            <a:r>
              <a:rPr lang="en-US" altLang="en-US" sz="2500"/>
              <a:t> has a logical definition: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Example: “USA_phone_numbers” are the set of 10 digit phone numbers valid in the U.S.</a:t>
            </a:r>
          </a:p>
          <a:p>
            <a:pPr>
              <a:lnSpc>
                <a:spcPct val="90000"/>
              </a:lnSpc>
            </a:pPr>
            <a:r>
              <a:rPr lang="en-US" altLang="en-US" sz="2500"/>
              <a:t>A domain also has a data-type or a format defined for it.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500"/>
              <a:t>The USA_phone_numbers may have a format: (ddd)ddd-dddd where each d is a decimal digit.</a:t>
            </a:r>
          </a:p>
          <a:p>
            <a:pPr marL="1165225" lvl="1" indent="-354013">
              <a:lnSpc>
                <a:spcPct val="90000"/>
              </a:lnSpc>
            </a:pPr>
            <a:r>
              <a:rPr lang="en-US" altLang="en-US" sz="2000"/>
              <a:t>Dates have various formats such as year, month, date formatted as yyyy-mm-dd, or as dd mm,yyyy etc.</a:t>
            </a:r>
            <a:endParaRPr lang="en-US" altLang="en-US" sz="180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500"/>
              <a:t>The attribute name designates the role played by a domain in a relation:</a:t>
            </a:r>
          </a:p>
          <a:p>
            <a:pPr marL="1165225" lvl="1" indent="-354013">
              <a:lnSpc>
                <a:spcPct val="90000"/>
              </a:lnSpc>
            </a:pPr>
            <a:r>
              <a:rPr lang="en-US" altLang="en-US" sz="2000"/>
              <a:t>Used to interpret the meaning of the data elements corresponding to that attribute</a:t>
            </a:r>
          </a:p>
          <a:p>
            <a:pPr marL="1165225" lvl="1" indent="-354013">
              <a:lnSpc>
                <a:spcPct val="90000"/>
              </a:lnSpc>
            </a:pPr>
            <a:r>
              <a:rPr lang="en-US" altLang="en-US" sz="2000"/>
              <a:t>Example: The domain Date may be used to define two attributes named “Invoice-date” and “Payment-date” with different meanings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8113FE-F166-459E-8AC9-7BE48A77F5DB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14AEBD46-DFDC-45CE-A303-B3F207097602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DFD7DC-08D1-468A-96CC-87B5CE15D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98F45502-5D49-4EE2-8E60-81D851B92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1E6EB0F1-8DE6-4DC3-952F-AB3D67041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10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C76A1E51-B53C-42D7-9098-B6E4DB62E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Formal Definitions - State</a:t>
            </a: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A9494BC4-9A30-4AF0-A460-099ACEC8B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1070" y="1417638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b="1"/>
              <a:t>relation state</a:t>
            </a:r>
            <a:r>
              <a:rPr lang="en-US" altLang="en-US"/>
              <a:t> is a subset of the Cartesian product of the domains of its attributes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domain contains the set of all possible values the attribute can take.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Example: attribute Cust-name is defined over the domain of character strings of maximum length 25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dom(Cust-name) is varchar(25)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role these strings play in the CUSTOMER relation is that of the </a:t>
            </a:r>
            <a:r>
              <a:rPr lang="en-US" altLang="en-US" i="1"/>
              <a:t>name of a customer</a:t>
            </a:r>
            <a:r>
              <a:rPr lang="en-US" altLang="en-US"/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991F2C-4A50-4F89-9831-AEFB4B4EC888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F48E9AF-BE64-4C6C-96C4-28D2E86E87CE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455553-224A-44CE-84E1-FDE0A7F7C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7A470E70-413A-436B-AE53-698B16966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4A892250-7F2D-49DF-ACEF-540B0A119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11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67999D4-B760-43A8-99D8-B3B1CB039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Formal Definitions - Summary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C9DA596-0BAC-4E42-9E21-6703C29BC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sz="2800"/>
              <a:t>Formally,</a:t>
            </a:r>
          </a:p>
          <a:p>
            <a:pPr lvl="1"/>
            <a:r>
              <a:rPr lang="en-US" altLang="en-US" sz="2200"/>
              <a:t>Given R(A1, A2, .........., An)</a:t>
            </a:r>
          </a:p>
          <a:p>
            <a:pPr marL="720725" lvl="1" indent="-263525"/>
            <a:r>
              <a:rPr lang="en-US" altLang="en-US" sz="2200"/>
              <a:t> r(R) </a:t>
            </a:r>
            <a:r>
              <a:rPr lang="en-US" altLang="en-US" sz="2200">
                <a:sym typeface="Symbol" panose="05050102010706020507" pitchFamily="18" charset="2"/>
              </a:rPr>
              <a:t></a:t>
            </a:r>
            <a:r>
              <a:rPr lang="en-US" altLang="en-US" sz="2200"/>
              <a:t> dom (A1) X dom (A2) X ....X dom(An)</a:t>
            </a:r>
          </a:p>
          <a:p>
            <a:r>
              <a:rPr lang="en-US" altLang="en-US" sz="2800"/>
              <a:t>R(A1, A2, …, An) is the schema of the relation</a:t>
            </a:r>
          </a:p>
          <a:p>
            <a:r>
              <a:rPr lang="en-US" altLang="en-US" sz="2800"/>
              <a:t>R is the name of the relation</a:t>
            </a:r>
          </a:p>
          <a:p>
            <a:r>
              <a:rPr lang="en-US" altLang="en-US" sz="2800"/>
              <a:t>A1, A2, …, An are the attributes of the relation</a:t>
            </a:r>
          </a:p>
          <a:p>
            <a:r>
              <a:rPr lang="en-US" altLang="en-US" sz="2800"/>
              <a:t>r(R):  a specific state (or "value" or “population”) of relation R </a:t>
            </a:r>
            <a:r>
              <a:rPr lang="en-US" altLang="en-US" sz="2400"/>
              <a:t>– this is a </a:t>
            </a:r>
            <a:r>
              <a:rPr lang="en-US" altLang="en-US" sz="2400" i="1"/>
              <a:t>set of tuples</a:t>
            </a:r>
            <a:r>
              <a:rPr lang="en-US" altLang="en-US" sz="2400"/>
              <a:t> (rows)</a:t>
            </a:r>
          </a:p>
          <a:p>
            <a:pPr lvl="1"/>
            <a:r>
              <a:rPr lang="en-US" altLang="en-US" sz="2200"/>
              <a:t>r(R) = {t1, t2, …, tn} where each ti is an n-tuple</a:t>
            </a:r>
          </a:p>
          <a:p>
            <a:pPr lvl="1"/>
            <a:r>
              <a:rPr lang="en-US" altLang="en-US" sz="2200"/>
              <a:t>ti = &lt;v1, v2, …, vn&gt; where each vj </a:t>
            </a:r>
            <a:r>
              <a:rPr lang="en-US" altLang="en-US" sz="2200" i="1"/>
              <a:t>element-of</a:t>
            </a:r>
            <a:r>
              <a:rPr lang="en-US" altLang="en-US" sz="2200"/>
              <a:t> dom(Aj)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D11B7B-268C-4E86-B491-0339118598AB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BDD16EC-3852-4368-94DA-15CF67687C8A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A1843C-EB75-46F3-92B5-5FF4DF8CA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F91FC298-D725-4ABC-9CE8-81C8240D7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E02219D8-D41E-442D-9D8D-D9B3CFF1C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12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4AC93E1B-CE7C-4055-A4EA-E017C3D29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76212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Formal Definitions - Example</a:t>
            </a: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B85CBA71-6483-4884-ADC1-357A850BE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78363"/>
          </a:xfrm>
        </p:spPr>
        <p:txBody>
          <a:bodyPr/>
          <a:lstStyle/>
          <a:p>
            <a:r>
              <a:rPr lang="en-US" altLang="en-US" sz="2800"/>
              <a:t>Let R(A1, A2) be a relation schema:</a:t>
            </a:r>
          </a:p>
          <a:p>
            <a:pPr lvl="1"/>
            <a:r>
              <a:rPr lang="en-US" altLang="en-US" sz="2200"/>
              <a:t>Let dom(A1) = {0,1}</a:t>
            </a:r>
          </a:p>
          <a:p>
            <a:pPr lvl="1"/>
            <a:r>
              <a:rPr lang="en-US" altLang="en-US" sz="2200"/>
              <a:t>Let  dom(A2) =  {a,b,c}</a:t>
            </a:r>
          </a:p>
          <a:p>
            <a:r>
              <a:rPr lang="en-US" altLang="en-US" sz="2800"/>
              <a:t>Then: dom(A1) X dom(A2) is all possible combinations: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/>
              <a:t>{&lt;0,a&gt; , &lt;0,b&gt; , &lt;0,c&gt;, &lt;1,a&gt;, &lt;1,b&gt;, &lt;1,c&gt; } </a:t>
            </a:r>
          </a:p>
          <a:p>
            <a:r>
              <a:rPr lang="en-US" altLang="en-US" sz="2800"/>
              <a:t>The relation state r(R) </a:t>
            </a:r>
            <a:r>
              <a:rPr lang="en-US" altLang="en-US" sz="2800">
                <a:sym typeface="Symbol" panose="05050102010706020507" pitchFamily="18" charset="2"/>
              </a:rPr>
              <a:t></a:t>
            </a:r>
            <a:r>
              <a:rPr lang="en-US" altLang="en-US" sz="2800"/>
              <a:t> dom(A1) X dom(A2)</a:t>
            </a:r>
          </a:p>
          <a:p>
            <a:r>
              <a:rPr lang="en-US" altLang="en-US" sz="2800"/>
              <a:t>For example: r(R) could be {&lt;0,a&gt; , &lt;0,b&gt; , &lt;1,c&gt; }</a:t>
            </a:r>
          </a:p>
          <a:p>
            <a:pPr lvl="1"/>
            <a:r>
              <a:rPr lang="en-US" altLang="en-US" sz="2400"/>
              <a:t>this is one possible state (or “population” or “extension”) r of the relation R, defined over A1 and A2.</a:t>
            </a:r>
          </a:p>
          <a:p>
            <a:pPr lvl="1"/>
            <a:r>
              <a:rPr lang="en-US" altLang="en-US" sz="2200"/>
              <a:t>It has three 2-tuples: &lt;0,a&gt; , &lt;0,b&gt; , &lt;1,c&gt;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222BE5-818A-495E-B504-3496675EDC87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8DB32937-3795-4E41-9601-9C321042CAF7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F1A298-A5B6-4281-A4FB-28971B29A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8A0E0A58-7FE1-4361-A249-588A090C1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4AE5C1F2-1DFC-4307-A331-27D8FAA3F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13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2">
            <a:extLst>
              <a:ext uri="{FF2B5EF4-FFF2-40B4-BE49-F238E27FC236}">
                <a16:creationId xmlns:a16="http://schemas.microsoft.com/office/drawing/2014/main" id="{1D7547B8-B923-463E-809B-E24F495C6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Definition Summary</a:t>
            </a:r>
          </a:p>
        </p:txBody>
      </p:sp>
      <p:graphicFrame>
        <p:nvGraphicFramePr>
          <p:cNvPr id="686130" name="Group 50">
            <a:extLst>
              <a:ext uri="{FF2B5EF4-FFF2-40B4-BE49-F238E27FC236}">
                <a16:creationId xmlns:a16="http://schemas.microsoft.com/office/drawing/2014/main" id="{36DB0000-8626-4459-BDB3-A6F61215F6CC}"/>
              </a:ext>
            </a:extLst>
          </p:cNvPr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371712488"/>
              </p:ext>
            </p:extLst>
          </p:nvPr>
        </p:nvGraphicFramePr>
        <p:xfrm>
          <a:off x="609600" y="1676400"/>
          <a:ext cx="7696200" cy="394719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Informal Terms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Formal Terms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Table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Column Header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Attribute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All possible Column Values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Domain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Row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Tuple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Table Definition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Schema of a Relation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Populated Table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State of the Relation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F074FA5-E532-447C-8156-4C768169C6F9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277CCAA1-7C98-4B6A-A010-8DF1C91F76EB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1D7982-F596-47AD-BB25-0DDB7849C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811AA43B-5102-46C9-A63D-A667D4EBD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1052CAE1-8739-45B5-BC55-0BBD264CB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14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D6628EC-AD8C-4C4D-835D-11A450E63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Example – A relation STUDENT</a:t>
            </a:r>
          </a:p>
        </p:txBody>
      </p:sp>
      <p:sp>
        <p:nvSpPr>
          <p:cNvPr id="688133" name="Rectangle 5">
            <a:extLst>
              <a:ext uri="{FF2B5EF4-FFF2-40B4-BE49-F238E27FC236}">
                <a16:creationId xmlns:a16="http://schemas.microsoft.com/office/drawing/2014/main" id="{7E3FCAD8-4978-482F-8616-9A44FD21D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3012" name="Picture 8" descr="fig05_01">
            <a:extLst>
              <a:ext uri="{FF2B5EF4-FFF2-40B4-BE49-F238E27FC236}">
                <a16:creationId xmlns:a16="http://schemas.microsoft.com/office/drawing/2014/main" id="{4FFD94D0-9EB3-4F7F-B3DD-670DF209A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58996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1">
            <a:extLst>
              <a:ext uri="{FF2B5EF4-FFF2-40B4-BE49-F238E27FC236}">
                <a16:creationId xmlns:a16="http://schemas.microsoft.com/office/drawing/2014/main" id="{3286EBAD-5E69-42D9-9DA4-62523CE88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953000"/>
            <a:ext cx="47244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33F457-578A-4168-8387-5BE8F1EC800D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667FDD4-70D1-4515-822A-49EBA669CB67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3E5CFA-7C53-4684-91EB-D7C5F9730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23" name="TextBox 17">
              <a:extLst>
                <a:ext uri="{FF2B5EF4-FFF2-40B4-BE49-F238E27FC236}">
                  <a16:creationId xmlns:a16="http://schemas.microsoft.com/office/drawing/2014/main" id="{CD7A709F-162E-4C64-A230-4D1FEDF40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24" name="TextBox 18">
              <a:extLst>
                <a:ext uri="{FF2B5EF4-FFF2-40B4-BE49-F238E27FC236}">
                  <a16:creationId xmlns:a16="http://schemas.microsoft.com/office/drawing/2014/main" id="{BE816095-4FC9-42A9-8980-B0C0F3248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15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93DFD79A-BC15-47E6-9A3B-F5942DB42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Characteristics of Relations (1)</a:t>
            </a:r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A1B2FF41-2B3C-4A59-A7B0-97D6C9F4F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Ordering of tuples in a relation r(R):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tuples are </a:t>
            </a:r>
            <a:r>
              <a:rPr lang="en-US" altLang="en-US" i="1"/>
              <a:t>not considered to be ordered</a:t>
            </a:r>
            <a:r>
              <a:rPr lang="en-US" altLang="en-US"/>
              <a:t>, even though they appear to be in the tabular form.</a:t>
            </a:r>
          </a:p>
          <a:p>
            <a:pPr>
              <a:lnSpc>
                <a:spcPct val="90000"/>
              </a:lnSpc>
            </a:pPr>
            <a:r>
              <a:rPr lang="en-US" altLang="en-US"/>
              <a:t>Ordering of attributes in a relation schema R (and of values within each tuple):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We will consider the attributes in R(A1, A2, ..., An) and the values in t=&lt;v1, v2, ..., vn&gt; to be ordered 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(However, a more general alternative definition  of relation does not require this ordering).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5D4F00-D76D-4B78-BF9C-D5E8364BED2A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E7A7D74E-E58B-4F19-87F8-21E445D969B2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60A6A3-60DC-44F3-B42C-ECA108ECD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C8059740-E071-4081-A10C-65CDC701E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4CF6B1AD-63CB-4274-92A7-AD9CF2456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16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460E93D-0113-4065-92CB-4382E3F96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Same state as previous Table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(but with different order of tuples)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9A6F9A-05DA-4CE2-9777-6162D769F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83826"/>
            <a:ext cx="8686800" cy="319777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B13159F-042D-4FD1-86A0-1B99A7DA430B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6FE42753-D692-4973-9D83-E6F2AC3B750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8E95A3-1632-49FA-A1DC-9A41795EB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0E52F1A4-A480-4F71-B382-F3ACA181A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313BF097-6247-4474-9DBC-70983C027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17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>
            <a:extLst>
              <a:ext uri="{FF2B5EF4-FFF2-40B4-BE49-F238E27FC236}">
                <a16:creationId xmlns:a16="http://schemas.microsoft.com/office/drawing/2014/main" id="{84A2C36F-A4F3-41ED-AC08-DAF8DFBD2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Characteristics of Relations (2)</a:t>
            </a:r>
          </a:p>
        </p:txBody>
      </p:sp>
      <p:sp>
        <p:nvSpPr>
          <p:cNvPr id="49155" name="Rectangle 7">
            <a:extLst>
              <a:ext uri="{FF2B5EF4-FFF2-40B4-BE49-F238E27FC236}">
                <a16:creationId xmlns:a16="http://schemas.microsoft.com/office/drawing/2014/main" id="{482DE570-C32F-4F87-A84A-7B2296261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en-US"/>
              <a:t>Values in a tuple:</a:t>
            </a:r>
          </a:p>
          <a:p>
            <a:pPr lvl="1"/>
            <a:r>
              <a:rPr lang="en-US" altLang="en-US"/>
              <a:t>All values are considered atomic (indivisible).</a:t>
            </a:r>
          </a:p>
          <a:p>
            <a:pPr lvl="1"/>
            <a:r>
              <a:rPr lang="en-US" altLang="en-US"/>
              <a:t>Each value in a tuple must be from the domain of the attribute for that column</a:t>
            </a:r>
          </a:p>
          <a:p>
            <a:pPr lvl="2"/>
            <a:r>
              <a:rPr lang="en-US" altLang="en-US"/>
              <a:t>If tuple t = &lt;v1, v2, …, vn&gt; is a tuple (row) in the relation state r of R(A1, A2, …, An)</a:t>
            </a:r>
          </a:p>
          <a:p>
            <a:pPr lvl="2"/>
            <a:r>
              <a:rPr lang="en-US" altLang="en-US"/>
              <a:t>Then each </a:t>
            </a:r>
            <a:r>
              <a:rPr lang="en-US" altLang="en-US" i="1"/>
              <a:t>vi</a:t>
            </a:r>
            <a:r>
              <a:rPr lang="en-US" altLang="en-US"/>
              <a:t> must be a value from </a:t>
            </a:r>
            <a:r>
              <a:rPr lang="en-US" altLang="en-US" i="1"/>
              <a:t>dom(Ai)</a:t>
            </a:r>
            <a:endParaRPr lang="en-US" altLang="en-US"/>
          </a:p>
          <a:p>
            <a:pPr lvl="1"/>
            <a:r>
              <a:rPr lang="en-US" altLang="en-US"/>
              <a:t>A special </a:t>
            </a:r>
            <a:r>
              <a:rPr lang="en-US" altLang="en-US" b="1"/>
              <a:t>null</a:t>
            </a:r>
            <a:r>
              <a:rPr lang="en-US" altLang="en-US"/>
              <a:t> value is used to represent values that are unknown or inapplicable to certain tuples.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4493BB-45E1-4C57-B44C-5187714F528B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670AFA13-3FBB-4199-9916-C3B150F86887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7FF517-9FA8-46F0-AE31-9F4236F03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C28B5A8F-66D1-4A14-A92D-C18CFFBEE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FFA841AA-350E-4A8D-81F8-06F2EEEF8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18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>
            <a:extLst>
              <a:ext uri="{FF2B5EF4-FFF2-40B4-BE49-F238E27FC236}">
                <a16:creationId xmlns:a16="http://schemas.microsoft.com/office/drawing/2014/main" id="{D49355D8-E6C0-4A1E-AD80-DCF5EEB6D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Characteristics of Relations (3)</a:t>
            </a:r>
          </a:p>
        </p:txBody>
      </p:sp>
      <p:sp>
        <p:nvSpPr>
          <p:cNvPr id="51203" name="Rectangle 5">
            <a:extLst>
              <a:ext uri="{FF2B5EF4-FFF2-40B4-BE49-F238E27FC236}">
                <a16:creationId xmlns:a16="http://schemas.microsoft.com/office/drawing/2014/main" id="{38CAB24F-C0F5-4483-9CEF-582D55946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Notation:</a:t>
            </a:r>
          </a:p>
          <a:p>
            <a:pPr lvl="1"/>
            <a:r>
              <a:rPr lang="en-US" altLang="en-US"/>
              <a:t>We refer to </a:t>
            </a:r>
            <a:r>
              <a:rPr lang="en-US" altLang="en-US" b="1"/>
              <a:t>component values</a:t>
            </a:r>
            <a:r>
              <a:rPr lang="en-US" altLang="en-US"/>
              <a:t> of a tuple t by:</a:t>
            </a:r>
          </a:p>
          <a:p>
            <a:pPr lvl="2"/>
            <a:r>
              <a:rPr lang="en-US" altLang="en-US"/>
              <a:t>t[Ai] or t.Ai</a:t>
            </a:r>
          </a:p>
          <a:p>
            <a:pPr lvl="2"/>
            <a:r>
              <a:rPr lang="en-US" altLang="en-US"/>
              <a:t>This is the value vi of attribute Ai for tuple t</a:t>
            </a:r>
          </a:p>
          <a:p>
            <a:pPr lvl="1"/>
            <a:r>
              <a:rPr lang="en-US" altLang="en-US"/>
              <a:t>Similarly, t[Au, Av, ..., Aw] refers to the subtuple of t containing the values of attributes Au, Av, ..., Aw, respectively in 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F153E8-E477-4793-8BBB-5A2AB9A88A87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9F1F3F0B-DEDC-465E-B7D9-9B2014014D89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EDED5C-D04F-4E29-84A5-F8AC80B1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1E89E38E-2FFC-43A8-B2FD-4FB3B1F6D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5D1880EF-8B8F-44D8-A0D7-1307527B5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19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736A229-BAE9-432F-B2E2-C59B1D29481D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6ADEEACF-1238-43D0-846E-CEC7BBCCE677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B1230F-5F0F-485A-9BF1-11DED1791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49" name="TextBox 17">
              <a:extLst>
                <a:ext uri="{FF2B5EF4-FFF2-40B4-BE49-F238E27FC236}">
                  <a16:creationId xmlns:a16="http://schemas.microsoft.com/office/drawing/2014/main" id="{D6BEB201-3550-4F7D-B487-52246F192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650B54E2-522E-4F3E-8111-2472E600E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2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  <p:sp>
        <p:nvSpPr>
          <p:cNvPr id="15361" name="Title 1">
            <a:extLst>
              <a:ext uri="{FF2B5EF4-FFF2-40B4-BE49-F238E27FC236}">
                <a16:creationId xmlns:a16="http://schemas.microsoft.com/office/drawing/2014/main" id="{C1038179-D772-404B-A6F5-7C8A42C4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020762"/>
          </a:xfrm>
          <a:solidFill>
            <a:srgbClr val="0066FF">
              <a:alpha val="30196"/>
            </a:srgbClr>
          </a:solidFill>
        </p:spPr>
        <p:txBody>
          <a:bodyPr/>
          <a:lstStyle/>
          <a:p>
            <a:pPr eaLnBrk="1" hangingPunct="1"/>
            <a:r>
              <a:rPr lang="en-US" sz="4400"/>
              <a:t>Learning Objectives &amp; Book Reading</a:t>
            </a:r>
            <a:endParaRPr lang="id-ID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C616E79-5B0E-40CF-8A1B-C8E144DCF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6" y="1295400"/>
            <a:ext cx="8381999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/>
              <a:t>Learning Objectives - </a:t>
            </a:r>
            <a:r>
              <a:rPr lang="en-US" sz="2200">
                <a:latin typeface="+mj-lt"/>
              </a:rPr>
              <a:t>To Understand:</a:t>
            </a:r>
          </a:p>
          <a:p>
            <a:pPr marL="712788" indent="-357188" algn="just">
              <a:buFont typeface="+mj-lt"/>
              <a:buAutoNum type="arabicPeriod"/>
            </a:pPr>
            <a:r>
              <a:rPr lang="en-US" sz="2200"/>
              <a:t>Basic principles of the relational </a:t>
            </a:r>
            <a:r>
              <a:rPr lang="en-ID" sz="2200"/>
              <a:t>model of data</a:t>
            </a:r>
          </a:p>
          <a:p>
            <a:pPr marL="712788" indent="-357188" algn="just">
              <a:buFont typeface="+mj-lt"/>
              <a:buAutoNum type="arabicPeriod"/>
            </a:pPr>
            <a:r>
              <a:rPr lang="en-ID" sz="2200">
                <a:latin typeface="+mj-lt"/>
              </a:rPr>
              <a:t>T</a:t>
            </a:r>
            <a:r>
              <a:rPr lang="en-US" sz="2200">
                <a:latin typeface="+mj-lt"/>
              </a:rPr>
              <a:t>he modeling concepts and notation of the </a:t>
            </a:r>
            <a:r>
              <a:rPr lang="en-ID" sz="2200">
                <a:latin typeface="+mj-lt"/>
              </a:rPr>
              <a:t>relational model</a:t>
            </a:r>
          </a:p>
          <a:p>
            <a:pPr marL="712788" indent="-357188" algn="just">
              <a:buFont typeface="+mj-lt"/>
              <a:buAutoNum type="arabicPeriod"/>
            </a:pPr>
            <a:r>
              <a:rPr lang="en-ID" sz="2200">
                <a:latin typeface="+mj-lt"/>
              </a:rPr>
              <a:t>Relational </a:t>
            </a:r>
            <a:r>
              <a:rPr lang="en-US" sz="2200">
                <a:latin typeface="+mj-lt"/>
              </a:rPr>
              <a:t>constraints that are considered an important part of the relational model and are automatically enforced in most relational DBMS</a:t>
            </a:r>
          </a:p>
          <a:p>
            <a:pPr marL="712788" indent="-357188" algn="just">
              <a:buFont typeface="+mj-lt"/>
              <a:buAutoNum type="arabicPeriod"/>
            </a:pPr>
            <a:r>
              <a:rPr lang="en-ID" sz="2200">
                <a:latin typeface="+mj-lt"/>
              </a:rPr>
              <a:t>Update </a:t>
            </a:r>
            <a:r>
              <a:rPr lang="en-US" sz="2200">
                <a:latin typeface="+mj-lt"/>
              </a:rPr>
              <a:t>operations of the relational model and how violations of integrity constraints </a:t>
            </a:r>
            <a:r>
              <a:rPr lang="en-ID" sz="2200">
                <a:latin typeface="+mj-lt"/>
              </a:rPr>
              <a:t>are handled</a:t>
            </a:r>
          </a:p>
          <a:p>
            <a:r>
              <a:rPr lang="en-US" sz="2800" b="1"/>
              <a:t>Book reading: </a:t>
            </a:r>
            <a:endParaRPr lang="en-US" sz="2200">
              <a:latin typeface="+mj-lt"/>
            </a:endParaRPr>
          </a:p>
          <a:p>
            <a:pPr lvl="1"/>
            <a:r>
              <a:rPr lang="en-US" sz="2200">
                <a:latin typeface="+mj-lt"/>
              </a:rPr>
              <a:t>Elmasri, Chapter 3</a:t>
            </a:r>
          </a:p>
        </p:txBody>
      </p:sp>
    </p:spTree>
    <p:extLst>
      <p:ext uri="{BB962C8B-B14F-4D97-AF65-F5344CB8AC3E}">
        <p14:creationId xmlns:p14="http://schemas.microsoft.com/office/powerpoint/2010/main" val="1272245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E756CDBD-B97D-4A66-A337-7189C86DB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757" y="188912"/>
            <a:ext cx="8229600" cy="715962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Relational Integrity Constraints</a:t>
            </a:r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id="{B9861046-0B59-4324-B53D-797A8526A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71376"/>
            <a:ext cx="8229600" cy="4678363"/>
          </a:xfrm>
        </p:spPr>
        <p:txBody>
          <a:bodyPr/>
          <a:lstStyle/>
          <a:p>
            <a:r>
              <a:rPr lang="en-US" altLang="en-US" sz="3000"/>
              <a:t>Constraints are </a:t>
            </a:r>
            <a:r>
              <a:rPr lang="en-US" altLang="en-US" sz="3000" b="1"/>
              <a:t>conditions</a:t>
            </a:r>
            <a:r>
              <a:rPr lang="en-US" altLang="en-US" sz="3000"/>
              <a:t> that must hold on </a:t>
            </a:r>
            <a:r>
              <a:rPr lang="en-US" altLang="en-US" sz="3000" b="1"/>
              <a:t>all</a:t>
            </a:r>
            <a:r>
              <a:rPr lang="en-US" altLang="en-US" sz="3000"/>
              <a:t>  valid relation states.</a:t>
            </a:r>
          </a:p>
          <a:p>
            <a:r>
              <a:rPr lang="en-US" altLang="en-US" sz="3000"/>
              <a:t>There are three </a:t>
            </a:r>
            <a:r>
              <a:rPr lang="en-US" altLang="en-US" sz="3000" i="1"/>
              <a:t>main types</a:t>
            </a:r>
            <a:r>
              <a:rPr lang="en-US" altLang="en-US" sz="3000"/>
              <a:t> of constraints in the relational model:</a:t>
            </a:r>
          </a:p>
          <a:p>
            <a:pPr lvl="1"/>
            <a:r>
              <a:rPr lang="en-US" altLang="en-US" sz="2200" b="1"/>
              <a:t>Key</a:t>
            </a:r>
            <a:r>
              <a:rPr lang="en-US" altLang="en-US" sz="2200"/>
              <a:t> constraints</a:t>
            </a:r>
          </a:p>
          <a:p>
            <a:pPr lvl="1"/>
            <a:r>
              <a:rPr lang="en-US" altLang="en-US" sz="2200" b="1"/>
              <a:t>Entity</a:t>
            </a:r>
            <a:r>
              <a:rPr lang="en-US" altLang="en-US" sz="2200"/>
              <a:t> </a:t>
            </a:r>
            <a:r>
              <a:rPr lang="en-US" altLang="en-US" sz="2200" b="1"/>
              <a:t>integrity</a:t>
            </a:r>
            <a:r>
              <a:rPr lang="en-US" altLang="en-US" sz="2200"/>
              <a:t> constraints</a:t>
            </a:r>
          </a:p>
          <a:p>
            <a:pPr lvl="1"/>
            <a:r>
              <a:rPr lang="en-US" altLang="en-US" sz="2200" b="1"/>
              <a:t>Referential integrity</a:t>
            </a:r>
            <a:r>
              <a:rPr lang="en-US" altLang="en-US" sz="2200"/>
              <a:t> constraints</a:t>
            </a:r>
          </a:p>
          <a:p>
            <a:r>
              <a:rPr lang="en-US" altLang="en-US" sz="3000"/>
              <a:t>Another implicit constraint is the </a:t>
            </a:r>
            <a:r>
              <a:rPr lang="en-US" altLang="en-US" sz="3000" b="1"/>
              <a:t>domain</a:t>
            </a:r>
            <a:r>
              <a:rPr lang="en-US" altLang="en-US" sz="3000"/>
              <a:t> constraint</a:t>
            </a:r>
          </a:p>
          <a:p>
            <a:pPr lvl="1"/>
            <a:r>
              <a:rPr lang="en-US" altLang="en-US" sz="2200"/>
              <a:t>Every value in a tuple must be from the </a:t>
            </a:r>
            <a:r>
              <a:rPr lang="en-US" altLang="en-US" sz="2200" i="1"/>
              <a:t>domain of its attribute</a:t>
            </a:r>
            <a:r>
              <a:rPr lang="en-US" altLang="en-US" sz="2200"/>
              <a:t> (or it could be </a:t>
            </a:r>
            <a:r>
              <a:rPr lang="en-US" altLang="en-US" sz="2200" b="1"/>
              <a:t>null</a:t>
            </a:r>
            <a:r>
              <a:rPr lang="en-US" altLang="en-US" sz="2200"/>
              <a:t>, if allowed for that attribute)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D186A-646D-4C9E-82B9-7397F2BC29BE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144281-741F-40D8-AA57-91E28C1579ED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8FAE8E-6F7B-40F1-B350-EB8A79A8B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6DE5FA87-08EF-40D0-86A6-C6888E8C3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92FE2D2F-9402-4FE3-B26B-5AAE83724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20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>
            <a:extLst>
              <a:ext uri="{FF2B5EF4-FFF2-40B4-BE49-F238E27FC236}">
                <a16:creationId xmlns:a16="http://schemas.microsoft.com/office/drawing/2014/main" id="{E5E8B7ED-69D8-4F99-8909-50A143330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Key Constraints (1)</a:t>
            </a:r>
          </a:p>
        </p:txBody>
      </p:sp>
      <p:sp>
        <p:nvSpPr>
          <p:cNvPr id="55299" name="Rectangle 7">
            <a:extLst>
              <a:ext uri="{FF2B5EF4-FFF2-40B4-BE49-F238E27FC236}">
                <a16:creationId xmlns:a16="http://schemas.microsoft.com/office/drawing/2014/main" id="{3850AB96-CF14-443A-AA64-DB0D83363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51718"/>
            <a:ext cx="8229600" cy="4754563"/>
          </a:xfrm>
        </p:spPr>
        <p:txBody>
          <a:bodyPr/>
          <a:lstStyle/>
          <a:p>
            <a:r>
              <a:rPr lang="en-US" altLang="en-US" sz="3000" b="1"/>
              <a:t>Superkey</a:t>
            </a:r>
            <a:r>
              <a:rPr lang="en-US" altLang="en-US" sz="3000"/>
              <a:t> of R: </a:t>
            </a:r>
          </a:p>
          <a:p>
            <a:pPr lvl="1"/>
            <a:r>
              <a:rPr lang="en-US" altLang="en-US" sz="2600"/>
              <a:t>Is a set of attributes SK of R with the following condition:</a:t>
            </a:r>
          </a:p>
          <a:p>
            <a:pPr lvl="2"/>
            <a:r>
              <a:rPr lang="en-US" altLang="en-US" sz="2100"/>
              <a:t>No two tuples in any valid relation state r(R) will have the same value for SK</a:t>
            </a:r>
          </a:p>
          <a:p>
            <a:pPr lvl="2"/>
            <a:r>
              <a:rPr lang="en-US" altLang="en-US" sz="2100"/>
              <a:t>That is, for any distinct tuples t1 and t2 in r(R), t1[SK] </a:t>
            </a:r>
            <a:r>
              <a:rPr lang="en-US" altLang="en-US" sz="2100">
                <a:sym typeface="Symbol" panose="05050102010706020507" pitchFamily="18" charset="2"/>
              </a:rPr>
              <a:t></a:t>
            </a:r>
            <a:r>
              <a:rPr lang="en-US" altLang="en-US" sz="2100"/>
              <a:t> t2[SK]</a:t>
            </a:r>
          </a:p>
          <a:p>
            <a:pPr lvl="2"/>
            <a:r>
              <a:rPr lang="en-US" altLang="en-US" sz="2100"/>
              <a:t>This condition must hold in </a:t>
            </a:r>
            <a:r>
              <a:rPr lang="en-US" altLang="en-US" sz="2100" i="1"/>
              <a:t>any valid state</a:t>
            </a:r>
            <a:r>
              <a:rPr lang="en-US" altLang="en-US" sz="2100"/>
              <a:t> r(R)</a:t>
            </a:r>
          </a:p>
          <a:p>
            <a:r>
              <a:rPr lang="en-US" altLang="en-US" sz="3000" b="1"/>
              <a:t>Key of R:</a:t>
            </a:r>
          </a:p>
          <a:p>
            <a:pPr lvl="1"/>
            <a:r>
              <a:rPr lang="en-US" altLang="en-US" sz="2200"/>
              <a:t>A "minimal" superkey</a:t>
            </a:r>
          </a:p>
          <a:p>
            <a:pPr lvl="1"/>
            <a:r>
              <a:rPr lang="en-US" altLang="en-US" sz="2200"/>
              <a:t>That is, a key is a superkey K such that removal of any attribute from K results in a set of attributes that is not a superkey (does not possess the superkey uniqueness property)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942FBB-118D-43B0-A3E2-B0A60EF23BEE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E04F709-EA9A-4918-824B-C0D71FCC638F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6C4EE6-CD1E-4B6D-B1D3-CAA73194A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4C36F5F7-5F84-416D-B389-3C0805BB9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351F206A-1588-442A-92A7-9D87F4DCC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21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A684C04-8AA1-4C65-B659-67C1F7173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Key Constraints (2)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491EF12-1389-407F-A9B8-DF1D9D995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0293"/>
            <a:ext cx="8229600" cy="4525963"/>
          </a:xfrm>
        </p:spPr>
        <p:txBody>
          <a:bodyPr/>
          <a:lstStyle/>
          <a:p>
            <a:r>
              <a:rPr lang="en-US" altLang="en-US" sz="2800"/>
              <a:t>Example: Consider the CAR relation schema:</a:t>
            </a:r>
          </a:p>
          <a:p>
            <a:pPr lvl="1"/>
            <a:r>
              <a:rPr lang="en-US" altLang="en-US" sz="2400"/>
              <a:t>CAR(State, Reg#, SerialNo, Make, Model, Year)</a:t>
            </a:r>
          </a:p>
          <a:p>
            <a:pPr lvl="1"/>
            <a:r>
              <a:rPr lang="en-US" altLang="en-US" sz="2400"/>
              <a:t>CAR has two keys:</a:t>
            </a:r>
          </a:p>
          <a:p>
            <a:pPr lvl="2"/>
            <a:r>
              <a:rPr lang="en-US" altLang="en-US" sz="2000"/>
              <a:t>Key1 = {State, Reg#}</a:t>
            </a:r>
          </a:p>
          <a:p>
            <a:pPr lvl="2"/>
            <a:r>
              <a:rPr lang="en-US" altLang="en-US" sz="2000"/>
              <a:t>Key2 = {SerialNo}</a:t>
            </a:r>
          </a:p>
          <a:p>
            <a:pPr lvl="1"/>
            <a:r>
              <a:rPr lang="en-US" altLang="en-US" sz="2200"/>
              <a:t>Both are also superkeys of CAR</a:t>
            </a:r>
          </a:p>
          <a:p>
            <a:pPr lvl="1"/>
            <a:r>
              <a:rPr lang="en-US" altLang="en-US" sz="2200"/>
              <a:t>{SerialNo, Make} is a superkey but </a:t>
            </a:r>
            <a:r>
              <a:rPr lang="en-US" altLang="en-US" sz="2200" i="1"/>
              <a:t>not</a:t>
            </a:r>
            <a:r>
              <a:rPr lang="en-US" altLang="en-US" sz="2200"/>
              <a:t> a key.</a:t>
            </a:r>
          </a:p>
          <a:p>
            <a:r>
              <a:rPr lang="en-US" altLang="en-US" sz="2800"/>
              <a:t>In general:</a:t>
            </a:r>
          </a:p>
          <a:p>
            <a:pPr lvl="1"/>
            <a:r>
              <a:rPr lang="en-US" altLang="en-US" sz="2200"/>
              <a:t>Any </a:t>
            </a:r>
            <a:r>
              <a:rPr lang="en-US" altLang="en-US" sz="2200" i="1"/>
              <a:t>key</a:t>
            </a:r>
            <a:r>
              <a:rPr lang="en-US" altLang="en-US" sz="2200"/>
              <a:t> is a </a:t>
            </a:r>
            <a:r>
              <a:rPr lang="en-US" altLang="en-US" sz="2200" i="1"/>
              <a:t>superkey </a:t>
            </a:r>
            <a:r>
              <a:rPr lang="en-US" altLang="en-US" sz="2200"/>
              <a:t>(but not vice versa)</a:t>
            </a:r>
          </a:p>
          <a:p>
            <a:pPr lvl="1"/>
            <a:r>
              <a:rPr lang="en-US" altLang="en-US" sz="2200"/>
              <a:t>Any set of attributes that </a:t>
            </a:r>
            <a:r>
              <a:rPr lang="en-US" altLang="en-US" sz="2200" i="1"/>
              <a:t>includes a key</a:t>
            </a:r>
            <a:r>
              <a:rPr lang="en-US" altLang="en-US" sz="2200"/>
              <a:t> is a </a:t>
            </a:r>
            <a:r>
              <a:rPr lang="en-US" altLang="en-US" sz="2200" i="1"/>
              <a:t>superkey</a:t>
            </a:r>
          </a:p>
          <a:p>
            <a:pPr lvl="1"/>
            <a:r>
              <a:rPr lang="en-US" altLang="en-US" sz="2200"/>
              <a:t>A </a:t>
            </a:r>
            <a:r>
              <a:rPr lang="en-US" altLang="en-US" sz="2200" i="1"/>
              <a:t>minimal</a:t>
            </a:r>
            <a:r>
              <a:rPr lang="en-US" altLang="en-US" sz="2200"/>
              <a:t> superkey is also a key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9AF111-B23B-45E1-81AF-0780F98C2ADA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281AA09-73A8-49C5-B0B6-49A4E28B96C7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62E0E2-CA8B-437B-8D1D-71CB357C3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5B5911FF-0974-4590-BA37-EB4B5FF7B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1829F58A-B3B0-42DB-9210-553C8BED3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22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AE775B4-EC72-490B-8563-2F706760D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Key Constraints (3)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30AE771-1D47-4D15-9AA8-4DC266C7E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If a relation has several </a:t>
            </a:r>
            <a:r>
              <a:rPr lang="en-US" altLang="en-US" sz="2800" b="1"/>
              <a:t>candidate keys</a:t>
            </a:r>
            <a:r>
              <a:rPr lang="en-US" altLang="en-US" sz="2800"/>
              <a:t>, one is chosen arbitrarily to be the </a:t>
            </a:r>
            <a:r>
              <a:rPr lang="en-US" altLang="en-US" sz="2800" b="1"/>
              <a:t>primary key</a:t>
            </a:r>
            <a:r>
              <a:rPr lang="en-US" altLang="en-US" sz="280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The primary key attributes are </a:t>
            </a:r>
            <a:r>
              <a:rPr lang="en-US" altLang="en-US" sz="2200" u="sng" dirty="0"/>
              <a:t>underlined</a:t>
            </a:r>
            <a:r>
              <a:rPr lang="en-US" altLang="en-US" sz="22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Example: Consider the CAR relation schema: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CAR(State, Reg#, </a:t>
            </a:r>
            <a:r>
              <a:rPr lang="en-US" altLang="en-US" sz="2200" u="sng" dirty="0" err="1"/>
              <a:t>SerialNo</a:t>
            </a:r>
            <a:r>
              <a:rPr lang="en-US" altLang="en-US" sz="2200" dirty="0"/>
              <a:t>, Make, Model, Year)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We chose </a:t>
            </a:r>
            <a:r>
              <a:rPr lang="en-US" altLang="en-US" sz="2200" dirty="0" err="1"/>
              <a:t>SerialNo</a:t>
            </a:r>
            <a:r>
              <a:rPr lang="en-US" altLang="en-US" sz="2200" dirty="0"/>
              <a:t> as the primary key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The primary key value is used to uniquely identify each tuple in a relation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Provides the tuple identity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Also used to reference the tuple from another tuple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General rule: Choose as primary key the smallest of the candidate keys (in terms of size)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Not always applicable – choice is sometimes subjective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3DFC14-9161-484D-BF68-1518C3154606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D6289D0F-B1D5-4E31-B62A-A2C326755E8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F86ECD-67E6-4304-9476-482D372B0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7CC51A52-F5FF-40E2-9E9B-34E33C66A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F36D9780-B8E9-447F-9856-E91B9F8C8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23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ABBB858-04D0-4FC7-84EC-3BED84825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solidFill>
                  <a:srgbClr val="0000FF"/>
                </a:solidFill>
              </a:rPr>
              <a:t>CAR table with two candidate keys (</a:t>
            </a:r>
            <a:r>
              <a:rPr lang="en-US" altLang="en-US" sz="2800" i="1">
                <a:solidFill>
                  <a:srgbClr val="0000FF"/>
                </a:solidFill>
              </a:rPr>
              <a:t>License_number </a:t>
            </a:r>
            <a:r>
              <a:rPr lang="en-US" altLang="en-US" sz="2800">
                <a:solidFill>
                  <a:srgbClr val="0000FF"/>
                </a:solidFill>
              </a:rPr>
              <a:t>&amp; </a:t>
            </a:r>
            <a:r>
              <a:rPr lang="en-US" altLang="en-US" sz="2800" i="1">
                <a:solidFill>
                  <a:srgbClr val="0000FF"/>
                </a:solidFill>
              </a:rPr>
              <a:t>Engine_serial_number</a:t>
            </a:r>
            <a:r>
              <a:rPr lang="en-US" altLang="en-US" sz="2800">
                <a:solidFill>
                  <a:srgbClr val="0000FF"/>
                </a:solidFill>
              </a:rPr>
              <a:t>) </a:t>
            </a:r>
            <a:r>
              <a:rPr lang="en-US" altLang="en-US" sz="3200" b="1">
                <a:solidFill>
                  <a:srgbClr val="0000FF"/>
                </a:solidFill>
              </a:rPr>
              <a:t>License_number</a:t>
            </a:r>
            <a:r>
              <a:rPr lang="en-US" altLang="en-US" sz="3200">
                <a:solidFill>
                  <a:srgbClr val="0000FF"/>
                </a:solidFill>
              </a:rPr>
              <a:t> chosen as Primary Key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3182A5-6F71-4A2F-BFBB-A1706932A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97648"/>
            <a:ext cx="8534400" cy="372906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173B832-208D-4C61-BF82-C678363D69DF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6381E0F-C6F1-4D3B-AFAA-DD534FAF80E4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376439-F57F-4E80-8219-7D16E03E3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70B9FA8D-8A64-4419-8649-E98813561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A54C0B3F-7599-4A5F-BE9E-C17039135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24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DEFB5580-82D5-4DDC-B7F0-BAC43AAA4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Relational Database Schema</a:t>
            </a:r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89E6342C-31E0-46EC-A083-F5B76322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altLang="en-US" b="1"/>
              <a:t>Relational Database Schema:</a:t>
            </a:r>
          </a:p>
          <a:p>
            <a:pPr lvl="1"/>
            <a:r>
              <a:rPr lang="en-US" altLang="en-US"/>
              <a:t>A set S of relation schemas that belong to the same database.</a:t>
            </a:r>
          </a:p>
          <a:p>
            <a:pPr lvl="1"/>
            <a:r>
              <a:rPr lang="en-US" altLang="en-US"/>
              <a:t>S is the name of the whole </a:t>
            </a:r>
            <a:r>
              <a:rPr lang="en-US" altLang="en-US" b="1"/>
              <a:t>database schema</a:t>
            </a:r>
          </a:p>
          <a:p>
            <a:pPr lvl="1"/>
            <a:r>
              <a:rPr lang="en-US" altLang="en-US"/>
              <a:t>S = {R1, R2, ..., Rn}</a:t>
            </a:r>
          </a:p>
          <a:p>
            <a:pPr lvl="1"/>
            <a:r>
              <a:rPr lang="en-US" altLang="en-US"/>
              <a:t>R1, R2, …, Rn are the names of the individual </a:t>
            </a:r>
            <a:r>
              <a:rPr lang="en-US" altLang="en-US" b="1"/>
              <a:t>relation schemas</a:t>
            </a:r>
            <a:r>
              <a:rPr lang="en-US" altLang="en-US"/>
              <a:t> within the database S</a:t>
            </a:r>
          </a:p>
          <a:p>
            <a:r>
              <a:rPr lang="en-US" altLang="en-US"/>
              <a:t>Following slide shows a COMPANY database schema with 6 relation schemas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5BC8CA-355E-474A-997B-E3A9EB64B93C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B0F44E8-DABE-421D-A3A6-28A4704B577D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F95EB6-9009-46BB-BD76-951F39621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DA1BAD65-4FD5-4D7E-9CEA-2F5D65024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A6352BDD-9366-4EE2-B7E5-8677A5698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25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 descr="fig05_05">
            <a:extLst>
              <a:ext uri="{FF2B5EF4-FFF2-40B4-BE49-F238E27FC236}">
                <a16:creationId xmlns:a16="http://schemas.microsoft.com/office/drawing/2014/main" id="{7354C444-1A5E-4F12-97D2-1A24B8461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" y="938212"/>
            <a:ext cx="807402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66" name="Text Box 6" descr="Pink tissue paper">
            <a:extLst>
              <a:ext uri="{FF2B5EF4-FFF2-40B4-BE49-F238E27FC236}">
                <a16:creationId xmlns:a16="http://schemas.microsoft.com/office/drawing/2014/main" id="{AAA038FA-9EE9-4FF9-AAAA-4B2F7B933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0187"/>
            <a:ext cx="80740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Example: COMPANY Database Schema</a:t>
            </a:r>
          </a:p>
        </p:txBody>
      </p:sp>
      <p:sp>
        <p:nvSpPr>
          <p:cNvPr id="65540" name="TextBox 1">
            <a:extLst>
              <a:ext uri="{FF2B5EF4-FFF2-40B4-BE49-F238E27FC236}">
                <a16:creationId xmlns:a16="http://schemas.microsoft.com/office/drawing/2014/main" id="{24E33B87-B29C-4B99-83D9-D1177415F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724400"/>
            <a:ext cx="1905000" cy="1905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E40044-AC59-4384-AD9E-CBDEDF31AC14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A0427E00-D9D0-49F6-854C-5E411F57D562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30D4DBE-79D7-4F93-A241-9EC6851C7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4568B394-A775-4A55-AA97-7CDE71426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4422BC21-6024-4EBE-9ACA-8A274EB10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26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17D18C6-659E-4A7F-9177-25DCBFBE6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Entity Integrity Constraint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4379981-714C-4310-A0B1-D17BB67C0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en-US" sz="2800" b="1"/>
              <a:t>Entity Integrity:</a:t>
            </a:r>
          </a:p>
          <a:p>
            <a:pPr lvl="1"/>
            <a:r>
              <a:rPr lang="en-US" altLang="en-US" sz="2400"/>
              <a:t>The </a:t>
            </a:r>
            <a:r>
              <a:rPr lang="en-US" altLang="en-US" sz="2400" i="1"/>
              <a:t>primary key attributes</a:t>
            </a:r>
            <a:r>
              <a:rPr lang="en-US" altLang="en-US" sz="2400"/>
              <a:t> PK of each relation schema R in S cannot have null values in any tuple of r(R).</a:t>
            </a:r>
          </a:p>
          <a:p>
            <a:pPr lvl="2"/>
            <a:r>
              <a:rPr lang="en-US" altLang="en-US" sz="2000"/>
              <a:t>This is because primary key values are used to </a:t>
            </a:r>
            <a:r>
              <a:rPr lang="en-US" altLang="en-US" sz="2000" i="1"/>
              <a:t>identify</a:t>
            </a:r>
            <a:r>
              <a:rPr lang="en-US" altLang="en-US" sz="2000"/>
              <a:t> the individual tuples.</a:t>
            </a:r>
          </a:p>
          <a:p>
            <a:pPr lvl="2"/>
            <a:r>
              <a:rPr lang="en-US" altLang="en-US" sz="2000"/>
              <a:t>t[PK] </a:t>
            </a:r>
            <a:r>
              <a:rPr lang="en-US" altLang="en-US" sz="2000">
                <a:sym typeface="Symbol" panose="05050102010706020507" pitchFamily="18" charset="2"/>
              </a:rPr>
              <a:t></a:t>
            </a:r>
            <a:r>
              <a:rPr lang="en-US" altLang="en-US" sz="2000"/>
              <a:t> null for any tuple t in r(R)</a:t>
            </a:r>
          </a:p>
          <a:p>
            <a:pPr lvl="2"/>
            <a:r>
              <a:rPr lang="en-US" altLang="en-US" sz="2000"/>
              <a:t>If PK has several attributes, null is not allowed in any of these attributes</a:t>
            </a:r>
          </a:p>
          <a:p>
            <a:pPr lvl="1"/>
            <a:r>
              <a:rPr lang="en-US" altLang="en-US" sz="2400"/>
              <a:t>Note: Other attributes of R may be constrained  to disallow null values, even though they are not members of the primary key.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CE1296-7518-4E34-96C2-B529BFEF677E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96BD0CE-1A23-407D-BC97-5AD6BD41B0AD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235AB4-C80C-492B-867A-E471C33B8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A524A0DA-C1E3-4736-A580-9A9E9E67B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37F1C6F7-2C38-41CB-A50F-0984B0BA6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27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AE92A09F-1CB3-4570-85E8-7112CB8B4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Referential Integrity Constraint (1)</a:t>
            </a:r>
          </a:p>
        </p:txBody>
      </p:sp>
      <p:sp>
        <p:nvSpPr>
          <p:cNvPr id="69635" name="Rectangle 5">
            <a:extLst>
              <a:ext uri="{FF2B5EF4-FFF2-40B4-BE49-F238E27FC236}">
                <a16:creationId xmlns:a16="http://schemas.microsoft.com/office/drawing/2014/main" id="{C572D498-0FB4-4862-9592-816C1EA88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300"/>
              <a:t>A constraint involving </a:t>
            </a:r>
            <a:r>
              <a:rPr lang="en-US" altLang="en-US" sz="3300" b="1"/>
              <a:t>two</a:t>
            </a:r>
            <a:r>
              <a:rPr lang="en-US" altLang="en-US" sz="3300"/>
              <a:t> relations</a:t>
            </a:r>
          </a:p>
          <a:p>
            <a:pPr lvl="1"/>
            <a:r>
              <a:rPr lang="en-US" altLang="en-US"/>
              <a:t>The previous constraints involve a single  relation.</a:t>
            </a:r>
          </a:p>
          <a:p>
            <a:r>
              <a:rPr lang="en-US" altLang="en-US" sz="3300"/>
              <a:t>Used to specify a </a:t>
            </a:r>
            <a:r>
              <a:rPr lang="en-US" altLang="en-US" sz="3300" b="1"/>
              <a:t>relationship</a:t>
            </a:r>
            <a:r>
              <a:rPr lang="en-US" altLang="en-US" sz="3300"/>
              <a:t> among tuples in two relations: </a:t>
            </a:r>
          </a:p>
          <a:p>
            <a:pPr lvl="1"/>
            <a:r>
              <a:rPr lang="en-US" altLang="en-US"/>
              <a:t>The </a:t>
            </a:r>
            <a:r>
              <a:rPr lang="en-US" altLang="en-US" b="1"/>
              <a:t>referencing relation </a:t>
            </a:r>
            <a:r>
              <a:rPr lang="en-US" altLang="en-US"/>
              <a:t>and the </a:t>
            </a:r>
            <a:r>
              <a:rPr lang="en-US" altLang="en-US" b="1"/>
              <a:t>referenced relation</a:t>
            </a:r>
            <a:r>
              <a:rPr lang="en-US" altLang="en-US"/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6CA7D7-67ED-4679-9259-B112BB51C7E5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68FD146F-966A-43F0-9B5C-F42489362C65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59ED38-E3D8-4447-9BC7-46EB816C8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3BB4A74A-601C-4ED5-A4B9-DD4A4A6A2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D889E1D0-D3F4-4A88-8D94-DD7B8F210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28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9B0414F-8EFD-499E-B1C1-11C002090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Referential Integrity Constraint (2)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6744F5D-92F5-4F2E-AF22-9398A54DE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/>
              <a:t>Tuples in the </a:t>
            </a:r>
            <a:r>
              <a:rPr lang="en-US" altLang="en-US" b="1"/>
              <a:t>referencing relation</a:t>
            </a:r>
            <a:r>
              <a:rPr lang="en-US" altLang="en-US"/>
              <a:t> R1 have attributes FK (called </a:t>
            </a:r>
            <a:r>
              <a:rPr lang="en-US" altLang="en-US" b="1"/>
              <a:t>foreign key</a:t>
            </a:r>
            <a:r>
              <a:rPr lang="en-US" altLang="en-US"/>
              <a:t> attributes) that reference the primary key attributes PK of the </a:t>
            </a:r>
            <a:r>
              <a:rPr lang="en-US" altLang="en-US" b="1"/>
              <a:t>referenced relation</a:t>
            </a:r>
            <a:r>
              <a:rPr lang="en-US" altLang="en-US"/>
              <a:t> R2.</a:t>
            </a:r>
          </a:p>
          <a:p>
            <a:pPr lvl="1"/>
            <a:r>
              <a:rPr lang="en-US" altLang="en-US"/>
              <a:t>A tuple t1 in R1 is said to </a:t>
            </a:r>
            <a:r>
              <a:rPr lang="en-US" altLang="en-US" b="1"/>
              <a:t>reference</a:t>
            </a:r>
            <a:r>
              <a:rPr lang="en-US" altLang="en-US"/>
              <a:t> a tuple t2 in R2 if t1[FK] = t2[PK].</a:t>
            </a:r>
          </a:p>
          <a:p>
            <a:r>
              <a:rPr lang="en-US" altLang="en-US"/>
              <a:t>A referential integrity constraint can be displayed in a relational database schema as a directed arc from R1.FK to R2.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5ABDE8-90F2-436D-A5EA-09466B2D901A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7DA9C452-396A-468C-80E8-0512B9E7554D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C4CC9F-6DCE-497E-9EB8-7514BF66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EEE8BD23-7985-4B28-A537-A488080B2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29278A1C-4613-40F6-A998-B261E2EE8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29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AF20A4DF-89CD-419D-B49C-BD68774C3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Outline</a:t>
            </a:r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44555A79-3007-4E28-9977-8A6668D34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Relational Model Concepts</a:t>
            </a:r>
          </a:p>
          <a:p>
            <a:r>
              <a:rPr lang="en-US" altLang="en-US"/>
              <a:t>Relational Model Constraints and Relational Database Schemas</a:t>
            </a:r>
          </a:p>
          <a:p>
            <a:r>
              <a:rPr lang="en-US" altLang="en-US"/>
              <a:t>Update Operations and Dealing with Constraint Violations</a:t>
            </a:r>
          </a:p>
          <a:p>
            <a:endParaRPr lang="en-US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B8D9BB-D29D-4D69-895C-CA268FB5DA31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7EEF8C1C-E40B-4EF9-8317-3BDB8187D1A4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FA666F-D4F5-4D46-B6E7-3AD3BA91E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35" name="TextBox 17">
              <a:extLst>
                <a:ext uri="{FF2B5EF4-FFF2-40B4-BE49-F238E27FC236}">
                  <a16:creationId xmlns:a16="http://schemas.microsoft.com/office/drawing/2014/main" id="{F0A70A40-5576-4F04-8841-2A2F0B12F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13F48360-BF9D-4325-8890-4D8E176AC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3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>
            <a:extLst>
              <a:ext uri="{FF2B5EF4-FFF2-40B4-BE49-F238E27FC236}">
                <a16:creationId xmlns:a16="http://schemas.microsoft.com/office/drawing/2014/main" id="{C09FCB22-505B-4528-AD3E-B89AC5637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2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Referential Integrity Constraint (3)</a:t>
            </a:r>
          </a:p>
        </p:txBody>
      </p:sp>
      <p:sp>
        <p:nvSpPr>
          <p:cNvPr id="73731" name="Rectangle 5">
            <a:extLst>
              <a:ext uri="{FF2B5EF4-FFF2-40B4-BE49-F238E27FC236}">
                <a16:creationId xmlns:a16="http://schemas.microsoft.com/office/drawing/2014/main" id="{CB731C4B-57B7-4B06-BE43-8DC400355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93824"/>
            <a:ext cx="8229600" cy="4525963"/>
          </a:xfrm>
        </p:spPr>
        <p:txBody>
          <a:bodyPr/>
          <a:lstStyle/>
          <a:p>
            <a:r>
              <a:rPr lang="en-US" altLang="en-US"/>
              <a:t>Statement of the constraint</a:t>
            </a:r>
          </a:p>
          <a:p>
            <a:pPr lvl="1"/>
            <a:r>
              <a:rPr lang="en-US" altLang="en-US"/>
              <a:t>The value in the foreign key column (or columns) FK of the the </a:t>
            </a:r>
            <a:r>
              <a:rPr lang="en-US" altLang="en-US" b="1"/>
              <a:t>referencing relation</a:t>
            </a:r>
            <a:r>
              <a:rPr lang="en-US" altLang="en-US"/>
              <a:t> R1 can be </a:t>
            </a:r>
            <a:r>
              <a:rPr lang="en-US" altLang="en-US" b="1"/>
              <a:t>either</a:t>
            </a:r>
            <a:r>
              <a:rPr lang="en-US" altLang="en-US"/>
              <a:t>:</a:t>
            </a:r>
          </a:p>
          <a:p>
            <a:pPr lvl="2"/>
            <a:r>
              <a:rPr lang="en-US" altLang="en-US"/>
              <a:t>(1) a value of an existing primary key value of a corresponding primary key PK in the </a:t>
            </a:r>
            <a:r>
              <a:rPr lang="en-US" altLang="en-US" b="1"/>
              <a:t>referenced relation</a:t>
            </a:r>
            <a:r>
              <a:rPr lang="en-US" altLang="en-US"/>
              <a:t> R2, </a:t>
            </a:r>
            <a:r>
              <a:rPr lang="en-US" altLang="en-US" u="sng"/>
              <a:t>or</a:t>
            </a:r>
          </a:p>
          <a:p>
            <a:pPr lvl="2"/>
            <a:r>
              <a:rPr lang="en-US" altLang="en-US"/>
              <a:t>(2) a </a:t>
            </a:r>
            <a:r>
              <a:rPr lang="en-US" altLang="en-US" b="1"/>
              <a:t>null</a:t>
            </a:r>
            <a:r>
              <a:rPr lang="en-US" altLang="en-US"/>
              <a:t>.</a:t>
            </a:r>
          </a:p>
          <a:p>
            <a:r>
              <a:rPr lang="en-US" altLang="en-US"/>
              <a:t>In case (2), the FK in R1 should </a:t>
            </a:r>
            <a:r>
              <a:rPr lang="en-US" altLang="en-US" b="1"/>
              <a:t>not</a:t>
            </a:r>
            <a:r>
              <a:rPr lang="en-US" altLang="en-US"/>
              <a:t> be a part of its own primary key.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7906BC-EE6A-46F4-AEA2-DBB3B3FD73F5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94E9C20-2853-4938-A330-8C21A2310C8F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E7E5D4-609F-498B-9118-C06840FD1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C2B37438-9F6E-4E33-8BF4-683E17136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115F68BC-1555-43FE-B2CD-2E16473C7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30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DCE5AFE-9BFE-4F60-9E2B-72CCE45A0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Displaying a relational database schema and its constraints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2B1C2F9-27CF-4DE9-B454-8DDFD69E5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Each relation schema can be displayed as a row of attribute names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name of the relation is written above the attribute names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primary key attribute (or attributes) will be underlined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foreign key (referential integrity) constraints is displayed as a directed arc (arrow) from the foreign key attributes to the referenced table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Can also point the the primary key of the referenced relation for clarity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Next slide shows the COMPANY </a:t>
            </a:r>
            <a:r>
              <a:rPr lang="en-US" altLang="en-US" sz="2400" b="1"/>
              <a:t>relational schema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2168C3-4C4D-4355-BA54-D60AEA920603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E462933-F558-4C54-B987-1EE81EEFE8A6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91D246-E15C-4C0B-999E-9B0AE45F5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A3961F32-FFB0-41F7-8678-091C644A4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D9BB2E9D-2E65-49D7-9C8A-ADF0A3294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31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4" name="Text Box 6" descr="Pink tissue paper">
            <a:extLst>
              <a:ext uri="{FF2B5EF4-FFF2-40B4-BE49-F238E27FC236}">
                <a16:creationId xmlns:a16="http://schemas.microsoft.com/office/drawing/2014/main" id="{6689FDDF-F7ED-4B7E-93A8-35F2A5D0C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75397"/>
            <a:ext cx="8610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0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Referential Integrity Constraints</a:t>
            </a:r>
            <a:br>
              <a:rPr lang="en-US" sz="30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0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for COMPANY database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A741A5-1D59-4A2F-8A64-A27EDBD0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26669"/>
            <a:ext cx="7391400" cy="509677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66992C1-FB03-4968-B24C-7D90B8AFE07F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A8F8FFC-556C-47F2-B685-08CACC01F99E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DCB4AD-F8F6-4C91-8424-F33E1E3B2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14160E80-A0D8-4487-A7D5-2B59989FE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C1B9C076-27CD-4DA7-9E87-118EA4399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32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>
            <a:extLst>
              <a:ext uri="{FF2B5EF4-FFF2-40B4-BE49-F238E27FC236}">
                <a16:creationId xmlns:a16="http://schemas.microsoft.com/office/drawing/2014/main" id="{B57F9012-E52C-45B4-893B-D780D58E1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Other Types of Constraints</a:t>
            </a:r>
          </a:p>
        </p:txBody>
      </p:sp>
      <p:sp>
        <p:nvSpPr>
          <p:cNvPr id="79875" name="Rectangle 5">
            <a:extLst>
              <a:ext uri="{FF2B5EF4-FFF2-40B4-BE49-F238E27FC236}">
                <a16:creationId xmlns:a16="http://schemas.microsoft.com/office/drawing/2014/main" id="{2FDA699C-786D-4779-8475-D1FA26788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Semantic Integrity Constraints:</a:t>
            </a:r>
          </a:p>
          <a:p>
            <a:pPr lvl="1"/>
            <a:r>
              <a:rPr lang="en-US" altLang="en-US"/>
              <a:t>based on application semantics and cannot be expressed by the model per se</a:t>
            </a:r>
          </a:p>
          <a:p>
            <a:pPr lvl="1"/>
            <a:r>
              <a:rPr lang="en-US" altLang="en-US"/>
              <a:t>Example: “the max. no. of hours per employee for all projects he or she works on is 56 hrs per week”</a:t>
            </a:r>
          </a:p>
          <a:p>
            <a:r>
              <a:rPr lang="en-US" altLang="en-US"/>
              <a:t>A </a:t>
            </a:r>
            <a:r>
              <a:rPr lang="en-US" altLang="en-US" i="1">
                <a:solidFill>
                  <a:srgbClr val="C00000"/>
                </a:solidFill>
              </a:rPr>
              <a:t>constraint specification </a:t>
            </a:r>
            <a:r>
              <a:rPr lang="en-US" altLang="en-US"/>
              <a:t>language may have to be used to express these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BFE054-5295-490B-B572-9F5FCDEE6968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A91E547-25A6-4EE4-91EF-428B9A8B343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8D9EC9-E6BB-46DF-9B6B-8328A1121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C6D61818-9778-4AE6-AB75-6EF744153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6FA4F3EF-10F4-4495-B538-676F63C56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33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0DAA8926-2AB7-477C-9547-7393C551D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775" y="152400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Populated database state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D3DC6700-8511-430E-933B-E4F0D84EE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295400"/>
            <a:ext cx="8229600" cy="4525963"/>
          </a:xfrm>
        </p:spPr>
        <p:txBody>
          <a:bodyPr/>
          <a:lstStyle/>
          <a:p>
            <a:r>
              <a:rPr lang="en-US" altLang="en-US" sz="2600"/>
              <a:t>Each </a:t>
            </a:r>
            <a:r>
              <a:rPr lang="en-US" altLang="en-US" sz="2600" i="1"/>
              <a:t>relation</a:t>
            </a:r>
            <a:r>
              <a:rPr lang="en-US" altLang="en-US" sz="2600"/>
              <a:t> will have many tuples in its current relation state</a:t>
            </a:r>
          </a:p>
          <a:p>
            <a:r>
              <a:rPr lang="en-US" altLang="en-US" sz="2600"/>
              <a:t>The </a:t>
            </a:r>
            <a:r>
              <a:rPr lang="en-US" altLang="en-US" sz="2600" i="1"/>
              <a:t>relational database state</a:t>
            </a:r>
            <a:r>
              <a:rPr lang="en-US" altLang="en-US" sz="2600"/>
              <a:t> is a union of all the individual relation states</a:t>
            </a:r>
          </a:p>
          <a:p>
            <a:r>
              <a:rPr lang="en-US" altLang="en-US" sz="2600"/>
              <a:t>Whenever the database is changed, a new state arises</a:t>
            </a:r>
          </a:p>
          <a:p>
            <a:r>
              <a:rPr lang="en-US" altLang="en-US" sz="2600"/>
              <a:t>Basic operations for changing the database:</a:t>
            </a:r>
          </a:p>
          <a:p>
            <a:pPr lvl="1"/>
            <a:r>
              <a:rPr lang="en-US" altLang="en-US" sz="2200"/>
              <a:t>INSERT a new tuple in a relation</a:t>
            </a:r>
          </a:p>
          <a:p>
            <a:pPr lvl="1"/>
            <a:r>
              <a:rPr lang="en-US" altLang="en-US" sz="2200"/>
              <a:t>DELETE an existing tuple from a relation</a:t>
            </a:r>
          </a:p>
          <a:p>
            <a:pPr lvl="1"/>
            <a:r>
              <a:rPr lang="en-US" altLang="en-US" sz="2200"/>
              <a:t>MODIFY an attribute of an existing tuple</a:t>
            </a:r>
          </a:p>
          <a:p>
            <a:r>
              <a:rPr lang="en-US" altLang="en-US" sz="2600"/>
              <a:t>Next slide shows an example state for the COMPANY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0DB0C4-7364-45EB-B0AF-DD7500DC82A6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649B249A-A514-42C0-BA75-F4BEB7E98095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D1C192-69D4-46FA-9FA6-ADEF3E07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AD9FA218-41CB-4B22-875E-1E2CB369C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23F6F834-60F6-4855-9813-F12E39874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34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14" name="Text Box 10" descr="Pink tissue paper">
            <a:extLst>
              <a:ext uri="{FF2B5EF4-FFF2-40B4-BE49-F238E27FC236}">
                <a16:creationId xmlns:a16="http://schemas.microsoft.com/office/drawing/2014/main" id="{EB5BE7E7-72E2-477C-8BF5-B44725886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8900"/>
            <a:ext cx="8458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Populated database state for COMPANY database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76A8F4-EA0E-4BAB-8BBC-ED1793A52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552516"/>
            <a:ext cx="6553200" cy="560325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C1FB94B-98B3-411A-B28D-34CABC0D8A61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D06F275D-6563-4E99-B80D-E8B3EA23627D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715FB1-D99B-4A73-9167-E73AD4B3C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519DD91C-A368-4FE6-BBC5-6EF3F9D4E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8E249197-315E-41B9-8687-1AAC5965A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35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8">
            <a:extLst>
              <a:ext uri="{FF2B5EF4-FFF2-40B4-BE49-F238E27FC236}">
                <a16:creationId xmlns:a16="http://schemas.microsoft.com/office/drawing/2014/main" id="{27DE8519-1D01-4745-BD0D-D9401118F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Update Operations on Relations</a:t>
            </a:r>
          </a:p>
        </p:txBody>
      </p:sp>
      <p:sp>
        <p:nvSpPr>
          <p:cNvPr id="84995" name="Rectangle 1029">
            <a:extLst>
              <a:ext uri="{FF2B5EF4-FFF2-40B4-BE49-F238E27FC236}">
                <a16:creationId xmlns:a16="http://schemas.microsoft.com/office/drawing/2014/main" id="{CBB1A18E-7C23-464F-A46A-91B9BAC10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371600"/>
            <a:ext cx="8229600" cy="4525963"/>
          </a:xfrm>
        </p:spPr>
        <p:txBody>
          <a:bodyPr/>
          <a:lstStyle/>
          <a:p>
            <a:r>
              <a:rPr lang="en-US" altLang="en-US" sz="2800">
                <a:solidFill>
                  <a:srgbClr val="800000"/>
                </a:solidFill>
              </a:rPr>
              <a:t>INSERT a tuple.</a:t>
            </a:r>
          </a:p>
          <a:p>
            <a:r>
              <a:rPr lang="en-US" altLang="en-US" sz="2800">
                <a:solidFill>
                  <a:srgbClr val="800000"/>
                </a:solidFill>
              </a:rPr>
              <a:t>DELETE a tuple.</a:t>
            </a:r>
          </a:p>
          <a:p>
            <a:r>
              <a:rPr lang="en-US" altLang="en-US" sz="2800">
                <a:solidFill>
                  <a:srgbClr val="800000"/>
                </a:solidFill>
              </a:rPr>
              <a:t>MODIFY a tuple.</a:t>
            </a:r>
          </a:p>
          <a:p>
            <a:r>
              <a:rPr lang="en-US" altLang="en-US" sz="2800"/>
              <a:t>Integrity constraints should not be violated by the update operations.</a:t>
            </a:r>
          </a:p>
          <a:p>
            <a:r>
              <a:rPr lang="en-US" altLang="en-US" sz="2800"/>
              <a:t>Several update operations may have to be grouped together.</a:t>
            </a:r>
          </a:p>
          <a:p>
            <a:r>
              <a:rPr lang="en-US" altLang="en-US" sz="2800"/>
              <a:t>Updates may </a:t>
            </a:r>
            <a:r>
              <a:rPr lang="en-US" altLang="en-US" sz="2800" i="1">
                <a:solidFill>
                  <a:srgbClr val="C00000"/>
                </a:solidFill>
              </a:rPr>
              <a:t>propagate</a:t>
            </a:r>
            <a:r>
              <a:rPr lang="en-US" altLang="en-US" sz="2800"/>
              <a:t>  to cause other updates automatically. This may be necessary to maintain integrity constraints.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2E9F82-83A3-4B5B-A56F-1153FE1AEE96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6CA3C0A-D19B-4655-B6BB-862885499026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8A50AE-308B-4A08-8307-F87D2DC12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1663CEE6-D39D-41F6-A1E4-DF0AAD618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2BE8B7F4-7DC1-463A-9A0B-2599C5535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36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>
            <a:extLst>
              <a:ext uri="{FF2B5EF4-FFF2-40B4-BE49-F238E27FC236}">
                <a16:creationId xmlns:a16="http://schemas.microsoft.com/office/drawing/2014/main" id="{803CD8F6-CE34-4EC4-8F99-000D70A9F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Update Operations on Relations</a:t>
            </a:r>
          </a:p>
        </p:txBody>
      </p:sp>
      <p:sp>
        <p:nvSpPr>
          <p:cNvPr id="87043" name="Rectangle 5">
            <a:extLst>
              <a:ext uri="{FF2B5EF4-FFF2-40B4-BE49-F238E27FC236}">
                <a16:creationId xmlns:a16="http://schemas.microsoft.com/office/drawing/2014/main" id="{26843E45-8893-4B1B-82AA-8DB960B13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8430" y="1436362"/>
            <a:ext cx="8229600" cy="4525963"/>
          </a:xfrm>
        </p:spPr>
        <p:txBody>
          <a:bodyPr/>
          <a:lstStyle/>
          <a:p>
            <a:r>
              <a:rPr lang="en-US" altLang="en-US"/>
              <a:t>In case of integrity violation, several actions can be taken:</a:t>
            </a:r>
          </a:p>
          <a:p>
            <a:pPr lvl="1"/>
            <a:r>
              <a:rPr lang="en-US" altLang="en-US"/>
              <a:t>Cancel the operation that causes the violation (</a:t>
            </a:r>
            <a:r>
              <a:rPr lang="en-US" altLang="en-US">
                <a:solidFill>
                  <a:srgbClr val="C00000"/>
                </a:solidFill>
              </a:rPr>
              <a:t>RESTRICT</a:t>
            </a:r>
            <a:r>
              <a:rPr lang="en-US" altLang="en-US"/>
              <a:t> or </a:t>
            </a:r>
            <a:r>
              <a:rPr lang="en-US" altLang="en-US">
                <a:solidFill>
                  <a:srgbClr val="C00000"/>
                </a:solidFill>
              </a:rPr>
              <a:t>REJECT</a:t>
            </a:r>
            <a:r>
              <a:rPr lang="en-US" altLang="en-US"/>
              <a:t> option)</a:t>
            </a:r>
          </a:p>
          <a:p>
            <a:pPr lvl="1"/>
            <a:r>
              <a:rPr lang="en-US" altLang="en-US"/>
              <a:t>Perform the operation but inform the user of the violation</a:t>
            </a:r>
          </a:p>
          <a:p>
            <a:pPr lvl="1"/>
            <a:r>
              <a:rPr lang="en-US" altLang="en-US"/>
              <a:t>Trigger additional updates so the violation is corrected (</a:t>
            </a:r>
            <a:r>
              <a:rPr lang="en-US" altLang="en-US">
                <a:solidFill>
                  <a:srgbClr val="C00000"/>
                </a:solidFill>
              </a:rPr>
              <a:t>CASCADE</a:t>
            </a:r>
            <a:r>
              <a:rPr lang="en-US" altLang="en-US"/>
              <a:t> option, </a:t>
            </a:r>
            <a:r>
              <a:rPr lang="en-US" altLang="en-US">
                <a:solidFill>
                  <a:srgbClr val="C00000"/>
                </a:solidFill>
              </a:rPr>
              <a:t>SET NULL </a:t>
            </a:r>
            <a:r>
              <a:rPr lang="en-US" altLang="en-US"/>
              <a:t>option)</a:t>
            </a:r>
          </a:p>
          <a:p>
            <a:pPr lvl="1"/>
            <a:r>
              <a:rPr lang="en-US" altLang="en-US"/>
              <a:t>Execute a user-specified error-correction routine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8FF7BA-DD10-4A6C-9861-3196CFA80DF5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12EEC5A-C272-423A-B28E-90FC01445E61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D649AA-94F2-42D8-86FD-21454F06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C20E30C9-FF8B-488D-BAF1-0100773BB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3DA65CE3-EB70-4BA4-8552-8A34FD54D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37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>
            <a:extLst>
              <a:ext uri="{FF2B5EF4-FFF2-40B4-BE49-F238E27FC236}">
                <a16:creationId xmlns:a16="http://schemas.microsoft.com/office/drawing/2014/main" id="{93FBC165-85E9-45CA-850A-A2EA43084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altLang="en-US" sz="3800">
                <a:solidFill>
                  <a:srgbClr val="0000FF"/>
                </a:solidFill>
              </a:rPr>
              <a:t>Possible violations for INSERT operation</a:t>
            </a:r>
          </a:p>
        </p:txBody>
      </p:sp>
      <p:sp>
        <p:nvSpPr>
          <p:cNvPr id="89091" name="Rectangle 1027">
            <a:extLst>
              <a:ext uri="{FF2B5EF4-FFF2-40B4-BE49-F238E27FC236}">
                <a16:creationId xmlns:a16="http://schemas.microsoft.com/office/drawing/2014/main" id="{3BE02A43-869C-4317-BD9E-283806374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2313" y="1071485"/>
            <a:ext cx="8229600" cy="4678363"/>
          </a:xfrm>
        </p:spPr>
        <p:txBody>
          <a:bodyPr/>
          <a:lstStyle/>
          <a:p>
            <a:r>
              <a:rPr lang="en-US" altLang="en-US" sz="3000"/>
              <a:t>INSERT may violate any of the constraints:</a:t>
            </a:r>
          </a:p>
          <a:p>
            <a:pPr lvl="1"/>
            <a:r>
              <a:rPr lang="en-US" altLang="en-US" sz="2600"/>
              <a:t>Domain constraint:</a:t>
            </a:r>
          </a:p>
          <a:p>
            <a:pPr lvl="2"/>
            <a:r>
              <a:rPr lang="en-US" altLang="en-US" sz="2000"/>
              <a:t>if one of the attribute values provided for the new tuple is not of the specified attribute domain</a:t>
            </a:r>
          </a:p>
          <a:p>
            <a:pPr lvl="1"/>
            <a:r>
              <a:rPr lang="en-US" altLang="en-US" sz="2600"/>
              <a:t>Key constraint:</a:t>
            </a:r>
          </a:p>
          <a:p>
            <a:pPr lvl="2"/>
            <a:r>
              <a:rPr lang="en-US" altLang="en-US" sz="2000"/>
              <a:t>if the value of a key attribute in the new tuple already exists in another tuple in the relation</a:t>
            </a:r>
          </a:p>
          <a:p>
            <a:pPr lvl="1"/>
            <a:r>
              <a:rPr lang="en-US" altLang="en-US" sz="2600"/>
              <a:t>Referential integrity:</a:t>
            </a:r>
          </a:p>
          <a:p>
            <a:pPr lvl="2"/>
            <a:r>
              <a:rPr lang="en-US" altLang="en-US" sz="2000"/>
              <a:t>if a foreign key value in the new tuple references a primary key value that does not exist in the referenced relation</a:t>
            </a:r>
          </a:p>
          <a:p>
            <a:pPr lvl="1"/>
            <a:r>
              <a:rPr lang="en-US" altLang="en-US" sz="2600"/>
              <a:t>Entity integrity:</a:t>
            </a:r>
          </a:p>
          <a:p>
            <a:pPr lvl="2"/>
            <a:r>
              <a:rPr lang="en-US" altLang="en-US" sz="2000"/>
              <a:t>if the primary key value is null in the new tuple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5B0F68-BA2D-4BCE-8E91-B8CAB6D1D412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2952CD34-1734-4A61-8FB1-61F4E819A5E4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F66E2E-D3AD-426A-83A9-B9D4B015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23B24C98-C079-4F6A-AD99-B5E00C029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6290439B-901C-4628-9AAA-FDFA81DA9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38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52DB1D3-6D8D-4DFD-BA03-7D1ABA9DA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en-US" sz="3800">
                <a:solidFill>
                  <a:srgbClr val="0000FF"/>
                </a:solidFill>
              </a:rPr>
              <a:t>Possible violations for DELETE operation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52CB9A1-F5D5-456C-8AEA-52ECD8570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DELETE may violate only referential integrity: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400"/>
              <a:t>If the primary key value of the tuple being deleted is referenced from other tuples in the database</a:t>
            </a:r>
          </a:p>
          <a:p>
            <a:pPr lvl="2"/>
            <a:r>
              <a:rPr lang="en-US" altLang="en-US" sz="2000"/>
              <a:t>Can be remedied by several actions: RESTRICT, CASCADE, SET NULL</a:t>
            </a:r>
          </a:p>
          <a:p>
            <a:pPr lvl="3"/>
            <a:r>
              <a:rPr lang="en-US" altLang="en-US" sz="1800"/>
              <a:t>RESTRICT option: reject the deletion</a:t>
            </a:r>
          </a:p>
          <a:p>
            <a:pPr lvl="3"/>
            <a:r>
              <a:rPr lang="en-US" altLang="en-US" sz="1800"/>
              <a:t>CASCADE option: propagate the new primary key value into the foreign keys of the referencing tuples</a:t>
            </a:r>
          </a:p>
          <a:p>
            <a:pPr lvl="3"/>
            <a:r>
              <a:rPr lang="en-US" altLang="en-US" sz="1800"/>
              <a:t>SET NULL option: set the foreign keys of the referencing tuples to NULL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400"/>
              <a:t>One of the above options must be specified during database design for each foreign key constraint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B65D81-B480-463E-BD54-3B1FC0A62038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FB8C5CEA-EB8D-4E6A-98D8-5D2775FDE53A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989DCE-2839-405C-B928-857BD551A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9A3203B9-C7F7-4F36-95DE-1BC8FF5AC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461E861E-6796-464B-8E53-76764B795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39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2A6226D1-E748-4C42-819B-5AD7D5681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Relational Model Concepts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FC512F-2A89-40AB-B8AF-A6D5195C18CF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8625F8C9-24F7-4E02-B468-BFCF5E467536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54BE446-F3FE-4F60-B368-6D24C851B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35" name="TextBox 17">
              <a:extLst>
                <a:ext uri="{FF2B5EF4-FFF2-40B4-BE49-F238E27FC236}">
                  <a16:creationId xmlns:a16="http://schemas.microsoft.com/office/drawing/2014/main" id="{F184E3AC-A758-4A96-84AD-552174AF0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DA683AD3-E8B9-47CE-9CF5-785715488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4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  <p:sp>
        <p:nvSpPr>
          <p:cNvPr id="3" name="Rectangle 6">
            <a:extLst>
              <a:ext uri="{FF2B5EF4-FFF2-40B4-BE49-F238E27FC236}">
                <a16:creationId xmlns:a16="http://schemas.microsoft.com/office/drawing/2014/main" id="{129A18B5-AA60-3DF7-E98F-B762099C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0704"/>
            <a:ext cx="8229600" cy="47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/>
              <a:t>The relational Model of Data is based on the concept of a </a:t>
            </a:r>
            <a:r>
              <a:rPr lang="en-US" altLang="en-US" sz="2500" i="1"/>
              <a:t>Relation</a:t>
            </a:r>
          </a:p>
          <a:p>
            <a:pPr lvl="1"/>
            <a:r>
              <a:rPr lang="en-US" altLang="en-US" sz="2200"/>
              <a:t>The strength of the relational approach to data management comes from the formal foundation provided by the theory of relations</a:t>
            </a:r>
            <a:endParaRPr lang="en-US" altLang="en-US" sz="3000"/>
          </a:p>
          <a:p>
            <a:r>
              <a:rPr lang="en-US" altLang="en-US" sz="2500"/>
              <a:t>A Relation is a mathematical concept based on the ideas of sets</a:t>
            </a:r>
          </a:p>
          <a:p>
            <a:pPr lvl="1"/>
            <a:r>
              <a:rPr lang="en-US" altLang="en-US" sz="2200"/>
              <a:t>The model was first proposed by Dr. E.F. Codd of IBM Research in 1970 in the following paper: "A Relational Model for Large Shared Data Banks," Communications of the ACM, June 1970</a:t>
            </a:r>
          </a:p>
          <a:p>
            <a:pPr lvl="1"/>
            <a:r>
              <a:rPr lang="en-US" altLang="en-US" sz="2200"/>
              <a:t>The above paper caused a major revolution in the field of database management and earned Dr. Codd the coveted ACM Turing Award</a:t>
            </a:r>
            <a:endParaRPr lang="en-US" altLang="en-US" sz="2200"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26">
            <a:extLst>
              <a:ext uri="{FF2B5EF4-FFF2-40B4-BE49-F238E27FC236}">
                <a16:creationId xmlns:a16="http://schemas.microsoft.com/office/drawing/2014/main" id="{B902CE35-4AD7-4E89-8CDD-5E40FA3F1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en-US" sz="3800">
                <a:solidFill>
                  <a:srgbClr val="0000FF"/>
                </a:solidFill>
              </a:rPr>
              <a:t>Possible violations for MODIFY operation</a:t>
            </a:r>
          </a:p>
        </p:txBody>
      </p:sp>
      <p:sp>
        <p:nvSpPr>
          <p:cNvPr id="91139" name="Rectangle 1027">
            <a:extLst>
              <a:ext uri="{FF2B5EF4-FFF2-40B4-BE49-F238E27FC236}">
                <a16:creationId xmlns:a16="http://schemas.microsoft.com/office/drawing/2014/main" id="{9A42941A-0077-423B-AC84-F65371F5A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3005" y="1417638"/>
            <a:ext cx="8229600" cy="4525963"/>
          </a:xfrm>
        </p:spPr>
        <p:txBody>
          <a:bodyPr/>
          <a:lstStyle/>
          <a:p>
            <a:r>
              <a:rPr lang="en-US" altLang="en-US" sz="2800"/>
              <a:t>MODIFY may violate domain constraint and NOT NULL constraint on an attribute being modified</a:t>
            </a:r>
          </a:p>
          <a:p>
            <a:r>
              <a:rPr lang="en-US" altLang="en-US" sz="2800"/>
              <a:t>Any of the other constraints may also be violated, depending on the attribute being modified:</a:t>
            </a:r>
          </a:p>
          <a:p>
            <a:pPr lvl="1"/>
            <a:r>
              <a:rPr lang="en-US" altLang="en-US" sz="2200"/>
              <a:t>Modifying the primary key (PK):</a:t>
            </a:r>
          </a:p>
          <a:p>
            <a:pPr lvl="2"/>
            <a:r>
              <a:rPr lang="en-US" altLang="en-US" sz="2000"/>
              <a:t>Similar to a DELETE followed by an INSERT</a:t>
            </a:r>
          </a:p>
          <a:p>
            <a:pPr lvl="2"/>
            <a:r>
              <a:rPr lang="en-US" altLang="en-US" sz="2000"/>
              <a:t>Need to specify similar options to DELETE</a:t>
            </a:r>
          </a:p>
          <a:p>
            <a:pPr lvl="1"/>
            <a:r>
              <a:rPr lang="en-US" altLang="en-US" sz="2200"/>
              <a:t>Modifying a foreign key (FK):</a:t>
            </a:r>
          </a:p>
          <a:p>
            <a:pPr lvl="2"/>
            <a:r>
              <a:rPr lang="en-US" altLang="en-US" sz="2000"/>
              <a:t>May violate referential integrity</a:t>
            </a:r>
          </a:p>
          <a:p>
            <a:pPr lvl="1"/>
            <a:r>
              <a:rPr lang="en-US" altLang="en-US" sz="2200"/>
              <a:t>Modifying an ordinary attribute (neither PK nor FK):</a:t>
            </a:r>
          </a:p>
          <a:p>
            <a:pPr lvl="2"/>
            <a:r>
              <a:rPr lang="en-US" altLang="en-US" sz="2000"/>
              <a:t>Can only violate domain constraints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38C9E-F530-4978-B6C6-758AECE6E079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791472E6-20F8-4C60-B833-2877F693D2F2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544CA0-62B1-43BA-9DC8-EAF0BA8F8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F00DEF09-B16D-4E84-B7F1-03D9C0B6A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4AF96196-9FF5-4070-8810-EF87547DE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40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5">
            <a:extLst>
              <a:ext uri="{FF2B5EF4-FFF2-40B4-BE49-F238E27FC236}">
                <a16:creationId xmlns:a16="http://schemas.microsoft.com/office/drawing/2014/main" id="{EFC6CBB3-C2DB-47AD-888F-D8FD49309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In-Class Exercise</a:t>
            </a:r>
          </a:p>
        </p:txBody>
      </p:sp>
      <p:sp>
        <p:nvSpPr>
          <p:cNvPr id="720899" name="Text Box 3">
            <a:extLst>
              <a:ext uri="{FF2B5EF4-FFF2-40B4-BE49-F238E27FC236}">
                <a16:creationId xmlns:a16="http://schemas.microsoft.com/office/drawing/2014/main" id="{A4F78D88-522B-4862-98CF-178385906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52512"/>
            <a:ext cx="8534400" cy="4894263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Consider the following relations for a database that keeps track of student enrollment in courses and the books adopted for each course:</a:t>
            </a:r>
          </a:p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STUDENT(</a:t>
            </a:r>
            <a:r>
              <a:rPr lang="en-US" sz="2400" u="sng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SSN</a:t>
            </a:r>
            <a:r>
              <a:rPr lang="en-US" sz="2400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, Name, Major, Bdate)</a:t>
            </a:r>
          </a:p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COURSE(</a:t>
            </a:r>
            <a:r>
              <a:rPr lang="en-US" sz="2400" u="sng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Course#</a:t>
            </a:r>
            <a:r>
              <a:rPr lang="en-US" sz="2400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, Cname, Dept)</a:t>
            </a:r>
          </a:p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ENROLL(</a:t>
            </a:r>
            <a:r>
              <a:rPr lang="en-US" sz="2400" u="sng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SSN</a:t>
            </a:r>
            <a:r>
              <a:rPr lang="en-US" sz="2400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u="sng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Course#</a:t>
            </a:r>
            <a:r>
              <a:rPr lang="en-US" sz="2400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u="sng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Quarter</a:t>
            </a:r>
            <a:r>
              <a:rPr lang="en-US" sz="2400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, Grade)</a:t>
            </a:r>
          </a:p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BOOK_ADOPTION(</a:t>
            </a:r>
            <a:r>
              <a:rPr lang="en-US" sz="2400" u="sng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Course#</a:t>
            </a:r>
            <a:r>
              <a:rPr lang="en-US" sz="2400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u="sng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Quarter</a:t>
            </a:r>
            <a:r>
              <a:rPr lang="en-US" sz="2400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, Book_ISBN)</a:t>
            </a:r>
          </a:p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TEXT(</a:t>
            </a:r>
            <a:r>
              <a:rPr lang="en-US" sz="2400" u="sng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Book_ISBN</a:t>
            </a:r>
            <a:r>
              <a:rPr lang="en-US" sz="2400">
                <a:solidFill>
                  <a:srgbClr val="0A15F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, Book_Title, Publisher, Author)</a:t>
            </a:r>
          </a:p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8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Draw a relational schema diagram specifying the foreign keys for this schema.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549BB4-6E27-4CF5-B41D-C28001387F15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4A2B7DA-51BF-442F-963B-C88B49DA16BC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52D24E-B422-4DEF-9282-BE8CA32FF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FE71EBF2-5DCB-45B1-B3E8-05D7CE88F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7F990438-EC99-4889-AC3F-6522AEF7C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41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Content Placeholder 2">
            <a:extLst>
              <a:ext uri="{FF2B5EF4-FFF2-40B4-BE49-F238E27FC236}">
                <a16:creationId xmlns:a16="http://schemas.microsoft.com/office/drawing/2014/main" id="{7CA0762D-2965-4004-A3DF-7B64C5113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0"/>
            <a:ext cx="8077200" cy="990600"/>
          </a:xfrm>
        </p:spPr>
        <p:txBody>
          <a:bodyPr/>
          <a:lstStyle/>
          <a:p>
            <a:pPr marL="0" lvl="1" indent="0" algn="ctr" eaLnBrk="1" hangingPunct="1">
              <a:buFont typeface="Arial" panose="020B0604020202020204" pitchFamily="34" charset="0"/>
              <a:buNone/>
            </a:pPr>
            <a:r>
              <a:rPr lang="en-US" altLang="en-US" sz="3800" b="1">
                <a:solidFill>
                  <a:srgbClr val="0A15F6"/>
                </a:solidFill>
              </a:rPr>
              <a:t>END OF CHAPTER 05-1</a:t>
            </a:r>
          </a:p>
          <a:p>
            <a:pPr marL="0" lvl="1" indent="0" algn="ctr" eaLnBrk="1" hangingPunct="1">
              <a:buFont typeface="Arial" panose="020B0604020202020204" pitchFamily="34" charset="0"/>
              <a:buNone/>
            </a:pPr>
            <a:endParaRPr lang="en-US" altLang="en-US" sz="2600"/>
          </a:p>
        </p:txBody>
      </p:sp>
      <p:sp>
        <p:nvSpPr>
          <p:cNvPr id="97282" name="Rectangle 8">
            <a:extLst>
              <a:ext uri="{FF2B5EF4-FFF2-40B4-BE49-F238E27FC236}">
                <a16:creationId xmlns:a16="http://schemas.microsoft.com/office/drawing/2014/main" id="{440BB615-129F-48EB-ABE8-4FA290B1C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id-ID" altLang="en-US" sz="1800">
              <a:solidFill>
                <a:srgbClr val="000000"/>
              </a:solidFill>
            </a:endParaRPr>
          </a:p>
        </p:txBody>
      </p:sp>
      <p:pic>
        <p:nvPicPr>
          <p:cNvPr id="97283" name="Picture 2">
            <a:extLst>
              <a:ext uri="{FF2B5EF4-FFF2-40B4-BE49-F238E27FC236}">
                <a16:creationId xmlns:a16="http://schemas.microsoft.com/office/drawing/2014/main" id="{C6EFB30C-C480-49E9-BAE9-5D7DEF028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01650"/>
            <a:ext cx="365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4AC03154-AB21-4C08-8C04-EF3D02697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Informal Definitions (1)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098C7088-114D-4F37-B00C-51ABEBC4A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Informally, a </a:t>
            </a:r>
            <a:r>
              <a:rPr lang="en-US" altLang="en-US" sz="2800" b="1"/>
              <a:t>relation</a:t>
            </a:r>
            <a:r>
              <a:rPr lang="en-US" altLang="en-US" sz="2800"/>
              <a:t> looks like a </a:t>
            </a:r>
            <a:r>
              <a:rPr lang="en-US" altLang="en-US" sz="2800" b="1"/>
              <a:t>table</a:t>
            </a:r>
            <a:r>
              <a:rPr lang="en-US" altLang="en-US" sz="2800"/>
              <a:t> of values.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 relation typically contains a </a:t>
            </a:r>
            <a:r>
              <a:rPr lang="en-US" altLang="en-US" sz="2800" b="1"/>
              <a:t>set of rows</a:t>
            </a:r>
            <a:r>
              <a:rPr lang="en-US" altLang="en-US" sz="280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data elements in each </a:t>
            </a:r>
            <a:r>
              <a:rPr lang="en-US" altLang="en-US" sz="2800" b="1"/>
              <a:t>row</a:t>
            </a:r>
            <a:r>
              <a:rPr lang="en-US" altLang="en-US" sz="2800"/>
              <a:t> represent certain facts that correspond to a real-world </a:t>
            </a:r>
            <a:r>
              <a:rPr lang="en-US" altLang="en-US" sz="2800" b="1"/>
              <a:t>entity</a:t>
            </a:r>
            <a:r>
              <a:rPr lang="en-US" altLang="en-US" sz="2800"/>
              <a:t> or </a:t>
            </a:r>
            <a:r>
              <a:rPr lang="en-US" altLang="en-US" sz="2800" b="1"/>
              <a:t>relationship</a:t>
            </a:r>
            <a:endParaRPr lang="en-US" altLang="en-US" sz="2800"/>
          </a:p>
          <a:p>
            <a:pPr lvl="1">
              <a:lnSpc>
                <a:spcPct val="80000"/>
              </a:lnSpc>
            </a:pPr>
            <a:r>
              <a:rPr lang="en-US" altLang="en-US" sz="2400"/>
              <a:t>In the formal model, rows are called </a:t>
            </a:r>
            <a:r>
              <a:rPr lang="en-US" altLang="en-US" sz="2400" b="1"/>
              <a:t>tuples</a:t>
            </a: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800"/>
              <a:t>Each </a:t>
            </a:r>
            <a:r>
              <a:rPr lang="en-US" altLang="en-US" sz="2800" b="1"/>
              <a:t>column</a:t>
            </a:r>
            <a:r>
              <a:rPr lang="en-US" altLang="en-US" sz="2800"/>
              <a:t> has a column header that gives an indication of the meaning of the data items in that column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In the formal model, the column header is called an </a:t>
            </a:r>
            <a:r>
              <a:rPr lang="en-US" altLang="en-US" sz="2400" b="1"/>
              <a:t>attribute name</a:t>
            </a:r>
            <a:r>
              <a:rPr lang="en-US" altLang="en-US" sz="2400"/>
              <a:t> (or just </a:t>
            </a:r>
            <a:r>
              <a:rPr lang="en-US" altLang="en-US" sz="2400" b="1"/>
              <a:t>attribute</a:t>
            </a:r>
            <a:r>
              <a:rPr lang="en-US" altLang="en-US" sz="240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46C4FC-383E-4257-818D-615B37053E84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288E8077-7BC2-4A6C-ACFB-7246FB04D71A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F5DD82-B4B9-4F48-9A6C-18ABC6935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788BC02B-B087-4683-A8B6-B708AAA2F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DBBEBDD7-E022-4BEC-B8F3-ACF2AED8B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5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06FF111-5607-44D4-9A75-C3E4E45B3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Informal Definitions (2)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Example of a Relation</a:t>
            </a:r>
          </a:p>
        </p:txBody>
      </p:sp>
      <p:sp>
        <p:nvSpPr>
          <p:cNvPr id="751621" name="Rectangle 5">
            <a:extLst>
              <a:ext uri="{FF2B5EF4-FFF2-40B4-BE49-F238E27FC236}">
                <a16:creationId xmlns:a16="http://schemas.microsoft.com/office/drawing/2014/main" id="{7C2C34F3-E182-43AB-AF27-8950BA92E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TextBox 1">
            <a:extLst>
              <a:ext uri="{FF2B5EF4-FFF2-40B4-BE49-F238E27FC236}">
                <a16:creationId xmlns:a16="http://schemas.microsoft.com/office/drawing/2014/main" id="{D7C9FA7F-150F-46F0-A4C4-1CE0B9D96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876800"/>
            <a:ext cx="3810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E3BC78-C1F3-408F-945C-5CD7F3C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70398"/>
            <a:ext cx="8734425" cy="348740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FFB2002-8C20-44D8-85F6-304DB2805392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46884B03-380D-4760-A339-204BCB7CB8A8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602CB6-2B16-40C7-B602-01C1EFDCC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6FF4A287-E44D-4B30-8517-5F26B0D7B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29" name="TextBox 18">
              <a:extLst>
                <a:ext uri="{FF2B5EF4-FFF2-40B4-BE49-F238E27FC236}">
                  <a16:creationId xmlns:a16="http://schemas.microsoft.com/office/drawing/2014/main" id="{059D759A-C918-4206-BCEF-11021F0D2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6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5A82A0D-CB43-4001-8A24-22D37EB4D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Informal Definitions (3)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2A0463A-FEB3-4083-97E3-95DF17BE2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Key of a Relation:</a:t>
            </a:r>
          </a:p>
          <a:p>
            <a:pPr lvl="1"/>
            <a:r>
              <a:rPr lang="en-US" altLang="en-US" dirty="0"/>
              <a:t>Each row has a value of a data item (or set of items) that uniquely identifies that row in the table</a:t>
            </a:r>
          </a:p>
          <a:p>
            <a:pPr lvl="2"/>
            <a:r>
              <a:rPr lang="en-US" altLang="en-US" sz="2300" dirty="0"/>
              <a:t>Called the </a:t>
            </a:r>
            <a:r>
              <a:rPr lang="en-US" altLang="en-US" sz="2300" i="1" dirty="0"/>
              <a:t>key</a:t>
            </a:r>
          </a:p>
          <a:p>
            <a:pPr lvl="1"/>
            <a:r>
              <a:rPr lang="en-US" altLang="en-US" dirty="0"/>
              <a:t>In the STUDENT table, SSN is the key</a:t>
            </a:r>
          </a:p>
          <a:p>
            <a:pPr lvl="1"/>
            <a:r>
              <a:rPr lang="en-US" altLang="en-US" dirty="0"/>
              <a:t>Sometimes row-ids or sequential numbers are assigned as keys to identify the rows in a table</a:t>
            </a:r>
          </a:p>
          <a:p>
            <a:pPr lvl="2"/>
            <a:r>
              <a:rPr lang="en-US" altLang="en-US" sz="2300" dirty="0"/>
              <a:t>Called </a:t>
            </a:r>
            <a:r>
              <a:rPr lang="en-US" altLang="en-US" sz="2300" i="1" dirty="0"/>
              <a:t>artificial key</a:t>
            </a:r>
            <a:r>
              <a:rPr lang="en-US" altLang="en-US" sz="2300" dirty="0"/>
              <a:t> or </a:t>
            </a:r>
            <a:r>
              <a:rPr lang="en-US" altLang="en-US" sz="2300" i="1" dirty="0"/>
              <a:t>surrogate key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5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4BDD2C-A1D2-4987-B48D-8F46C31AAE18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C5EDD0A7-2267-4BBB-A183-CF41B5B0BC9E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E6C349-86A3-4931-BFF6-CA828827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C5A856BB-58B7-4C4E-A3B1-D182A30F0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76B458B5-FAE5-440F-9F70-C8DE92D7A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7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2902F7D1-5C40-466B-9661-600159BBB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Formal Definitions - Schema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8F0DA1EC-EAB3-4F3D-B9F2-571F83069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3528" y="1089818"/>
            <a:ext cx="8229600" cy="46783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800">
                <a:ea typeface="ＭＳ Ｐゴシック" charset="0"/>
              </a:rPr>
              <a:t>The </a:t>
            </a:r>
            <a:r>
              <a:rPr lang="en-US" sz="2800" b="1">
                <a:ea typeface="ＭＳ Ｐゴシック" charset="0"/>
              </a:rPr>
              <a:t>Schema</a:t>
            </a:r>
            <a:r>
              <a:rPr lang="en-US" sz="2800">
                <a:ea typeface="ＭＳ Ｐゴシック" charset="0"/>
              </a:rPr>
              <a:t> (or description) of a Relation: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>
                <a:ea typeface="ＭＳ Ｐゴシック" charset="0"/>
              </a:rPr>
              <a:t>Denoted by R(A1, A2, .....An)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>
                <a:ea typeface="ＭＳ Ｐゴシック" charset="0"/>
              </a:rPr>
              <a:t>R is the </a:t>
            </a:r>
            <a:r>
              <a:rPr lang="en-US" sz="2200" b="1">
                <a:ea typeface="ＭＳ Ｐゴシック" charset="0"/>
              </a:rPr>
              <a:t>name</a:t>
            </a:r>
            <a:r>
              <a:rPr lang="en-US" sz="2200">
                <a:ea typeface="ＭＳ Ｐゴシック" charset="0"/>
              </a:rPr>
              <a:t> of the relation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>
                <a:ea typeface="ＭＳ Ｐゴシック" charset="0"/>
              </a:rPr>
              <a:t>The </a:t>
            </a:r>
            <a:r>
              <a:rPr lang="en-US" sz="2200" b="1">
                <a:ea typeface="ＭＳ Ｐゴシック" charset="0"/>
              </a:rPr>
              <a:t>attributes</a:t>
            </a:r>
            <a:r>
              <a:rPr lang="en-US" sz="2200">
                <a:ea typeface="ＭＳ Ｐゴシック" charset="0"/>
              </a:rPr>
              <a:t> of the relation are A1, A2, ..., An</a:t>
            </a:r>
          </a:p>
          <a:p>
            <a:pPr>
              <a:buFont typeface="Arial" charset="0"/>
              <a:buChar char="•"/>
              <a:defRPr/>
            </a:pPr>
            <a:r>
              <a:rPr lang="en-US" sz="2800">
                <a:ea typeface="ＭＳ Ｐゴシック" charset="0"/>
              </a:rPr>
              <a:t>Example: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>
                <a:ea typeface="ＭＳ Ｐゴシック" charset="0"/>
              </a:rPr>
              <a:t>    CUSTOMER (Cust-id, Cust-name, Address, Phone#)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>
                <a:ea typeface="ＭＳ Ｐゴシック" charset="0"/>
              </a:rPr>
              <a:t>CUSTOMER is the relation name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>
                <a:ea typeface="ＭＳ Ｐゴシック" charset="0"/>
              </a:rPr>
              <a:t>Defined over the four attributes: Cust-id, Cust-name, Address, Phone#</a:t>
            </a:r>
          </a:p>
          <a:p>
            <a:pPr>
              <a:buFont typeface="Arial" charset="0"/>
              <a:buChar char="•"/>
              <a:defRPr/>
            </a:pPr>
            <a:r>
              <a:rPr lang="en-US" sz="2800">
                <a:ea typeface="ＭＳ Ｐゴシック" charset="0"/>
              </a:rPr>
              <a:t>Each attribute has a domain or a set of valid values. 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>
                <a:ea typeface="ＭＳ Ｐゴシック" charset="0"/>
              </a:rPr>
              <a:t>For example, the domain of Cust-id is 6 digit numbers.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EE15E1-D4E6-4AC4-903C-12C562C21574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9C22D9F2-F4F5-4DCA-A252-F93CB634B7BB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7427FF-61C7-489D-8A53-2C6F6F12E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68F18A16-C322-4458-9341-7D8063F5B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89F6C310-DFBB-4DB7-BDC2-5071A1AD6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8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295B84A2-9BE0-46C9-BD9E-C1E1BA664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Formal Definitions - Tuple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1BA64C18-3A4C-4794-BBA0-C3198DBE0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1988" y="1417638"/>
            <a:ext cx="8229600" cy="4525963"/>
          </a:xfrm>
        </p:spPr>
        <p:txBody>
          <a:bodyPr/>
          <a:lstStyle/>
          <a:p>
            <a:r>
              <a:rPr lang="en-US" altLang="en-US" sz="2800"/>
              <a:t>A </a:t>
            </a:r>
            <a:r>
              <a:rPr lang="en-US" altLang="en-US" sz="2800" b="1"/>
              <a:t>tuple</a:t>
            </a:r>
            <a:r>
              <a:rPr lang="en-US" altLang="en-US" sz="2800"/>
              <a:t> is an ordered set of values (enclosed in angled brackets ‘&lt; … &gt;’)</a:t>
            </a:r>
          </a:p>
          <a:p>
            <a:r>
              <a:rPr lang="en-US" altLang="en-US" sz="2800"/>
              <a:t>Each value is derived from an appropriate </a:t>
            </a:r>
            <a:r>
              <a:rPr lang="en-US" altLang="en-US" sz="2800" i="1"/>
              <a:t>domain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A row in the CUSTOMER relation is a 4-tuple and would consist of four values, for example:</a:t>
            </a:r>
          </a:p>
          <a:p>
            <a:pPr lvl="1"/>
            <a:r>
              <a:rPr lang="en-US" altLang="en-US" sz="2200"/>
              <a:t>&lt;632895, "John Smith", "101 Main St. Atlanta, GA  30332", "(404) 894-2000"&gt;</a:t>
            </a:r>
          </a:p>
          <a:p>
            <a:pPr lvl="1"/>
            <a:r>
              <a:rPr lang="en-US" altLang="en-US" sz="2200"/>
              <a:t>This is called a 4-tuple as it has 4 values</a:t>
            </a:r>
          </a:p>
          <a:p>
            <a:pPr lvl="1"/>
            <a:r>
              <a:rPr lang="en-US" altLang="en-US" sz="2200"/>
              <a:t>A tuple (row) in the CUSTOMER relation.</a:t>
            </a:r>
          </a:p>
          <a:p>
            <a:r>
              <a:rPr lang="en-US" altLang="en-US" sz="2800"/>
              <a:t>A relation is a set of such tuples (rows)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C0EFBC-8F83-4D9C-BFC5-79DBE1914698}"/>
              </a:ext>
            </a:extLst>
          </p:cNvPr>
          <p:cNvGrpSpPr/>
          <p:nvPr/>
        </p:nvGrpSpPr>
        <p:grpSpPr>
          <a:xfrm>
            <a:off x="150495" y="6248400"/>
            <a:ext cx="8839200" cy="490537"/>
            <a:chOff x="323971" y="5814536"/>
            <a:chExt cx="8382038" cy="490537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59BE9AA1-30BB-4AD5-B0F6-241ED4A6E35F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1" y="5839935"/>
              <a:ext cx="450850" cy="43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A0B09B-8E54-405D-ADF0-D908E1D13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71" y="5814536"/>
              <a:ext cx="8382038" cy="490537"/>
            </a:xfrm>
            <a:prstGeom prst="rect">
              <a:avLst/>
            </a:prstGeom>
            <a:solidFill>
              <a:srgbClr val="0066FF">
                <a:alpha val="39999"/>
              </a:srgbClr>
            </a:solidFill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C226EB64-A36D-4072-8ECB-3C7867711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41" y="5871764"/>
              <a:ext cx="334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Relational Data Model</a:t>
              </a:r>
              <a:endParaRPr lang="en-US" altLang="en-US" sz="1800" i="1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A6D50E24-103E-4E13-8877-D5506C31D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340" y="5875654"/>
              <a:ext cx="3886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Chapter 05-1 / </a:t>
              </a:r>
              <a:fld id="{1DF5AB11-4E01-9140-A8D3-FF97F5B8F91F}" type="slidenum">
                <a:rPr lang="en-US" altLang="en-US" sz="1800" i="1" smtClean="0"/>
                <a:pPr algn="r" eaLnBrk="1" hangingPunct="1">
                  <a:spcBef>
                    <a:spcPct val="0"/>
                  </a:spcBef>
                  <a:buFontTx/>
                  <a:buNone/>
                </a:pPr>
                <a:t>9</a:t>
              </a:fld>
              <a:r>
                <a:rPr lang="en-US" altLang="en-US" sz="1800" i="1"/>
                <a:t>     </a:t>
              </a:r>
              <a:endParaRPr lang="en-US" altLang="en-US" sz="1800" i="1" dirty="0"/>
            </a:p>
          </p:txBody>
        </p: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3271</Words>
  <Application>Microsoft Office PowerPoint</Application>
  <PresentationFormat>On-screen Show (4:3)</PresentationFormat>
  <Paragraphs>359</Paragraphs>
  <Slides>42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Times New Roman</vt:lpstr>
      <vt:lpstr>Wingdings</vt:lpstr>
      <vt:lpstr>Office Theme</vt:lpstr>
      <vt:lpstr> </vt:lpstr>
      <vt:lpstr>Learning Objectives &amp; Book Reading</vt:lpstr>
      <vt:lpstr>Outline</vt:lpstr>
      <vt:lpstr>Relational Model Concepts</vt:lpstr>
      <vt:lpstr>Informal Definitions (1)</vt:lpstr>
      <vt:lpstr>Informal Definitions (2) Example of a Relation</vt:lpstr>
      <vt:lpstr>Informal Definitions (3)</vt:lpstr>
      <vt:lpstr>Formal Definitions - Schema</vt:lpstr>
      <vt:lpstr>Formal Definitions - Tuple</vt:lpstr>
      <vt:lpstr>Formal Definitions - Domain</vt:lpstr>
      <vt:lpstr>Formal Definitions - State</vt:lpstr>
      <vt:lpstr>Formal Definitions - Summary</vt:lpstr>
      <vt:lpstr>Formal Definitions - Example</vt:lpstr>
      <vt:lpstr>Definition Summary</vt:lpstr>
      <vt:lpstr>Example – A relation STUDENT</vt:lpstr>
      <vt:lpstr>Characteristics of Relations (1)</vt:lpstr>
      <vt:lpstr>Same state as previous Table (but with different order of tuples)</vt:lpstr>
      <vt:lpstr>Characteristics of Relations (2)</vt:lpstr>
      <vt:lpstr>Characteristics of Relations (3)</vt:lpstr>
      <vt:lpstr>Relational Integrity Constraints</vt:lpstr>
      <vt:lpstr>Key Constraints (1)</vt:lpstr>
      <vt:lpstr>Key Constraints (2)</vt:lpstr>
      <vt:lpstr>Key Constraints (3)</vt:lpstr>
      <vt:lpstr>CAR table with two candidate keys (License_number &amp; Engine_serial_number) License_number chosen as Primary Key</vt:lpstr>
      <vt:lpstr>Relational Database Schema</vt:lpstr>
      <vt:lpstr>PowerPoint Presentation</vt:lpstr>
      <vt:lpstr>Entity Integrity Constraint</vt:lpstr>
      <vt:lpstr>Referential Integrity Constraint (1)</vt:lpstr>
      <vt:lpstr>Referential Integrity Constraint (2)</vt:lpstr>
      <vt:lpstr>Referential Integrity Constraint (3)</vt:lpstr>
      <vt:lpstr>Displaying a relational database schema and its constraints</vt:lpstr>
      <vt:lpstr>PowerPoint Presentation</vt:lpstr>
      <vt:lpstr>Other Types of Constraints</vt:lpstr>
      <vt:lpstr>Populated database state</vt:lpstr>
      <vt:lpstr>PowerPoint Presentation</vt:lpstr>
      <vt:lpstr>Update Operations on Relations</vt:lpstr>
      <vt:lpstr>Update Operations on Relations</vt:lpstr>
      <vt:lpstr>Possible violations for INSERT operation</vt:lpstr>
      <vt:lpstr>Possible violations for DELETE operation</vt:lpstr>
      <vt:lpstr>Possible violations for MODIFY operation</vt:lpstr>
      <vt:lpstr>In-Class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</dc:creator>
  <cp:lastModifiedBy>Arif Djunaidy</cp:lastModifiedBy>
  <cp:revision>337</cp:revision>
  <dcterms:created xsi:type="dcterms:W3CDTF">2006-08-16T00:00:00Z</dcterms:created>
  <dcterms:modified xsi:type="dcterms:W3CDTF">2022-10-06T08:55:08Z</dcterms:modified>
</cp:coreProperties>
</file>