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432" r:id="rId2"/>
    <p:sldId id="382"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30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C"/>
    <a:srgbClr val="0000FF"/>
    <a:srgbClr val="0066FF"/>
    <a:srgbClr val="99CCFF"/>
    <a:srgbClr val="0A15F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616" autoAdjust="0"/>
  </p:normalViewPr>
  <p:slideViewPr>
    <p:cSldViewPr>
      <p:cViewPr varScale="1">
        <p:scale>
          <a:sx n="55" d="100"/>
          <a:sy n="55" d="100"/>
        </p:scale>
        <p:origin x="428" y="28"/>
      </p:cViewPr>
      <p:guideLst>
        <p:guide orient="horz" pos="2160"/>
        <p:guide pos="2880"/>
      </p:guideLst>
    </p:cSldViewPr>
  </p:slideViewPr>
  <p:notesTextViewPr>
    <p:cViewPr>
      <p:scale>
        <a:sx n="100" d="100"/>
        <a:sy n="100" d="100"/>
      </p:scale>
      <p:origin x="0" y="0"/>
    </p:cViewPr>
  </p:notesTextViewPr>
  <p:notesViewPr>
    <p:cSldViewPr>
      <p:cViewPr>
        <p:scale>
          <a:sx n="134" d="100"/>
          <a:sy n="134" d="100"/>
        </p:scale>
        <p:origin x="-568" y="18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633403@staff.integra.its.ac.id" userId="09574fc9-7f2a-46d4-a3fa-f039d963485c" providerId="ADAL" clId="{82E00526-1512-4DD3-9591-DD3B06D25906}"/>
    <pc:docChg chg="modSld">
      <pc:chgData name="131633403@staff.integra.its.ac.id" userId="09574fc9-7f2a-46d4-a3fa-f039d963485c" providerId="ADAL" clId="{82E00526-1512-4DD3-9591-DD3B06D25906}" dt="2020-11-12T12:08:16.550" v="20" actId="1076"/>
      <pc:docMkLst>
        <pc:docMk/>
      </pc:docMkLst>
      <pc:sldChg chg="modSp mod">
        <pc:chgData name="131633403@staff.integra.its.ac.id" userId="09574fc9-7f2a-46d4-a3fa-f039d963485c" providerId="ADAL" clId="{82E00526-1512-4DD3-9591-DD3B06D25906}" dt="2020-11-03T04:27:55.098" v="19" actId="20577"/>
        <pc:sldMkLst>
          <pc:docMk/>
          <pc:sldMk cId="0" sldId="305"/>
        </pc:sldMkLst>
        <pc:spChg chg="mod">
          <ac:chgData name="131633403@staff.integra.its.ac.id" userId="09574fc9-7f2a-46d4-a3fa-f039d963485c" providerId="ADAL" clId="{82E00526-1512-4DD3-9591-DD3B06D25906}" dt="2020-11-03T04:27:55.098" v="19" actId="20577"/>
          <ac:spMkLst>
            <pc:docMk/>
            <pc:sldMk cId="0" sldId="305"/>
            <ac:spMk id="67585" creationId="{C23D4AD1-A365-40AD-A57D-D974AB0DFFB6}"/>
          </ac:spMkLst>
        </pc:spChg>
      </pc:sldChg>
      <pc:sldChg chg="modSp">
        <pc:chgData name="131633403@staff.integra.its.ac.id" userId="09574fc9-7f2a-46d4-a3fa-f039d963485c" providerId="ADAL" clId="{82E00526-1512-4DD3-9591-DD3B06D25906}" dt="2020-11-12T12:08:16.550" v="20" actId="1076"/>
        <pc:sldMkLst>
          <pc:docMk/>
          <pc:sldMk cId="0" sldId="395"/>
        </pc:sldMkLst>
        <pc:picChg chg="mod">
          <ac:chgData name="131633403@staff.integra.its.ac.id" userId="09574fc9-7f2a-46d4-a3fa-f039d963485c" providerId="ADAL" clId="{82E00526-1512-4DD3-9591-DD3B06D25906}" dt="2020-11-12T12:08:16.550" v="20" actId="1076"/>
          <ac:picMkLst>
            <pc:docMk/>
            <pc:sldMk cId="0" sldId="395"/>
            <ac:picMk id="36869" creationId="{2C7807EE-6CC5-4AFE-9763-708A29F530E6}"/>
          </ac:picMkLst>
        </pc:picChg>
      </pc:sldChg>
    </pc:docChg>
  </pc:docChgLst>
  <pc:docChgLst>
    <pc:chgData name="131633403@staff.integra.its.ac.id" userId="09574fc9-7f2a-46d4-a3fa-f039d963485c" providerId="ADAL" clId="{1105F564-E0CA-44CF-A306-DF84783C3103}"/>
    <pc:docChg chg="custSel modSld modMainMaster">
      <pc:chgData name="131633403@staff.integra.its.ac.id" userId="09574fc9-7f2a-46d4-a3fa-f039d963485c" providerId="ADAL" clId="{1105F564-E0CA-44CF-A306-DF84783C3103}" dt="2021-10-15T08:20:44.611" v="113" actId="478"/>
      <pc:docMkLst>
        <pc:docMk/>
      </pc:docMkLst>
      <pc:sldChg chg="addSp delSp modSp mod">
        <pc:chgData name="131633403@staff.integra.its.ac.id" userId="09574fc9-7f2a-46d4-a3fa-f039d963485c" providerId="ADAL" clId="{1105F564-E0CA-44CF-A306-DF84783C3103}" dt="2021-10-14T15:04:41.594" v="84" actId="1076"/>
        <pc:sldMkLst>
          <pc:docMk/>
          <pc:sldMk cId="0" sldId="399"/>
        </pc:sldMkLst>
        <pc:spChg chg="add mod">
          <ac:chgData name="131633403@staff.integra.its.ac.id" userId="09574fc9-7f2a-46d4-a3fa-f039d963485c" providerId="ADAL" clId="{1105F564-E0CA-44CF-A306-DF84783C3103}" dt="2021-10-14T15:04:41.594" v="84" actId="1076"/>
          <ac:spMkLst>
            <pc:docMk/>
            <pc:sldMk cId="0" sldId="399"/>
            <ac:spMk id="5" creationId="{86DC5150-C00D-4D87-901C-A7F6FD73CCB2}"/>
          </ac:spMkLst>
        </pc:spChg>
        <pc:picChg chg="add mod">
          <ac:chgData name="131633403@staff.integra.its.ac.id" userId="09574fc9-7f2a-46d4-a3fa-f039d963485c" providerId="ADAL" clId="{1105F564-E0CA-44CF-A306-DF84783C3103}" dt="2021-10-14T14:59:36.352" v="55" actId="1076"/>
          <ac:picMkLst>
            <pc:docMk/>
            <pc:sldMk cId="0" sldId="399"/>
            <ac:picMk id="4" creationId="{0BC17928-8F85-45D2-9EA0-A648B27FD347}"/>
          </ac:picMkLst>
        </pc:picChg>
        <pc:picChg chg="del">
          <ac:chgData name="131633403@staff.integra.its.ac.id" userId="09574fc9-7f2a-46d4-a3fa-f039d963485c" providerId="ADAL" clId="{1105F564-E0CA-44CF-A306-DF84783C3103}" dt="2021-10-14T14:59:13.399" v="48" actId="478"/>
          <ac:picMkLst>
            <pc:docMk/>
            <pc:sldMk cId="0" sldId="399"/>
            <ac:picMk id="45060" creationId="{9BA5641A-B702-40E8-8420-04992082CB3B}"/>
          </ac:picMkLst>
        </pc:picChg>
      </pc:sldChg>
      <pc:sldChg chg="addSp modSp">
        <pc:chgData name="131633403@staff.integra.its.ac.id" userId="09574fc9-7f2a-46d4-a3fa-f039d963485c" providerId="ADAL" clId="{1105F564-E0CA-44CF-A306-DF84783C3103}" dt="2021-10-14T15:06:56.007" v="85"/>
        <pc:sldMkLst>
          <pc:docMk/>
          <pc:sldMk cId="0" sldId="400"/>
        </pc:sldMkLst>
        <pc:spChg chg="add mod">
          <ac:chgData name="131633403@staff.integra.its.ac.id" userId="09574fc9-7f2a-46d4-a3fa-f039d963485c" providerId="ADAL" clId="{1105F564-E0CA-44CF-A306-DF84783C3103}" dt="2021-10-14T15:06:56.007" v="85"/>
          <ac:spMkLst>
            <pc:docMk/>
            <pc:sldMk cId="0" sldId="400"/>
            <ac:spMk id="10" creationId="{34F8F39D-536B-41D5-B884-9E81DEB8AC9E}"/>
          </ac:spMkLst>
        </pc:spChg>
      </pc:sldChg>
      <pc:sldChg chg="addSp modSp">
        <pc:chgData name="131633403@staff.integra.its.ac.id" userId="09574fc9-7f2a-46d4-a3fa-f039d963485c" providerId="ADAL" clId="{1105F564-E0CA-44CF-A306-DF84783C3103}" dt="2021-10-14T15:08:46.073" v="86"/>
        <pc:sldMkLst>
          <pc:docMk/>
          <pc:sldMk cId="0" sldId="402"/>
        </pc:sldMkLst>
        <pc:spChg chg="add mod">
          <ac:chgData name="131633403@staff.integra.its.ac.id" userId="09574fc9-7f2a-46d4-a3fa-f039d963485c" providerId="ADAL" clId="{1105F564-E0CA-44CF-A306-DF84783C3103}" dt="2021-10-14T15:08:46.073" v="86"/>
          <ac:spMkLst>
            <pc:docMk/>
            <pc:sldMk cId="0" sldId="402"/>
            <ac:spMk id="10" creationId="{B89D32AA-66E0-4871-8B7B-2FB7A48DDC21}"/>
          </ac:spMkLst>
        </pc:spChg>
      </pc:sldChg>
      <pc:sldChg chg="addSp modSp mod">
        <pc:chgData name="131633403@staff.integra.its.ac.id" userId="09574fc9-7f2a-46d4-a3fa-f039d963485c" providerId="ADAL" clId="{1105F564-E0CA-44CF-A306-DF84783C3103}" dt="2021-10-14T15:10:06.130" v="98" actId="1076"/>
        <pc:sldMkLst>
          <pc:docMk/>
          <pc:sldMk cId="0" sldId="403"/>
        </pc:sldMkLst>
        <pc:spChg chg="add mod">
          <ac:chgData name="131633403@staff.integra.its.ac.id" userId="09574fc9-7f2a-46d4-a3fa-f039d963485c" providerId="ADAL" clId="{1105F564-E0CA-44CF-A306-DF84783C3103}" dt="2021-10-14T15:10:06.130" v="98" actId="1076"/>
          <ac:spMkLst>
            <pc:docMk/>
            <pc:sldMk cId="0" sldId="403"/>
            <ac:spMk id="10" creationId="{A889742B-EF7A-4F75-87F4-4E3FE2033C62}"/>
          </ac:spMkLst>
        </pc:spChg>
      </pc:sldChg>
      <pc:sldChg chg="addSp modSp mod">
        <pc:chgData name="131633403@staff.integra.its.ac.id" userId="09574fc9-7f2a-46d4-a3fa-f039d963485c" providerId="ADAL" clId="{1105F564-E0CA-44CF-A306-DF84783C3103}" dt="2021-10-14T15:13:35.351" v="112" actId="1076"/>
        <pc:sldMkLst>
          <pc:docMk/>
          <pc:sldMk cId="0" sldId="405"/>
        </pc:sldMkLst>
        <pc:spChg chg="add mod">
          <ac:chgData name="131633403@staff.integra.its.ac.id" userId="09574fc9-7f2a-46d4-a3fa-f039d963485c" providerId="ADAL" clId="{1105F564-E0CA-44CF-A306-DF84783C3103}" dt="2021-10-14T15:13:35.351" v="112" actId="1076"/>
          <ac:spMkLst>
            <pc:docMk/>
            <pc:sldMk cId="0" sldId="405"/>
            <ac:spMk id="22" creationId="{89EB823C-111C-434D-BB68-546F6CC0BAA1}"/>
          </ac:spMkLst>
        </pc:spChg>
        <pc:picChg chg="mod">
          <ac:chgData name="131633403@staff.integra.its.ac.id" userId="09574fc9-7f2a-46d4-a3fa-f039d963485c" providerId="ADAL" clId="{1105F564-E0CA-44CF-A306-DF84783C3103}" dt="2021-10-14T14:45:14.867" v="2" actId="1076"/>
          <ac:picMkLst>
            <pc:docMk/>
            <pc:sldMk cId="0" sldId="405"/>
            <ac:picMk id="57347" creationId="{1235A7F9-A502-4123-8646-455AC914144B}"/>
          </ac:picMkLst>
        </pc:picChg>
        <pc:picChg chg="mod">
          <ac:chgData name="131633403@staff.integra.its.ac.id" userId="09574fc9-7f2a-46d4-a3fa-f039d963485c" providerId="ADAL" clId="{1105F564-E0CA-44CF-A306-DF84783C3103}" dt="2021-10-14T14:45:59.561" v="6" actId="1076"/>
          <ac:picMkLst>
            <pc:docMk/>
            <pc:sldMk cId="0" sldId="405"/>
            <ac:picMk id="57348" creationId="{C284356C-ECDE-4C41-9DD6-6C687E09299E}"/>
          </ac:picMkLst>
        </pc:picChg>
        <pc:cxnChg chg="add mod">
          <ac:chgData name="131633403@staff.integra.its.ac.id" userId="09574fc9-7f2a-46d4-a3fa-f039d963485c" providerId="ADAL" clId="{1105F564-E0CA-44CF-A306-DF84783C3103}" dt="2021-10-14T14:51:16.813" v="47" actId="1076"/>
          <ac:cxnSpMkLst>
            <pc:docMk/>
            <pc:sldMk cId="0" sldId="405"/>
            <ac:cxnSpMk id="4" creationId="{648853E4-8AD4-4AB6-9B05-C07D0EFCC5DD}"/>
          </ac:cxnSpMkLst>
        </pc:cxnChg>
      </pc:sldChg>
      <pc:sldMasterChg chg="delSp mod">
        <pc:chgData name="131633403@staff.integra.its.ac.id" userId="09574fc9-7f2a-46d4-a3fa-f039d963485c" providerId="ADAL" clId="{1105F564-E0CA-44CF-A306-DF84783C3103}" dt="2021-10-15T08:20:44.611" v="113" actId="478"/>
        <pc:sldMasterMkLst>
          <pc:docMk/>
          <pc:sldMasterMk cId="0" sldId="2147483648"/>
        </pc:sldMasterMkLst>
        <pc:spChg chg="del">
          <ac:chgData name="131633403@staff.integra.its.ac.id" userId="09574fc9-7f2a-46d4-a3fa-f039d963485c" providerId="ADAL" clId="{1105F564-E0CA-44CF-A306-DF84783C3103}" dt="2021-10-15T08:20:44.611" v="113" actId="478"/>
          <ac:spMkLst>
            <pc:docMk/>
            <pc:sldMasterMk cId="0" sldId="2147483648"/>
            <ac:spMk id="5" creationId="{F31C1E48-5394-4499-9743-7D2CA3FF2C0C}"/>
          </ac:spMkLst>
        </pc:spChg>
      </pc:sldMasterChg>
    </pc:docChg>
  </pc:docChgLst>
  <pc:docChgLst>
    <pc:chgData name="131633403@staff.integra.its.ac.id" userId="09574fc9-7f2a-46d4-a3fa-f039d963485c" providerId="ADAL" clId="{2E21D646-7D02-43CC-A115-38095A6B35BF}"/>
    <pc:docChg chg="modSld">
      <pc:chgData name="131633403@staff.integra.its.ac.id" userId="09574fc9-7f2a-46d4-a3fa-f039d963485c" providerId="ADAL" clId="{2E21D646-7D02-43CC-A115-38095A6B35BF}" dt="2019-10-06T16:33:32.852" v="1" actId="20577"/>
      <pc:docMkLst>
        <pc:docMk/>
      </pc:docMkLst>
      <pc:sldChg chg="modSp">
        <pc:chgData name="131633403@staff.integra.its.ac.id" userId="09574fc9-7f2a-46d4-a3fa-f039d963485c" providerId="ADAL" clId="{2E21D646-7D02-43CC-A115-38095A6B35BF}" dt="2019-10-06T16:33:32.852" v="1" actId="20577"/>
        <pc:sldMkLst>
          <pc:docMk/>
          <pc:sldMk cId="0" sldId="398"/>
        </pc:sldMkLst>
        <pc:spChg chg="mod">
          <ac:chgData name="131633403@staff.integra.its.ac.id" userId="09574fc9-7f2a-46d4-a3fa-f039d963485c" providerId="ADAL" clId="{2E21D646-7D02-43CC-A115-38095A6B35BF}" dt="2019-10-06T16:33:32.852" v="1" actId="20577"/>
          <ac:spMkLst>
            <pc:docMk/>
            <pc:sldMk cId="0" sldId="398"/>
            <ac:spMk id="43011" creationId="{CEBDD68D-5F24-4EC6-912B-F398ABC84772}"/>
          </ac:spMkLst>
        </pc:spChg>
      </pc:sldChg>
    </pc:docChg>
  </pc:docChgLst>
  <pc:docChgLst>
    <pc:chgData name="131633403@staff.integra.its.ac.id" userId="09574fc9-7f2a-46d4-a3fa-f039d963485c" providerId="ADAL" clId="{82E9B3FA-EFB7-451B-ABE7-643F1CF897E4}"/>
    <pc:docChg chg="custSel modSld">
      <pc:chgData name="131633403@staff.integra.its.ac.id" userId="09574fc9-7f2a-46d4-a3fa-f039d963485c" providerId="ADAL" clId="{82E9B3FA-EFB7-451B-ABE7-643F1CF897E4}" dt="2021-05-05T16:45:47.250" v="236" actId="1076"/>
      <pc:docMkLst>
        <pc:docMk/>
      </pc:docMkLst>
      <pc:sldChg chg="delSp mod">
        <pc:chgData name="131633403@staff.integra.its.ac.id" userId="09574fc9-7f2a-46d4-a3fa-f039d963485c" providerId="ADAL" clId="{82E9B3FA-EFB7-451B-ABE7-643F1CF897E4}" dt="2021-04-21T15:32:52.726" v="19" actId="478"/>
        <pc:sldMkLst>
          <pc:docMk/>
          <pc:sldMk cId="0" sldId="305"/>
        </pc:sldMkLst>
        <pc:spChg chg="del">
          <ac:chgData name="131633403@staff.integra.its.ac.id" userId="09574fc9-7f2a-46d4-a3fa-f039d963485c" providerId="ADAL" clId="{82E9B3FA-EFB7-451B-ABE7-643F1CF897E4}" dt="2021-04-21T15:32:52.726" v="19" actId="478"/>
          <ac:spMkLst>
            <pc:docMk/>
            <pc:sldMk cId="0" sldId="305"/>
            <ac:spMk id="3" creationId="{B8E36DCC-5964-43FB-9C09-BFC8CB426183}"/>
          </ac:spMkLst>
        </pc:spChg>
      </pc:sldChg>
      <pc:sldChg chg="addSp delSp modSp mod">
        <pc:chgData name="131633403@staff.integra.its.ac.id" userId="09574fc9-7f2a-46d4-a3fa-f039d963485c" providerId="ADAL" clId="{82E9B3FA-EFB7-451B-ABE7-643F1CF897E4}" dt="2021-04-21T15:58:15.687" v="181" actId="20577"/>
        <pc:sldMkLst>
          <pc:docMk/>
          <pc:sldMk cId="1272245832" sldId="382"/>
        </pc:sldMkLst>
        <pc:spChg chg="mod topLvl">
          <ac:chgData name="131633403@staff.integra.its.ac.id" userId="09574fc9-7f2a-46d4-a3fa-f039d963485c" providerId="ADAL" clId="{82E9B3FA-EFB7-451B-ABE7-643F1CF897E4}" dt="2021-04-21T15:57:58.691" v="151" actId="14100"/>
          <ac:spMkLst>
            <pc:docMk/>
            <pc:sldMk cId="1272245832" sldId="382"/>
            <ac:spMk id="19" creationId="{F0436730-75FE-47FC-97F8-C53E13C37FFA}"/>
          </ac:spMkLst>
        </pc:spChg>
        <pc:spChg chg="mod topLvl">
          <ac:chgData name="131633403@staff.integra.its.ac.id" userId="09574fc9-7f2a-46d4-a3fa-f039d963485c" providerId="ADAL" clId="{82E9B3FA-EFB7-451B-ABE7-643F1CF897E4}" dt="2021-04-21T15:58:15.687" v="181" actId="20577"/>
          <ac:spMkLst>
            <pc:docMk/>
            <pc:sldMk cId="1272245832" sldId="382"/>
            <ac:spMk id="21" creationId="{E3CD7548-F636-4B1B-B7AD-A83D22504B61}"/>
          </ac:spMkLst>
        </pc:spChg>
        <pc:spChg chg="mod topLvl">
          <ac:chgData name="131633403@staff.integra.its.ac.id" userId="09574fc9-7f2a-46d4-a3fa-f039d963485c" providerId="ADAL" clId="{82E9B3FA-EFB7-451B-ABE7-643F1CF897E4}" dt="2021-04-21T15:57:58.691" v="151" actId="14100"/>
          <ac:spMkLst>
            <pc:docMk/>
            <pc:sldMk cId="1272245832" sldId="382"/>
            <ac:spMk id="22" creationId="{2B638BB3-F866-4091-934B-87145DA51BB9}"/>
          </ac:spMkLst>
        </pc:spChg>
        <pc:spChg chg="mod">
          <ac:chgData name="131633403@staff.integra.its.ac.id" userId="09574fc9-7f2a-46d4-a3fa-f039d963485c" providerId="ADAL" clId="{82E9B3FA-EFB7-451B-ABE7-643F1CF897E4}" dt="2021-04-21T15:57:58.691" v="151" actId="14100"/>
          <ac:spMkLst>
            <pc:docMk/>
            <pc:sldMk cId="1272245832" sldId="382"/>
            <ac:spMk id="24" creationId="{B279691F-C276-4888-A403-AF475FA18F90}"/>
          </ac:spMkLst>
        </pc:spChg>
        <pc:grpChg chg="del">
          <ac:chgData name="131633403@staff.integra.its.ac.id" userId="09574fc9-7f2a-46d4-a3fa-f039d963485c" providerId="ADAL" clId="{82E9B3FA-EFB7-451B-ABE7-643F1CF897E4}" dt="2021-04-21T15:33:45.793" v="20" actId="478"/>
          <ac:grpSpMkLst>
            <pc:docMk/>
            <pc:sldMk cId="1272245832" sldId="382"/>
            <ac:grpSpMk id="2" creationId="{C964DA0E-519A-44DC-BDFD-9783DA9222E7}"/>
          </ac:grpSpMkLst>
        </pc:grpChg>
        <pc:grpChg chg="add mod">
          <ac:chgData name="131633403@staff.integra.its.ac.id" userId="09574fc9-7f2a-46d4-a3fa-f039d963485c" providerId="ADAL" clId="{82E9B3FA-EFB7-451B-ABE7-643F1CF897E4}" dt="2021-04-21T15:57:58.691" v="151" actId="14100"/>
          <ac:grpSpMkLst>
            <pc:docMk/>
            <pc:sldMk cId="1272245832" sldId="382"/>
            <ac:grpSpMk id="3" creationId="{FA9AA35E-98F3-46D3-94EA-C3758304C7AF}"/>
          </ac:grpSpMkLst>
        </pc:grpChg>
        <pc:grpChg chg="add del mod">
          <ac:chgData name="131633403@staff.integra.its.ac.id" userId="09574fc9-7f2a-46d4-a3fa-f039d963485c" providerId="ADAL" clId="{82E9B3FA-EFB7-451B-ABE7-643F1CF897E4}" dt="2021-04-21T15:38:44.614" v="76" actId="165"/>
          <ac:grpSpMkLst>
            <pc:docMk/>
            <pc:sldMk cId="1272245832" sldId="382"/>
            <ac:grpSpMk id="18" creationId="{1CD11EB0-69EA-49E3-83A3-C04B16BF3E85}"/>
          </ac:grpSpMkLst>
        </pc:grpChg>
        <pc:grpChg chg="mod topLvl">
          <ac:chgData name="131633403@staff.integra.its.ac.id" userId="09574fc9-7f2a-46d4-a3fa-f039d963485c" providerId="ADAL" clId="{82E9B3FA-EFB7-451B-ABE7-643F1CF897E4}" dt="2021-04-21T15:57:58.691" v="151" actId="14100"/>
          <ac:grpSpMkLst>
            <pc:docMk/>
            <pc:sldMk cId="1272245832" sldId="382"/>
            <ac:grpSpMk id="20" creationId="{2168C77C-2742-4678-98E4-5E0246ED87A4}"/>
          </ac:grpSpMkLst>
        </pc:grpChg>
        <pc:picChg chg="mod">
          <ac:chgData name="131633403@staff.integra.its.ac.id" userId="09574fc9-7f2a-46d4-a3fa-f039d963485c" providerId="ADAL" clId="{82E9B3FA-EFB7-451B-ABE7-643F1CF897E4}" dt="2021-04-21T15:57:58.691" v="151" actId="14100"/>
          <ac:picMkLst>
            <pc:docMk/>
            <pc:sldMk cId="1272245832" sldId="382"/>
            <ac:picMk id="23" creationId="{9729AA5B-4D8D-45A4-914C-F20D5ED72F4B}"/>
          </ac:picMkLst>
        </pc:picChg>
      </pc:sldChg>
      <pc:sldChg chg="addSp delSp modSp">
        <pc:chgData name="131633403@staff.integra.its.ac.id" userId="09574fc9-7f2a-46d4-a3fa-f039d963485c" providerId="ADAL" clId="{82E9B3FA-EFB7-451B-ABE7-643F1CF897E4}" dt="2021-04-21T15:59:52.532" v="211"/>
        <pc:sldMkLst>
          <pc:docMk/>
          <pc:sldMk cId="0" sldId="385"/>
        </pc:sldMkLst>
        <pc:spChg chg="mod">
          <ac:chgData name="131633403@staff.integra.its.ac.id" userId="09574fc9-7f2a-46d4-a3fa-f039d963485c" providerId="ADAL" clId="{82E9B3FA-EFB7-451B-ABE7-643F1CF897E4}" dt="2021-04-21T15:36:56.985" v="51"/>
          <ac:spMkLst>
            <pc:docMk/>
            <pc:sldMk cId="0" sldId="385"/>
            <ac:spMk id="14" creationId="{FC8EBD0F-6E91-40C1-BE45-154CD6E589A0}"/>
          </ac:spMkLst>
        </pc:spChg>
        <pc:spChg chg="mod">
          <ac:chgData name="131633403@staff.integra.its.ac.id" userId="09574fc9-7f2a-46d4-a3fa-f039d963485c" providerId="ADAL" clId="{82E9B3FA-EFB7-451B-ABE7-643F1CF897E4}" dt="2021-04-21T15:36:56.985" v="51"/>
          <ac:spMkLst>
            <pc:docMk/>
            <pc:sldMk cId="0" sldId="385"/>
            <ac:spMk id="16" creationId="{72C59EC3-3E8B-4D25-8CF3-0512A94BDB11}"/>
          </ac:spMkLst>
        </pc:spChg>
        <pc:spChg chg="mod">
          <ac:chgData name="131633403@staff.integra.its.ac.id" userId="09574fc9-7f2a-46d4-a3fa-f039d963485c" providerId="ADAL" clId="{82E9B3FA-EFB7-451B-ABE7-643F1CF897E4}" dt="2021-04-21T15:36:56.985" v="51"/>
          <ac:spMkLst>
            <pc:docMk/>
            <pc:sldMk cId="0" sldId="385"/>
            <ac:spMk id="17" creationId="{D8584486-48DB-43E9-970E-E45FF1D3C08A}"/>
          </ac:spMkLst>
        </pc:spChg>
        <pc:spChg chg="mod">
          <ac:chgData name="131633403@staff.integra.its.ac.id" userId="09574fc9-7f2a-46d4-a3fa-f039d963485c" providerId="ADAL" clId="{82E9B3FA-EFB7-451B-ABE7-643F1CF897E4}" dt="2021-04-21T15:36:56.985" v="51"/>
          <ac:spMkLst>
            <pc:docMk/>
            <pc:sldMk cId="0" sldId="385"/>
            <ac:spMk id="19" creationId="{3F9C4669-BAF5-444D-82F8-9E9B662FA72D}"/>
          </ac:spMkLst>
        </pc:spChg>
        <pc:spChg chg="add mod">
          <ac:chgData name="131633403@staff.integra.its.ac.id" userId="09574fc9-7f2a-46d4-a3fa-f039d963485c" providerId="ADAL" clId="{82E9B3FA-EFB7-451B-ABE7-643F1CF897E4}" dt="2021-04-21T15:42:45.924" v="98" actId="571"/>
          <ac:spMkLst>
            <pc:docMk/>
            <pc:sldMk cId="0" sldId="385"/>
            <ac:spMk id="20" creationId="{9F8C4A36-EF94-4B7E-AE09-56F8BA8960AE}"/>
          </ac:spMkLst>
        </pc:spChg>
        <pc:spChg chg="mod">
          <ac:chgData name="131633403@staff.integra.its.ac.id" userId="09574fc9-7f2a-46d4-a3fa-f039d963485c" providerId="ADAL" clId="{82E9B3FA-EFB7-451B-ABE7-643F1CF897E4}" dt="2021-04-21T15:58:20.932" v="182" actId="1076"/>
          <ac:spMkLst>
            <pc:docMk/>
            <pc:sldMk cId="0" sldId="385"/>
            <ac:spMk id="22" creationId="{E366B887-1145-4DC6-85C0-40D7B8704664}"/>
          </ac:spMkLst>
        </pc:spChg>
        <pc:spChg chg="mod">
          <ac:chgData name="131633403@staff.integra.its.ac.id" userId="09574fc9-7f2a-46d4-a3fa-f039d963485c" providerId="ADAL" clId="{82E9B3FA-EFB7-451B-ABE7-643F1CF897E4}" dt="2021-04-21T15:58:20.932" v="182" actId="1076"/>
          <ac:spMkLst>
            <pc:docMk/>
            <pc:sldMk cId="0" sldId="385"/>
            <ac:spMk id="24" creationId="{9DFC4F4E-05E6-4D10-9F05-2DB8CD618885}"/>
          </ac:spMkLst>
        </pc:spChg>
        <pc:spChg chg="mod">
          <ac:chgData name="131633403@staff.integra.its.ac.id" userId="09574fc9-7f2a-46d4-a3fa-f039d963485c" providerId="ADAL" clId="{82E9B3FA-EFB7-451B-ABE7-643F1CF897E4}" dt="2021-04-21T15:58:20.932" v="182" actId="1076"/>
          <ac:spMkLst>
            <pc:docMk/>
            <pc:sldMk cId="0" sldId="385"/>
            <ac:spMk id="25" creationId="{0EBACEC9-FAD2-4ECA-8081-C58746BE7DF8}"/>
          </ac:spMkLst>
        </pc:spChg>
        <pc:spChg chg="mod">
          <ac:chgData name="131633403@staff.integra.its.ac.id" userId="09574fc9-7f2a-46d4-a3fa-f039d963485c" providerId="ADAL" clId="{82E9B3FA-EFB7-451B-ABE7-643F1CF897E4}" dt="2021-04-21T15:58:20.932" v="182" actId="1076"/>
          <ac:spMkLst>
            <pc:docMk/>
            <pc:sldMk cId="0" sldId="385"/>
            <ac:spMk id="27" creationId="{DEC11CC0-7560-4566-BE34-8AD3CC09F1FB}"/>
          </ac:spMkLst>
        </pc:spChg>
        <pc:spChg chg="mod">
          <ac:chgData name="131633403@staff.integra.its.ac.id" userId="09574fc9-7f2a-46d4-a3fa-f039d963485c" providerId="ADAL" clId="{82E9B3FA-EFB7-451B-ABE7-643F1CF897E4}" dt="2021-04-21T15:59:52.532" v="211"/>
          <ac:spMkLst>
            <pc:docMk/>
            <pc:sldMk cId="0" sldId="385"/>
            <ac:spMk id="29" creationId="{9F322D34-88E7-4D6F-BFAB-A720BA2C2489}"/>
          </ac:spMkLst>
        </pc:spChg>
        <pc:spChg chg="mod">
          <ac:chgData name="131633403@staff.integra.its.ac.id" userId="09574fc9-7f2a-46d4-a3fa-f039d963485c" providerId="ADAL" clId="{82E9B3FA-EFB7-451B-ABE7-643F1CF897E4}" dt="2021-04-21T15:59:52.532" v="211"/>
          <ac:spMkLst>
            <pc:docMk/>
            <pc:sldMk cId="0" sldId="385"/>
            <ac:spMk id="31" creationId="{68B55D97-CBFF-45E2-A65A-04211EBA744B}"/>
          </ac:spMkLst>
        </pc:spChg>
        <pc:spChg chg="mod">
          <ac:chgData name="131633403@staff.integra.its.ac.id" userId="09574fc9-7f2a-46d4-a3fa-f039d963485c" providerId="ADAL" clId="{82E9B3FA-EFB7-451B-ABE7-643F1CF897E4}" dt="2021-04-21T15:59:52.532" v="211"/>
          <ac:spMkLst>
            <pc:docMk/>
            <pc:sldMk cId="0" sldId="385"/>
            <ac:spMk id="32" creationId="{D4606AC3-07EA-4EEF-91E7-8C5609C05C50}"/>
          </ac:spMkLst>
        </pc:spChg>
        <pc:spChg chg="mod">
          <ac:chgData name="131633403@staff.integra.its.ac.id" userId="09574fc9-7f2a-46d4-a3fa-f039d963485c" providerId="ADAL" clId="{82E9B3FA-EFB7-451B-ABE7-643F1CF897E4}" dt="2021-04-21T15:59:52.532" v="211"/>
          <ac:spMkLst>
            <pc:docMk/>
            <pc:sldMk cId="0" sldId="385"/>
            <ac:spMk id="34" creationId="{B5CF6042-2604-4960-A396-4C43C7631729}"/>
          </ac:spMkLst>
        </pc:spChg>
        <pc:grpChg chg="del">
          <ac:chgData name="131633403@staff.integra.its.ac.id" userId="09574fc9-7f2a-46d4-a3fa-f039d963485c" providerId="ADAL" clId="{82E9B3FA-EFB7-451B-ABE7-643F1CF897E4}" dt="2021-04-21T15:34:02.409" v="24" actId="478"/>
          <ac:grpSpMkLst>
            <pc:docMk/>
            <pc:sldMk cId="0" sldId="385"/>
            <ac:grpSpMk id="5" creationId="{42589B03-B05E-470F-AB55-D4F8E34E115F}"/>
          </ac:grpSpMkLst>
        </pc:grpChg>
        <pc:grpChg chg="add del mod">
          <ac:chgData name="131633403@staff.integra.its.ac.id" userId="09574fc9-7f2a-46d4-a3fa-f039d963485c" providerId="ADAL" clId="{82E9B3FA-EFB7-451B-ABE7-643F1CF897E4}" dt="2021-04-21T15:42:39.216" v="96" actId="478"/>
          <ac:grpSpMkLst>
            <pc:docMk/>
            <pc:sldMk cId="0" sldId="385"/>
            <ac:grpSpMk id="13" creationId="{0D53C71E-47D0-4D40-95EF-BCCFD0A8D9FE}"/>
          </ac:grpSpMkLst>
        </pc:grpChg>
        <pc:grpChg chg="mod">
          <ac:chgData name="131633403@staff.integra.its.ac.id" userId="09574fc9-7f2a-46d4-a3fa-f039d963485c" providerId="ADAL" clId="{82E9B3FA-EFB7-451B-ABE7-643F1CF897E4}" dt="2021-04-21T15:36:56.985" v="51"/>
          <ac:grpSpMkLst>
            <pc:docMk/>
            <pc:sldMk cId="0" sldId="385"/>
            <ac:grpSpMk id="15" creationId="{48034F8E-BBBB-4A59-A871-7296C4033D2A}"/>
          </ac:grpSpMkLst>
        </pc:grpChg>
        <pc:grpChg chg="add del mod">
          <ac:chgData name="131633403@staff.integra.its.ac.id" userId="09574fc9-7f2a-46d4-a3fa-f039d963485c" providerId="ADAL" clId="{82E9B3FA-EFB7-451B-ABE7-643F1CF897E4}" dt="2021-04-21T15:58:22.900" v="183" actId="478"/>
          <ac:grpSpMkLst>
            <pc:docMk/>
            <pc:sldMk cId="0" sldId="385"/>
            <ac:grpSpMk id="21" creationId="{3F654E32-550C-4106-91B3-F3FE76DD9509}"/>
          </ac:grpSpMkLst>
        </pc:grpChg>
        <pc:grpChg chg="mod">
          <ac:chgData name="131633403@staff.integra.its.ac.id" userId="09574fc9-7f2a-46d4-a3fa-f039d963485c" providerId="ADAL" clId="{82E9B3FA-EFB7-451B-ABE7-643F1CF897E4}" dt="2021-04-21T15:58:20.932" v="182" actId="1076"/>
          <ac:grpSpMkLst>
            <pc:docMk/>
            <pc:sldMk cId="0" sldId="385"/>
            <ac:grpSpMk id="23" creationId="{7B02BD12-2452-4036-A096-2B2B21816B5E}"/>
          </ac:grpSpMkLst>
        </pc:grpChg>
        <pc:grpChg chg="add mod">
          <ac:chgData name="131633403@staff.integra.its.ac.id" userId="09574fc9-7f2a-46d4-a3fa-f039d963485c" providerId="ADAL" clId="{82E9B3FA-EFB7-451B-ABE7-643F1CF897E4}" dt="2021-04-21T15:59:52.532" v="211"/>
          <ac:grpSpMkLst>
            <pc:docMk/>
            <pc:sldMk cId="0" sldId="385"/>
            <ac:grpSpMk id="28" creationId="{28499480-912E-4DFD-9BA5-F9D4EE7F8516}"/>
          </ac:grpSpMkLst>
        </pc:grpChg>
        <pc:grpChg chg="mod">
          <ac:chgData name="131633403@staff.integra.its.ac.id" userId="09574fc9-7f2a-46d4-a3fa-f039d963485c" providerId="ADAL" clId="{82E9B3FA-EFB7-451B-ABE7-643F1CF897E4}" dt="2021-04-21T15:59:52.532" v="211"/>
          <ac:grpSpMkLst>
            <pc:docMk/>
            <pc:sldMk cId="0" sldId="385"/>
            <ac:grpSpMk id="30" creationId="{49251C06-88F2-4293-89A4-233EAD806493}"/>
          </ac:grpSpMkLst>
        </pc:grpChg>
        <pc:picChg chg="mod">
          <ac:chgData name="131633403@staff.integra.its.ac.id" userId="09574fc9-7f2a-46d4-a3fa-f039d963485c" providerId="ADAL" clId="{82E9B3FA-EFB7-451B-ABE7-643F1CF897E4}" dt="2021-04-21T15:36:56.985" v="51"/>
          <ac:picMkLst>
            <pc:docMk/>
            <pc:sldMk cId="0" sldId="385"/>
            <ac:picMk id="18" creationId="{55EC1AAB-2EC8-4A80-8E73-254902A55D01}"/>
          </ac:picMkLst>
        </pc:picChg>
        <pc:picChg chg="mod">
          <ac:chgData name="131633403@staff.integra.its.ac.id" userId="09574fc9-7f2a-46d4-a3fa-f039d963485c" providerId="ADAL" clId="{82E9B3FA-EFB7-451B-ABE7-643F1CF897E4}" dt="2021-04-21T15:58:20.932" v="182" actId="1076"/>
          <ac:picMkLst>
            <pc:docMk/>
            <pc:sldMk cId="0" sldId="385"/>
            <ac:picMk id="26" creationId="{6B85C3C7-BA91-4B1B-A33E-905B80FECE96}"/>
          </ac:picMkLst>
        </pc:picChg>
        <pc:picChg chg="mod">
          <ac:chgData name="131633403@staff.integra.its.ac.id" userId="09574fc9-7f2a-46d4-a3fa-f039d963485c" providerId="ADAL" clId="{82E9B3FA-EFB7-451B-ABE7-643F1CF897E4}" dt="2021-04-21T15:59:52.532" v="211"/>
          <ac:picMkLst>
            <pc:docMk/>
            <pc:sldMk cId="0" sldId="385"/>
            <ac:picMk id="33" creationId="{0BF9D1EF-B480-46CA-92A9-CB96DA654EF1}"/>
          </ac:picMkLst>
        </pc:picChg>
      </pc:sldChg>
      <pc:sldChg chg="addSp delSp modSp">
        <pc:chgData name="131633403@staff.integra.its.ac.id" userId="09574fc9-7f2a-46d4-a3fa-f039d963485c" providerId="ADAL" clId="{82E9B3FA-EFB7-451B-ABE7-643F1CF897E4}" dt="2021-04-21T15:59:54.029" v="212"/>
        <pc:sldMkLst>
          <pc:docMk/>
          <pc:sldMk cId="0" sldId="386"/>
        </pc:sldMkLst>
        <pc:spChg chg="mod">
          <ac:chgData name="131633403@staff.integra.its.ac.id" userId="09574fc9-7f2a-46d4-a3fa-f039d963485c" providerId="ADAL" clId="{82E9B3FA-EFB7-451B-ABE7-643F1CF897E4}" dt="2021-04-21T15:36:59.179" v="52"/>
          <ac:spMkLst>
            <pc:docMk/>
            <pc:sldMk cId="0" sldId="386"/>
            <ac:spMk id="14" creationId="{3D24DABD-838B-48DB-8EE1-776362F9A80A}"/>
          </ac:spMkLst>
        </pc:spChg>
        <pc:spChg chg="mod">
          <ac:chgData name="131633403@staff.integra.its.ac.id" userId="09574fc9-7f2a-46d4-a3fa-f039d963485c" providerId="ADAL" clId="{82E9B3FA-EFB7-451B-ABE7-643F1CF897E4}" dt="2021-04-21T15:36:59.179" v="52"/>
          <ac:spMkLst>
            <pc:docMk/>
            <pc:sldMk cId="0" sldId="386"/>
            <ac:spMk id="16" creationId="{27E89A69-839D-498D-968E-D23A391278E4}"/>
          </ac:spMkLst>
        </pc:spChg>
        <pc:spChg chg="mod">
          <ac:chgData name="131633403@staff.integra.its.ac.id" userId="09574fc9-7f2a-46d4-a3fa-f039d963485c" providerId="ADAL" clId="{82E9B3FA-EFB7-451B-ABE7-643F1CF897E4}" dt="2021-04-21T15:36:59.179" v="52"/>
          <ac:spMkLst>
            <pc:docMk/>
            <pc:sldMk cId="0" sldId="386"/>
            <ac:spMk id="17" creationId="{A47DBFA8-B2F3-4572-9F35-CD1025CDFF9E}"/>
          </ac:spMkLst>
        </pc:spChg>
        <pc:spChg chg="mod">
          <ac:chgData name="131633403@staff.integra.its.ac.id" userId="09574fc9-7f2a-46d4-a3fa-f039d963485c" providerId="ADAL" clId="{82E9B3FA-EFB7-451B-ABE7-643F1CF897E4}" dt="2021-04-21T15:36:59.179" v="52"/>
          <ac:spMkLst>
            <pc:docMk/>
            <pc:sldMk cId="0" sldId="386"/>
            <ac:spMk id="19" creationId="{C46DAA20-B5D2-49EA-AF13-E649CA00FC98}"/>
          </ac:spMkLst>
        </pc:spChg>
        <pc:spChg chg="mod">
          <ac:chgData name="131633403@staff.integra.its.ac.id" userId="09574fc9-7f2a-46d4-a3fa-f039d963485c" providerId="ADAL" clId="{82E9B3FA-EFB7-451B-ABE7-643F1CF897E4}" dt="2021-04-21T15:58:24.929" v="184" actId="1076"/>
          <ac:spMkLst>
            <pc:docMk/>
            <pc:sldMk cId="0" sldId="386"/>
            <ac:spMk id="21" creationId="{41C1396F-2420-4289-AE7A-D70B1F04B8C4}"/>
          </ac:spMkLst>
        </pc:spChg>
        <pc:spChg chg="mod">
          <ac:chgData name="131633403@staff.integra.its.ac.id" userId="09574fc9-7f2a-46d4-a3fa-f039d963485c" providerId="ADAL" clId="{82E9B3FA-EFB7-451B-ABE7-643F1CF897E4}" dt="2021-04-21T15:58:24.929" v="184" actId="1076"/>
          <ac:spMkLst>
            <pc:docMk/>
            <pc:sldMk cId="0" sldId="386"/>
            <ac:spMk id="23" creationId="{4660F1DE-F807-4D54-B805-E134E3CCE83D}"/>
          </ac:spMkLst>
        </pc:spChg>
        <pc:spChg chg="mod">
          <ac:chgData name="131633403@staff.integra.its.ac.id" userId="09574fc9-7f2a-46d4-a3fa-f039d963485c" providerId="ADAL" clId="{82E9B3FA-EFB7-451B-ABE7-643F1CF897E4}" dt="2021-04-21T15:58:24.929" v="184" actId="1076"/>
          <ac:spMkLst>
            <pc:docMk/>
            <pc:sldMk cId="0" sldId="386"/>
            <ac:spMk id="24" creationId="{F413FAF9-0156-40D4-8A38-2E7677ACEB45}"/>
          </ac:spMkLst>
        </pc:spChg>
        <pc:spChg chg="mod">
          <ac:chgData name="131633403@staff.integra.its.ac.id" userId="09574fc9-7f2a-46d4-a3fa-f039d963485c" providerId="ADAL" clId="{82E9B3FA-EFB7-451B-ABE7-643F1CF897E4}" dt="2021-04-21T15:58:24.929" v="184" actId="1076"/>
          <ac:spMkLst>
            <pc:docMk/>
            <pc:sldMk cId="0" sldId="386"/>
            <ac:spMk id="26" creationId="{73BB24E9-FC79-4517-A72B-EF3FF6707951}"/>
          </ac:spMkLst>
        </pc:spChg>
        <pc:spChg chg="mod">
          <ac:chgData name="131633403@staff.integra.its.ac.id" userId="09574fc9-7f2a-46d4-a3fa-f039d963485c" providerId="ADAL" clId="{82E9B3FA-EFB7-451B-ABE7-643F1CF897E4}" dt="2021-04-21T15:59:54.029" v="212"/>
          <ac:spMkLst>
            <pc:docMk/>
            <pc:sldMk cId="0" sldId="386"/>
            <ac:spMk id="28" creationId="{B71794F6-5F19-44E8-B368-ACF50A3A34DF}"/>
          </ac:spMkLst>
        </pc:spChg>
        <pc:spChg chg="mod">
          <ac:chgData name="131633403@staff.integra.its.ac.id" userId="09574fc9-7f2a-46d4-a3fa-f039d963485c" providerId="ADAL" clId="{82E9B3FA-EFB7-451B-ABE7-643F1CF897E4}" dt="2021-04-21T15:59:54.029" v="212"/>
          <ac:spMkLst>
            <pc:docMk/>
            <pc:sldMk cId="0" sldId="386"/>
            <ac:spMk id="30" creationId="{2C2C8572-C59E-4797-9B84-139AD6FA79EA}"/>
          </ac:spMkLst>
        </pc:spChg>
        <pc:spChg chg="mod">
          <ac:chgData name="131633403@staff.integra.its.ac.id" userId="09574fc9-7f2a-46d4-a3fa-f039d963485c" providerId="ADAL" clId="{82E9B3FA-EFB7-451B-ABE7-643F1CF897E4}" dt="2021-04-21T15:59:54.029" v="212"/>
          <ac:spMkLst>
            <pc:docMk/>
            <pc:sldMk cId="0" sldId="386"/>
            <ac:spMk id="31" creationId="{AF416E6D-858F-45AD-98D4-E7CFD9508999}"/>
          </ac:spMkLst>
        </pc:spChg>
        <pc:spChg chg="mod">
          <ac:chgData name="131633403@staff.integra.its.ac.id" userId="09574fc9-7f2a-46d4-a3fa-f039d963485c" providerId="ADAL" clId="{82E9B3FA-EFB7-451B-ABE7-643F1CF897E4}" dt="2021-04-21T15:59:54.029" v="212"/>
          <ac:spMkLst>
            <pc:docMk/>
            <pc:sldMk cId="0" sldId="386"/>
            <ac:spMk id="33" creationId="{125BE4D8-9812-4584-95EA-DB543338BC61}"/>
          </ac:spMkLst>
        </pc:spChg>
        <pc:grpChg chg="del">
          <ac:chgData name="131633403@staff.integra.its.ac.id" userId="09574fc9-7f2a-46d4-a3fa-f039d963485c" providerId="ADAL" clId="{82E9B3FA-EFB7-451B-ABE7-643F1CF897E4}" dt="2021-04-21T15:34:06.838" v="25" actId="478"/>
          <ac:grpSpMkLst>
            <pc:docMk/>
            <pc:sldMk cId="0" sldId="386"/>
            <ac:grpSpMk id="5" creationId="{7A886484-E36B-4408-B436-E7C73953BA28}"/>
          </ac:grpSpMkLst>
        </pc:grpChg>
        <pc:grpChg chg="add del mod">
          <ac:chgData name="131633403@staff.integra.its.ac.id" userId="09574fc9-7f2a-46d4-a3fa-f039d963485c" providerId="ADAL" clId="{82E9B3FA-EFB7-451B-ABE7-643F1CF897E4}" dt="2021-04-21T15:42:58.945" v="100" actId="478"/>
          <ac:grpSpMkLst>
            <pc:docMk/>
            <pc:sldMk cId="0" sldId="386"/>
            <ac:grpSpMk id="13" creationId="{90F9040B-178A-4ABD-9B62-AA6E83169C90}"/>
          </ac:grpSpMkLst>
        </pc:grpChg>
        <pc:grpChg chg="mod">
          <ac:chgData name="131633403@staff.integra.its.ac.id" userId="09574fc9-7f2a-46d4-a3fa-f039d963485c" providerId="ADAL" clId="{82E9B3FA-EFB7-451B-ABE7-643F1CF897E4}" dt="2021-04-21T15:36:59.179" v="52"/>
          <ac:grpSpMkLst>
            <pc:docMk/>
            <pc:sldMk cId="0" sldId="386"/>
            <ac:grpSpMk id="15" creationId="{BFCF9AE4-2C03-46C3-859F-F6D70B14DF75}"/>
          </ac:grpSpMkLst>
        </pc:grpChg>
        <pc:grpChg chg="add del mod">
          <ac:chgData name="131633403@staff.integra.its.ac.id" userId="09574fc9-7f2a-46d4-a3fa-f039d963485c" providerId="ADAL" clId="{82E9B3FA-EFB7-451B-ABE7-643F1CF897E4}" dt="2021-04-21T15:58:25.409" v="185" actId="478"/>
          <ac:grpSpMkLst>
            <pc:docMk/>
            <pc:sldMk cId="0" sldId="386"/>
            <ac:grpSpMk id="20" creationId="{DEE78A3B-51B0-4210-B167-9D2D01BB3D54}"/>
          </ac:grpSpMkLst>
        </pc:grpChg>
        <pc:grpChg chg="mod">
          <ac:chgData name="131633403@staff.integra.its.ac.id" userId="09574fc9-7f2a-46d4-a3fa-f039d963485c" providerId="ADAL" clId="{82E9B3FA-EFB7-451B-ABE7-643F1CF897E4}" dt="2021-04-21T15:58:24.929" v="184" actId="1076"/>
          <ac:grpSpMkLst>
            <pc:docMk/>
            <pc:sldMk cId="0" sldId="386"/>
            <ac:grpSpMk id="22" creationId="{1C91E46C-1EB0-44B4-BB5B-98D237B6FD23}"/>
          </ac:grpSpMkLst>
        </pc:grpChg>
        <pc:grpChg chg="add mod">
          <ac:chgData name="131633403@staff.integra.its.ac.id" userId="09574fc9-7f2a-46d4-a3fa-f039d963485c" providerId="ADAL" clId="{82E9B3FA-EFB7-451B-ABE7-643F1CF897E4}" dt="2021-04-21T15:59:54.029" v="212"/>
          <ac:grpSpMkLst>
            <pc:docMk/>
            <pc:sldMk cId="0" sldId="386"/>
            <ac:grpSpMk id="27" creationId="{AF01993E-90AE-4C9D-9E64-156137BF09ED}"/>
          </ac:grpSpMkLst>
        </pc:grpChg>
        <pc:grpChg chg="mod">
          <ac:chgData name="131633403@staff.integra.its.ac.id" userId="09574fc9-7f2a-46d4-a3fa-f039d963485c" providerId="ADAL" clId="{82E9B3FA-EFB7-451B-ABE7-643F1CF897E4}" dt="2021-04-21T15:59:54.029" v="212"/>
          <ac:grpSpMkLst>
            <pc:docMk/>
            <pc:sldMk cId="0" sldId="386"/>
            <ac:grpSpMk id="29" creationId="{4F9B247F-92A8-4480-8FE8-54959942F6CF}"/>
          </ac:grpSpMkLst>
        </pc:grpChg>
        <pc:picChg chg="mod">
          <ac:chgData name="131633403@staff.integra.its.ac.id" userId="09574fc9-7f2a-46d4-a3fa-f039d963485c" providerId="ADAL" clId="{82E9B3FA-EFB7-451B-ABE7-643F1CF897E4}" dt="2021-04-21T15:36:59.179" v="52"/>
          <ac:picMkLst>
            <pc:docMk/>
            <pc:sldMk cId="0" sldId="386"/>
            <ac:picMk id="18" creationId="{843A7502-2008-41C9-8119-717ACF1BEAA2}"/>
          </ac:picMkLst>
        </pc:picChg>
        <pc:picChg chg="mod">
          <ac:chgData name="131633403@staff.integra.its.ac.id" userId="09574fc9-7f2a-46d4-a3fa-f039d963485c" providerId="ADAL" clId="{82E9B3FA-EFB7-451B-ABE7-643F1CF897E4}" dt="2021-04-21T15:58:24.929" v="184" actId="1076"/>
          <ac:picMkLst>
            <pc:docMk/>
            <pc:sldMk cId="0" sldId="386"/>
            <ac:picMk id="25" creationId="{61566873-6798-4137-A2A9-3FF23A0B3BD5}"/>
          </ac:picMkLst>
        </pc:picChg>
        <pc:picChg chg="mod">
          <ac:chgData name="131633403@staff.integra.its.ac.id" userId="09574fc9-7f2a-46d4-a3fa-f039d963485c" providerId="ADAL" clId="{82E9B3FA-EFB7-451B-ABE7-643F1CF897E4}" dt="2021-04-21T15:59:54.029" v="212"/>
          <ac:picMkLst>
            <pc:docMk/>
            <pc:sldMk cId="0" sldId="386"/>
            <ac:picMk id="32" creationId="{21EAD1D4-6AD3-4770-8D8C-B0DA72A582C2}"/>
          </ac:picMkLst>
        </pc:picChg>
      </pc:sldChg>
      <pc:sldChg chg="addSp delSp modSp">
        <pc:chgData name="131633403@staff.integra.its.ac.id" userId="09574fc9-7f2a-46d4-a3fa-f039d963485c" providerId="ADAL" clId="{82E9B3FA-EFB7-451B-ABE7-643F1CF897E4}" dt="2021-04-21T15:59:56.815" v="213"/>
        <pc:sldMkLst>
          <pc:docMk/>
          <pc:sldMk cId="0" sldId="387"/>
        </pc:sldMkLst>
        <pc:spChg chg="mod">
          <ac:chgData name="131633403@staff.integra.its.ac.id" userId="09574fc9-7f2a-46d4-a3fa-f039d963485c" providerId="ADAL" clId="{82E9B3FA-EFB7-451B-ABE7-643F1CF897E4}" dt="2021-04-21T15:37:01.696" v="53"/>
          <ac:spMkLst>
            <pc:docMk/>
            <pc:sldMk cId="0" sldId="387"/>
            <ac:spMk id="14" creationId="{42BE5A1A-E12A-4F43-BC0E-62067E2CC2D6}"/>
          </ac:spMkLst>
        </pc:spChg>
        <pc:spChg chg="mod">
          <ac:chgData name="131633403@staff.integra.its.ac.id" userId="09574fc9-7f2a-46d4-a3fa-f039d963485c" providerId="ADAL" clId="{82E9B3FA-EFB7-451B-ABE7-643F1CF897E4}" dt="2021-04-21T15:37:01.696" v="53"/>
          <ac:spMkLst>
            <pc:docMk/>
            <pc:sldMk cId="0" sldId="387"/>
            <ac:spMk id="16" creationId="{4B2282A3-CC2A-4BC3-90E7-0EED9A232E92}"/>
          </ac:spMkLst>
        </pc:spChg>
        <pc:spChg chg="mod">
          <ac:chgData name="131633403@staff.integra.its.ac.id" userId="09574fc9-7f2a-46d4-a3fa-f039d963485c" providerId="ADAL" clId="{82E9B3FA-EFB7-451B-ABE7-643F1CF897E4}" dt="2021-04-21T15:37:01.696" v="53"/>
          <ac:spMkLst>
            <pc:docMk/>
            <pc:sldMk cId="0" sldId="387"/>
            <ac:spMk id="17" creationId="{394A1BD3-1273-4A9C-8E6A-92B518F547C5}"/>
          </ac:spMkLst>
        </pc:spChg>
        <pc:spChg chg="mod">
          <ac:chgData name="131633403@staff.integra.its.ac.id" userId="09574fc9-7f2a-46d4-a3fa-f039d963485c" providerId="ADAL" clId="{82E9B3FA-EFB7-451B-ABE7-643F1CF897E4}" dt="2021-04-21T15:37:01.696" v="53"/>
          <ac:spMkLst>
            <pc:docMk/>
            <pc:sldMk cId="0" sldId="387"/>
            <ac:spMk id="19" creationId="{FD9789B8-3F07-457B-A951-230D2E8042C6}"/>
          </ac:spMkLst>
        </pc:spChg>
        <pc:spChg chg="mod">
          <ac:chgData name="131633403@staff.integra.its.ac.id" userId="09574fc9-7f2a-46d4-a3fa-f039d963485c" providerId="ADAL" clId="{82E9B3FA-EFB7-451B-ABE7-643F1CF897E4}" dt="2021-04-21T15:45:28.724" v="125"/>
          <ac:spMkLst>
            <pc:docMk/>
            <pc:sldMk cId="0" sldId="387"/>
            <ac:spMk id="21" creationId="{A2085623-8AC6-453A-948B-A9AE9B8D1921}"/>
          </ac:spMkLst>
        </pc:spChg>
        <pc:spChg chg="mod">
          <ac:chgData name="131633403@staff.integra.its.ac.id" userId="09574fc9-7f2a-46d4-a3fa-f039d963485c" providerId="ADAL" clId="{82E9B3FA-EFB7-451B-ABE7-643F1CF897E4}" dt="2021-04-21T15:45:28.724" v="125"/>
          <ac:spMkLst>
            <pc:docMk/>
            <pc:sldMk cId="0" sldId="387"/>
            <ac:spMk id="23" creationId="{9707F1DE-7A7E-4E8A-B688-EFD1E5A12178}"/>
          </ac:spMkLst>
        </pc:spChg>
        <pc:spChg chg="mod">
          <ac:chgData name="131633403@staff.integra.its.ac.id" userId="09574fc9-7f2a-46d4-a3fa-f039d963485c" providerId="ADAL" clId="{82E9B3FA-EFB7-451B-ABE7-643F1CF897E4}" dt="2021-04-21T15:45:28.724" v="125"/>
          <ac:spMkLst>
            <pc:docMk/>
            <pc:sldMk cId="0" sldId="387"/>
            <ac:spMk id="24" creationId="{C082E634-F849-4FE0-B2AD-48E8315D9692}"/>
          </ac:spMkLst>
        </pc:spChg>
        <pc:spChg chg="mod">
          <ac:chgData name="131633403@staff.integra.its.ac.id" userId="09574fc9-7f2a-46d4-a3fa-f039d963485c" providerId="ADAL" clId="{82E9B3FA-EFB7-451B-ABE7-643F1CF897E4}" dt="2021-04-21T15:45:28.724" v="125"/>
          <ac:spMkLst>
            <pc:docMk/>
            <pc:sldMk cId="0" sldId="387"/>
            <ac:spMk id="26" creationId="{B57CD93D-10D0-48AE-9B0C-5EE3BF042823}"/>
          </ac:spMkLst>
        </pc:spChg>
        <pc:spChg chg="mod">
          <ac:chgData name="131633403@staff.integra.its.ac.id" userId="09574fc9-7f2a-46d4-a3fa-f039d963485c" providerId="ADAL" clId="{82E9B3FA-EFB7-451B-ABE7-643F1CF897E4}" dt="2021-04-21T15:59:56.815" v="213"/>
          <ac:spMkLst>
            <pc:docMk/>
            <pc:sldMk cId="0" sldId="387"/>
            <ac:spMk id="28" creationId="{3F4D8FB9-2828-4A6E-9A92-8BD90D083532}"/>
          </ac:spMkLst>
        </pc:spChg>
        <pc:spChg chg="mod">
          <ac:chgData name="131633403@staff.integra.its.ac.id" userId="09574fc9-7f2a-46d4-a3fa-f039d963485c" providerId="ADAL" clId="{82E9B3FA-EFB7-451B-ABE7-643F1CF897E4}" dt="2021-04-21T15:59:56.815" v="213"/>
          <ac:spMkLst>
            <pc:docMk/>
            <pc:sldMk cId="0" sldId="387"/>
            <ac:spMk id="30" creationId="{6B8EF63E-8384-41F4-B25D-2A916281A289}"/>
          </ac:spMkLst>
        </pc:spChg>
        <pc:spChg chg="mod">
          <ac:chgData name="131633403@staff.integra.its.ac.id" userId="09574fc9-7f2a-46d4-a3fa-f039d963485c" providerId="ADAL" clId="{82E9B3FA-EFB7-451B-ABE7-643F1CF897E4}" dt="2021-04-21T15:59:56.815" v="213"/>
          <ac:spMkLst>
            <pc:docMk/>
            <pc:sldMk cId="0" sldId="387"/>
            <ac:spMk id="31" creationId="{24106167-7436-4B58-9ACB-8EBC1CAE94FE}"/>
          </ac:spMkLst>
        </pc:spChg>
        <pc:spChg chg="mod">
          <ac:chgData name="131633403@staff.integra.its.ac.id" userId="09574fc9-7f2a-46d4-a3fa-f039d963485c" providerId="ADAL" clId="{82E9B3FA-EFB7-451B-ABE7-643F1CF897E4}" dt="2021-04-21T15:59:56.815" v="213"/>
          <ac:spMkLst>
            <pc:docMk/>
            <pc:sldMk cId="0" sldId="387"/>
            <ac:spMk id="33" creationId="{BF342AF4-A435-4C4E-89C7-2073C641171E}"/>
          </ac:spMkLst>
        </pc:spChg>
        <pc:grpChg chg="del">
          <ac:chgData name="131633403@staff.integra.its.ac.id" userId="09574fc9-7f2a-46d4-a3fa-f039d963485c" providerId="ADAL" clId="{82E9B3FA-EFB7-451B-ABE7-643F1CF897E4}" dt="2021-04-21T15:34:12.461" v="26" actId="478"/>
          <ac:grpSpMkLst>
            <pc:docMk/>
            <pc:sldMk cId="0" sldId="387"/>
            <ac:grpSpMk id="5" creationId="{026C1C31-0DE9-4E43-B27B-BD74A1AE799A}"/>
          </ac:grpSpMkLst>
        </pc:grpChg>
        <pc:grpChg chg="add del mod">
          <ac:chgData name="131633403@staff.integra.its.ac.id" userId="09574fc9-7f2a-46d4-a3fa-f039d963485c" providerId="ADAL" clId="{82E9B3FA-EFB7-451B-ABE7-643F1CF897E4}" dt="2021-04-21T15:43:07.522" v="101" actId="478"/>
          <ac:grpSpMkLst>
            <pc:docMk/>
            <pc:sldMk cId="0" sldId="387"/>
            <ac:grpSpMk id="13" creationId="{879244BD-7133-4E81-AB1A-FCDF3158FBD7}"/>
          </ac:grpSpMkLst>
        </pc:grpChg>
        <pc:grpChg chg="mod">
          <ac:chgData name="131633403@staff.integra.its.ac.id" userId="09574fc9-7f2a-46d4-a3fa-f039d963485c" providerId="ADAL" clId="{82E9B3FA-EFB7-451B-ABE7-643F1CF897E4}" dt="2021-04-21T15:37:01.696" v="53"/>
          <ac:grpSpMkLst>
            <pc:docMk/>
            <pc:sldMk cId="0" sldId="387"/>
            <ac:grpSpMk id="15" creationId="{5CFBDB69-E8CF-480E-9100-9270F7AC7689}"/>
          </ac:grpSpMkLst>
        </pc:grpChg>
        <pc:grpChg chg="add del mod">
          <ac:chgData name="131633403@staff.integra.its.ac.id" userId="09574fc9-7f2a-46d4-a3fa-f039d963485c" providerId="ADAL" clId="{82E9B3FA-EFB7-451B-ABE7-643F1CF897E4}" dt="2021-04-21T15:58:29.487" v="186" actId="478"/>
          <ac:grpSpMkLst>
            <pc:docMk/>
            <pc:sldMk cId="0" sldId="387"/>
            <ac:grpSpMk id="20" creationId="{8EEA14C3-2661-4599-8D1B-FAB940ED54A0}"/>
          </ac:grpSpMkLst>
        </pc:grpChg>
        <pc:grpChg chg="mod">
          <ac:chgData name="131633403@staff.integra.its.ac.id" userId="09574fc9-7f2a-46d4-a3fa-f039d963485c" providerId="ADAL" clId="{82E9B3FA-EFB7-451B-ABE7-643F1CF897E4}" dt="2021-04-21T15:45:28.724" v="125"/>
          <ac:grpSpMkLst>
            <pc:docMk/>
            <pc:sldMk cId="0" sldId="387"/>
            <ac:grpSpMk id="22" creationId="{83655329-5610-45BD-B7C6-D31DC1E12522}"/>
          </ac:grpSpMkLst>
        </pc:grpChg>
        <pc:grpChg chg="add mod">
          <ac:chgData name="131633403@staff.integra.its.ac.id" userId="09574fc9-7f2a-46d4-a3fa-f039d963485c" providerId="ADAL" clId="{82E9B3FA-EFB7-451B-ABE7-643F1CF897E4}" dt="2021-04-21T15:59:56.815" v="213"/>
          <ac:grpSpMkLst>
            <pc:docMk/>
            <pc:sldMk cId="0" sldId="387"/>
            <ac:grpSpMk id="27" creationId="{EFABD372-F3F1-4C18-9077-3D7F8EFA4585}"/>
          </ac:grpSpMkLst>
        </pc:grpChg>
        <pc:grpChg chg="mod">
          <ac:chgData name="131633403@staff.integra.its.ac.id" userId="09574fc9-7f2a-46d4-a3fa-f039d963485c" providerId="ADAL" clId="{82E9B3FA-EFB7-451B-ABE7-643F1CF897E4}" dt="2021-04-21T15:59:56.815" v="213"/>
          <ac:grpSpMkLst>
            <pc:docMk/>
            <pc:sldMk cId="0" sldId="387"/>
            <ac:grpSpMk id="29" creationId="{777C9953-26C2-4218-9916-14C28C60374E}"/>
          </ac:grpSpMkLst>
        </pc:grpChg>
        <pc:picChg chg="mod">
          <ac:chgData name="131633403@staff.integra.its.ac.id" userId="09574fc9-7f2a-46d4-a3fa-f039d963485c" providerId="ADAL" clId="{82E9B3FA-EFB7-451B-ABE7-643F1CF897E4}" dt="2021-04-21T15:37:01.696" v="53"/>
          <ac:picMkLst>
            <pc:docMk/>
            <pc:sldMk cId="0" sldId="387"/>
            <ac:picMk id="18" creationId="{C81C24F6-A414-46EE-9A4A-C84E6CD3D592}"/>
          </ac:picMkLst>
        </pc:picChg>
        <pc:picChg chg="mod">
          <ac:chgData name="131633403@staff.integra.its.ac.id" userId="09574fc9-7f2a-46d4-a3fa-f039d963485c" providerId="ADAL" clId="{82E9B3FA-EFB7-451B-ABE7-643F1CF897E4}" dt="2021-04-21T15:45:28.724" v="125"/>
          <ac:picMkLst>
            <pc:docMk/>
            <pc:sldMk cId="0" sldId="387"/>
            <ac:picMk id="25" creationId="{E04841A7-3D29-4A63-8D6A-3AAD71B5A6A8}"/>
          </ac:picMkLst>
        </pc:picChg>
        <pc:picChg chg="mod">
          <ac:chgData name="131633403@staff.integra.its.ac.id" userId="09574fc9-7f2a-46d4-a3fa-f039d963485c" providerId="ADAL" clId="{82E9B3FA-EFB7-451B-ABE7-643F1CF897E4}" dt="2021-04-21T15:59:56.815" v="213"/>
          <ac:picMkLst>
            <pc:docMk/>
            <pc:sldMk cId="0" sldId="387"/>
            <ac:picMk id="32" creationId="{48119AF2-FBEC-462F-91E9-AD61A74716F5}"/>
          </ac:picMkLst>
        </pc:picChg>
      </pc:sldChg>
      <pc:sldChg chg="addSp delSp modSp">
        <pc:chgData name="131633403@staff.integra.its.ac.id" userId="09574fc9-7f2a-46d4-a3fa-f039d963485c" providerId="ADAL" clId="{82E9B3FA-EFB7-451B-ABE7-643F1CF897E4}" dt="2021-04-21T16:00:00.637" v="214"/>
        <pc:sldMkLst>
          <pc:docMk/>
          <pc:sldMk cId="0" sldId="388"/>
        </pc:sldMkLst>
        <pc:spChg chg="mod">
          <ac:chgData name="131633403@staff.integra.its.ac.id" userId="09574fc9-7f2a-46d4-a3fa-f039d963485c" providerId="ADAL" clId="{82E9B3FA-EFB7-451B-ABE7-643F1CF897E4}" dt="2021-04-21T15:37:04.987" v="54"/>
          <ac:spMkLst>
            <pc:docMk/>
            <pc:sldMk cId="0" sldId="388"/>
            <ac:spMk id="15" creationId="{09C4D381-CD45-4630-827E-1067855EA211}"/>
          </ac:spMkLst>
        </pc:spChg>
        <pc:spChg chg="mod">
          <ac:chgData name="131633403@staff.integra.its.ac.id" userId="09574fc9-7f2a-46d4-a3fa-f039d963485c" providerId="ADAL" clId="{82E9B3FA-EFB7-451B-ABE7-643F1CF897E4}" dt="2021-04-21T15:37:04.987" v="54"/>
          <ac:spMkLst>
            <pc:docMk/>
            <pc:sldMk cId="0" sldId="388"/>
            <ac:spMk id="17" creationId="{E6E7BDAD-68B0-4525-8792-E8C566C4FD7C}"/>
          </ac:spMkLst>
        </pc:spChg>
        <pc:spChg chg="mod">
          <ac:chgData name="131633403@staff.integra.its.ac.id" userId="09574fc9-7f2a-46d4-a3fa-f039d963485c" providerId="ADAL" clId="{82E9B3FA-EFB7-451B-ABE7-643F1CF897E4}" dt="2021-04-21T15:37:04.987" v="54"/>
          <ac:spMkLst>
            <pc:docMk/>
            <pc:sldMk cId="0" sldId="388"/>
            <ac:spMk id="18" creationId="{650EB0A5-F290-46B7-B8EE-B0B9524B50DC}"/>
          </ac:spMkLst>
        </pc:spChg>
        <pc:spChg chg="mod">
          <ac:chgData name="131633403@staff.integra.its.ac.id" userId="09574fc9-7f2a-46d4-a3fa-f039d963485c" providerId="ADAL" clId="{82E9B3FA-EFB7-451B-ABE7-643F1CF897E4}" dt="2021-04-21T15:37:04.987" v="54"/>
          <ac:spMkLst>
            <pc:docMk/>
            <pc:sldMk cId="0" sldId="388"/>
            <ac:spMk id="20" creationId="{A91F4464-012A-48D9-B307-798594A888AF}"/>
          </ac:spMkLst>
        </pc:spChg>
        <pc:spChg chg="mod">
          <ac:chgData name="131633403@staff.integra.its.ac.id" userId="09574fc9-7f2a-46d4-a3fa-f039d963485c" providerId="ADAL" clId="{82E9B3FA-EFB7-451B-ABE7-643F1CF897E4}" dt="2021-04-21T15:45:31.635" v="126"/>
          <ac:spMkLst>
            <pc:docMk/>
            <pc:sldMk cId="0" sldId="388"/>
            <ac:spMk id="22" creationId="{5FE82CEA-9B8A-4CFB-9F22-58A4DA3F613D}"/>
          </ac:spMkLst>
        </pc:spChg>
        <pc:spChg chg="mod">
          <ac:chgData name="131633403@staff.integra.its.ac.id" userId="09574fc9-7f2a-46d4-a3fa-f039d963485c" providerId="ADAL" clId="{82E9B3FA-EFB7-451B-ABE7-643F1CF897E4}" dt="2021-04-21T15:45:31.635" v="126"/>
          <ac:spMkLst>
            <pc:docMk/>
            <pc:sldMk cId="0" sldId="388"/>
            <ac:spMk id="24" creationId="{DF0737BE-3899-45E8-89AE-17A71D41F3C4}"/>
          </ac:spMkLst>
        </pc:spChg>
        <pc:spChg chg="mod">
          <ac:chgData name="131633403@staff.integra.its.ac.id" userId="09574fc9-7f2a-46d4-a3fa-f039d963485c" providerId="ADAL" clId="{82E9B3FA-EFB7-451B-ABE7-643F1CF897E4}" dt="2021-04-21T15:45:31.635" v="126"/>
          <ac:spMkLst>
            <pc:docMk/>
            <pc:sldMk cId="0" sldId="388"/>
            <ac:spMk id="25" creationId="{F3047E86-EACE-4C5A-BEF7-FBCA9FF8C08C}"/>
          </ac:spMkLst>
        </pc:spChg>
        <pc:spChg chg="mod">
          <ac:chgData name="131633403@staff.integra.its.ac.id" userId="09574fc9-7f2a-46d4-a3fa-f039d963485c" providerId="ADAL" clId="{82E9B3FA-EFB7-451B-ABE7-643F1CF897E4}" dt="2021-04-21T15:45:31.635" v="126"/>
          <ac:spMkLst>
            <pc:docMk/>
            <pc:sldMk cId="0" sldId="388"/>
            <ac:spMk id="27" creationId="{9EC529AC-0245-4335-928B-03EDC439E48C}"/>
          </ac:spMkLst>
        </pc:spChg>
        <pc:spChg chg="mod">
          <ac:chgData name="131633403@staff.integra.its.ac.id" userId="09574fc9-7f2a-46d4-a3fa-f039d963485c" providerId="ADAL" clId="{82E9B3FA-EFB7-451B-ABE7-643F1CF897E4}" dt="2021-04-21T16:00:00.637" v="214"/>
          <ac:spMkLst>
            <pc:docMk/>
            <pc:sldMk cId="0" sldId="388"/>
            <ac:spMk id="29" creationId="{610662C2-6B5D-4892-A716-EFA6CC683257}"/>
          </ac:spMkLst>
        </pc:spChg>
        <pc:spChg chg="mod">
          <ac:chgData name="131633403@staff.integra.its.ac.id" userId="09574fc9-7f2a-46d4-a3fa-f039d963485c" providerId="ADAL" clId="{82E9B3FA-EFB7-451B-ABE7-643F1CF897E4}" dt="2021-04-21T16:00:00.637" v="214"/>
          <ac:spMkLst>
            <pc:docMk/>
            <pc:sldMk cId="0" sldId="388"/>
            <ac:spMk id="31" creationId="{168C638A-D7DD-4E8B-B9DE-50819F5F18BF}"/>
          </ac:spMkLst>
        </pc:spChg>
        <pc:spChg chg="mod">
          <ac:chgData name="131633403@staff.integra.its.ac.id" userId="09574fc9-7f2a-46d4-a3fa-f039d963485c" providerId="ADAL" clId="{82E9B3FA-EFB7-451B-ABE7-643F1CF897E4}" dt="2021-04-21T16:00:00.637" v="214"/>
          <ac:spMkLst>
            <pc:docMk/>
            <pc:sldMk cId="0" sldId="388"/>
            <ac:spMk id="32" creationId="{757377B6-908E-43FF-A501-939D293A22C1}"/>
          </ac:spMkLst>
        </pc:spChg>
        <pc:spChg chg="mod">
          <ac:chgData name="131633403@staff.integra.its.ac.id" userId="09574fc9-7f2a-46d4-a3fa-f039d963485c" providerId="ADAL" clId="{82E9B3FA-EFB7-451B-ABE7-643F1CF897E4}" dt="2021-04-21T16:00:00.637" v="214"/>
          <ac:spMkLst>
            <pc:docMk/>
            <pc:sldMk cId="0" sldId="388"/>
            <ac:spMk id="34" creationId="{F581D124-6008-4294-AC87-E8AFD43400FB}"/>
          </ac:spMkLst>
        </pc:spChg>
        <pc:grpChg chg="del">
          <ac:chgData name="131633403@staff.integra.its.ac.id" userId="09574fc9-7f2a-46d4-a3fa-f039d963485c" providerId="ADAL" clId="{82E9B3FA-EFB7-451B-ABE7-643F1CF897E4}" dt="2021-04-21T15:34:19.127" v="27" actId="478"/>
          <ac:grpSpMkLst>
            <pc:docMk/>
            <pc:sldMk cId="0" sldId="388"/>
            <ac:grpSpMk id="6" creationId="{10367095-17B5-418A-B464-9C518052E4CF}"/>
          </ac:grpSpMkLst>
        </pc:grpChg>
        <pc:grpChg chg="add del mod">
          <ac:chgData name="131633403@staff.integra.its.ac.id" userId="09574fc9-7f2a-46d4-a3fa-f039d963485c" providerId="ADAL" clId="{82E9B3FA-EFB7-451B-ABE7-643F1CF897E4}" dt="2021-04-21T15:43:12.946" v="102" actId="478"/>
          <ac:grpSpMkLst>
            <pc:docMk/>
            <pc:sldMk cId="0" sldId="388"/>
            <ac:grpSpMk id="14" creationId="{C37C3851-11B4-4E72-BEA0-FA254E8A8B0A}"/>
          </ac:grpSpMkLst>
        </pc:grpChg>
        <pc:grpChg chg="mod">
          <ac:chgData name="131633403@staff.integra.its.ac.id" userId="09574fc9-7f2a-46d4-a3fa-f039d963485c" providerId="ADAL" clId="{82E9B3FA-EFB7-451B-ABE7-643F1CF897E4}" dt="2021-04-21T15:37:04.987" v="54"/>
          <ac:grpSpMkLst>
            <pc:docMk/>
            <pc:sldMk cId="0" sldId="388"/>
            <ac:grpSpMk id="16" creationId="{0ECF9D7E-4F46-4067-9CC3-DED615BEA357}"/>
          </ac:grpSpMkLst>
        </pc:grpChg>
        <pc:grpChg chg="add del mod">
          <ac:chgData name="131633403@staff.integra.its.ac.id" userId="09574fc9-7f2a-46d4-a3fa-f039d963485c" providerId="ADAL" clId="{82E9B3FA-EFB7-451B-ABE7-643F1CF897E4}" dt="2021-04-21T15:58:35.541" v="187" actId="478"/>
          <ac:grpSpMkLst>
            <pc:docMk/>
            <pc:sldMk cId="0" sldId="388"/>
            <ac:grpSpMk id="21" creationId="{ECAC0D9B-7258-428A-AA69-DC90D756F407}"/>
          </ac:grpSpMkLst>
        </pc:grpChg>
        <pc:grpChg chg="mod">
          <ac:chgData name="131633403@staff.integra.its.ac.id" userId="09574fc9-7f2a-46d4-a3fa-f039d963485c" providerId="ADAL" clId="{82E9B3FA-EFB7-451B-ABE7-643F1CF897E4}" dt="2021-04-21T15:45:31.635" v="126"/>
          <ac:grpSpMkLst>
            <pc:docMk/>
            <pc:sldMk cId="0" sldId="388"/>
            <ac:grpSpMk id="23" creationId="{4D6A3445-653C-4944-A4C0-6F46030014E0}"/>
          </ac:grpSpMkLst>
        </pc:grpChg>
        <pc:grpChg chg="add mod">
          <ac:chgData name="131633403@staff.integra.its.ac.id" userId="09574fc9-7f2a-46d4-a3fa-f039d963485c" providerId="ADAL" clId="{82E9B3FA-EFB7-451B-ABE7-643F1CF897E4}" dt="2021-04-21T16:00:00.637" v="214"/>
          <ac:grpSpMkLst>
            <pc:docMk/>
            <pc:sldMk cId="0" sldId="388"/>
            <ac:grpSpMk id="28" creationId="{3266E54C-CC68-4DB5-8D64-FA6B466F33E2}"/>
          </ac:grpSpMkLst>
        </pc:grpChg>
        <pc:grpChg chg="mod">
          <ac:chgData name="131633403@staff.integra.its.ac.id" userId="09574fc9-7f2a-46d4-a3fa-f039d963485c" providerId="ADAL" clId="{82E9B3FA-EFB7-451B-ABE7-643F1CF897E4}" dt="2021-04-21T16:00:00.637" v="214"/>
          <ac:grpSpMkLst>
            <pc:docMk/>
            <pc:sldMk cId="0" sldId="388"/>
            <ac:grpSpMk id="30" creationId="{50A45579-D151-44D0-BD3C-089FA6B5E8C9}"/>
          </ac:grpSpMkLst>
        </pc:grpChg>
        <pc:picChg chg="mod">
          <ac:chgData name="131633403@staff.integra.its.ac.id" userId="09574fc9-7f2a-46d4-a3fa-f039d963485c" providerId="ADAL" clId="{82E9B3FA-EFB7-451B-ABE7-643F1CF897E4}" dt="2021-04-21T15:37:04.987" v="54"/>
          <ac:picMkLst>
            <pc:docMk/>
            <pc:sldMk cId="0" sldId="388"/>
            <ac:picMk id="19" creationId="{14706D81-F416-4AE1-A53F-0C9A3227DEAA}"/>
          </ac:picMkLst>
        </pc:picChg>
        <pc:picChg chg="mod">
          <ac:chgData name="131633403@staff.integra.its.ac.id" userId="09574fc9-7f2a-46d4-a3fa-f039d963485c" providerId="ADAL" clId="{82E9B3FA-EFB7-451B-ABE7-643F1CF897E4}" dt="2021-04-21T15:45:31.635" v="126"/>
          <ac:picMkLst>
            <pc:docMk/>
            <pc:sldMk cId="0" sldId="388"/>
            <ac:picMk id="26" creationId="{0358FDD8-B05E-4C86-95BF-868E9908427F}"/>
          </ac:picMkLst>
        </pc:picChg>
        <pc:picChg chg="mod">
          <ac:chgData name="131633403@staff.integra.its.ac.id" userId="09574fc9-7f2a-46d4-a3fa-f039d963485c" providerId="ADAL" clId="{82E9B3FA-EFB7-451B-ABE7-643F1CF897E4}" dt="2021-04-21T16:00:00.637" v="214"/>
          <ac:picMkLst>
            <pc:docMk/>
            <pc:sldMk cId="0" sldId="388"/>
            <ac:picMk id="33" creationId="{07650D8C-16FB-4BB9-95E4-0CAFA58AD83D}"/>
          </ac:picMkLst>
        </pc:picChg>
      </pc:sldChg>
      <pc:sldChg chg="addSp delSp modSp">
        <pc:chgData name="131633403@staff.integra.its.ac.id" userId="09574fc9-7f2a-46d4-a3fa-f039d963485c" providerId="ADAL" clId="{82E9B3FA-EFB7-451B-ABE7-643F1CF897E4}" dt="2021-04-21T16:00:02.206" v="215"/>
        <pc:sldMkLst>
          <pc:docMk/>
          <pc:sldMk cId="0" sldId="389"/>
        </pc:sldMkLst>
        <pc:spChg chg="mod">
          <ac:chgData name="131633403@staff.integra.its.ac.id" userId="09574fc9-7f2a-46d4-a3fa-f039d963485c" providerId="ADAL" clId="{82E9B3FA-EFB7-451B-ABE7-643F1CF897E4}" dt="2021-04-21T15:37:07.384" v="55"/>
          <ac:spMkLst>
            <pc:docMk/>
            <pc:sldMk cId="0" sldId="389"/>
            <ac:spMk id="14" creationId="{BBFEDAE1-76F2-40E8-A125-2C7791AB1B32}"/>
          </ac:spMkLst>
        </pc:spChg>
        <pc:spChg chg="mod">
          <ac:chgData name="131633403@staff.integra.its.ac.id" userId="09574fc9-7f2a-46d4-a3fa-f039d963485c" providerId="ADAL" clId="{82E9B3FA-EFB7-451B-ABE7-643F1CF897E4}" dt="2021-04-21T15:37:07.384" v="55"/>
          <ac:spMkLst>
            <pc:docMk/>
            <pc:sldMk cId="0" sldId="389"/>
            <ac:spMk id="16" creationId="{0A463D60-FA9A-43DC-AAB1-1F622412E8D6}"/>
          </ac:spMkLst>
        </pc:spChg>
        <pc:spChg chg="mod">
          <ac:chgData name="131633403@staff.integra.its.ac.id" userId="09574fc9-7f2a-46d4-a3fa-f039d963485c" providerId="ADAL" clId="{82E9B3FA-EFB7-451B-ABE7-643F1CF897E4}" dt="2021-04-21T15:37:07.384" v="55"/>
          <ac:spMkLst>
            <pc:docMk/>
            <pc:sldMk cId="0" sldId="389"/>
            <ac:spMk id="17" creationId="{3622C576-F94C-4921-9451-FBDAEF78259F}"/>
          </ac:spMkLst>
        </pc:spChg>
        <pc:spChg chg="mod">
          <ac:chgData name="131633403@staff.integra.its.ac.id" userId="09574fc9-7f2a-46d4-a3fa-f039d963485c" providerId="ADAL" clId="{82E9B3FA-EFB7-451B-ABE7-643F1CF897E4}" dt="2021-04-21T15:37:07.384" v="55"/>
          <ac:spMkLst>
            <pc:docMk/>
            <pc:sldMk cId="0" sldId="389"/>
            <ac:spMk id="19" creationId="{3CB3BD38-160D-47E1-9D07-718BB63DFCA8}"/>
          </ac:spMkLst>
        </pc:spChg>
        <pc:spChg chg="mod">
          <ac:chgData name="131633403@staff.integra.its.ac.id" userId="09574fc9-7f2a-46d4-a3fa-f039d963485c" providerId="ADAL" clId="{82E9B3FA-EFB7-451B-ABE7-643F1CF897E4}" dt="2021-04-21T15:45:33.706" v="127"/>
          <ac:spMkLst>
            <pc:docMk/>
            <pc:sldMk cId="0" sldId="389"/>
            <ac:spMk id="21" creationId="{0B73B205-C44C-40EC-9A65-9C55E2777BB7}"/>
          </ac:spMkLst>
        </pc:spChg>
        <pc:spChg chg="mod">
          <ac:chgData name="131633403@staff.integra.its.ac.id" userId="09574fc9-7f2a-46d4-a3fa-f039d963485c" providerId="ADAL" clId="{82E9B3FA-EFB7-451B-ABE7-643F1CF897E4}" dt="2021-04-21T15:45:33.706" v="127"/>
          <ac:spMkLst>
            <pc:docMk/>
            <pc:sldMk cId="0" sldId="389"/>
            <ac:spMk id="23" creationId="{834DDA82-3DA3-42A5-A1F5-7B69471C43E7}"/>
          </ac:spMkLst>
        </pc:spChg>
        <pc:spChg chg="mod">
          <ac:chgData name="131633403@staff.integra.its.ac.id" userId="09574fc9-7f2a-46d4-a3fa-f039d963485c" providerId="ADAL" clId="{82E9B3FA-EFB7-451B-ABE7-643F1CF897E4}" dt="2021-04-21T15:45:33.706" v="127"/>
          <ac:spMkLst>
            <pc:docMk/>
            <pc:sldMk cId="0" sldId="389"/>
            <ac:spMk id="24" creationId="{2A68393F-604A-472E-BF99-081F8896344C}"/>
          </ac:spMkLst>
        </pc:spChg>
        <pc:spChg chg="mod">
          <ac:chgData name="131633403@staff.integra.its.ac.id" userId="09574fc9-7f2a-46d4-a3fa-f039d963485c" providerId="ADAL" clId="{82E9B3FA-EFB7-451B-ABE7-643F1CF897E4}" dt="2021-04-21T15:45:33.706" v="127"/>
          <ac:spMkLst>
            <pc:docMk/>
            <pc:sldMk cId="0" sldId="389"/>
            <ac:spMk id="26" creationId="{5F48A8EA-4253-4C23-83D0-075D6DEBA3AC}"/>
          </ac:spMkLst>
        </pc:spChg>
        <pc:spChg chg="mod">
          <ac:chgData name="131633403@staff.integra.its.ac.id" userId="09574fc9-7f2a-46d4-a3fa-f039d963485c" providerId="ADAL" clId="{82E9B3FA-EFB7-451B-ABE7-643F1CF897E4}" dt="2021-04-21T16:00:02.206" v="215"/>
          <ac:spMkLst>
            <pc:docMk/>
            <pc:sldMk cId="0" sldId="389"/>
            <ac:spMk id="28" creationId="{E06B1735-AA83-4622-A705-245024531A2D}"/>
          </ac:spMkLst>
        </pc:spChg>
        <pc:spChg chg="mod">
          <ac:chgData name="131633403@staff.integra.its.ac.id" userId="09574fc9-7f2a-46d4-a3fa-f039d963485c" providerId="ADAL" clId="{82E9B3FA-EFB7-451B-ABE7-643F1CF897E4}" dt="2021-04-21T16:00:02.206" v="215"/>
          <ac:spMkLst>
            <pc:docMk/>
            <pc:sldMk cId="0" sldId="389"/>
            <ac:spMk id="30" creationId="{98A3E6A4-13EE-40C5-9379-0FC04E822EAA}"/>
          </ac:spMkLst>
        </pc:spChg>
        <pc:spChg chg="mod">
          <ac:chgData name="131633403@staff.integra.its.ac.id" userId="09574fc9-7f2a-46d4-a3fa-f039d963485c" providerId="ADAL" clId="{82E9B3FA-EFB7-451B-ABE7-643F1CF897E4}" dt="2021-04-21T16:00:02.206" v="215"/>
          <ac:spMkLst>
            <pc:docMk/>
            <pc:sldMk cId="0" sldId="389"/>
            <ac:spMk id="31" creationId="{8AC0EDC3-403A-42E9-A7C1-02978520AC2C}"/>
          </ac:spMkLst>
        </pc:spChg>
        <pc:spChg chg="mod">
          <ac:chgData name="131633403@staff.integra.its.ac.id" userId="09574fc9-7f2a-46d4-a3fa-f039d963485c" providerId="ADAL" clId="{82E9B3FA-EFB7-451B-ABE7-643F1CF897E4}" dt="2021-04-21T16:00:02.206" v="215"/>
          <ac:spMkLst>
            <pc:docMk/>
            <pc:sldMk cId="0" sldId="389"/>
            <ac:spMk id="33" creationId="{C8493872-A057-401F-8D8E-3F433D1325B3}"/>
          </ac:spMkLst>
        </pc:spChg>
        <pc:grpChg chg="del">
          <ac:chgData name="131633403@staff.integra.its.ac.id" userId="09574fc9-7f2a-46d4-a3fa-f039d963485c" providerId="ADAL" clId="{82E9B3FA-EFB7-451B-ABE7-643F1CF897E4}" dt="2021-04-21T15:34:23.859" v="28" actId="478"/>
          <ac:grpSpMkLst>
            <pc:docMk/>
            <pc:sldMk cId="0" sldId="389"/>
            <ac:grpSpMk id="5" creationId="{602BF8C3-1920-4DD1-B554-2B40E3A539F6}"/>
          </ac:grpSpMkLst>
        </pc:grpChg>
        <pc:grpChg chg="add del mod">
          <ac:chgData name="131633403@staff.integra.its.ac.id" userId="09574fc9-7f2a-46d4-a3fa-f039d963485c" providerId="ADAL" clId="{82E9B3FA-EFB7-451B-ABE7-643F1CF897E4}" dt="2021-04-21T15:43:20.263" v="103" actId="478"/>
          <ac:grpSpMkLst>
            <pc:docMk/>
            <pc:sldMk cId="0" sldId="389"/>
            <ac:grpSpMk id="13" creationId="{5B9E2D0A-990A-4047-A9D3-E160748CEE50}"/>
          </ac:grpSpMkLst>
        </pc:grpChg>
        <pc:grpChg chg="mod">
          <ac:chgData name="131633403@staff.integra.its.ac.id" userId="09574fc9-7f2a-46d4-a3fa-f039d963485c" providerId="ADAL" clId="{82E9B3FA-EFB7-451B-ABE7-643F1CF897E4}" dt="2021-04-21T15:37:07.384" v="55"/>
          <ac:grpSpMkLst>
            <pc:docMk/>
            <pc:sldMk cId="0" sldId="389"/>
            <ac:grpSpMk id="15" creationId="{20DE3D93-8887-4511-A20A-C6FFCB6567FA}"/>
          </ac:grpSpMkLst>
        </pc:grpChg>
        <pc:grpChg chg="add del mod">
          <ac:chgData name="131633403@staff.integra.its.ac.id" userId="09574fc9-7f2a-46d4-a3fa-f039d963485c" providerId="ADAL" clId="{82E9B3FA-EFB7-451B-ABE7-643F1CF897E4}" dt="2021-04-21T15:58:38.155" v="188" actId="478"/>
          <ac:grpSpMkLst>
            <pc:docMk/>
            <pc:sldMk cId="0" sldId="389"/>
            <ac:grpSpMk id="20" creationId="{D3241BF5-81EC-407B-9F6F-78FECFB597DC}"/>
          </ac:grpSpMkLst>
        </pc:grpChg>
        <pc:grpChg chg="mod">
          <ac:chgData name="131633403@staff.integra.its.ac.id" userId="09574fc9-7f2a-46d4-a3fa-f039d963485c" providerId="ADAL" clId="{82E9B3FA-EFB7-451B-ABE7-643F1CF897E4}" dt="2021-04-21T15:45:33.706" v="127"/>
          <ac:grpSpMkLst>
            <pc:docMk/>
            <pc:sldMk cId="0" sldId="389"/>
            <ac:grpSpMk id="22" creationId="{1AD66005-6606-4D49-8CC5-BE7D3E7D51CA}"/>
          </ac:grpSpMkLst>
        </pc:grpChg>
        <pc:grpChg chg="add mod">
          <ac:chgData name="131633403@staff.integra.its.ac.id" userId="09574fc9-7f2a-46d4-a3fa-f039d963485c" providerId="ADAL" clId="{82E9B3FA-EFB7-451B-ABE7-643F1CF897E4}" dt="2021-04-21T16:00:02.206" v="215"/>
          <ac:grpSpMkLst>
            <pc:docMk/>
            <pc:sldMk cId="0" sldId="389"/>
            <ac:grpSpMk id="27" creationId="{98A41D46-1900-4FA2-AB5A-0FD875707F74}"/>
          </ac:grpSpMkLst>
        </pc:grpChg>
        <pc:grpChg chg="mod">
          <ac:chgData name="131633403@staff.integra.its.ac.id" userId="09574fc9-7f2a-46d4-a3fa-f039d963485c" providerId="ADAL" clId="{82E9B3FA-EFB7-451B-ABE7-643F1CF897E4}" dt="2021-04-21T16:00:02.206" v="215"/>
          <ac:grpSpMkLst>
            <pc:docMk/>
            <pc:sldMk cId="0" sldId="389"/>
            <ac:grpSpMk id="29" creationId="{84B1B293-4FB2-4827-8598-E5E68425A032}"/>
          </ac:grpSpMkLst>
        </pc:grpChg>
        <pc:picChg chg="mod">
          <ac:chgData name="131633403@staff.integra.its.ac.id" userId="09574fc9-7f2a-46d4-a3fa-f039d963485c" providerId="ADAL" clId="{82E9B3FA-EFB7-451B-ABE7-643F1CF897E4}" dt="2021-04-21T15:37:07.384" v="55"/>
          <ac:picMkLst>
            <pc:docMk/>
            <pc:sldMk cId="0" sldId="389"/>
            <ac:picMk id="18" creationId="{F3FD1547-B575-4007-8991-35734DEEBB1E}"/>
          </ac:picMkLst>
        </pc:picChg>
        <pc:picChg chg="mod">
          <ac:chgData name="131633403@staff.integra.its.ac.id" userId="09574fc9-7f2a-46d4-a3fa-f039d963485c" providerId="ADAL" clId="{82E9B3FA-EFB7-451B-ABE7-643F1CF897E4}" dt="2021-04-21T15:45:33.706" v="127"/>
          <ac:picMkLst>
            <pc:docMk/>
            <pc:sldMk cId="0" sldId="389"/>
            <ac:picMk id="25" creationId="{98B037E7-52F8-4699-B194-C57F3E6BF8EA}"/>
          </ac:picMkLst>
        </pc:picChg>
        <pc:picChg chg="mod">
          <ac:chgData name="131633403@staff.integra.its.ac.id" userId="09574fc9-7f2a-46d4-a3fa-f039d963485c" providerId="ADAL" clId="{82E9B3FA-EFB7-451B-ABE7-643F1CF897E4}" dt="2021-04-21T16:00:02.206" v="215"/>
          <ac:picMkLst>
            <pc:docMk/>
            <pc:sldMk cId="0" sldId="389"/>
            <ac:picMk id="32" creationId="{2F18FA30-1013-4CCB-944E-52A561F0F72A}"/>
          </ac:picMkLst>
        </pc:picChg>
      </pc:sldChg>
      <pc:sldChg chg="addSp delSp modSp">
        <pc:chgData name="131633403@staff.integra.its.ac.id" userId="09574fc9-7f2a-46d4-a3fa-f039d963485c" providerId="ADAL" clId="{82E9B3FA-EFB7-451B-ABE7-643F1CF897E4}" dt="2021-04-21T16:00:04.791" v="216"/>
        <pc:sldMkLst>
          <pc:docMk/>
          <pc:sldMk cId="0" sldId="390"/>
        </pc:sldMkLst>
        <pc:spChg chg="mod">
          <ac:chgData name="131633403@staff.integra.its.ac.id" userId="09574fc9-7f2a-46d4-a3fa-f039d963485c" providerId="ADAL" clId="{82E9B3FA-EFB7-451B-ABE7-643F1CF897E4}" dt="2021-04-21T15:37:10.414" v="56"/>
          <ac:spMkLst>
            <pc:docMk/>
            <pc:sldMk cId="0" sldId="390"/>
            <ac:spMk id="14" creationId="{6ECD20B6-0DF9-45A3-92D6-D2D8B9551C65}"/>
          </ac:spMkLst>
        </pc:spChg>
        <pc:spChg chg="mod">
          <ac:chgData name="131633403@staff.integra.its.ac.id" userId="09574fc9-7f2a-46d4-a3fa-f039d963485c" providerId="ADAL" clId="{82E9B3FA-EFB7-451B-ABE7-643F1CF897E4}" dt="2021-04-21T15:37:10.414" v="56"/>
          <ac:spMkLst>
            <pc:docMk/>
            <pc:sldMk cId="0" sldId="390"/>
            <ac:spMk id="16" creationId="{27E530B2-8E12-4315-BFDD-2F3E3BAD0167}"/>
          </ac:spMkLst>
        </pc:spChg>
        <pc:spChg chg="mod">
          <ac:chgData name="131633403@staff.integra.its.ac.id" userId="09574fc9-7f2a-46d4-a3fa-f039d963485c" providerId="ADAL" clId="{82E9B3FA-EFB7-451B-ABE7-643F1CF897E4}" dt="2021-04-21T15:37:10.414" v="56"/>
          <ac:spMkLst>
            <pc:docMk/>
            <pc:sldMk cId="0" sldId="390"/>
            <ac:spMk id="17" creationId="{2DCD3252-47E5-4D4F-A2C5-382F0083D926}"/>
          </ac:spMkLst>
        </pc:spChg>
        <pc:spChg chg="mod">
          <ac:chgData name="131633403@staff.integra.its.ac.id" userId="09574fc9-7f2a-46d4-a3fa-f039d963485c" providerId="ADAL" clId="{82E9B3FA-EFB7-451B-ABE7-643F1CF897E4}" dt="2021-04-21T15:37:10.414" v="56"/>
          <ac:spMkLst>
            <pc:docMk/>
            <pc:sldMk cId="0" sldId="390"/>
            <ac:spMk id="19" creationId="{0D3E7DAD-261D-42C6-A1A7-0027309A54F4}"/>
          </ac:spMkLst>
        </pc:spChg>
        <pc:spChg chg="mod">
          <ac:chgData name="131633403@staff.integra.its.ac.id" userId="09574fc9-7f2a-46d4-a3fa-f039d963485c" providerId="ADAL" clId="{82E9B3FA-EFB7-451B-ABE7-643F1CF897E4}" dt="2021-04-21T15:58:40.112" v="189" actId="1076"/>
          <ac:spMkLst>
            <pc:docMk/>
            <pc:sldMk cId="0" sldId="390"/>
            <ac:spMk id="21" creationId="{526585B1-EB2F-40BF-BB8B-2E51AEEDD926}"/>
          </ac:spMkLst>
        </pc:spChg>
        <pc:spChg chg="mod">
          <ac:chgData name="131633403@staff.integra.its.ac.id" userId="09574fc9-7f2a-46d4-a3fa-f039d963485c" providerId="ADAL" clId="{82E9B3FA-EFB7-451B-ABE7-643F1CF897E4}" dt="2021-04-21T15:58:40.112" v="189" actId="1076"/>
          <ac:spMkLst>
            <pc:docMk/>
            <pc:sldMk cId="0" sldId="390"/>
            <ac:spMk id="23" creationId="{C078DFDC-909A-435A-B0BD-70B503823E6D}"/>
          </ac:spMkLst>
        </pc:spChg>
        <pc:spChg chg="mod">
          <ac:chgData name="131633403@staff.integra.its.ac.id" userId="09574fc9-7f2a-46d4-a3fa-f039d963485c" providerId="ADAL" clId="{82E9B3FA-EFB7-451B-ABE7-643F1CF897E4}" dt="2021-04-21T15:58:40.112" v="189" actId="1076"/>
          <ac:spMkLst>
            <pc:docMk/>
            <pc:sldMk cId="0" sldId="390"/>
            <ac:spMk id="24" creationId="{91F3577B-52C8-4EF3-8099-B86C2447065C}"/>
          </ac:spMkLst>
        </pc:spChg>
        <pc:spChg chg="mod">
          <ac:chgData name="131633403@staff.integra.its.ac.id" userId="09574fc9-7f2a-46d4-a3fa-f039d963485c" providerId="ADAL" clId="{82E9B3FA-EFB7-451B-ABE7-643F1CF897E4}" dt="2021-04-21T15:58:40.112" v="189" actId="1076"/>
          <ac:spMkLst>
            <pc:docMk/>
            <pc:sldMk cId="0" sldId="390"/>
            <ac:spMk id="26" creationId="{AA3B90E2-C688-4538-B4F3-571B125BEF04}"/>
          </ac:spMkLst>
        </pc:spChg>
        <pc:spChg chg="mod">
          <ac:chgData name="131633403@staff.integra.its.ac.id" userId="09574fc9-7f2a-46d4-a3fa-f039d963485c" providerId="ADAL" clId="{82E9B3FA-EFB7-451B-ABE7-643F1CF897E4}" dt="2021-04-21T16:00:04.791" v="216"/>
          <ac:spMkLst>
            <pc:docMk/>
            <pc:sldMk cId="0" sldId="390"/>
            <ac:spMk id="28" creationId="{6692E0DC-E946-44CC-B3D0-F940F07C599E}"/>
          </ac:spMkLst>
        </pc:spChg>
        <pc:spChg chg="mod">
          <ac:chgData name="131633403@staff.integra.its.ac.id" userId="09574fc9-7f2a-46d4-a3fa-f039d963485c" providerId="ADAL" clId="{82E9B3FA-EFB7-451B-ABE7-643F1CF897E4}" dt="2021-04-21T16:00:04.791" v="216"/>
          <ac:spMkLst>
            <pc:docMk/>
            <pc:sldMk cId="0" sldId="390"/>
            <ac:spMk id="30" creationId="{3A6147C6-CFC8-4EA9-9C0B-6E5D3F7DADC8}"/>
          </ac:spMkLst>
        </pc:spChg>
        <pc:spChg chg="mod">
          <ac:chgData name="131633403@staff.integra.its.ac.id" userId="09574fc9-7f2a-46d4-a3fa-f039d963485c" providerId="ADAL" clId="{82E9B3FA-EFB7-451B-ABE7-643F1CF897E4}" dt="2021-04-21T16:00:04.791" v="216"/>
          <ac:spMkLst>
            <pc:docMk/>
            <pc:sldMk cId="0" sldId="390"/>
            <ac:spMk id="31" creationId="{CA1B329F-DE30-44F3-AE49-E1BDA0780828}"/>
          </ac:spMkLst>
        </pc:spChg>
        <pc:spChg chg="mod">
          <ac:chgData name="131633403@staff.integra.its.ac.id" userId="09574fc9-7f2a-46d4-a3fa-f039d963485c" providerId="ADAL" clId="{82E9B3FA-EFB7-451B-ABE7-643F1CF897E4}" dt="2021-04-21T16:00:04.791" v="216"/>
          <ac:spMkLst>
            <pc:docMk/>
            <pc:sldMk cId="0" sldId="390"/>
            <ac:spMk id="33" creationId="{8E144BF8-97D3-468C-9CD6-C327F5F9E51C}"/>
          </ac:spMkLst>
        </pc:spChg>
        <pc:grpChg chg="del">
          <ac:chgData name="131633403@staff.integra.its.ac.id" userId="09574fc9-7f2a-46d4-a3fa-f039d963485c" providerId="ADAL" clId="{82E9B3FA-EFB7-451B-ABE7-643F1CF897E4}" dt="2021-04-21T15:34:29.195" v="29" actId="478"/>
          <ac:grpSpMkLst>
            <pc:docMk/>
            <pc:sldMk cId="0" sldId="390"/>
            <ac:grpSpMk id="5" creationId="{293BE7C8-1328-4833-8561-C07F5AC2F24C}"/>
          </ac:grpSpMkLst>
        </pc:grpChg>
        <pc:grpChg chg="add del mod">
          <ac:chgData name="131633403@staff.integra.its.ac.id" userId="09574fc9-7f2a-46d4-a3fa-f039d963485c" providerId="ADAL" clId="{82E9B3FA-EFB7-451B-ABE7-643F1CF897E4}" dt="2021-04-21T15:43:45.177" v="104" actId="478"/>
          <ac:grpSpMkLst>
            <pc:docMk/>
            <pc:sldMk cId="0" sldId="390"/>
            <ac:grpSpMk id="13" creationId="{B48B5EC5-0E3E-4483-ADCD-11522CA04822}"/>
          </ac:grpSpMkLst>
        </pc:grpChg>
        <pc:grpChg chg="mod">
          <ac:chgData name="131633403@staff.integra.its.ac.id" userId="09574fc9-7f2a-46d4-a3fa-f039d963485c" providerId="ADAL" clId="{82E9B3FA-EFB7-451B-ABE7-643F1CF897E4}" dt="2021-04-21T15:37:10.414" v="56"/>
          <ac:grpSpMkLst>
            <pc:docMk/>
            <pc:sldMk cId="0" sldId="390"/>
            <ac:grpSpMk id="15" creationId="{1D909F5B-2CB2-498D-9883-EBA38AF8238A}"/>
          </ac:grpSpMkLst>
        </pc:grpChg>
        <pc:grpChg chg="add del mod">
          <ac:chgData name="131633403@staff.integra.its.ac.id" userId="09574fc9-7f2a-46d4-a3fa-f039d963485c" providerId="ADAL" clId="{82E9B3FA-EFB7-451B-ABE7-643F1CF897E4}" dt="2021-04-21T15:58:40.597" v="190" actId="478"/>
          <ac:grpSpMkLst>
            <pc:docMk/>
            <pc:sldMk cId="0" sldId="390"/>
            <ac:grpSpMk id="20" creationId="{EF64AB68-BA69-4C0D-BACA-3509461E59AD}"/>
          </ac:grpSpMkLst>
        </pc:grpChg>
        <pc:grpChg chg="mod">
          <ac:chgData name="131633403@staff.integra.its.ac.id" userId="09574fc9-7f2a-46d4-a3fa-f039d963485c" providerId="ADAL" clId="{82E9B3FA-EFB7-451B-ABE7-643F1CF897E4}" dt="2021-04-21T15:58:40.112" v="189" actId="1076"/>
          <ac:grpSpMkLst>
            <pc:docMk/>
            <pc:sldMk cId="0" sldId="390"/>
            <ac:grpSpMk id="22" creationId="{D0A45A48-E72C-4B96-AC34-203F709D2F50}"/>
          </ac:grpSpMkLst>
        </pc:grpChg>
        <pc:grpChg chg="add mod">
          <ac:chgData name="131633403@staff.integra.its.ac.id" userId="09574fc9-7f2a-46d4-a3fa-f039d963485c" providerId="ADAL" clId="{82E9B3FA-EFB7-451B-ABE7-643F1CF897E4}" dt="2021-04-21T16:00:04.791" v="216"/>
          <ac:grpSpMkLst>
            <pc:docMk/>
            <pc:sldMk cId="0" sldId="390"/>
            <ac:grpSpMk id="27" creationId="{663D21BC-63F1-4DCC-8B27-A6F8F67B1C1F}"/>
          </ac:grpSpMkLst>
        </pc:grpChg>
        <pc:grpChg chg="mod">
          <ac:chgData name="131633403@staff.integra.its.ac.id" userId="09574fc9-7f2a-46d4-a3fa-f039d963485c" providerId="ADAL" clId="{82E9B3FA-EFB7-451B-ABE7-643F1CF897E4}" dt="2021-04-21T16:00:04.791" v="216"/>
          <ac:grpSpMkLst>
            <pc:docMk/>
            <pc:sldMk cId="0" sldId="390"/>
            <ac:grpSpMk id="29" creationId="{9162C1D1-31AC-4DD9-A9B8-4D68DC57A3FC}"/>
          </ac:grpSpMkLst>
        </pc:grpChg>
        <pc:picChg chg="mod">
          <ac:chgData name="131633403@staff.integra.its.ac.id" userId="09574fc9-7f2a-46d4-a3fa-f039d963485c" providerId="ADAL" clId="{82E9B3FA-EFB7-451B-ABE7-643F1CF897E4}" dt="2021-04-21T15:37:10.414" v="56"/>
          <ac:picMkLst>
            <pc:docMk/>
            <pc:sldMk cId="0" sldId="390"/>
            <ac:picMk id="18" creationId="{FC99C651-3D5F-4087-8345-7F0D5D705AF7}"/>
          </ac:picMkLst>
        </pc:picChg>
        <pc:picChg chg="mod">
          <ac:chgData name="131633403@staff.integra.its.ac.id" userId="09574fc9-7f2a-46d4-a3fa-f039d963485c" providerId="ADAL" clId="{82E9B3FA-EFB7-451B-ABE7-643F1CF897E4}" dt="2021-04-21T15:58:40.112" v="189" actId="1076"/>
          <ac:picMkLst>
            <pc:docMk/>
            <pc:sldMk cId="0" sldId="390"/>
            <ac:picMk id="25" creationId="{64BC2C88-7413-465B-B7D4-6F15DFF308DA}"/>
          </ac:picMkLst>
        </pc:picChg>
        <pc:picChg chg="mod">
          <ac:chgData name="131633403@staff.integra.its.ac.id" userId="09574fc9-7f2a-46d4-a3fa-f039d963485c" providerId="ADAL" clId="{82E9B3FA-EFB7-451B-ABE7-643F1CF897E4}" dt="2021-04-21T16:00:04.791" v="216"/>
          <ac:picMkLst>
            <pc:docMk/>
            <pc:sldMk cId="0" sldId="390"/>
            <ac:picMk id="32" creationId="{82545ED5-A0B0-4EE4-878C-0850D387DBF5}"/>
          </ac:picMkLst>
        </pc:picChg>
      </pc:sldChg>
      <pc:sldChg chg="addSp delSp modSp">
        <pc:chgData name="131633403@staff.integra.its.ac.id" userId="09574fc9-7f2a-46d4-a3fa-f039d963485c" providerId="ADAL" clId="{82E9B3FA-EFB7-451B-ABE7-643F1CF897E4}" dt="2021-04-21T16:00:06.492" v="217"/>
        <pc:sldMkLst>
          <pc:docMk/>
          <pc:sldMk cId="0" sldId="391"/>
        </pc:sldMkLst>
        <pc:spChg chg="mod">
          <ac:chgData name="131633403@staff.integra.its.ac.id" userId="09574fc9-7f2a-46d4-a3fa-f039d963485c" providerId="ADAL" clId="{82E9B3FA-EFB7-451B-ABE7-643F1CF897E4}" dt="2021-04-21T15:37:13.293" v="57"/>
          <ac:spMkLst>
            <pc:docMk/>
            <pc:sldMk cId="0" sldId="391"/>
            <ac:spMk id="14" creationId="{24BE33B5-0D93-41F4-A6E2-CBC3A0910B06}"/>
          </ac:spMkLst>
        </pc:spChg>
        <pc:spChg chg="mod">
          <ac:chgData name="131633403@staff.integra.its.ac.id" userId="09574fc9-7f2a-46d4-a3fa-f039d963485c" providerId="ADAL" clId="{82E9B3FA-EFB7-451B-ABE7-643F1CF897E4}" dt="2021-04-21T15:37:13.293" v="57"/>
          <ac:spMkLst>
            <pc:docMk/>
            <pc:sldMk cId="0" sldId="391"/>
            <ac:spMk id="16" creationId="{876AB776-C523-4AAB-9D95-CE4AFF752CB9}"/>
          </ac:spMkLst>
        </pc:spChg>
        <pc:spChg chg="mod">
          <ac:chgData name="131633403@staff.integra.its.ac.id" userId="09574fc9-7f2a-46d4-a3fa-f039d963485c" providerId="ADAL" clId="{82E9B3FA-EFB7-451B-ABE7-643F1CF897E4}" dt="2021-04-21T15:37:13.293" v="57"/>
          <ac:spMkLst>
            <pc:docMk/>
            <pc:sldMk cId="0" sldId="391"/>
            <ac:spMk id="17" creationId="{DD09EEF2-7FE0-48F7-A682-4E686A1D0622}"/>
          </ac:spMkLst>
        </pc:spChg>
        <pc:spChg chg="mod">
          <ac:chgData name="131633403@staff.integra.its.ac.id" userId="09574fc9-7f2a-46d4-a3fa-f039d963485c" providerId="ADAL" clId="{82E9B3FA-EFB7-451B-ABE7-643F1CF897E4}" dt="2021-04-21T15:37:13.293" v="57"/>
          <ac:spMkLst>
            <pc:docMk/>
            <pc:sldMk cId="0" sldId="391"/>
            <ac:spMk id="19" creationId="{8D615050-BF04-4965-BFE2-BB2CC5C91CAA}"/>
          </ac:spMkLst>
        </pc:spChg>
        <pc:spChg chg="mod">
          <ac:chgData name="131633403@staff.integra.its.ac.id" userId="09574fc9-7f2a-46d4-a3fa-f039d963485c" providerId="ADAL" clId="{82E9B3FA-EFB7-451B-ABE7-643F1CF897E4}" dt="2021-04-21T15:45:38.485" v="129"/>
          <ac:spMkLst>
            <pc:docMk/>
            <pc:sldMk cId="0" sldId="391"/>
            <ac:spMk id="21" creationId="{B3819840-630C-401A-AF5F-5A582B13FF73}"/>
          </ac:spMkLst>
        </pc:spChg>
        <pc:spChg chg="mod">
          <ac:chgData name="131633403@staff.integra.its.ac.id" userId="09574fc9-7f2a-46d4-a3fa-f039d963485c" providerId="ADAL" clId="{82E9B3FA-EFB7-451B-ABE7-643F1CF897E4}" dt="2021-04-21T15:45:38.485" v="129"/>
          <ac:spMkLst>
            <pc:docMk/>
            <pc:sldMk cId="0" sldId="391"/>
            <ac:spMk id="23" creationId="{E98F8B84-1FEE-40C3-8C8C-F098D6BD38FC}"/>
          </ac:spMkLst>
        </pc:spChg>
        <pc:spChg chg="mod">
          <ac:chgData name="131633403@staff.integra.its.ac.id" userId="09574fc9-7f2a-46d4-a3fa-f039d963485c" providerId="ADAL" clId="{82E9B3FA-EFB7-451B-ABE7-643F1CF897E4}" dt="2021-04-21T15:45:38.485" v="129"/>
          <ac:spMkLst>
            <pc:docMk/>
            <pc:sldMk cId="0" sldId="391"/>
            <ac:spMk id="24" creationId="{A3ABE28C-2234-48C2-82F4-1EFC51A62B4C}"/>
          </ac:spMkLst>
        </pc:spChg>
        <pc:spChg chg="mod">
          <ac:chgData name="131633403@staff.integra.its.ac.id" userId="09574fc9-7f2a-46d4-a3fa-f039d963485c" providerId="ADAL" clId="{82E9B3FA-EFB7-451B-ABE7-643F1CF897E4}" dt="2021-04-21T15:45:38.485" v="129"/>
          <ac:spMkLst>
            <pc:docMk/>
            <pc:sldMk cId="0" sldId="391"/>
            <ac:spMk id="26" creationId="{52D4910F-21E1-4D0C-93A5-AB072E98EFA7}"/>
          </ac:spMkLst>
        </pc:spChg>
        <pc:spChg chg="mod">
          <ac:chgData name="131633403@staff.integra.its.ac.id" userId="09574fc9-7f2a-46d4-a3fa-f039d963485c" providerId="ADAL" clId="{82E9B3FA-EFB7-451B-ABE7-643F1CF897E4}" dt="2021-04-21T16:00:06.492" v="217"/>
          <ac:spMkLst>
            <pc:docMk/>
            <pc:sldMk cId="0" sldId="391"/>
            <ac:spMk id="28" creationId="{CAA4EF48-BB60-4238-A5AB-5938C139364A}"/>
          </ac:spMkLst>
        </pc:spChg>
        <pc:spChg chg="mod">
          <ac:chgData name="131633403@staff.integra.its.ac.id" userId="09574fc9-7f2a-46d4-a3fa-f039d963485c" providerId="ADAL" clId="{82E9B3FA-EFB7-451B-ABE7-643F1CF897E4}" dt="2021-04-21T16:00:06.492" v="217"/>
          <ac:spMkLst>
            <pc:docMk/>
            <pc:sldMk cId="0" sldId="391"/>
            <ac:spMk id="30" creationId="{5FFEA461-A8BB-433F-9B69-5598A852FA58}"/>
          </ac:spMkLst>
        </pc:spChg>
        <pc:spChg chg="mod">
          <ac:chgData name="131633403@staff.integra.its.ac.id" userId="09574fc9-7f2a-46d4-a3fa-f039d963485c" providerId="ADAL" clId="{82E9B3FA-EFB7-451B-ABE7-643F1CF897E4}" dt="2021-04-21T16:00:06.492" v="217"/>
          <ac:spMkLst>
            <pc:docMk/>
            <pc:sldMk cId="0" sldId="391"/>
            <ac:spMk id="31" creationId="{2ED8B1CC-1258-4906-B02B-8829782E95F9}"/>
          </ac:spMkLst>
        </pc:spChg>
        <pc:spChg chg="mod">
          <ac:chgData name="131633403@staff.integra.its.ac.id" userId="09574fc9-7f2a-46d4-a3fa-f039d963485c" providerId="ADAL" clId="{82E9B3FA-EFB7-451B-ABE7-643F1CF897E4}" dt="2021-04-21T16:00:06.492" v="217"/>
          <ac:spMkLst>
            <pc:docMk/>
            <pc:sldMk cId="0" sldId="391"/>
            <ac:spMk id="33" creationId="{2680FB9E-940E-4CA8-9207-25A203D7882D}"/>
          </ac:spMkLst>
        </pc:spChg>
        <pc:spChg chg="mod">
          <ac:chgData name="131633403@staff.integra.its.ac.id" userId="09574fc9-7f2a-46d4-a3fa-f039d963485c" providerId="ADAL" clId="{82E9B3FA-EFB7-451B-ABE7-643F1CF897E4}" dt="2021-04-21T15:34:34.537" v="31" actId="1076"/>
          <ac:spMkLst>
            <pc:docMk/>
            <pc:sldMk cId="0" sldId="391"/>
            <ac:spMk id="28675" creationId="{A0E5174D-5D9E-455B-A167-A4358D0344EB}"/>
          </ac:spMkLst>
        </pc:spChg>
        <pc:grpChg chg="del">
          <ac:chgData name="131633403@staff.integra.its.ac.id" userId="09574fc9-7f2a-46d4-a3fa-f039d963485c" providerId="ADAL" clId="{82E9B3FA-EFB7-451B-ABE7-643F1CF897E4}" dt="2021-04-21T15:34:39.182" v="32" actId="478"/>
          <ac:grpSpMkLst>
            <pc:docMk/>
            <pc:sldMk cId="0" sldId="391"/>
            <ac:grpSpMk id="5" creationId="{A04DCDE4-B072-4D78-9F12-F62AD5BC6A9F}"/>
          </ac:grpSpMkLst>
        </pc:grpChg>
        <pc:grpChg chg="add del mod">
          <ac:chgData name="131633403@staff.integra.its.ac.id" userId="09574fc9-7f2a-46d4-a3fa-f039d963485c" providerId="ADAL" clId="{82E9B3FA-EFB7-451B-ABE7-643F1CF897E4}" dt="2021-04-21T15:43:51.620" v="105" actId="478"/>
          <ac:grpSpMkLst>
            <pc:docMk/>
            <pc:sldMk cId="0" sldId="391"/>
            <ac:grpSpMk id="13" creationId="{7487160C-B724-4840-BB7E-CC00CE1D4528}"/>
          </ac:grpSpMkLst>
        </pc:grpChg>
        <pc:grpChg chg="mod">
          <ac:chgData name="131633403@staff.integra.its.ac.id" userId="09574fc9-7f2a-46d4-a3fa-f039d963485c" providerId="ADAL" clId="{82E9B3FA-EFB7-451B-ABE7-643F1CF897E4}" dt="2021-04-21T15:37:13.293" v="57"/>
          <ac:grpSpMkLst>
            <pc:docMk/>
            <pc:sldMk cId="0" sldId="391"/>
            <ac:grpSpMk id="15" creationId="{85272BEC-6C93-475B-BEF3-65A11565E0E7}"/>
          </ac:grpSpMkLst>
        </pc:grpChg>
        <pc:grpChg chg="add del mod">
          <ac:chgData name="131633403@staff.integra.its.ac.id" userId="09574fc9-7f2a-46d4-a3fa-f039d963485c" providerId="ADAL" clId="{82E9B3FA-EFB7-451B-ABE7-643F1CF897E4}" dt="2021-04-21T15:58:44.988" v="191" actId="478"/>
          <ac:grpSpMkLst>
            <pc:docMk/>
            <pc:sldMk cId="0" sldId="391"/>
            <ac:grpSpMk id="20" creationId="{0BCAE8EA-F5BD-41A1-BC09-FEB01A164AD2}"/>
          </ac:grpSpMkLst>
        </pc:grpChg>
        <pc:grpChg chg="mod">
          <ac:chgData name="131633403@staff.integra.its.ac.id" userId="09574fc9-7f2a-46d4-a3fa-f039d963485c" providerId="ADAL" clId="{82E9B3FA-EFB7-451B-ABE7-643F1CF897E4}" dt="2021-04-21T15:45:38.485" v="129"/>
          <ac:grpSpMkLst>
            <pc:docMk/>
            <pc:sldMk cId="0" sldId="391"/>
            <ac:grpSpMk id="22" creationId="{B1C88CD2-AFF5-4ADB-928C-80CD2E1B3407}"/>
          </ac:grpSpMkLst>
        </pc:grpChg>
        <pc:grpChg chg="add mod">
          <ac:chgData name="131633403@staff.integra.its.ac.id" userId="09574fc9-7f2a-46d4-a3fa-f039d963485c" providerId="ADAL" clId="{82E9B3FA-EFB7-451B-ABE7-643F1CF897E4}" dt="2021-04-21T16:00:06.492" v="217"/>
          <ac:grpSpMkLst>
            <pc:docMk/>
            <pc:sldMk cId="0" sldId="391"/>
            <ac:grpSpMk id="27" creationId="{ECECCE9D-5394-4BD1-A2F4-80D3914DB32D}"/>
          </ac:grpSpMkLst>
        </pc:grpChg>
        <pc:grpChg chg="mod">
          <ac:chgData name="131633403@staff.integra.its.ac.id" userId="09574fc9-7f2a-46d4-a3fa-f039d963485c" providerId="ADAL" clId="{82E9B3FA-EFB7-451B-ABE7-643F1CF897E4}" dt="2021-04-21T16:00:06.492" v="217"/>
          <ac:grpSpMkLst>
            <pc:docMk/>
            <pc:sldMk cId="0" sldId="391"/>
            <ac:grpSpMk id="29" creationId="{D7A53886-1553-4A31-97D6-13E513792E4E}"/>
          </ac:grpSpMkLst>
        </pc:grpChg>
        <pc:picChg chg="mod">
          <ac:chgData name="131633403@staff.integra.its.ac.id" userId="09574fc9-7f2a-46d4-a3fa-f039d963485c" providerId="ADAL" clId="{82E9B3FA-EFB7-451B-ABE7-643F1CF897E4}" dt="2021-04-21T15:37:13.293" v="57"/>
          <ac:picMkLst>
            <pc:docMk/>
            <pc:sldMk cId="0" sldId="391"/>
            <ac:picMk id="18" creationId="{A43F0D91-8BC4-461A-97A8-2B58558DFCFD}"/>
          </ac:picMkLst>
        </pc:picChg>
        <pc:picChg chg="mod">
          <ac:chgData name="131633403@staff.integra.its.ac.id" userId="09574fc9-7f2a-46d4-a3fa-f039d963485c" providerId="ADAL" clId="{82E9B3FA-EFB7-451B-ABE7-643F1CF897E4}" dt="2021-04-21T15:45:38.485" v="129"/>
          <ac:picMkLst>
            <pc:docMk/>
            <pc:sldMk cId="0" sldId="391"/>
            <ac:picMk id="25" creationId="{FCE7B1FC-A520-4EA9-B78C-57809D834D29}"/>
          </ac:picMkLst>
        </pc:picChg>
        <pc:picChg chg="mod">
          <ac:chgData name="131633403@staff.integra.its.ac.id" userId="09574fc9-7f2a-46d4-a3fa-f039d963485c" providerId="ADAL" clId="{82E9B3FA-EFB7-451B-ABE7-643F1CF897E4}" dt="2021-04-21T16:00:06.492" v="217"/>
          <ac:picMkLst>
            <pc:docMk/>
            <pc:sldMk cId="0" sldId="391"/>
            <ac:picMk id="32" creationId="{F82CB096-5052-426C-A12B-ED9B49170165}"/>
          </ac:picMkLst>
        </pc:picChg>
      </pc:sldChg>
      <pc:sldChg chg="addSp delSp modSp">
        <pc:chgData name="131633403@staff.integra.its.ac.id" userId="09574fc9-7f2a-46d4-a3fa-f039d963485c" providerId="ADAL" clId="{82E9B3FA-EFB7-451B-ABE7-643F1CF897E4}" dt="2021-04-21T16:00:08.133" v="218"/>
        <pc:sldMkLst>
          <pc:docMk/>
          <pc:sldMk cId="0" sldId="392"/>
        </pc:sldMkLst>
        <pc:spChg chg="mod">
          <ac:chgData name="131633403@staff.integra.its.ac.id" userId="09574fc9-7f2a-46d4-a3fa-f039d963485c" providerId="ADAL" clId="{82E9B3FA-EFB7-451B-ABE7-643F1CF897E4}" dt="2021-04-21T15:37:16.298" v="58"/>
          <ac:spMkLst>
            <pc:docMk/>
            <pc:sldMk cId="0" sldId="392"/>
            <ac:spMk id="14" creationId="{6E39CF15-4407-4F3E-8121-ADD500F3F1A6}"/>
          </ac:spMkLst>
        </pc:spChg>
        <pc:spChg chg="mod">
          <ac:chgData name="131633403@staff.integra.its.ac.id" userId="09574fc9-7f2a-46d4-a3fa-f039d963485c" providerId="ADAL" clId="{82E9B3FA-EFB7-451B-ABE7-643F1CF897E4}" dt="2021-04-21T15:37:16.298" v="58"/>
          <ac:spMkLst>
            <pc:docMk/>
            <pc:sldMk cId="0" sldId="392"/>
            <ac:spMk id="16" creationId="{C6B6983F-6B35-43ED-9956-BA64FAB5CB9A}"/>
          </ac:spMkLst>
        </pc:spChg>
        <pc:spChg chg="mod">
          <ac:chgData name="131633403@staff.integra.its.ac.id" userId="09574fc9-7f2a-46d4-a3fa-f039d963485c" providerId="ADAL" clId="{82E9B3FA-EFB7-451B-ABE7-643F1CF897E4}" dt="2021-04-21T15:37:16.298" v="58"/>
          <ac:spMkLst>
            <pc:docMk/>
            <pc:sldMk cId="0" sldId="392"/>
            <ac:spMk id="17" creationId="{D4F6CFC2-E32C-4350-861A-E0FA1784FFDB}"/>
          </ac:spMkLst>
        </pc:spChg>
        <pc:spChg chg="mod">
          <ac:chgData name="131633403@staff.integra.its.ac.id" userId="09574fc9-7f2a-46d4-a3fa-f039d963485c" providerId="ADAL" clId="{82E9B3FA-EFB7-451B-ABE7-643F1CF897E4}" dt="2021-04-21T15:37:16.298" v="58"/>
          <ac:spMkLst>
            <pc:docMk/>
            <pc:sldMk cId="0" sldId="392"/>
            <ac:spMk id="19" creationId="{50E4BC20-1B0E-4145-9969-A692C71A55C7}"/>
          </ac:spMkLst>
        </pc:spChg>
        <pc:spChg chg="mod">
          <ac:chgData name="131633403@staff.integra.its.ac.id" userId="09574fc9-7f2a-46d4-a3fa-f039d963485c" providerId="ADAL" clId="{82E9B3FA-EFB7-451B-ABE7-643F1CF897E4}" dt="2021-04-21T15:45:40.547" v="130"/>
          <ac:spMkLst>
            <pc:docMk/>
            <pc:sldMk cId="0" sldId="392"/>
            <ac:spMk id="21" creationId="{EB216F6E-6695-44C2-980E-3BFD694F9B5B}"/>
          </ac:spMkLst>
        </pc:spChg>
        <pc:spChg chg="mod">
          <ac:chgData name="131633403@staff.integra.its.ac.id" userId="09574fc9-7f2a-46d4-a3fa-f039d963485c" providerId="ADAL" clId="{82E9B3FA-EFB7-451B-ABE7-643F1CF897E4}" dt="2021-04-21T15:45:40.547" v="130"/>
          <ac:spMkLst>
            <pc:docMk/>
            <pc:sldMk cId="0" sldId="392"/>
            <ac:spMk id="23" creationId="{3CEDA96B-FF79-4873-8461-9D1C8B51FA93}"/>
          </ac:spMkLst>
        </pc:spChg>
        <pc:spChg chg="mod">
          <ac:chgData name="131633403@staff.integra.its.ac.id" userId="09574fc9-7f2a-46d4-a3fa-f039d963485c" providerId="ADAL" clId="{82E9B3FA-EFB7-451B-ABE7-643F1CF897E4}" dt="2021-04-21T15:45:40.547" v="130"/>
          <ac:spMkLst>
            <pc:docMk/>
            <pc:sldMk cId="0" sldId="392"/>
            <ac:spMk id="24" creationId="{2A7D5F1D-637E-431A-9D25-1835296F2A48}"/>
          </ac:spMkLst>
        </pc:spChg>
        <pc:spChg chg="mod">
          <ac:chgData name="131633403@staff.integra.its.ac.id" userId="09574fc9-7f2a-46d4-a3fa-f039d963485c" providerId="ADAL" clId="{82E9B3FA-EFB7-451B-ABE7-643F1CF897E4}" dt="2021-04-21T15:45:40.547" v="130"/>
          <ac:spMkLst>
            <pc:docMk/>
            <pc:sldMk cId="0" sldId="392"/>
            <ac:spMk id="26" creationId="{BA8C31CF-FCAD-431E-9021-35825F92445C}"/>
          </ac:spMkLst>
        </pc:spChg>
        <pc:spChg chg="mod">
          <ac:chgData name="131633403@staff.integra.its.ac.id" userId="09574fc9-7f2a-46d4-a3fa-f039d963485c" providerId="ADAL" clId="{82E9B3FA-EFB7-451B-ABE7-643F1CF897E4}" dt="2021-04-21T16:00:08.133" v="218"/>
          <ac:spMkLst>
            <pc:docMk/>
            <pc:sldMk cId="0" sldId="392"/>
            <ac:spMk id="28" creationId="{51131D75-1B08-437C-9A68-2D24D98E8EC8}"/>
          </ac:spMkLst>
        </pc:spChg>
        <pc:spChg chg="mod">
          <ac:chgData name="131633403@staff.integra.its.ac.id" userId="09574fc9-7f2a-46d4-a3fa-f039d963485c" providerId="ADAL" clId="{82E9B3FA-EFB7-451B-ABE7-643F1CF897E4}" dt="2021-04-21T16:00:08.133" v="218"/>
          <ac:spMkLst>
            <pc:docMk/>
            <pc:sldMk cId="0" sldId="392"/>
            <ac:spMk id="30" creationId="{88A73FC6-CCEC-4A23-B174-DFBD742F3E49}"/>
          </ac:spMkLst>
        </pc:spChg>
        <pc:spChg chg="mod">
          <ac:chgData name="131633403@staff.integra.its.ac.id" userId="09574fc9-7f2a-46d4-a3fa-f039d963485c" providerId="ADAL" clId="{82E9B3FA-EFB7-451B-ABE7-643F1CF897E4}" dt="2021-04-21T16:00:08.133" v="218"/>
          <ac:spMkLst>
            <pc:docMk/>
            <pc:sldMk cId="0" sldId="392"/>
            <ac:spMk id="31" creationId="{975D1315-900C-4C1B-AED9-A3C0084B2B81}"/>
          </ac:spMkLst>
        </pc:spChg>
        <pc:spChg chg="mod">
          <ac:chgData name="131633403@staff.integra.its.ac.id" userId="09574fc9-7f2a-46d4-a3fa-f039d963485c" providerId="ADAL" clId="{82E9B3FA-EFB7-451B-ABE7-643F1CF897E4}" dt="2021-04-21T16:00:08.133" v="218"/>
          <ac:spMkLst>
            <pc:docMk/>
            <pc:sldMk cId="0" sldId="392"/>
            <ac:spMk id="33" creationId="{2F485C99-60B5-4580-B2C1-02149A73E391}"/>
          </ac:spMkLst>
        </pc:spChg>
        <pc:grpChg chg="del">
          <ac:chgData name="131633403@staff.integra.its.ac.id" userId="09574fc9-7f2a-46d4-a3fa-f039d963485c" providerId="ADAL" clId="{82E9B3FA-EFB7-451B-ABE7-643F1CF897E4}" dt="2021-04-21T15:34:51.636" v="33" actId="478"/>
          <ac:grpSpMkLst>
            <pc:docMk/>
            <pc:sldMk cId="0" sldId="392"/>
            <ac:grpSpMk id="5" creationId="{7C1D1ADC-EDF0-4BF5-BFB4-5F600FC56BE1}"/>
          </ac:grpSpMkLst>
        </pc:grpChg>
        <pc:grpChg chg="add del mod">
          <ac:chgData name="131633403@staff.integra.its.ac.id" userId="09574fc9-7f2a-46d4-a3fa-f039d963485c" providerId="ADAL" clId="{82E9B3FA-EFB7-451B-ABE7-643F1CF897E4}" dt="2021-04-21T15:43:56.973" v="106" actId="478"/>
          <ac:grpSpMkLst>
            <pc:docMk/>
            <pc:sldMk cId="0" sldId="392"/>
            <ac:grpSpMk id="13" creationId="{2CF1830B-ABE7-4647-B498-3271B3D96090}"/>
          </ac:grpSpMkLst>
        </pc:grpChg>
        <pc:grpChg chg="mod">
          <ac:chgData name="131633403@staff.integra.its.ac.id" userId="09574fc9-7f2a-46d4-a3fa-f039d963485c" providerId="ADAL" clId="{82E9B3FA-EFB7-451B-ABE7-643F1CF897E4}" dt="2021-04-21T15:37:16.298" v="58"/>
          <ac:grpSpMkLst>
            <pc:docMk/>
            <pc:sldMk cId="0" sldId="392"/>
            <ac:grpSpMk id="15" creationId="{C64D6A38-B048-4EFC-8095-352303844D09}"/>
          </ac:grpSpMkLst>
        </pc:grpChg>
        <pc:grpChg chg="add del mod">
          <ac:chgData name="131633403@staff.integra.its.ac.id" userId="09574fc9-7f2a-46d4-a3fa-f039d963485c" providerId="ADAL" clId="{82E9B3FA-EFB7-451B-ABE7-643F1CF897E4}" dt="2021-04-21T15:58:48.029" v="192" actId="478"/>
          <ac:grpSpMkLst>
            <pc:docMk/>
            <pc:sldMk cId="0" sldId="392"/>
            <ac:grpSpMk id="20" creationId="{5530B2E4-BBA1-4994-BFCE-593A708078CA}"/>
          </ac:grpSpMkLst>
        </pc:grpChg>
        <pc:grpChg chg="mod">
          <ac:chgData name="131633403@staff.integra.its.ac.id" userId="09574fc9-7f2a-46d4-a3fa-f039d963485c" providerId="ADAL" clId="{82E9B3FA-EFB7-451B-ABE7-643F1CF897E4}" dt="2021-04-21T15:45:40.547" v="130"/>
          <ac:grpSpMkLst>
            <pc:docMk/>
            <pc:sldMk cId="0" sldId="392"/>
            <ac:grpSpMk id="22" creationId="{4E8E918E-B376-42D8-B44E-9EB230C828CB}"/>
          </ac:grpSpMkLst>
        </pc:grpChg>
        <pc:grpChg chg="add mod">
          <ac:chgData name="131633403@staff.integra.its.ac.id" userId="09574fc9-7f2a-46d4-a3fa-f039d963485c" providerId="ADAL" clId="{82E9B3FA-EFB7-451B-ABE7-643F1CF897E4}" dt="2021-04-21T16:00:08.133" v="218"/>
          <ac:grpSpMkLst>
            <pc:docMk/>
            <pc:sldMk cId="0" sldId="392"/>
            <ac:grpSpMk id="27" creationId="{6BE0930C-A5C6-4726-883E-3457D04AF612}"/>
          </ac:grpSpMkLst>
        </pc:grpChg>
        <pc:grpChg chg="mod">
          <ac:chgData name="131633403@staff.integra.its.ac.id" userId="09574fc9-7f2a-46d4-a3fa-f039d963485c" providerId="ADAL" clId="{82E9B3FA-EFB7-451B-ABE7-643F1CF897E4}" dt="2021-04-21T16:00:08.133" v="218"/>
          <ac:grpSpMkLst>
            <pc:docMk/>
            <pc:sldMk cId="0" sldId="392"/>
            <ac:grpSpMk id="29" creationId="{86B1C4E3-69D5-420A-A716-CEB5DF8CA78F}"/>
          </ac:grpSpMkLst>
        </pc:grpChg>
        <pc:picChg chg="mod">
          <ac:chgData name="131633403@staff.integra.its.ac.id" userId="09574fc9-7f2a-46d4-a3fa-f039d963485c" providerId="ADAL" clId="{82E9B3FA-EFB7-451B-ABE7-643F1CF897E4}" dt="2021-04-21T15:37:16.298" v="58"/>
          <ac:picMkLst>
            <pc:docMk/>
            <pc:sldMk cId="0" sldId="392"/>
            <ac:picMk id="18" creationId="{8CD2D157-4208-4E7D-AAFC-CF90AB1E15FB}"/>
          </ac:picMkLst>
        </pc:picChg>
        <pc:picChg chg="mod">
          <ac:chgData name="131633403@staff.integra.its.ac.id" userId="09574fc9-7f2a-46d4-a3fa-f039d963485c" providerId="ADAL" clId="{82E9B3FA-EFB7-451B-ABE7-643F1CF897E4}" dt="2021-04-21T15:45:40.547" v="130"/>
          <ac:picMkLst>
            <pc:docMk/>
            <pc:sldMk cId="0" sldId="392"/>
            <ac:picMk id="25" creationId="{4F3A9AB7-A319-445F-83D7-29BD926DADFB}"/>
          </ac:picMkLst>
        </pc:picChg>
        <pc:picChg chg="mod">
          <ac:chgData name="131633403@staff.integra.its.ac.id" userId="09574fc9-7f2a-46d4-a3fa-f039d963485c" providerId="ADAL" clId="{82E9B3FA-EFB7-451B-ABE7-643F1CF897E4}" dt="2021-04-21T16:00:08.133" v="218"/>
          <ac:picMkLst>
            <pc:docMk/>
            <pc:sldMk cId="0" sldId="392"/>
            <ac:picMk id="32" creationId="{4DDD627B-9E70-47F6-8BF6-B3572F51AE70}"/>
          </ac:picMkLst>
        </pc:picChg>
      </pc:sldChg>
      <pc:sldChg chg="addSp delSp modSp">
        <pc:chgData name="131633403@staff.integra.its.ac.id" userId="09574fc9-7f2a-46d4-a3fa-f039d963485c" providerId="ADAL" clId="{82E9B3FA-EFB7-451B-ABE7-643F1CF897E4}" dt="2021-04-21T16:00:10.136" v="219"/>
        <pc:sldMkLst>
          <pc:docMk/>
          <pc:sldMk cId="0" sldId="393"/>
        </pc:sldMkLst>
        <pc:spChg chg="mod">
          <ac:chgData name="131633403@staff.integra.its.ac.id" userId="09574fc9-7f2a-46d4-a3fa-f039d963485c" providerId="ADAL" clId="{82E9B3FA-EFB7-451B-ABE7-643F1CF897E4}" dt="2021-04-21T15:35:01.240" v="34" actId="1076"/>
          <ac:spMkLst>
            <pc:docMk/>
            <pc:sldMk cId="0" sldId="393"/>
            <ac:spMk id="6" creationId="{23FEDFC6-46C0-4423-B5B9-608B72DC8F69}"/>
          </ac:spMkLst>
        </pc:spChg>
        <pc:spChg chg="mod">
          <ac:chgData name="131633403@staff.integra.its.ac.id" userId="09574fc9-7f2a-46d4-a3fa-f039d963485c" providerId="ADAL" clId="{82E9B3FA-EFB7-451B-ABE7-643F1CF897E4}" dt="2021-04-21T15:35:01.240" v="34" actId="1076"/>
          <ac:spMkLst>
            <pc:docMk/>
            <pc:sldMk cId="0" sldId="393"/>
            <ac:spMk id="8" creationId="{82B83B42-71CF-4553-AA63-8454230F180D}"/>
          </ac:spMkLst>
        </pc:spChg>
        <pc:spChg chg="mod">
          <ac:chgData name="131633403@staff.integra.its.ac.id" userId="09574fc9-7f2a-46d4-a3fa-f039d963485c" providerId="ADAL" clId="{82E9B3FA-EFB7-451B-ABE7-643F1CF897E4}" dt="2021-04-21T15:35:01.240" v="34" actId="1076"/>
          <ac:spMkLst>
            <pc:docMk/>
            <pc:sldMk cId="0" sldId="393"/>
            <ac:spMk id="10" creationId="{3AA30A91-C66B-4F6A-98A8-9F5F31FF525D}"/>
          </ac:spMkLst>
        </pc:spChg>
        <pc:spChg chg="mod">
          <ac:chgData name="131633403@staff.integra.its.ac.id" userId="09574fc9-7f2a-46d4-a3fa-f039d963485c" providerId="ADAL" clId="{82E9B3FA-EFB7-451B-ABE7-643F1CF897E4}" dt="2021-04-21T15:35:01.240" v="34" actId="1076"/>
          <ac:spMkLst>
            <pc:docMk/>
            <pc:sldMk cId="0" sldId="393"/>
            <ac:spMk id="11" creationId="{FF3BF5FC-FCE1-47C9-87B2-58C8171D7243}"/>
          </ac:spMkLst>
        </pc:spChg>
        <pc:spChg chg="mod">
          <ac:chgData name="131633403@staff.integra.its.ac.id" userId="09574fc9-7f2a-46d4-a3fa-f039d963485c" providerId="ADAL" clId="{82E9B3FA-EFB7-451B-ABE7-643F1CF897E4}" dt="2021-04-21T15:35:01.240" v="34" actId="1076"/>
          <ac:spMkLst>
            <pc:docMk/>
            <pc:sldMk cId="0" sldId="393"/>
            <ac:spMk id="12" creationId="{4A671B57-1047-4A07-8655-5789E1201BE0}"/>
          </ac:spMkLst>
        </pc:spChg>
        <pc:spChg chg="mod">
          <ac:chgData name="131633403@staff.integra.its.ac.id" userId="09574fc9-7f2a-46d4-a3fa-f039d963485c" providerId="ADAL" clId="{82E9B3FA-EFB7-451B-ABE7-643F1CF897E4}" dt="2021-04-21T15:37:18.279" v="59"/>
          <ac:spMkLst>
            <pc:docMk/>
            <pc:sldMk cId="0" sldId="393"/>
            <ac:spMk id="14" creationId="{04878120-A7B3-4D22-9729-99615F667C33}"/>
          </ac:spMkLst>
        </pc:spChg>
        <pc:spChg chg="mod">
          <ac:chgData name="131633403@staff.integra.its.ac.id" userId="09574fc9-7f2a-46d4-a3fa-f039d963485c" providerId="ADAL" clId="{82E9B3FA-EFB7-451B-ABE7-643F1CF897E4}" dt="2021-04-21T15:37:18.279" v="59"/>
          <ac:spMkLst>
            <pc:docMk/>
            <pc:sldMk cId="0" sldId="393"/>
            <ac:spMk id="16" creationId="{2AFD5537-9578-414A-B26D-4BC200A095B6}"/>
          </ac:spMkLst>
        </pc:spChg>
        <pc:spChg chg="mod">
          <ac:chgData name="131633403@staff.integra.its.ac.id" userId="09574fc9-7f2a-46d4-a3fa-f039d963485c" providerId="ADAL" clId="{82E9B3FA-EFB7-451B-ABE7-643F1CF897E4}" dt="2021-04-21T15:37:18.279" v="59"/>
          <ac:spMkLst>
            <pc:docMk/>
            <pc:sldMk cId="0" sldId="393"/>
            <ac:spMk id="17" creationId="{71D26225-BE5E-403E-8EFB-1D398FCBF4F2}"/>
          </ac:spMkLst>
        </pc:spChg>
        <pc:spChg chg="mod">
          <ac:chgData name="131633403@staff.integra.its.ac.id" userId="09574fc9-7f2a-46d4-a3fa-f039d963485c" providerId="ADAL" clId="{82E9B3FA-EFB7-451B-ABE7-643F1CF897E4}" dt="2021-04-21T15:37:18.279" v="59"/>
          <ac:spMkLst>
            <pc:docMk/>
            <pc:sldMk cId="0" sldId="393"/>
            <ac:spMk id="19" creationId="{D20BFE70-44A5-4916-AE81-125278BE7360}"/>
          </ac:spMkLst>
        </pc:spChg>
        <pc:spChg chg="mod">
          <ac:chgData name="131633403@staff.integra.its.ac.id" userId="09574fc9-7f2a-46d4-a3fa-f039d963485c" providerId="ADAL" clId="{82E9B3FA-EFB7-451B-ABE7-643F1CF897E4}" dt="2021-04-21T15:45:42.881" v="131"/>
          <ac:spMkLst>
            <pc:docMk/>
            <pc:sldMk cId="0" sldId="393"/>
            <ac:spMk id="21" creationId="{C6E0AAE8-69FF-47F8-91BA-F7F772161B1D}"/>
          </ac:spMkLst>
        </pc:spChg>
        <pc:spChg chg="mod">
          <ac:chgData name="131633403@staff.integra.its.ac.id" userId="09574fc9-7f2a-46d4-a3fa-f039d963485c" providerId="ADAL" clId="{82E9B3FA-EFB7-451B-ABE7-643F1CF897E4}" dt="2021-04-21T15:45:42.881" v="131"/>
          <ac:spMkLst>
            <pc:docMk/>
            <pc:sldMk cId="0" sldId="393"/>
            <ac:spMk id="23" creationId="{EF33849C-BCC8-4A4E-84B5-5D10D2211395}"/>
          </ac:spMkLst>
        </pc:spChg>
        <pc:spChg chg="mod">
          <ac:chgData name="131633403@staff.integra.its.ac.id" userId="09574fc9-7f2a-46d4-a3fa-f039d963485c" providerId="ADAL" clId="{82E9B3FA-EFB7-451B-ABE7-643F1CF897E4}" dt="2021-04-21T15:45:42.881" v="131"/>
          <ac:spMkLst>
            <pc:docMk/>
            <pc:sldMk cId="0" sldId="393"/>
            <ac:spMk id="24" creationId="{C27CDD48-0F17-45D2-A759-2D7624F7E759}"/>
          </ac:spMkLst>
        </pc:spChg>
        <pc:spChg chg="mod">
          <ac:chgData name="131633403@staff.integra.its.ac.id" userId="09574fc9-7f2a-46d4-a3fa-f039d963485c" providerId="ADAL" clId="{82E9B3FA-EFB7-451B-ABE7-643F1CF897E4}" dt="2021-04-21T15:45:42.881" v="131"/>
          <ac:spMkLst>
            <pc:docMk/>
            <pc:sldMk cId="0" sldId="393"/>
            <ac:spMk id="26" creationId="{87667C06-702A-4EAE-B11A-A0A147E5C3C7}"/>
          </ac:spMkLst>
        </pc:spChg>
        <pc:spChg chg="mod">
          <ac:chgData name="131633403@staff.integra.its.ac.id" userId="09574fc9-7f2a-46d4-a3fa-f039d963485c" providerId="ADAL" clId="{82E9B3FA-EFB7-451B-ABE7-643F1CF897E4}" dt="2021-04-21T16:00:10.136" v="219"/>
          <ac:spMkLst>
            <pc:docMk/>
            <pc:sldMk cId="0" sldId="393"/>
            <ac:spMk id="28" creationId="{35402ED0-8D50-4BF7-953B-9E02EEEAC4E9}"/>
          </ac:spMkLst>
        </pc:spChg>
        <pc:spChg chg="mod">
          <ac:chgData name="131633403@staff.integra.its.ac.id" userId="09574fc9-7f2a-46d4-a3fa-f039d963485c" providerId="ADAL" clId="{82E9B3FA-EFB7-451B-ABE7-643F1CF897E4}" dt="2021-04-21T16:00:10.136" v="219"/>
          <ac:spMkLst>
            <pc:docMk/>
            <pc:sldMk cId="0" sldId="393"/>
            <ac:spMk id="30" creationId="{4A1F0B1A-DF6B-4EED-A2FC-E47FB85D6D06}"/>
          </ac:spMkLst>
        </pc:spChg>
        <pc:spChg chg="mod">
          <ac:chgData name="131633403@staff.integra.its.ac.id" userId="09574fc9-7f2a-46d4-a3fa-f039d963485c" providerId="ADAL" clId="{82E9B3FA-EFB7-451B-ABE7-643F1CF897E4}" dt="2021-04-21T16:00:10.136" v="219"/>
          <ac:spMkLst>
            <pc:docMk/>
            <pc:sldMk cId="0" sldId="393"/>
            <ac:spMk id="31" creationId="{291999D0-ACA1-4E72-8AF7-A49493CB512B}"/>
          </ac:spMkLst>
        </pc:spChg>
        <pc:spChg chg="mod">
          <ac:chgData name="131633403@staff.integra.its.ac.id" userId="09574fc9-7f2a-46d4-a3fa-f039d963485c" providerId="ADAL" clId="{82E9B3FA-EFB7-451B-ABE7-643F1CF897E4}" dt="2021-04-21T16:00:10.136" v="219"/>
          <ac:spMkLst>
            <pc:docMk/>
            <pc:sldMk cId="0" sldId="393"/>
            <ac:spMk id="33" creationId="{B514AAF5-54DA-4061-8853-19B27F46A3DA}"/>
          </ac:spMkLst>
        </pc:spChg>
        <pc:grpChg chg="del mod">
          <ac:chgData name="131633403@staff.integra.its.ac.id" userId="09574fc9-7f2a-46d4-a3fa-f039d963485c" providerId="ADAL" clId="{82E9B3FA-EFB7-451B-ABE7-643F1CF897E4}" dt="2021-04-21T15:35:01.519" v="35" actId="478"/>
          <ac:grpSpMkLst>
            <pc:docMk/>
            <pc:sldMk cId="0" sldId="393"/>
            <ac:grpSpMk id="5" creationId="{4F6CFF0E-914A-4696-8B0E-7AF02C91AFAF}"/>
          </ac:grpSpMkLst>
        </pc:grpChg>
        <pc:grpChg chg="mod">
          <ac:chgData name="131633403@staff.integra.its.ac.id" userId="09574fc9-7f2a-46d4-a3fa-f039d963485c" providerId="ADAL" clId="{82E9B3FA-EFB7-451B-ABE7-643F1CF897E4}" dt="2021-04-21T15:35:01.240" v="34" actId="1076"/>
          <ac:grpSpMkLst>
            <pc:docMk/>
            <pc:sldMk cId="0" sldId="393"/>
            <ac:grpSpMk id="7" creationId="{3FD262CF-111B-49BC-9E21-A638C2B9E2CF}"/>
          </ac:grpSpMkLst>
        </pc:grpChg>
        <pc:grpChg chg="add del mod">
          <ac:chgData name="131633403@staff.integra.its.ac.id" userId="09574fc9-7f2a-46d4-a3fa-f039d963485c" providerId="ADAL" clId="{82E9B3FA-EFB7-451B-ABE7-643F1CF897E4}" dt="2021-04-21T15:44:01.494" v="107" actId="478"/>
          <ac:grpSpMkLst>
            <pc:docMk/>
            <pc:sldMk cId="0" sldId="393"/>
            <ac:grpSpMk id="13" creationId="{6B932BF5-201F-4A36-9343-C370DAFB6767}"/>
          </ac:grpSpMkLst>
        </pc:grpChg>
        <pc:grpChg chg="mod">
          <ac:chgData name="131633403@staff.integra.its.ac.id" userId="09574fc9-7f2a-46d4-a3fa-f039d963485c" providerId="ADAL" clId="{82E9B3FA-EFB7-451B-ABE7-643F1CF897E4}" dt="2021-04-21T15:37:18.279" v="59"/>
          <ac:grpSpMkLst>
            <pc:docMk/>
            <pc:sldMk cId="0" sldId="393"/>
            <ac:grpSpMk id="15" creationId="{9A2E7788-8BD9-45FD-8743-D739E589FBEA}"/>
          </ac:grpSpMkLst>
        </pc:grpChg>
        <pc:grpChg chg="add del mod">
          <ac:chgData name="131633403@staff.integra.its.ac.id" userId="09574fc9-7f2a-46d4-a3fa-f039d963485c" providerId="ADAL" clId="{82E9B3FA-EFB7-451B-ABE7-643F1CF897E4}" dt="2021-04-21T15:58:50.950" v="193" actId="478"/>
          <ac:grpSpMkLst>
            <pc:docMk/>
            <pc:sldMk cId="0" sldId="393"/>
            <ac:grpSpMk id="20" creationId="{8124BA73-61EE-4230-8724-08610062CD66}"/>
          </ac:grpSpMkLst>
        </pc:grpChg>
        <pc:grpChg chg="mod">
          <ac:chgData name="131633403@staff.integra.its.ac.id" userId="09574fc9-7f2a-46d4-a3fa-f039d963485c" providerId="ADAL" clId="{82E9B3FA-EFB7-451B-ABE7-643F1CF897E4}" dt="2021-04-21T15:45:42.881" v="131"/>
          <ac:grpSpMkLst>
            <pc:docMk/>
            <pc:sldMk cId="0" sldId="393"/>
            <ac:grpSpMk id="22" creationId="{95FA3861-EAF6-4BD1-B2AB-7E737CCA2F19}"/>
          </ac:grpSpMkLst>
        </pc:grpChg>
        <pc:grpChg chg="add mod">
          <ac:chgData name="131633403@staff.integra.its.ac.id" userId="09574fc9-7f2a-46d4-a3fa-f039d963485c" providerId="ADAL" clId="{82E9B3FA-EFB7-451B-ABE7-643F1CF897E4}" dt="2021-04-21T16:00:10.136" v="219"/>
          <ac:grpSpMkLst>
            <pc:docMk/>
            <pc:sldMk cId="0" sldId="393"/>
            <ac:grpSpMk id="27" creationId="{31E78278-10CE-4DB4-9709-D53E60E80B61}"/>
          </ac:grpSpMkLst>
        </pc:grpChg>
        <pc:grpChg chg="mod">
          <ac:chgData name="131633403@staff.integra.its.ac.id" userId="09574fc9-7f2a-46d4-a3fa-f039d963485c" providerId="ADAL" clId="{82E9B3FA-EFB7-451B-ABE7-643F1CF897E4}" dt="2021-04-21T16:00:10.136" v="219"/>
          <ac:grpSpMkLst>
            <pc:docMk/>
            <pc:sldMk cId="0" sldId="393"/>
            <ac:grpSpMk id="29" creationId="{C92D54F9-A578-41AD-8AF8-447A9D65CA1E}"/>
          </ac:grpSpMkLst>
        </pc:grpChg>
        <pc:picChg chg="mod">
          <ac:chgData name="131633403@staff.integra.its.ac.id" userId="09574fc9-7f2a-46d4-a3fa-f039d963485c" providerId="ADAL" clId="{82E9B3FA-EFB7-451B-ABE7-643F1CF897E4}" dt="2021-04-21T15:35:01.240" v="34" actId="1076"/>
          <ac:picMkLst>
            <pc:docMk/>
            <pc:sldMk cId="0" sldId="393"/>
            <ac:picMk id="9" creationId="{E8756A08-2FB7-4D59-A86D-DD5DDB75CD57}"/>
          </ac:picMkLst>
        </pc:picChg>
        <pc:picChg chg="mod">
          <ac:chgData name="131633403@staff.integra.its.ac.id" userId="09574fc9-7f2a-46d4-a3fa-f039d963485c" providerId="ADAL" clId="{82E9B3FA-EFB7-451B-ABE7-643F1CF897E4}" dt="2021-04-21T15:37:18.279" v="59"/>
          <ac:picMkLst>
            <pc:docMk/>
            <pc:sldMk cId="0" sldId="393"/>
            <ac:picMk id="18" creationId="{BCC853D0-09E5-461B-BFFA-EB892FAD62E7}"/>
          </ac:picMkLst>
        </pc:picChg>
        <pc:picChg chg="mod">
          <ac:chgData name="131633403@staff.integra.its.ac.id" userId="09574fc9-7f2a-46d4-a3fa-f039d963485c" providerId="ADAL" clId="{82E9B3FA-EFB7-451B-ABE7-643F1CF897E4}" dt="2021-04-21T15:45:42.881" v="131"/>
          <ac:picMkLst>
            <pc:docMk/>
            <pc:sldMk cId="0" sldId="393"/>
            <ac:picMk id="25" creationId="{8F9C1233-09F0-439F-8F88-02337FEB9206}"/>
          </ac:picMkLst>
        </pc:picChg>
        <pc:picChg chg="mod">
          <ac:chgData name="131633403@staff.integra.its.ac.id" userId="09574fc9-7f2a-46d4-a3fa-f039d963485c" providerId="ADAL" clId="{82E9B3FA-EFB7-451B-ABE7-643F1CF897E4}" dt="2021-04-21T16:00:10.136" v="219"/>
          <ac:picMkLst>
            <pc:docMk/>
            <pc:sldMk cId="0" sldId="393"/>
            <ac:picMk id="32" creationId="{17B3D650-FDAE-4631-8327-BAC5307E86B5}"/>
          </ac:picMkLst>
        </pc:picChg>
      </pc:sldChg>
      <pc:sldChg chg="addSp delSp modSp">
        <pc:chgData name="131633403@staff.integra.its.ac.id" userId="09574fc9-7f2a-46d4-a3fa-f039d963485c" providerId="ADAL" clId="{82E9B3FA-EFB7-451B-ABE7-643F1CF897E4}" dt="2021-04-21T16:00:13.221" v="220"/>
        <pc:sldMkLst>
          <pc:docMk/>
          <pc:sldMk cId="0" sldId="394"/>
        </pc:sldMkLst>
        <pc:spChg chg="mod">
          <ac:chgData name="131633403@staff.integra.its.ac.id" userId="09574fc9-7f2a-46d4-a3fa-f039d963485c" providerId="ADAL" clId="{82E9B3FA-EFB7-451B-ABE7-643F1CF897E4}" dt="2021-04-21T15:37:20.845" v="60"/>
          <ac:spMkLst>
            <pc:docMk/>
            <pc:sldMk cId="0" sldId="394"/>
            <ac:spMk id="14" creationId="{05B1B05A-0E2D-4353-8F0B-6EE5AF3D3FA0}"/>
          </ac:spMkLst>
        </pc:spChg>
        <pc:spChg chg="mod">
          <ac:chgData name="131633403@staff.integra.its.ac.id" userId="09574fc9-7f2a-46d4-a3fa-f039d963485c" providerId="ADAL" clId="{82E9B3FA-EFB7-451B-ABE7-643F1CF897E4}" dt="2021-04-21T15:37:20.845" v="60"/>
          <ac:spMkLst>
            <pc:docMk/>
            <pc:sldMk cId="0" sldId="394"/>
            <ac:spMk id="16" creationId="{FF474872-04E9-4954-A739-03C8392D67FF}"/>
          </ac:spMkLst>
        </pc:spChg>
        <pc:spChg chg="mod">
          <ac:chgData name="131633403@staff.integra.its.ac.id" userId="09574fc9-7f2a-46d4-a3fa-f039d963485c" providerId="ADAL" clId="{82E9B3FA-EFB7-451B-ABE7-643F1CF897E4}" dt="2021-04-21T15:37:20.845" v="60"/>
          <ac:spMkLst>
            <pc:docMk/>
            <pc:sldMk cId="0" sldId="394"/>
            <ac:spMk id="17" creationId="{FA30D343-BBEA-48F2-982D-EEED33AB6885}"/>
          </ac:spMkLst>
        </pc:spChg>
        <pc:spChg chg="mod">
          <ac:chgData name="131633403@staff.integra.its.ac.id" userId="09574fc9-7f2a-46d4-a3fa-f039d963485c" providerId="ADAL" clId="{82E9B3FA-EFB7-451B-ABE7-643F1CF897E4}" dt="2021-04-21T15:37:20.845" v="60"/>
          <ac:spMkLst>
            <pc:docMk/>
            <pc:sldMk cId="0" sldId="394"/>
            <ac:spMk id="19" creationId="{97E49BB3-CDF6-4A68-85E1-A7775CC2A991}"/>
          </ac:spMkLst>
        </pc:spChg>
        <pc:spChg chg="mod">
          <ac:chgData name="131633403@staff.integra.its.ac.id" userId="09574fc9-7f2a-46d4-a3fa-f039d963485c" providerId="ADAL" clId="{82E9B3FA-EFB7-451B-ABE7-643F1CF897E4}" dt="2021-04-21T15:45:45.789" v="132"/>
          <ac:spMkLst>
            <pc:docMk/>
            <pc:sldMk cId="0" sldId="394"/>
            <ac:spMk id="21" creationId="{3AEA7095-E920-4F30-8C9B-C3CB31BA3C03}"/>
          </ac:spMkLst>
        </pc:spChg>
        <pc:spChg chg="mod">
          <ac:chgData name="131633403@staff.integra.its.ac.id" userId="09574fc9-7f2a-46d4-a3fa-f039d963485c" providerId="ADAL" clId="{82E9B3FA-EFB7-451B-ABE7-643F1CF897E4}" dt="2021-04-21T15:45:45.789" v="132"/>
          <ac:spMkLst>
            <pc:docMk/>
            <pc:sldMk cId="0" sldId="394"/>
            <ac:spMk id="23" creationId="{FC65F0C8-4966-4C3C-9B4A-CEE8575E2F0D}"/>
          </ac:spMkLst>
        </pc:spChg>
        <pc:spChg chg="mod">
          <ac:chgData name="131633403@staff.integra.its.ac.id" userId="09574fc9-7f2a-46d4-a3fa-f039d963485c" providerId="ADAL" clId="{82E9B3FA-EFB7-451B-ABE7-643F1CF897E4}" dt="2021-04-21T15:45:45.789" v="132"/>
          <ac:spMkLst>
            <pc:docMk/>
            <pc:sldMk cId="0" sldId="394"/>
            <ac:spMk id="24" creationId="{3D6594D9-12EA-475E-BDB9-0C8A9862F92D}"/>
          </ac:spMkLst>
        </pc:spChg>
        <pc:spChg chg="mod">
          <ac:chgData name="131633403@staff.integra.its.ac.id" userId="09574fc9-7f2a-46d4-a3fa-f039d963485c" providerId="ADAL" clId="{82E9B3FA-EFB7-451B-ABE7-643F1CF897E4}" dt="2021-04-21T15:45:45.789" v="132"/>
          <ac:spMkLst>
            <pc:docMk/>
            <pc:sldMk cId="0" sldId="394"/>
            <ac:spMk id="26" creationId="{333472E5-E5B0-44D9-BF57-78BE5B700828}"/>
          </ac:spMkLst>
        </pc:spChg>
        <pc:spChg chg="mod">
          <ac:chgData name="131633403@staff.integra.its.ac.id" userId="09574fc9-7f2a-46d4-a3fa-f039d963485c" providerId="ADAL" clId="{82E9B3FA-EFB7-451B-ABE7-643F1CF897E4}" dt="2021-04-21T16:00:13.221" v="220"/>
          <ac:spMkLst>
            <pc:docMk/>
            <pc:sldMk cId="0" sldId="394"/>
            <ac:spMk id="28" creationId="{D45A0686-2C27-4D4A-BF1F-30104C22D254}"/>
          </ac:spMkLst>
        </pc:spChg>
        <pc:spChg chg="mod">
          <ac:chgData name="131633403@staff.integra.its.ac.id" userId="09574fc9-7f2a-46d4-a3fa-f039d963485c" providerId="ADAL" clId="{82E9B3FA-EFB7-451B-ABE7-643F1CF897E4}" dt="2021-04-21T16:00:13.221" v="220"/>
          <ac:spMkLst>
            <pc:docMk/>
            <pc:sldMk cId="0" sldId="394"/>
            <ac:spMk id="30" creationId="{595B0641-9A80-4246-AA74-1F69F705D4AA}"/>
          </ac:spMkLst>
        </pc:spChg>
        <pc:spChg chg="mod">
          <ac:chgData name="131633403@staff.integra.its.ac.id" userId="09574fc9-7f2a-46d4-a3fa-f039d963485c" providerId="ADAL" clId="{82E9B3FA-EFB7-451B-ABE7-643F1CF897E4}" dt="2021-04-21T16:00:13.221" v="220"/>
          <ac:spMkLst>
            <pc:docMk/>
            <pc:sldMk cId="0" sldId="394"/>
            <ac:spMk id="31" creationId="{64FF8182-77AC-4B5B-B407-C08BAEB73656}"/>
          </ac:spMkLst>
        </pc:spChg>
        <pc:spChg chg="mod">
          <ac:chgData name="131633403@staff.integra.its.ac.id" userId="09574fc9-7f2a-46d4-a3fa-f039d963485c" providerId="ADAL" clId="{82E9B3FA-EFB7-451B-ABE7-643F1CF897E4}" dt="2021-04-21T16:00:13.221" v="220"/>
          <ac:spMkLst>
            <pc:docMk/>
            <pc:sldMk cId="0" sldId="394"/>
            <ac:spMk id="33" creationId="{F011986B-C69D-46D2-96FA-9F2F057E2812}"/>
          </ac:spMkLst>
        </pc:spChg>
        <pc:grpChg chg="del">
          <ac:chgData name="131633403@staff.integra.its.ac.id" userId="09574fc9-7f2a-46d4-a3fa-f039d963485c" providerId="ADAL" clId="{82E9B3FA-EFB7-451B-ABE7-643F1CF897E4}" dt="2021-04-21T15:35:18.086" v="36" actId="478"/>
          <ac:grpSpMkLst>
            <pc:docMk/>
            <pc:sldMk cId="0" sldId="394"/>
            <ac:grpSpMk id="5" creationId="{512EB647-3CED-466E-8062-D6F98A172C28}"/>
          </ac:grpSpMkLst>
        </pc:grpChg>
        <pc:grpChg chg="add del mod">
          <ac:chgData name="131633403@staff.integra.its.ac.id" userId="09574fc9-7f2a-46d4-a3fa-f039d963485c" providerId="ADAL" clId="{82E9B3FA-EFB7-451B-ABE7-643F1CF897E4}" dt="2021-04-21T15:44:09.958" v="108" actId="478"/>
          <ac:grpSpMkLst>
            <pc:docMk/>
            <pc:sldMk cId="0" sldId="394"/>
            <ac:grpSpMk id="13" creationId="{042E83E5-2BBE-4659-8BFB-BD901FC3A7BF}"/>
          </ac:grpSpMkLst>
        </pc:grpChg>
        <pc:grpChg chg="mod">
          <ac:chgData name="131633403@staff.integra.its.ac.id" userId="09574fc9-7f2a-46d4-a3fa-f039d963485c" providerId="ADAL" clId="{82E9B3FA-EFB7-451B-ABE7-643F1CF897E4}" dt="2021-04-21T15:37:20.845" v="60"/>
          <ac:grpSpMkLst>
            <pc:docMk/>
            <pc:sldMk cId="0" sldId="394"/>
            <ac:grpSpMk id="15" creationId="{22CCF66C-06EC-4CBE-9ED5-030D10FFD173}"/>
          </ac:grpSpMkLst>
        </pc:grpChg>
        <pc:grpChg chg="add del mod">
          <ac:chgData name="131633403@staff.integra.its.ac.id" userId="09574fc9-7f2a-46d4-a3fa-f039d963485c" providerId="ADAL" clId="{82E9B3FA-EFB7-451B-ABE7-643F1CF897E4}" dt="2021-04-21T15:58:53.615" v="194" actId="478"/>
          <ac:grpSpMkLst>
            <pc:docMk/>
            <pc:sldMk cId="0" sldId="394"/>
            <ac:grpSpMk id="20" creationId="{44BEEE0E-BE12-42CC-96EC-964DD7EB6415}"/>
          </ac:grpSpMkLst>
        </pc:grpChg>
        <pc:grpChg chg="mod">
          <ac:chgData name="131633403@staff.integra.its.ac.id" userId="09574fc9-7f2a-46d4-a3fa-f039d963485c" providerId="ADAL" clId="{82E9B3FA-EFB7-451B-ABE7-643F1CF897E4}" dt="2021-04-21T15:45:45.789" v="132"/>
          <ac:grpSpMkLst>
            <pc:docMk/>
            <pc:sldMk cId="0" sldId="394"/>
            <ac:grpSpMk id="22" creationId="{2FBFC43F-AC80-4257-BD6D-E43D1EE14526}"/>
          </ac:grpSpMkLst>
        </pc:grpChg>
        <pc:grpChg chg="add mod">
          <ac:chgData name="131633403@staff.integra.its.ac.id" userId="09574fc9-7f2a-46d4-a3fa-f039d963485c" providerId="ADAL" clId="{82E9B3FA-EFB7-451B-ABE7-643F1CF897E4}" dt="2021-04-21T16:00:13.221" v="220"/>
          <ac:grpSpMkLst>
            <pc:docMk/>
            <pc:sldMk cId="0" sldId="394"/>
            <ac:grpSpMk id="27" creationId="{E58DA709-E86A-4052-8992-A447000578FD}"/>
          </ac:grpSpMkLst>
        </pc:grpChg>
        <pc:grpChg chg="mod">
          <ac:chgData name="131633403@staff.integra.its.ac.id" userId="09574fc9-7f2a-46d4-a3fa-f039d963485c" providerId="ADAL" clId="{82E9B3FA-EFB7-451B-ABE7-643F1CF897E4}" dt="2021-04-21T16:00:13.221" v="220"/>
          <ac:grpSpMkLst>
            <pc:docMk/>
            <pc:sldMk cId="0" sldId="394"/>
            <ac:grpSpMk id="29" creationId="{E50A4D48-FF0A-4589-A68E-945F42784454}"/>
          </ac:grpSpMkLst>
        </pc:grpChg>
        <pc:picChg chg="mod">
          <ac:chgData name="131633403@staff.integra.its.ac.id" userId="09574fc9-7f2a-46d4-a3fa-f039d963485c" providerId="ADAL" clId="{82E9B3FA-EFB7-451B-ABE7-643F1CF897E4}" dt="2021-04-21T15:37:20.845" v="60"/>
          <ac:picMkLst>
            <pc:docMk/>
            <pc:sldMk cId="0" sldId="394"/>
            <ac:picMk id="18" creationId="{82C4E1A2-4689-4E4E-A6D3-F99510942EEA}"/>
          </ac:picMkLst>
        </pc:picChg>
        <pc:picChg chg="mod">
          <ac:chgData name="131633403@staff.integra.its.ac.id" userId="09574fc9-7f2a-46d4-a3fa-f039d963485c" providerId="ADAL" clId="{82E9B3FA-EFB7-451B-ABE7-643F1CF897E4}" dt="2021-04-21T15:45:45.789" v="132"/>
          <ac:picMkLst>
            <pc:docMk/>
            <pc:sldMk cId="0" sldId="394"/>
            <ac:picMk id="25" creationId="{076E5612-6A5B-4DF5-8148-5F773B510816}"/>
          </ac:picMkLst>
        </pc:picChg>
        <pc:picChg chg="mod">
          <ac:chgData name="131633403@staff.integra.its.ac.id" userId="09574fc9-7f2a-46d4-a3fa-f039d963485c" providerId="ADAL" clId="{82E9B3FA-EFB7-451B-ABE7-643F1CF897E4}" dt="2021-04-21T16:00:13.221" v="220"/>
          <ac:picMkLst>
            <pc:docMk/>
            <pc:sldMk cId="0" sldId="394"/>
            <ac:picMk id="32" creationId="{ED1291B9-FD76-445B-8B0D-E60FA8860707}"/>
          </ac:picMkLst>
        </pc:picChg>
      </pc:sldChg>
      <pc:sldChg chg="addSp delSp modSp">
        <pc:chgData name="131633403@staff.integra.its.ac.id" userId="09574fc9-7f2a-46d4-a3fa-f039d963485c" providerId="ADAL" clId="{82E9B3FA-EFB7-451B-ABE7-643F1CF897E4}" dt="2021-04-21T16:00:15.215" v="221"/>
        <pc:sldMkLst>
          <pc:docMk/>
          <pc:sldMk cId="0" sldId="395"/>
        </pc:sldMkLst>
        <pc:spChg chg="mod">
          <ac:chgData name="131633403@staff.integra.its.ac.id" userId="09574fc9-7f2a-46d4-a3fa-f039d963485c" providerId="ADAL" clId="{82E9B3FA-EFB7-451B-ABE7-643F1CF897E4}" dt="2021-04-21T15:37:23.707" v="61"/>
          <ac:spMkLst>
            <pc:docMk/>
            <pc:sldMk cId="0" sldId="395"/>
            <ac:spMk id="16" creationId="{862E9E1F-C35A-4D52-9061-35FE8B387DAE}"/>
          </ac:spMkLst>
        </pc:spChg>
        <pc:spChg chg="mod">
          <ac:chgData name="131633403@staff.integra.its.ac.id" userId="09574fc9-7f2a-46d4-a3fa-f039d963485c" providerId="ADAL" clId="{82E9B3FA-EFB7-451B-ABE7-643F1CF897E4}" dt="2021-04-21T15:37:23.707" v="61"/>
          <ac:spMkLst>
            <pc:docMk/>
            <pc:sldMk cId="0" sldId="395"/>
            <ac:spMk id="18" creationId="{18058672-8384-4ACE-BADC-242EE903DFA5}"/>
          </ac:spMkLst>
        </pc:spChg>
        <pc:spChg chg="mod">
          <ac:chgData name="131633403@staff.integra.its.ac.id" userId="09574fc9-7f2a-46d4-a3fa-f039d963485c" providerId="ADAL" clId="{82E9B3FA-EFB7-451B-ABE7-643F1CF897E4}" dt="2021-04-21T15:37:23.707" v="61"/>
          <ac:spMkLst>
            <pc:docMk/>
            <pc:sldMk cId="0" sldId="395"/>
            <ac:spMk id="19" creationId="{49D012BF-58FD-487A-A02C-6111C36F6AA2}"/>
          </ac:spMkLst>
        </pc:spChg>
        <pc:spChg chg="mod">
          <ac:chgData name="131633403@staff.integra.its.ac.id" userId="09574fc9-7f2a-46d4-a3fa-f039d963485c" providerId="ADAL" clId="{82E9B3FA-EFB7-451B-ABE7-643F1CF897E4}" dt="2021-04-21T15:37:23.707" v="61"/>
          <ac:spMkLst>
            <pc:docMk/>
            <pc:sldMk cId="0" sldId="395"/>
            <ac:spMk id="21" creationId="{6B413697-501F-4822-8F6B-014B2732C25B}"/>
          </ac:spMkLst>
        </pc:spChg>
        <pc:spChg chg="mod">
          <ac:chgData name="131633403@staff.integra.its.ac.id" userId="09574fc9-7f2a-46d4-a3fa-f039d963485c" providerId="ADAL" clId="{82E9B3FA-EFB7-451B-ABE7-643F1CF897E4}" dt="2021-04-21T15:58:56.827" v="195" actId="1076"/>
          <ac:spMkLst>
            <pc:docMk/>
            <pc:sldMk cId="0" sldId="395"/>
            <ac:spMk id="23" creationId="{9360C971-973A-42AE-B4CE-6D9227D37E05}"/>
          </ac:spMkLst>
        </pc:spChg>
        <pc:spChg chg="mod">
          <ac:chgData name="131633403@staff.integra.its.ac.id" userId="09574fc9-7f2a-46d4-a3fa-f039d963485c" providerId="ADAL" clId="{82E9B3FA-EFB7-451B-ABE7-643F1CF897E4}" dt="2021-04-21T15:58:56.827" v="195" actId="1076"/>
          <ac:spMkLst>
            <pc:docMk/>
            <pc:sldMk cId="0" sldId="395"/>
            <ac:spMk id="25" creationId="{27EE24E2-5CC0-4C6F-B9EF-5744B4A1289A}"/>
          </ac:spMkLst>
        </pc:spChg>
        <pc:spChg chg="mod">
          <ac:chgData name="131633403@staff.integra.its.ac.id" userId="09574fc9-7f2a-46d4-a3fa-f039d963485c" providerId="ADAL" clId="{82E9B3FA-EFB7-451B-ABE7-643F1CF897E4}" dt="2021-04-21T15:58:56.827" v="195" actId="1076"/>
          <ac:spMkLst>
            <pc:docMk/>
            <pc:sldMk cId="0" sldId="395"/>
            <ac:spMk id="26" creationId="{94AD0006-5F3F-48B4-BC01-9C27EE1C9B11}"/>
          </ac:spMkLst>
        </pc:spChg>
        <pc:spChg chg="mod">
          <ac:chgData name="131633403@staff.integra.its.ac.id" userId="09574fc9-7f2a-46d4-a3fa-f039d963485c" providerId="ADAL" clId="{82E9B3FA-EFB7-451B-ABE7-643F1CF897E4}" dt="2021-04-21T15:58:56.827" v="195" actId="1076"/>
          <ac:spMkLst>
            <pc:docMk/>
            <pc:sldMk cId="0" sldId="395"/>
            <ac:spMk id="28" creationId="{649D5491-0E84-4775-BC72-54E76D57B8DB}"/>
          </ac:spMkLst>
        </pc:spChg>
        <pc:spChg chg="mod">
          <ac:chgData name="131633403@staff.integra.its.ac.id" userId="09574fc9-7f2a-46d4-a3fa-f039d963485c" providerId="ADAL" clId="{82E9B3FA-EFB7-451B-ABE7-643F1CF897E4}" dt="2021-04-21T16:00:15.215" v="221"/>
          <ac:spMkLst>
            <pc:docMk/>
            <pc:sldMk cId="0" sldId="395"/>
            <ac:spMk id="30" creationId="{61DDD5CE-AF94-4386-B21A-B5FB61C9BAD9}"/>
          </ac:spMkLst>
        </pc:spChg>
        <pc:spChg chg="mod">
          <ac:chgData name="131633403@staff.integra.its.ac.id" userId="09574fc9-7f2a-46d4-a3fa-f039d963485c" providerId="ADAL" clId="{82E9B3FA-EFB7-451B-ABE7-643F1CF897E4}" dt="2021-04-21T16:00:15.215" v="221"/>
          <ac:spMkLst>
            <pc:docMk/>
            <pc:sldMk cId="0" sldId="395"/>
            <ac:spMk id="32" creationId="{6F5953D6-3EB1-4795-BD84-7354AB1A63FF}"/>
          </ac:spMkLst>
        </pc:spChg>
        <pc:spChg chg="mod">
          <ac:chgData name="131633403@staff.integra.its.ac.id" userId="09574fc9-7f2a-46d4-a3fa-f039d963485c" providerId="ADAL" clId="{82E9B3FA-EFB7-451B-ABE7-643F1CF897E4}" dt="2021-04-21T16:00:15.215" v="221"/>
          <ac:spMkLst>
            <pc:docMk/>
            <pc:sldMk cId="0" sldId="395"/>
            <ac:spMk id="33" creationId="{A8BA6557-BC65-4946-82D6-119A540C7970}"/>
          </ac:spMkLst>
        </pc:spChg>
        <pc:spChg chg="mod">
          <ac:chgData name="131633403@staff.integra.its.ac.id" userId="09574fc9-7f2a-46d4-a3fa-f039d963485c" providerId="ADAL" clId="{82E9B3FA-EFB7-451B-ABE7-643F1CF897E4}" dt="2021-04-21T16:00:15.215" v="221"/>
          <ac:spMkLst>
            <pc:docMk/>
            <pc:sldMk cId="0" sldId="395"/>
            <ac:spMk id="35" creationId="{69AA3660-B9F8-4B85-91FD-1EC38369183C}"/>
          </ac:spMkLst>
        </pc:spChg>
        <pc:grpChg chg="del">
          <ac:chgData name="131633403@staff.integra.its.ac.id" userId="09574fc9-7f2a-46d4-a3fa-f039d963485c" providerId="ADAL" clId="{82E9B3FA-EFB7-451B-ABE7-643F1CF897E4}" dt="2021-04-21T15:35:24.387" v="37" actId="478"/>
          <ac:grpSpMkLst>
            <pc:docMk/>
            <pc:sldMk cId="0" sldId="395"/>
            <ac:grpSpMk id="7" creationId="{3A3F89CE-32D5-4881-9285-5B40EB5E4C26}"/>
          </ac:grpSpMkLst>
        </pc:grpChg>
        <pc:grpChg chg="add del mod">
          <ac:chgData name="131633403@staff.integra.its.ac.id" userId="09574fc9-7f2a-46d4-a3fa-f039d963485c" providerId="ADAL" clId="{82E9B3FA-EFB7-451B-ABE7-643F1CF897E4}" dt="2021-04-21T15:44:15.350" v="109" actId="478"/>
          <ac:grpSpMkLst>
            <pc:docMk/>
            <pc:sldMk cId="0" sldId="395"/>
            <ac:grpSpMk id="15" creationId="{4CEE6538-AE4E-443A-AFE6-74D5CA32271F}"/>
          </ac:grpSpMkLst>
        </pc:grpChg>
        <pc:grpChg chg="mod">
          <ac:chgData name="131633403@staff.integra.its.ac.id" userId="09574fc9-7f2a-46d4-a3fa-f039d963485c" providerId="ADAL" clId="{82E9B3FA-EFB7-451B-ABE7-643F1CF897E4}" dt="2021-04-21T15:37:23.707" v="61"/>
          <ac:grpSpMkLst>
            <pc:docMk/>
            <pc:sldMk cId="0" sldId="395"/>
            <ac:grpSpMk id="17" creationId="{D318F6F9-C3DC-468B-BB61-31D8256A7AAD}"/>
          </ac:grpSpMkLst>
        </pc:grpChg>
        <pc:grpChg chg="add del mod">
          <ac:chgData name="131633403@staff.integra.its.ac.id" userId="09574fc9-7f2a-46d4-a3fa-f039d963485c" providerId="ADAL" clId="{82E9B3FA-EFB7-451B-ABE7-643F1CF897E4}" dt="2021-04-21T15:58:57.234" v="196" actId="478"/>
          <ac:grpSpMkLst>
            <pc:docMk/>
            <pc:sldMk cId="0" sldId="395"/>
            <ac:grpSpMk id="22" creationId="{1927A2E3-1552-4614-AD3A-F8FE0CD38258}"/>
          </ac:grpSpMkLst>
        </pc:grpChg>
        <pc:grpChg chg="mod">
          <ac:chgData name="131633403@staff.integra.its.ac.id" userId="09574fc9-7f2a-46d4-a3fa-f039d963485c" providerId="ADAL" clId="{82E9B3FA-EFB7-451B-ABE7-643F1CF897E4}" dt="2021-04-21T15:58:56.827" v="195" actId="1076"/>
          <ac:grpSpMkLst>
            <pc:docMk/>
            <pc:sldMk cId="0" sldId="395"/>
            <ac:grpSpMk id="24" creationId="{5078D9E3-CB4B-4942-9DBB-5D87BBC6FB98}"/>
          </ac:grpSpMkLst>
        </pc:grpChg>
        <pc:grpChg chg="add mod">
          <ac:chgData name="131633403@staff.integra.its.ac.id" userId="09574fc9-7f2a-46d4-a3fa-f039d963485c" providerId="ADAL" clId="{82E9B3FA-EFB7-451B-ABE7-643F1CF897E4}" dt="2021-04-21T16:00:15.215" v="221"/>
          <ac:grpSpMkLst>
            <pc:docMk/>
            <pc:sldMk cId="0" sldId="395"/>
            <ac:grpSpMk id="29" creationId="{CA41F34A-5AD3-431E-99E1-67786638A572}"/>
          </ac:grpSpMkLst>
        </pc:grpChg>
        <pc:grpChg chg="mod">
          <ac:chgData name="131633403@staff.integra.its.ac.id" userId="09574fc9-7f2a-46d4-a3fa-f039d963485c" providerId="ADAL" clId="{82E9B3FA-EFB7-451B-ABE7-643F1CF897E4}" dt="2021-04-21T16:00:15.215" v="221"/>
          <ac:grpSpMkLst>
            <pc:docMk/>
            <pc:sldMk cId="0" sldId="395"/>
            <ac:grpSpMk id="31" creationId="{5051A80F-0E10-41D7-AB27-3D83F1169AF5}"/>
          </ac:grpSpMkLst>
        </pc:grpChg>
        <pc:picChg chg="mod">
          <ac:chgData name="131633403@staff.integra.its.ac.id" userId="09574fc9-7f2a-46d4-a3fa-f039d963485c" providerId="ADAL" clId="{82E9B3FA-EFB7-451B-ABE7-643F1CF897E4}" dt="2021-04-21T15:37:23.707" v="61"/>
          <ac:picMkLst>
            <pc:docMk/>
            <pc:sldMk cId="0" sldId="395"/>
            <ac:picMk id="20" creationId="{3FD9222B-7445-4017-AA3C-4AA3E3DBCFEB}"/>
          </ac:picMkLst>
        </pc:picChg>
        <pc:picChg chg="mod">
          <ac:chgData name="131633403@staff.integra.its.ac.id" userId="09574fc9-7f2a-46d4-a3fa-f039d963485c" providerId="ADAL" clId="{82E9B3FA-EFB7-451B-ABE7-643F1CF897E4}" dt="2021-04-21T15:58:56.827" v="195" actId="1076"/>
          <ac:picMkLst>
            <pc:docMk/>
            <pc:sldMk cId="0" sldId="395"/>
            <ac:picMk id="27" creationId="{8342A2F4-EED2-4393-BA3B-A7855E517361}"/>
          </ac:picMkLst>
        </pc:picChg>
        <pc:picChg chg="mod">
          <ac:chgData name="131633403@staff.integra.its.ac.id" userId="09574fc9-7f2a-46d4-a3fa-f039d963485c" providerId="ADAL" clId="{82E9B3FA-EFB7-451B-ABE7-643F1CF897E4}" dt="2021-04-21T16:00:15.215" v="221"/>
          <ac:picMkLst>
            <pc:docMk/>
            <pc:sldMk cId="0" sldId="395"/>
            <ac:picMk id="34" creationId="{41551925-B7D3-440B-B05E-E3E2B3A52A9A}"/>
          </ac:picMkLst>
        </pc:picChg>
      </pc:sldChg>
      <pc:sldChg chg="addSp delSp modSp">
        <pc:chgData name="131633403@staff.integra.its.ac.id" userId="09574fc9-7f2a-46d4-a3fa-f039d963485c" providerId="ADAL" clId="{82E9B3FA-EFB7-451B-ABE7-643F1CF897E4}" dt="2021-04-21T16:00:16.903" v="222"/>
        <pc:sldMkLst>
          <pc:docMk/>
          <pc:sldMk cId="0" sldId="396"/>
        </pc:sldMkLst>
        <pc:spChg chg="mod">
          <ac:chgData name="131633403@staff.integra.its.ac.id" userId="09574fc9-7f2a-46d4-a3fa-f039d963485c" providerId="ADAL" clId="{82E9B3FA-EFB7-451B-ABE7-643F1CF897E4}" dt="2021-04-21T15:37:26.960" v="62"/>
          <ac:spMkLst>
            <pc:docMk/>
            <pc:sldMk cId="0" sldId="396"/>
            <ac:spMk id="15" creationId="{0766C64F-BCC5-4FA8-8C14-8D3C659E179C}"/>
          </ac:spMkLst>
        </pc:spChg>
        <pc:spChg chg="mod">
          <ac:chgData name="131633403@staff.integra.its.ac.id" userId="09574fc9-7f2a-46d4-a3fa-f039d963485c" providerId="ADAL" clId="{82E9B3FA-EFB7-451B-ABE7-643F1CF897E4}" dt="2021-04-21T15:37:26.960" v="62"/>
          <ac:spMkLst>
            <pc:docMk/>
            <pc:sldMk cId="0" sldId="396"/>
            <ac:spMk id="17" creationId="{2A826BDD-A7FC-4C8C-B252-F0C70086689F}"/>
          </ac:spMkLst>
        </pc:spChg>
        <pc:spChg chg="mod">
          <ac:chgData name="131633403@staff.integra.its.ac.id" userId="09574fc9-7f2a-46d4-a3fa-f039d963485c" providerId="ADAL" clId="{82E9B3FA-EFB7-451B-ABE7-643F1CF897E4}" dt="2021-04-21T15:37:26.960" v="62"/>
          <ac:spMkLst>
            <pc:docMk/>
            <pc:sldMk cId="0" sldId="396"/>
            <ac:spMk id="18" creationId="{4323F695-FDDC-424D-958F-A7F5416CD418}"/>
          </ac:spMkLst>
        </pc:spChg>
        <pc:spChg chg="mod">
          <ac:chgData name="131633403@staff.integra.its.ac.id" userId="09574fc9-7f2a-46d4-a3fa-f039d963485c" providerId="ADAL" clId="{82E9B3FA-EFB7-451B-ABE7-643F1CF897E4}" dt="2021-04-21T15:37:26.960" v="62"/>
          <ac:spMkLst>
            <pc:docMk/>
            <pc:sldMk cId="0" sldId="396"/>
            <ac:spMk id="20" creationId="{4C8063B4-FFDE-47D0-AF2B-0FE94CFDF840}"/>
          </ac:spMkLst>
        </pc:spChg>
        <pc:spChg chg="mod">
          <ac:chgData name="131633403@staff.integra.its.ac.id" userId="09574fc9-7f2a-46d4-a3fa-f039d963485c" providerId="ADAL" clId="{82E9B3FA-EFB7-451B-ABE7-643F1CF897E4}" dt="2021-04-21T15:45:50.584" v="134"/>
          <ac:spMkLst>
            <pc:docMk/>
            <pc:sldMk cId="0" sldId="396"/>
            <ac:spMk id="22" creationId="{39910DFC-02AC-4973-9710-34FEC18A2F73}"/>
          </ac:spMkLst>
        </pc:spChg>
        <pc:spChg chg="mod">
          <ac:chgData name="131633403@staff.integra.its.ac.id" userId="09574fc9-7f2a-46d4-a3fa-f039d963485c" providerId="ADAL" clId="{82E9B3FA-EFB7-451B-ABE7-643F1CF897E4}" dt="2021-04-21T15:45:50.584" v="134"/>
          <ac:spMkLst>
            <pc:docMk/>
            <pc:sldMk cId="0" sldId="396"/>
            <ac:spMk id="24" creationId="{A1A43D6C-B91A-4969-BD20-F27EDA7BB717}"/>
          </ac:spMkLst>
        </pc:spChg>
        <pc:spChg chg="mod">
          <ac:chgData name="131633403@staff.integra.its.ac.id" userId="09574fc9-7f2a-46d4-a3fa-f039d963485c" providerId="ADAL" clId="{82E9B3FA-EFB7-451B-ABE7-643F1CF897E4}" dt="2021-04-21T15:45:50.584" v="134"/>
          <ac:spMkLst>
            <pc:docMk/>
            <pc:sldMk cId="0" sldId="396"/>
            <ac:spMk id="25" creationId="{94BFA03F-1F21-4B1F-A095-F2DF89FB151A}"/>
          </ac:spMkLst>
        </pc:spChg>
        <pc:spChg chg="mod">
          <ac:chgData name="131633403@staff.integra.its.ac.id" userId="09574fc9-7f2a-46d4-a3fa-f039d963485c" providerId="ADAL" clId="{82E9B3FA-EFB7-451B-ABE7-643F1CF897E4}" dt="2021-04-21T15:45:50.584" v="134"/>
          <ac:spMkLst>
            <pc:docMk/>
            <pc:sldMk cId="0" sldId="396"/>
            <ac:spMk id="27" creationId="{43C6B7D2-0497-4B98-A01E-4DB8DCF2D6D9}"/>
          </ac:spMkLst>
        </pc:spChg>
        <pc:spChg chg="mod">
          <ac:chgData name="131633403@staff.integra.its.ac.id" userId="09574fc9-7f2a-46d4-a3fa-f039d963485c" providerId="ADAL" clId="{82E9B3FA-EFB7-451B-ABE7-643F1CF897E4}" dt="2021-04-21T16:00:16.903" v="222"/>
          <ac:spMkLst>
            <pc:docMk/>
            <pc:sldMk cId="0" sldId="396"/>
            <ac:spMk id="29" creationId="{BF3B6F2E-E2F4-4871-80FF-9A3704DE461E}"/>
          </ac:spMkLst>
        </pc:spChg>
        <pc:spChg chg="mod">
          <ac:chgData name="131633403@staff.integra.its.ac.id" userId="09574fc9-7f2a-46d4-a3fa-f039d963485c" providerId="ADAL" clId="{82E9B3FA-EFB7-451B-ABE7-643F1CF897E4}" dt="2021-04-21T16:00:16.903" v="222"/>
          <ac:spMkLst>
            <pc:docMk/>
            <pc:sldMk cId="0" sldId="396"/>
            <ac:spMk id="31" creationId="{125168E6-811B-48E8-92C0-9B0BD4EC9414}"/>
          </ac:spMkLst>
        </pc:spChg>
        <pc:spChg chg="mod">
          <ac:chgData name="131633403@staff.integra.its.ac.id" userId="09574fc9-7f2a-46d4-a3fa-f039d963485c" providerId="ADAL" clId="{82E9B3FA-EFB7-451B-ABE7-643F1CF897E4}" dt="2021-04-21T16:00:16.903" v="222"/>
          <ac:spMkLst>
            <pc:docMk/>
            <pc:sldMk cId="0" sldId="396"/>
            <ac:spMk id="32" creationId="{C6E6B31F-42A4-4404-8CD7-3CF6D1CBCAAD}"/>
          </ac:spMkLst>
        </pc:spChg>
        <pc:spChg chg="mod">
          <ac:chgData name="131633403@staff.integra.its.ac.id" userId="09574fc9-7f2a-46d4-a3fa-f039d963485c" providerId="ADAL" clId="{82E9B3FA-EFB7-451B-ABE7-643F1CF897E4}" dt="2021-04-21T16:00:16.903" v="222"/>
          <ac:spMkLst>
            <pc:docMk/>
            <pc:sldMk cId="0" sldId="396"/>
            <ac:spMk id="34" creationId="{896D017B-C506-40D7-B409-EBA8FAE59077}"/>
          </ac:spMkLst>
        </pc:spChg>
        <pc:grpChg chg="del">
          <ac:chgData name="131633403@staff.integra.its.ac.id" userId="09574fc9-7f2a-46d4-a3fa-f039d963485c" providerId="ADAL" clId="{82E9B3FA-EFB7-451B-ABE7-643F1CF897E4}" dt="2021-04-21T15:35:32.931" v="38" actId="478"/>
          <ac:grpSpMkLst>
            <pc:docMk/>
            <pc:sldMk cId="0" sldId="396"/>
            <ac:grpSpMk id="6" creationId="{BF467705-E092-47BA-9C99-52481FABCC89}"/>
          </ac:grpSpMkLst>
        </pc:grpChg>
        <pc:grpChg chg="add del mod">
          <ac:chgData name="131633403@staff.integra.its.ac.id" userId="09574fc9-7f2a-46d4-a3fa-f039d963485c" providerId="ADAL" clId="{82E9B3FA-EFB7-451B-ABE7-643F1CF897E4}" dt="2021-04-21T15:44:22.407" v="110" actId="478"/>
          <ac:grpSpMkLst>
            <pc:docMk/>
            <pc:sldMk cId="0" sldId="396"/>
            <ac:grpSpMk id="14" creationId="{645833F3-2629-4D3A-ADBC-CB4F27DFD989}"/>
          </ac:grpSpMkLst>
        </pc:grpChg>
        <pc:grpChg chg="mod">
          <ac:chgData name="131633403@staff.integra.its.ac.id" userId="09574fc9-7f2a-46d4-a3fa-f039d963485c" providerId="ADAL" clId="{82E9B3FA-EFB7-451B-ABE7-643F1CF897E4}" dt="2021-04-21T15:37:26.960" v="62"/>
          <ac:grpSpMkLst>
            <pc:docMk/>
            <pc:sldMk cId="0" sldId="396"/>
            <ac:grpSpMk id="16" creationId="{821B7D85-1FDB-4547-90BE-FC1AFBE8FAB6}"/>
          </ac:grpSpMkLst>
        </pc:grpChg>
        <pc:grpChg chg="add del mod">
          <ac:chgData name="131633403@staff.integra.its.ac.id" userId="09574fc9-7f2a-46d4-a3fa-f039d963485c" providerId="ADAL" clId="{82E9B3FA-EFB7-451B-ABE7-643F1CF897E4}" dt="2021-04-21T15:58:59.901" v="197" actId="478"/>
          <ac:grpSpMkLst>
            <pc:docMk/>
            <pc:sldMk cId="0" sldId="396"/>
            <ac:grpSpMk id="21" creationId="{D23C59EC-F529-43AB-8677-46BF4F771E3F}"/>
          </ac:grpSpMkLst>
        </pc:grpChg>
        <pc:grpChg chg="mod">
          <ac:chgData name="131633403@staff.integra.its.ac.id" userId="09574fc9-7f2a-46d4-a3fa-f039d963485c" providerId="ADAL" clId="{82E9B3FA-EFB7-451B-ABE7-643F1CF897E4}" dt="2021-04-21T15:45:50.584" v="134"/>
          <ac:grpSpMkLst>
            <pc:docMk/>
            <pc:sldMk cId="0" sldId="396"/>
            <ac:grpSpMk id="23" creationId="{5E0F7409-0EE2-4768-B68F-7094363C5791}"/>
          </ac:grpSpMkLst>
        </pc:grpChg>
        <pc:grpChg chg="add mod">
          <ac:chgData name="131633403@staff.integra.its.ac.id" userId="09574fc9-7f2a-46d4-a3fa-f039d963485c" providerId="ADAL" clId="{82E9B3FA-EFB7-451B-ABE7-643F1CF897E4}" dt="2021-04-21T16:00:16.903" v="222"/>
          <ac:grpSpMkLst>
            <pc:docMk/>
            <pc:sldMk cId="0" sldId="396"/>
            <ac:grpSpMk id="28" creationId="{80956242-CCE1-4E07-B59D-2FDFC0E15D98}"/>
          </ac:grpSpMkLst>
        </pc:grpChg>
        <pc:grpChg chg="mod">
          <ac:chgData name="131633403@staff.integra.its.ac.id" userId="09574fc9-7f2a-46d4-a3fa-f039d963485c" providerId="ADAL" clId="{82E9B3FA-EFB7-451B-ABE7-643F1CF897E4}" dt="2021-04-21T16:00:16.903" v="222"/>
          <ac:grpSpMkLst>
            <pc:docMk/>
            <pc:sldMk cId="0" sldId="396"/>
            <ac:grpSpMk id="30" creationId="{1C0056FC-9375-4229-9200-8168510C9F15}"/>
          </ac:grpSpMkLst>
        </pc:grpChg>
        <pc:picChg chg="mod">
          <ac:chgData name="131633403@staff.integra.its.ac.id" userId="09574fc9-7f2a-46d4-a3fa-f039d963485c" providerId="ADAL" clId="{82E9B3FA-EFB7-451B-ABE7-643F1CF897E4}" dt="2021-04-21T15:37:26.960" v="62"/>
          <ac:picMkLst>
            <pc:docMk/>
            <pc:sldMk cId="0" sldId="396"/>
            <ac:picMk id="19" creationId="{7FFC92AF-A767-40CB-ABB7-B84903EE68AF}"/>
          </ac:picMkLst>
        </pc:picChg>
        <pc:picChg chg="mod">
          <ac:chgData name="131633403@staff.integra.its.ac.id" userId="09574fc9-7f2a-46d4-a3fa-f039d963485c" providerId="ADAL" clId="{82E9B3FA-EFB7-451B-ABE7-643F1CF897E4}" dt="2021-04-21T15:45:50.584" v="134"/>
          <ac:picMkLst>
            <pc:docMk/>
            <pc:sldMk cId="0" sldId="396"/>
            <ac:picMk id="26" creationId="{D9A5FA56-B216-47B3-B484-C432D4657584}"/>
          </ac:picMkLst>
        </pc:picChg>
        <pc:picChg chg="mod">
          <ac:chgData name="131633403@staff.integra.its.ac.id" userId="09574fc9-7f2a-46d4-a3fa-f039d963485c" providerId="ADAL" clId="{82E9B3FA-EFB7-451B-ABE7-643F1CF897E4}" dt="2021-04-21T16:00:16.903" v="222"/>
          <ac:picMkLst>
            <pc:docMk/>
            <pc:sldMk cId="0" sldId="396"/>
            <ac:picMk id="33" creationId="{CB997FB7-2FDD-45F0-84AE-336597335F61}"/>
          </ac:picMkLst>
        </pc:picChg>
      </pc:sldChg>
      <pc:sldChg chg="addSp delSp modSp">
        <pc:chgData name="131633403@staff.integra.its.ac.id" userId="09574fc9-7f2a-46d4-a3fa-f039d963485c" providerId="ADAL" clId="{82E9B3FA-EFB7-451B-ABE7-643F1CF897E4}" dt="2021-04-21T16:00:19.014" v="223"/>
        <pc:sldMkLst>
          <pc:docMk/>
          <pc:sldMk cId="0" sldId="397"/>
        </pc:sldMkLst>
        <pc:spChg chg="mod">
          <ac:chgData name="131633403@staff.integra.its.ac.id" userId="09574fc9-7f2a-46d4-a3fa-f039d963485c" providerId="ADAL" clId="{82E9B3FA-EFB7-451B-ABE7-643F1CF897E4}" dt="2021-04-21T15:37:29.407" v="63"/>
          <ac:spMkLst>
            <pc:docMk/>
            <pc:sldMk cId="0" sldId="397"/>
            <ac:spMk id="14" creationId="{2ED8147F-8735-41FD-9A27-B29917A9388F}"/>
          </ac:spMkLst>
        </pc:spChg>
        <pc:spChg chg="mod">
          <ac:chgData name="131633403@staff.integra.its.ac.id" userId="09574fc9-7f2a-46d4-a3fa-f039d963485c" providerId="ADAL" clId="{82E9B3FA-EFB7-451B-ABE7-643F1CF897E4}" dt="2021-04-21T15:37:29.407" v="63"/>
          <ac:spMkLst>
            <pc:docMk/>
            <pc:sldMk cId="0" sldId="397"/>
            <ac:spMk id="16" creationId="{929F43A8-3DFF-4E35-A959-01D41422AD95}"/>
          </ac:spMkLst>
        </pc:spChg>
        <pc:spChg chg="mod">
          <ac:chgData name="131633403@staff.integra.its.ac.id" userId="09574fc9-7f2a-46d4-a3fa-f039d963485c" providerId="ADAL" clId="{82E9B3FA-EFB7-451B-ABE7-643F1CF897E4}" dt="2021-04-21T15:37:29.407" v="63"/>
          <ac:spMkLst>
            <pc:docMk/>
            <pc:sldMk cId="0" sldId="397"/>
            <ac:spMk id="17" creationId="{2D02F0A3-E0BD-49DD-A3CD-9598E0CA1A90}"/>
          </ac:spMkLst>
        </pc:spChg>
        <pc:spChg chg="mod">
          <ac:chgData name="131633403@staff.integra.its.ac.id" userId="09574fc9-7f2a-46d4-a3fa-f039d963485c" providerId="ADAL" clId="{82E9B3FA-EFB7-451B-ABE7-643F1CF897E4}" dt="2021-04-21T15:37:29.407" v="63"/>
          <ac:spMkLst>
            <pc:docMk/>
            <pc:sldMk cId="0" sldId="397"/>
            <ac:spMk id="19" creationId="{32B9D976-822F-4BBB-98C7-631920DE1B35}"/>
          </ac:spMkLst>
        </pc:spChg>
        <pc:spChg chg="mod">
          <ac:chgData name="131633403@staff.integra.its.ac.id" userId="09574fc9-7f2a-46d4-a3fa-f039d963485c" providerId="ADAL" clId="{82E9B3FA-EFB7-451B-ABE7-643F1CF897E4}" dt="2021-04-21T15:45:52.844" v="135"/>
          <ac:spMkLst>
            <pc:docMk/>
            <pc:sldMk cId="0" sldId="397"/>
            <ac:spMk id="21" creationId="{A98E7A3A-DFA3-4538-B5C1-E1BCC23D77D0}"/>
          </ac:spMkLst>
        </pc:spChg>
        <pc:spChg chg="mod">
          <ac:chgData name="131633403@staff.integra.its.ac.id" userId="09574fc9-7f2a-46d4-a3fa-f039d963485c" providerId="ADAL" clId="{82E9B3FA-EFB7-451B-ABE7-643F1CF897E4}" dt="2021-04-21T15:45:52.844" v="135"/>
          <ac:spMkLst>
            <pc:docMk/>
            <pc:sldMk cId="0" sldId="397"/>
            <ac:spMk id="23" creationId="{CE39E0D1-A420-4A8A-AF8F-B2D2F74294C2}"/>
          </ac:spMkLst>
        </pc:spChg>
        <pc:spChg chg="mod">
          <ac:chgData name="131633403@staff.integra.its.ac.id" userId="09574fc9-7f2a-46d4-a3fa-f039d963485c" providerId="ADAL" clId="{82E9B3FA-EFB7-451B-ABE7-643F1CF897E4}" dt="2021-04-21T15:45:52.844" v="135"/>
          <ac:spMkLst>
            <pc:docMk/>
            <pc:sldMk cId="0" sldId="397"/>
            <ac:spMk id="24" creationId="{FECECBBA-2F3A-4F6E-9289-A7C633959F1B}"/>
          </ac:spMkLst>
        </pc:spChg>
        <pc:spChg chg="mod">
          <ac:chgData name="131633403@staff.integra.its.ac.id" userId="09574fc9-7f2a-46d4-a3fa-f039d963485c" providerId="ADAL" clId="{82E9B3FA-EFB7-451B-ABE7-643F1CF897E4}" dt="2021-04-21T15:45:52.844" v="135"/>
          <ac:spMkLst>
            <pc:docMk/>
            <pc:sldMk cId="0" sldId="397"/>
            <ac:spMk id="26" creationId="{5B5559DC-A9E4-4223-A41C-ED9A7C162281}"/>
          </ac:spMkLst>
        </pc:spChg>
        <pc:spChg chg="mod">
          <ac:chgData name="131633403@staff.integra.its.ac.id" userId="09574fc9-7f2a-46d4-a3fa-f039d963485c" providerId="ADAL" clId="{82E9B3FA-EFB7-451B-ABE7-643F1CF897E4}" dt="2021-04-21T16:00:19.014" v="223"/>
          <ac:spMkLst>
            <pc:docMk/>
            <pc:sldMk cId="0" sldId="397"/>
            <ac:spMk id="28" creationId="{4DEEE60B-B425-4548-95A3-88E48FE7A711}"/>
          </ac:spMkLst>
        </pc:spChg>
        <pc:spChg chg="mod">
          <ac:chgData name="131633403@staff.integra.its.ac.id" userId="09574fc9-7f2a-46d4-a3fa-f039d963485c" providerId="ADAL" clId="{82E9B3FA-EFB7-451B-ABE7-643F1CF897E4}" dt="2021-04-21T16:00:19.014" v="223"/>
          <ac:spMkLst>
            <pc:docMk/>
            <pc:sldMk cId="0" sldId="397"/>
            <ac:spMk id="30" creationId="{247FC261-787C-4EE1-8F32-ED38BB378AA6}"/>
          </ac:spMkLst>
        </pc:spChg>
        <pc:spChg chg="mod">
          <ac:chgData name="131633403@staff.integra.its.ac.id" userId="09574fc9-7f2a-46d4-a3fa-f039d963485c" providerId="ADAL" clId="{82E9B3FA-EFB7-451B-ABE7-643F1CF897E4}" dt="2021-04-21T16:00:19.014" v="223"/>
          <ac:spMkLst>
            <pc:docMk/>
            <pc:sldMk cId="0" sldId="397"/>
            <ac:spMk id="31" creationId="{2D50C7D5-057F-4FD4-A68A-C9A9C87CB4BD}"/>
          </ac:spMkLst>
        </pc:spChg>
        <pc:spChg chg="mod">
          <ac:chgData name="131633403@staff.integra.its.ac.id" userId="09574fc9-7f2a-46d4-a3fa-f039d963485c" providerId="ADAL" clId="{82E9B3FA-EFB7-451B-ABE7-643F1CF897E4}" dt="2021-04-21T16:00:19.014" v="223"/>
          <ac:spMkLst>
            <pc:docMk/>
            <pc:sldMk cId="0" sldId="397"/>
            <ac:spMk id="33" creationId="{13FC7868-BA38-4282-B059-0374B7794BD7}"/>
          </ac:spMkLst>
        </pc:spChg>
        <pc:grpChg chg="del">
          <ac:chgData name="131633403@staff.integra.its.ac.id" userId="09574fc9-7f2a-46d4-a3fa-f039d963485c" providerId="ADAL" clId="{82E9B3FA-EFB7-451B-ABE7-643F1CF897E4}" dt="2021-04-21T15:35:37.248" v="39" actId="478"/>
          <ac:grpSpMkLst>
            <pc:docMk/>
            <pc:sldMk cId="0" sldId="397"/>
            <ac:grpSpMk id="5" creationId="{B1279C5B-810B-4B5E-A2A9-AB5348338E7E}"/>
          </ac:grpSpMkLst>
        </pc:grpChg>
        <pc:grpChg chg="add del mod">
          <ac:chgData name="131633403@staff.integra.its.ac.id" userId="09574fc9-7f2a-46d4-a3fa-f039d963485c" providerId="ADAL" clId="{82E9B3FA-EFB7-451B-ABE7-643F1CF897E4}" dt="2021-04-21T15:44:27.892" v="111" actId="478"/>
          <ac:grpSpMkLst>
            <pc:docMk/>
            <pc:sldMk cId="0" sldId="397"/>
            <ac:grpSpMk id="13" creationId="{7599C39B-027B-4E60-AA09-B6E408FCF11F}"/>
          </ac:grpSpMkLst>
        </pc:grpChg>
        <pc:grpChg chg="mod">
          <ac:chgData name="131633403@staff.integra.its.ac.id" userId="09574fc9-7f2a-46d4-a3fa-f039d963485c" providerId="ADAL" clId="{82E9B3FA-EFB7-451B-ABE7-643F1CF897E4}" dt="2021-04-21T15:37:29.407" v="63"/>
          <ac:grpSpMkLst>
            <pc:docMk/>
            <pc:sldMk cId="0" sldId="397"/>
            <ac:grpSpMk id="15" creationId="{FF5BB9F7-C724-436B-8E7C-49C4E9186CC7}"/>
          </ac:grpSpMkLst>
        </pc:grpChg>
        <pc:grpChg chg="add del mod">
          <ac:chgData name="131633403@staff.integra.its.ac.id" userId="09574fc9-7f2a-46d4-a3fa-f039d963485c" providerId="ADAL" clId="{82E9B3FA-EFB7-451B-ABE7-643F1CF897E4}" dt="2021-04-21T15:59:02.239" v="198" actId="478"/>
          <ac:grpSpMkLst>
            <pc:docMk/>
            <pc:sldMk cId="0" sldId="397"/>
            <ac:grpSpMk id="20" creationId="{FF2466B0-470C-4AE0-8121-E0027C494074}"/>
          </ac:grpSpMkLst>
        </pc:grpChg>
        <pc:grpChg chg="mod">
          <ac:chgData name="131633403@staff.integra.its.ac.id" userId="09574fc9-7f2a-46d4-a3fa-f039d963485c" providerId="ADAL" clId="{82E9B3FA-EFB7-451B-ABE7-643F1CF897E4}" dt="2021-04-21T15:45:52.844" v="135"/>
          <ac:grpSpMkLst>
            <pc:docMk/>
            <pc:sldMk cId="0" sldId="397"/>
            <ac:grpSpMk id="22" creationId="{DC2E8143-F4FA-4E45-9C7C-862EAC874E00}"/>
          </ac:grpSpMkLst>
        </pc:grpChg>
        <pc:grpChg chg="add mod">
          <ac:chgData name="131633403@staff.integra.its.ac.id" userId="09574fc9-7f2a-46d4-a3fa-f039d963485c" providerId="ADAL" clId="{82E9B3FA-EFB7-451B-ABE7-643F1CF897E4}" dt="2021-04-21T16:00:19.014" v="223"/>
          <ac:grpSpMkLst>
            <pc:docMk/>
            <pc:sldMk cId="0" sldId="397"/>
            <ac:grpSpMk id="27" creationId="{362AB9AC-4A96-4FB8-A2E4-C19D0B8B7EBC}"/>
          </ac:grpSpMkLst>
        </pc:grpChg>
        <pc:grpChg chg="mod">
          <ac:chgData name="131633403@staff.integra.its.ac.id" userId="09574fc9-7f2a-46d4-a3fa-f039d963485c" providerId="ADAL" clId="{82E9B3FA-EFB7-451B-ABE7-643F1CF897E4}" dt="2021-04-21T16:00:19.014" v="223"/>
          <ac:grpSpMkLst>
            <pc:docMk/>
            <pc:sldMk cId="0" sldId="397"/>
            <ac:grpSpMk id="29" creationId="{17848134-A5CD-4EB1-A098-B89321BF2848}"/>
          </ac:grpSpMkLst>
        </pc:grpChg>
        <pc:picChg chg="mod">
          <ac:chgData name="131633403@staff.integra.its.ac.id" userId="09574fc9-7f2a-46d4-a3fa-f039d963485c" providerId="ADAL" clId="{82E9B3FA-EFB7-451B-ABE7-643F1CF897E4}" dt="2021-04-21T15:37:29.407" v="63"/>
          <ac:picMkLst>
            <pc:docMk/>
            <pc:sldMk cId="0" sldId="397"/>
            <ac:picMk id="18" creationId="{CE3CFD0F-08A3-40A9-BB09-3D904BD6AFDD}"/>
          </ac:picMkLst>
        </pc:picChg>
        <pc:picChg chg="mod">
          <ac:chgData name="131633403@staff.integra.its.ac.id" userId="09574fc9-7f2a-46d4-a3fa-f039d963485c" providerId="ADAL" clId="{82E9B3FA-EFB7-451B-ABE7-643F1CF897E4}" dt="2021-04-21T15:45:52.844" v="135"/>
          <ac:picMkLst>
            <pc:docMk/>
            <pc:sldMk cId="0" sldId="397"/>
            <ac:picMk id="25" creationId="{4EE1F99D-23A8-4390-B151-F4AF8E4056FC}"/>
          </ac:picMkLst>
        </pc:picChg>
        <pc:picChg chg="mod">
          <ac:chgData name="131633403@staff.integra.its.ac.id" userId="09574fc9-7f2a-46d4-a3fa-f039d963485c" providerId="ADAL" clId="{82E9B3FA-EFB7-451B-ABE7-643F1CF897E4}" dt="2021-04-21T16:00:19.014" v="223"/>
          <ac:picMkLst>
            <pc:docMk/>
            <pc:sldMk cId="0" sldId="397"/>
            <ac:picMk id="32" creationId="{96EBF232-F025-4FA3-9118-236D8724DDC3}"/>
          </ac:picMkLst>
        </pc:picChg>
      </pc:sldChg>
      <pc:sldChg chg="addSp delSp modSp">
        <pc:chgData name="131633403@staff.integra.its.ac.id" userId="09574fc9-7f2a-46d4-a3fa-f039d963485c" providerId="ADAL" clId="{82E9B3FA-EFB7-451B-ABE7-643F1CF897E4}" dt="2021-04-21T16:00:20.549" v="224"/>
        <pc:sldMkLst>
          <pc:docMk/>
          <pc:sldMk cId="0" sldId="398"/>
        </pc:sldMkLst>
        <pc:spChg chg="mod">
          <ac:chgData name="131633403@staff.integra.its.ac.id" userId="09574fc9-7f2a-46d4-a3fa-f039d963485c" providerId="ADAL" clId="{82E9B3FA-EFB7-451B-ABE7-643F1CF897E4}" dt="2021-04-21T15:37:31.302" v="64"/>
          <ac:spMkLst>
            <pc:docMk/>
            <pc:sldMk cId="0" sldId="398"/>
            <ac:spMk id="14" creationId="{9DE7F904-0285-4636-ABF1-F15F18CBEC84}"/>
          </ac:spMkLst>
        </pc:spChg>
        <pc:spChg chg="mod">
          <ac:chgData name="131633403@staff.integra.its.ac.id" userId="09574fc9-7f2a-46d4-a3fa-f039d963485c" providerId="ADAL" clId="{82E9B3FA-EFB7-451B-ABE7-643F1CF897E4}" dt="2021-04-21T15:37:31.302" v="64"/>
          <ac:spMkLst>
            <pc:docMk/>
            <pc:sldMk cId="0" sldId="398"/>
            <ac:spMk id="16" creationId="{9445BC3D-40A4-47D6-9D43-B97D62FE05A0}"/>
          </ac:spMkLst>
        </pc:spChg>
        <pc:spChg chg="mod">
          <ac:chgData name="131633403@staff.integra.its.ac.id" userId="09574fc9-7f2a-46d4-a3fa-f039d963485c" providerId="ADAL" clId="{82E9B3FA-EFB7-451B-ABE7-643F1CF897E4}" dt="2021-04-21T15:37:31.302" v="64"/>
          <ac:spMkLst>
            <pc:docMk/>
            <pc:sldMk cId="0" sldId="398"/>
            <ac:spMk id="17" creationId="{F46F53A6-67B4-48A4-912A-4938371EBDD6}"/>
          </ac:spMkLst>
        </pc:spChg>
        <pc:spChg chg="mod">
          <ac:chgData name="131633403@staff.integra.its.ac.id" userId="09574fc9-7f2a-46d4-a3fa-f039d963485c" providerId="ADAL" clId="{82E9B3FA-EFB7-451B-ABE7-643F1CF897E4}" dt="2021-04-21T15:37:31.302" v="64"/>
          <ac:spMkLst>
            <pc:docMk/>
            <pc:sldMk cId="0" sldId="398"/>
            <ac:spMk id="19" creationId="{844A0AF2-95D3-420D-8103-7370F6FE9DBE}"/>
          </ac:spMkLst>
        </pc:spChg>
        <pc:spChg chg="mod">
          <ac:chgData name="131633403@staff.integra.its.ac.id" userId="09574fc9-7f2a-46d4-a3fa-f039d963485c" providerId="ADAL" clId="{82E9B3FA-EFB7-451B-ABE7-643F1CF897E4}" dt="2021-04-21T15:45:55.242" v="136"/>
          <ac:spMkLst>
            <pc:docMk/>
            <pc:sldMk cId="0" sldId="398"/>
            <ac:spMk id="21" creationId="{FD9B14AD-F916-4386-8C22-81FB15F497DC}"/>
          </ac:spMkLst>
        </pc:spChg>
        <pc:spChg chg="mod">
          <ac:chgData name="131633403@staff.integra.its.ac.id" userId="09574fc9-7f2a-46d4-a3fa-f039d963485c" providerId="ADAL" clId="{82E9B3FA-EFB7-451B-ABE7-643F1CF897E4}" dt="2021-04-21T15:45:55.242" v="136"/>
          <ac:spMkLst>
            <pc:docMk/>
            <pc:sldMk cId="0" sldId="398"/>
            <ac:spMk id="23" creationId="{8F02AC9F-F082-4229-9A73-F59F820FDD9B}"/>
          </ac:spMkLst>
        </pc:spChg>
        <pc:spChg chg="mod">
          <ac:chgData name="131633403@staff.integra.its.ac.id" userId="09574fc9-7f2a-46d4-a3fa-f039d963485c" providerId="ADAL" clId="{82E9B3FA-EFB7-451B-ABE7-643F1CF897E4}" dt="2021-04-21T15:45:55.242" v="136"/>
          <ac:spMkLst>
            <pc:docMk/>
            <pc:sldMk cId="0" sldId="398"/>
            <ac:spMk id="24" creationId="{9C0B48FF-1CD3-4E28-B13D-C5D61B889E48}"/>
          </ac:spMkLst>
        </pc:spChg>
        <pc:spChg chg="mod">
          <ac:chgData name="131633403@staff.integra.its.ac.id" userId="09574fc9-7f2a-46d4-a3fa-f039d963485c" providerId="ADAL" clId="{82E9B3FA-EFB7-451B-ABE7-643F1CF897E4}" dt="2021-04-21T15:45:55.242" v="136"/>
          <ac:spMkLst>
            <pc:docMk/>
            <pc:sldMk cId="0" sldId="398"/>
            <ac:spMk id="26" creationId="{30AAFF98-1DE0-456A-89F5-139E8FF6E6F2}"/>
          </ac:spMkLst>
        </pc:spChg>
        <pc:spChg chg="mod">
          <ac:chgData name="131633403@staff.integra.its.ac.id" userId="09574fc9-7f2a-46d4-a3fa-f039d963485c" providerId="ADAL" clId="{82E9B3FA-EFB7-451B-ABE7-643F1CF897E4}" dt="2021-04-21T16:00:20.549" v="224"/>
          <ac:spMkLst>
            <pc:docMk/>
            <pc:sldMk cId="0" sldId="398"/>
            <ac:spMk id="28" creationId="{1EF215A7-403A-42C6-9E37-9F9C01DA1102}"/>
          </ac:spMkLst>
        </pc:spChg>
        <pc:spChg chg="mod">
          <ac:chgData name="131633403@staff.integra.its.ac.id" userId="09574fc9-7f2a-46d4-a3fa-f039d963485c" providerId="ADAL" clId="{82E9B3FA-EFB7-451B-ABE7-643F1CF897E4}" dt="2021-04-21T16:00:20.549" v="224"/>
          <ac:spMkLst>
            <pc:docMk/>
            <pc:sldMk cId="0" sldId="398"/>
            <ac:spMk id="30" creationId="{C2A59876-ED41-45F0-A7AB-9B01E91C041A}"/>
          </ac:spMkLst>
        </pc:spChg>
        <pc:spChg chg="mod">
          <ac:chgData name="131633403@staff.integra.its.ac.id" userId="09574fc9-7f2a-46d4-a3fa-f039d963485c" providerId="ADAL" clId="{82E9B3FA-EFB7-451B-ABE7-643F1CF897E4}" dt="2021-04-21T16:00:20.549" v="224"/>
          <ac:spMkLst>
            <pc:docMk/>
            <pc:sldMk cId="0" sldId="398"/>
            <ac:spMk id="31" creationId="{344A072C-9276-4BB9-BA98-D4CD08C1CFFE}"/>
          </ac:spMkLst>
        </pc:spChg>
        <pc:spChg chg="mod">
          <ac:chgData name="131633403@staff.integra.its.ac.id" userId="09574fc9-7f2a-46d4-a3fa-f039d963485c" providerId="ADAL" clId="{82E9B3FA-EFB7-451B-ABE7-643F1CF897E4}" dt="2021-04-21T16:00:20.549" v="224"/>
          <ac:spMkLst>
            <pc:docMk/>
            <pc:sldMk cId="0" sldId="398"/>
            <ac:spMk id="33" creationId="{56120031-E5F0-4727-AED3-8FB32CF8D2E1}"/>
          </ac:spMkLst>
        </pc:spChg>
        <pc:grpChg chg="del">
          <ac:chgData name="131633403@staff.integra.its.ac.id" userId="09574fc9-7f2a-46d4-a3fa-f039d963485c" providerId="ADAL" clId="{82E9B3FA-EFB7-451B-ABE7-643F1CF897E4}" dt="2021-04-21T15:35:45.345" v="40" actId="478"/>
          <ac:grpSpMkLst>
            <pc:docMk/>
            <pc:sldMk cId="0" sldId="398"/>
            <ac:grpSpMk id="5" creationId="{92DB9C27-01F1-4A94-B2F6-B3175FD1C50A}"/>
          </ac:grpSpMkLst>
        </pc:grpChg>
        <pc:grpChg chg="add del mod">
          <ac:chgData name="131633403@staff.integra.its.ac.id" userId="09574fc9-7f2a-46d4-a3fa-f039d963485c" providerId="ADAL" clId="{82E9B3FA-EFB7-451B-ABE7-643F1CF897E4}" dt="2021-04-21T15:44:33.917" v="112" actId="478"/>
          <ac:grpSpMkLst>
            <pc:docMk/>
            <pc:sldMk cId="0" sldId="398"/>
            <ac:grpSpMk id="13" creationId="{6151A32B-2860-4036-8DFE-C7ECD94163BF}"/>
          </ac:grpSpMkLst>
        </pc:grpChg>
        <pc:grpChg chg="mod">
          <ac:chgData name="131633403@staff.integra.its.ac.id" userId="09574fc9-7f2a-46d4-a3fa-f039d963485c" providerId="ADAL" clId="{82E9B3FA-EFB7-451B-ABE7-643F1CF897E4}" dt="2021-04-21T15:37:31.302" v="64"/>
          <ac:grpSpMkLst>
            <pc:docMk/>
            <pc:sldMk cId="0" sldId="398"/>
            <ac:grpSpMk id="15" creationId="{4E8450C7-697C-4DBF-95A6-DE8808643061}"/>
          </ac:grpSpMkLst>
        </pc:grpChg>
        <pc:grpChg chg="add del mod">
          <ac:chgData name="131633403@staff.integra.its.ac.id" userId="09574fc9-7f2a-46d4-a3fa-f039d963485c" providerId="ADAL" clId="{82E9B3FA-EFB7-451B-ABE7-643F1CF897E4}" dt="2021-04-21T15:59:07.385" v="199" actId="478"/>
          <ac:grpSpMkLst>
            <pc:docMk/>
            <pc:sldMk cId="0" sldId="398"/>
            <ac:grpSpMk id="20" creationId="{1671C9D2-44CA-4E37-A1E2-54D007644A70}"/>
          </ac:grpSpMkLst>
        </pc:grpChg>
        <pc:grpChg chg="mod">
          <ac:chgData name="131633403@staff.integra.its.ac.id" userId="09574fc9-7f2a-46d4-a3fa-f039d963485c" providerId="ADAL" clId="{82E9B3FA-EFB7-451B-ABE7-643F1CF897E4}" dt="2021-04-21T15:45:55.242" v="136"/>
          <ac:grpSpMkLst>
            <pc:docMk/>
            <pc:sldMk cId="0" sldId="398"/>
            <ac:grpSpMk id="22" creationId="{17EEC65D-EF3E-4255-94A8-BF4BCFB316F7}"/>
          </ac:grpSpMkLst>
        </pc:grpChg>
        <pc:grpChg chg="add mod">
          <ac:chgData name="131633403@staff.integra.its.ac.id" userId="09574fc9-7f2a-46d4-a3fa-f039d963485c" providerId="ADAL" clId="{82E9B3FA-EFB7-451B-ABE7-643F1CF897E4}" dt="2021-04-21T16:00:20.549" v="224"/>
          <ac:grpSpMkLst>
            <pc:docMk/>
            <pc:sldMk cId="0" sldId="398"/>
            <ac:grpSpMk id="27" creationId="{DC1A3A8A-7985-4F1E-8308-83FB6A14AFF5}"/>
          </ac:grpSpMkLst>
        </pc:grpChg>
        <pc:grpChg chg="mod">
          <ac:chgData name="131633403@staff.integra.its.ac.id" userId="09574fc9-7f2a-46d4-a3fa-f039d963485c" providerId="ADAL" clId="{82E9B3FA-EFB7-451B-ABE7-643F1CF897E4}" dt="2021-04-21T16:00:20.549" v="224"/>
          <ac:grpSpMkLst>
            <pc:docMk/>
            <pc:sldMk cId="0" sldId="398"/>
            <ac:grpSpMk id="29" creationId="{CBD132B2-27FD-417D-86D0-FB6353A8B2FC}"/>
          </ac:grpSpMkLst>
        </pc:grpChg>
        <pc:picChg chg="mod">
          <ac:chgData name="131633403@staff.integra.its.ac.id" userId="09574fc9-7f2a-46d4-a3fa-f039d963485c" providerId="ADAL" clId="{82E9B3FA-EFB7-451B-ABE7-643F1CF897E4}" dt="2021-04-21T15:37:31.302" v="64"/>
          <ac:picMkLst>
            <pc:docMk/>
            <pc:sldMk cId="0" sldId="398"/>
            <ac:picMk id="18" creationId="{EAAA5B66-7993-41EF-824E-A5C509D26CD9}"/>
          </ac:picMkLst>
        </pc:picChg>
        <pc:picChg chg="mod">
          <ac:chgData name="131633403@staff.integra.its.ac.id" userId="09574fc9-7f2a-46d4-a3fa-f039d963485c" providerId="ADAL" clId="{82E9B3FA-EFB7-451B-ABE7-643F1CF897E4}" dt="2021-04-21T15:45:55.242" v="136"/>
          <ac:picMkLst>
            <pc:docMk/>
            <pc:sldMk cId="0" sldId="398"/>
            <ac:picMk id="25" creationId="{066FEB11-5698-4F7F-99AE-CAB07D04C737}"/>
          </ac:picMkLst>
        </pc:picChg>
        <pc:picChg chg="mod">
          <ac:chgData name="131633403@staff.integra.its.ac.id" userId="09574fc9-7f2a-46d4-a3fa-f039d963485c" providerId="ADAL" clId="{82E9B3FA-EFB7-451B-ABE7-643F1CF897E4}" dt="2021-04-21T16:00:20.549" v="224"/>
          <ac:picMkLst>
            <pc:docMk/>
            <pc:sldMk cId="0" sldId="398"/>
            <ac:picMk id="32" creationId="{ACA7D1D5-12FE-49B2-BAE8-BF278DB486D1}"/>
          </ac:picMkLst>
        </pc:picChg>
      </pc:sldChg>
      <pc:sldChg chg="addSp delSp modSp">
        <pc:chgData name="131633403@staff.integra.its.ac.id" userId="09574fc9-7f2a-46d4-a3fa-f039d963485c" providerId="ADAL" clId="{82E9B3FA-EFB7-451B-ABE7-643F1CF897E4}" dt="2021-04-21T16:00:24.075" v="225"/>
        <pc:sldMkLst>
          <pc:docMk/>
          <pc:sldMk cId="0" sldId="399"/>
        </pc:sldMkLst>
        <pc:spChg chg="mod">
          <ac:chgData name="131633403@staff.integra.its.ac.id" userId="09574fc9-7f2a-46d4-a3fa-f039d963485c" providerId="ADAL" clId="{82E9B3FA-EFB7-451B-ABE7-643F1CF897E4}" dt="2021-04-21T15:37:33.918" v="65"/>
          <ac:spMkLst>
            <pc:docMk/>
            <pc:sldMk cId="0" sldId="399"/>
            <ac:spMk id="15" creationId="{1D69B09F-B2EB-4512-81A6-7A1EE63BCF83}"/>
          </ac:spMkLst>
        </pc:spChg>
        <pc:spChg chg="mod">
          <ac:chgData name="131633403@staff.integra.its.ac.id" userId="09574fc9-7f2a-46d4-a3fa-f039d963485c" providerId="ADAL" clId="{82E9B3FA-EFB7-451B-ABE7-643F1CF897E4}" dt="2021-04-21T15:37:33.918" v="65"/>
          <ac:spMkLst>
            <pc:docMk/>
            <pc:sldMk cId="0" sldId="399"/>
            <ac:spMk id="17" creationId="{EDEBE47A-1BCC-4D70-8AF3-E3797E7D6338}"/>
          </ac:spMkLst>
        </pc:spChg>
        <pc:spChg chg="mod">
          <ac:chgData name="131633403@staff.integra.its.ac.id" userId="09574fc9-7f2a-46d4-a3fa-f039d963485c" providerId="ADAL" clId="{82E9B3FA-EFB7-451B-ABE7-643F1CF897E4}" dt="2021-04-21T15:37:33.918" v="65"/>
          <ac:spMkLst>
            <pc:docMk/>
            <pc:sldMk cId="0" sldId="399"/>
            <ac:spMk id="18" creationId="{452B2481-1701-4184-9307-5C87BA9852B5}"/>
          </ac:spMkLst>
        </pc:spChg>
        <pc:spChg chg="mod">
          <ac:chgData name="131633403@staff.integra.its.ac.id" userId="09574fc9-7f2a-46d4-a3fa-f039d963485c" providerId="ADAL" clId="{82E9B3FA-EFB7-451B-ABE7-643F1CF897E4}" dt="2021-04-21T15:37:33.918" v="65"/>
          <ac:spMkLst>
            <pc:docMk/>
            <pc:sldMk cId="0" sldId="399"/>
            <ac:spMk id="20" creationId="{B89FCBC4-6CEE-40F7-9F58-010B6F4862A3}"/>
          </ac:spMkLst>
        </pc:spChg>
        <pc:spChg chg="mod">
          <ac:chgData name="131633403@staff.integra.its.ac.id" userId="09574fc9-7f2a-46d4-a3fa-f039d963485c" providerId="ADAL" clId="{82E9B3FA-EFB7-451B-ABE7-643F1CF897E4}" dt="2021-04-21T15:59:12.361" v="200" actId="1076"/>
          <ac:spMkLst>
            <pc:docMk/>
            <pc:sldMk cId="0" sldId="399"/>
            <ac:spMk id="22" creationId="{213B025D-55A0-42A3-AF14-8C32449BD045}"/>
          </ac:spMkLst>
        </pc:spChg>
        <pc:spChg chg="mod">
          <ac:chgData name="131633403@staff.integra.its.ac.id" userId="09574fc9-7f2a-46d4-a3fa-f039d963485c" providerId="ADAL" clId="{82E9B3FA-EFB7-451B-ABE7-643F1CF897E4}" dt="2021-04-21T15:59:12.361" v="200" actId="1076"/>
          <ac:spMkLst>
            <pc:docMk/>
            <pc:sldMk cId="0" sldId="399"/>
            <ac:spMk id="24" creationId="{DAE038C2-72EC-4C51-BDD6-726357903C4D}"/>
          </ac:spMkLst>
        </pc:spChg>
        <pc:spChg chg="mod">
          <ac:chgData name="131633403@staff.integra.its.ac.id" userId="09574fc9-7f2a-46d4-a3fa-f039d963485c" providerId="ADAL" clId="{82E9B3FA-EFB7-451B-ABE7-643F1CF897E4}" dt="2021-04-21T15:59:12.361" v="200" actId="1076"/>
          <ac:spMkLst>
            <pc:docMk/>
            <pc:sldMk cId="0" sldId="399"/>
            <ac:spMk id="25" creationId="{5F3C4599-4C5D-4028-97C7-C79FB42E01C3}"/>
          </ac:spMkLst>
        </pc:spChg>
        <pc:spChg chg="mod">
          <ac:chgData name="131633403@staff.integra.its.ac.id" userId="09574fc9-7f2a-46d4-a3fa-f039d963485c" providerId="ADAL" clId="{82E9B3FA-EFB7-451B-ABE7-643F1CF897E4}" dt="2021-04-21T15:59:12.361" v="200" actId="1076"/>
          <ac:spMkLst>
            <pc:docMk/>
            <pc:sldMk cId="0" sldId="399"/>
            <ac:spMk id="27" creationId="{FADD715C-04E4-4FF3-B485-376D7AD308CE}"/>
          </ac:spMkLst>
        </pc:spChg>
        <pc:spChg chg="mod">
          <ac:chgData name="131633403@staff.integra.its.ac.id" userId="09574fc9-7f2a-46d4-a3fa-f039d963485c" providerId="ADAL" clId="{82E9B3FA-EFB7-451B-ABE7-643F1CF897E4}" dt="2021-04-21T16:00:24.075" v="225"/>
          <ac:spMkLst>
            <pc:docMk/>
            <pc:sldMk cId="0" sldId="399"/>
            <ac:spMk id="29" creationId="{BBEFF235-387E-41A5-ABC9-95BCC7C9DE7D}"/>
          </ac:spMkLst>
        </pc:spChg>
        <pc:spChg chg="mod">
          <ac:chgData name="131633403@staff.integra.its.ac.id" userId="09574fc9-7f2a-46d4-a3fa-f039d963485c" providerId="ADAL" clId="{82E9B3FA-EFB7-451B-ABE7-643F1CF897E4}" dt="2021-04-21T16:00:24.075" v="225"/>
          <ac:spMkLst>
            <pc:docMk/>
            <pc:sldMk cId="0" sldId="399"/>
            <ac:spMk id="31" creationId="{759BD709-0212-4FA6-8603-DB0C2B8C6BF8}"/>
          </ac:spMkLst>
        </pc:spChg>
        <pc:spChg chg="mod">
          <ac:chgData name="131633403@staff.integra.its.ac.id" userId="09574fc9-7f2a-46d4-a3fa-f039d963485c" providerId="ADAL" clId="{82E9B3FA-EFB7-451B-ABE7-643F1CF897E4}" dt="2021-04-21T16:00:24.075" v="225"/>
          <ac:spMkLst>
            <pc:docMk/>
            <pc:sldMk cId="0" sldId="399"/>
            <ac:spMk id="32" creationId="{8847880B-0164-49EB-83B9-2A70D40454DA}"/>
          </ac:spMkLst>
        </pc:spChg>
        <pc:spChg chg="mod">
          <ac:chgData name="131633403@staff.integra.its.ac.id" userId="09574fc9-7f2a-46d4-a3fa-f039d963485c" providerId="ADAL" clId="{82E9B3FA-EFB7-451B-ABE7-643F1CF897E4}" dt="2021-04-21T16:00:24.075" v="225"/>
          <ac:spMkLst>
            <pc:docMk/>
            <pc:sldMk cId="0" sldId="399"/>
            <ac:spMk id="34" creationId="{23F55A32-FE92-4276-AD12-16A741C1DD04}"/>
          </ac:spMkLst>
        </pc:spChg>
        <pc:grpChg chg="del">
          <ac:chgData name="131633403@staff.integra.its.ac.id" userId="09574fc9-7f2a-46d4-a3fa-f039d963485c" providerId="ADAL" clId="{82E9B3FA-EFB7-451B-ABE7-643F1CF897E4}" dt="2021-04-21T15:35:51.841" v="41" actId="478"/>
          <ac:grpSpMkLst>
            <pc:docMk/>
            <pc:sldMk cId="0" sldId="399"/>
            <ac:grpSpMk id="6" creationId="{44295F80-E755-4905-A0D3-BC2E1966FE7D}"/>
          </ac:grpSpMkLst>
        </pc:grpChg>
        <pc:grpChg chg="add del mod">
          <ac:chgData name="131633403@staff.integra.its.ac.id" userId="09574fc9-7f2a-46d4-a3fa-f039d963485c" providerId="ADAL" clId="{82E9B3FA-EFB7-451B-ABE7-643F1CF897E4}" dt="2021-04-21T15:44:38.424" v="113" actId="478"/>
          <ac:grpSpMkLst>
            <pc:docMk/>
            <pc:sldMk cId="0" sldId="399"/>
            <ac:grpSpMk id="14" creationId="{092500B7-1B21-443D-A82A-3CDFAD81092B}"/>
          </ac:grpSpMkLst>
        </pc:grpChg>
        <pc:grpChg chg="mod">
          <ac:chgData name="131633403@staff.integra.its.ac.id" userId="09574fc9-7f2a-46d4-a3fa-f039d963485c" providerId="ADAL" clId="{82E9B3FA-EFB7-451B-ABE7-643F1CF897E4}" dt="2021-04-21T15:37:33.918" v="65"/>
          <ac:grpSpMkLst>
            <pc:docMk/>
            <pc:sldMk cId="0" sldId="399"/>
            <ac:grpSpMk id="16" creationId="{A25D7C21-E76F-4CA9-815C-82D843ED9915}"/>
          </ac:grpSpMkLst>
        </pc:grpChg>
        <pc:grpChg chg="add del mod">
          <ac:chgData name="131633403@staff.integra.its.ac.id" userId="09574fc9-7f2a-46d4-a3fa-f039d963485c" providerId="ADAL" clId="{82E9B3FA-EFB7-451B-ABE7-643F1CF897E4}" dt="2021-04-21T15:59:12.931" v="201" actId="478"/>
          <ac:grpSpMkLst>
            <pc:docMk/>
            <pc:sldMk cId="0" sldId="399"/>
            <ac:grpSpMk id="21" creationId="{2919B0D2-BE78-4B11-A3C1-E9E39FF99AF9}"/>
          </ac:grpSpMkLst>
        </pc:grpChg>
        <pc:grpChg chg="mod">
          <ac:chgData name="131633403@staff.integra.its.ac.id" userId="09574fc9-7f2a-46d4-a3fa-f039d963485c" providerId="ADAL" clId="{82E9B3FA-EFB7-451B-ABE7-643F1CF897E4}" dt="2021-04-21T15:59:12.361" v="200" actId="1076"/>
          <ac:grpSpMkLst>
            <pc:docMk/>
            <pc:sldMk cId="0" sldId="399"/>
            <ac:grpSpMk id="23" creationId="{CE1AD2B1-2569-4D6D-A50C-7C7507B1AF45}"/>
          </ac:grpSpMkLst>
        </pc:grpChg>
        <pc:grpChg chg="add mod">
          <ac:chgData name="131633403@staff.integra.its.ac.id" userId="09574fc9-7f2a-46d4-a3fa-f039d963485c" providerId="ADAL" clId="{82E9B3FA-EFB7-451B-ABE7-643F1CF897E4}" dt="2021-04-21T16:00:24.075" v="225"/>
          <ac:grpSpMkLst>
            <pc:docMk/>
            <pc:sldMk cId="0" sldId="399"/>
            <ac:grpSpMk id="28" creationId="{1895C283-CF50-4C39-A840-83994F5FE6A1}"/>
          </ac:grpSpMkLst>
        </pc:grpChg>
        <pc:grpChg chg="mod">
          <ac:chgData name="131633403@staff.integra.its.ac.id" userId="09574fc9-7f2a-46d4-a3fa-f039d963485c" providerId="ADAL" clId="{82E9B3FA-EFB7-451B-ABE7-643F1CF897E4}" dt="2021-04-21T16:00:24.075" v="225"/>
          <ac:grpSpMkLst>
            <pc:docMk/>
            <pc:sldMk cId="0" sldId="399"/>
            <ac:grpSpMk id="30" creationId="{B2293C40-9EB1-470D-85EA-39F1D1970172}"/>
          </ac:grpSpMkLst>
        </pc:grpChg>
        <pc:picChg chg="mod">
          <ac:chgData name="131633403@staff.integra.its.ac.id" userId="09574fc9-7f2a-46d4-a3fa-f039d963485c" providerId="ADAL" clId="{82E9B3FA-EFB7-451B-ABE7-643F1CF897E4}" dt="2021-04-21T15:37:33.918" v="65"/>
          <ac:picMkLst>
            <pc:docMk/>
            <pc:sldMk cId="0" sldId="399"/>
            <ac:picMk id="19" creationId="{DCA2E5B4-0CEF-4AE8-9019-9BE638D51D86}"/>
          </ac:picMkLst>
        </pc:picChg>
        <pc:picChg chg="mod">
          <ac:chgData name="131633403@staff.integra.its.ac.id" userId="09574fc9-7f2a-46d4-a3fa-f039d963485c" providerId="ADAL" clId="{82E9B3FA-EFB7-451B-ABE7-643F1CF897E4}" dt="2021-04-21T15:59:12.361" v="200" actId="1076"/>
          <ac:picMkLst>
            <pc:docMk/>
            <pc:sldMk cId="0" sldId="399"/>
            <ac:picMk id="26" creationId="{BEAE5BC5-FCE6-479B-99EC-D58B34548413}"/>
          </ac:picMkLst>
        </pc:picChg>
        <pc:picChg chg="mod">
          <ac:chgData name="131633403@staff.integra.its.ac.id" userId="09574fc9-7f2a-46d4-a3fa-f039d963485c" providerId="ADAL" clId="{82E9B3FA-EFB7-451B-ABE7-643F1CF897E4}" dt="2021-04-21T16:00:24.075" v="225"/>
          <ac:picMkLst>
            <pc:docMk/>
            <pc:sldMk cId="0" sldId="399"/>
            <ac:picMk id="33" creationId="{EC707EEC-D2E6-4501-82B7-7934DF7598CD}"/>
          </ac:picMkLst>
        </pc:picChg>
      </pc:sldChg>
      <pc:sldChg chg="addSp delSp modSp">
        <pc:chgData name="131633403@staff.integra.its.ac.id" userId="09574fc9-7f2a-46d4-a3fa-f039d963485c" providerId="ADAL" clId="{82E9B3FA-EFB7-451B-ABE7-643F1CF897E4}" dt="2021-04-21T16:00:25.769" v="226"/>
        <pc:sldMkLst>
          <pc:docMk/>
          <pc:sldMk cId="0" sldId="400"/>
        </pc:sldMkLst>
        <pc:spChg chg="mod">
          <ac:chgData name="131633403@staff.integra.its.ac.id" userId="09574fc9-7f2a-46d4-a3fa-f039d963485c" providerId="ADAL" clId="{82E9B3FA-EFB7-451B-ABE7-643F1CF897E4}" dt="2021-04-21T15:37:36.503" v="66"/>
          <ac:spMkLst>
            <pc:docMk/>
            <pc:sldMk cId="0" sldId="400"/>
            <ac:spMk id="15" creationId="{C7B17F48-D31A-42B7-9F7E-D64354928F46}"/>
          </ac:spMkLst>
        </pc:spChg>
        <pc:spChg chg="mod">
          <ac:chgData name="131633403@staff.integra.its.ac.id" userId="09574fc9-7f2a-46d4-a3fa-f039d963485c" providerId="ADAL" clId="{82E9B3FA-EFB7-451B-ABE7-643F1CF897E4}" dt="2021-04-21T15:37:36.503" v="66"/>
          <ac:spMkLst>
            <pc:docMk/>
            <pc:sldMk cId="0" sldId="400"/>
            <ac:spMk id="17" creationId="{BD06545D-54DD-43FE-86F9-C3271B2F5842}"/>
          </ac:spMkLst>
        </pc:spChg>
        <pc:spChg chg="mod">
          <ac:chgData name="131633403@staff.integra.its.ac.id" userId="09574fc9-7f2a-46d4-a3fa-f039d963485c" providerId="ADAL" clId="{82E9B3FA-EFB7-451B-ABE7-643F1CF897E4}" dt="2021-04-21T15:37:36.503" v="66"/>
          <ac:spMkLst>
            <pc:docMk/>
            <pc:sldMk cId="0" sldId="400"/>
            <ac:spMk id="18" creationId="{BA0F40B6-1404-42DB-96BD-1A61CA3B60C4}"/>
          </ac:spMkLst>
        </pc:spChg>
        <pc:spChg chg="mod">
          <ac:chgData name="131633403@staff.integra.its.ac.id" userId="09574fc9-7f2a-46d4-a3fa-f039d963485c" providerId="ADAL" clId="{82E9B3FA-EFB7-451B-ABE7-643F1CF897E4}" dt="2021-04-21T15:37:36.503" v="66"/>
          <ac:spMkLst>
            <pc:docMk/>
            <pc:sldMk cId="0" sldId="400"/>
            <ac:spMk id="20" creationId="{261074CE-3941-400F-87D7-0A846BAB96BD}"/>
          </ac:spMkLst>
        </pc:spChg>
        <pc:spChg chg="mod">
          <ac:chgData name="131633403@staff.integra.its.ac.id" userId="09574fc9-7f2a-46d4-a3fa-f039d963485c" providerId="ADAL" clId="{82E9B3FA-EFB7-451B-ABE7-643F1CF897E4}" dt="2021-04-21T15:46:00.176" v="138"/>
          <ac:spMkLst>
            <pc:docMk/>
            <pc:sldMk cId="0" sldId="400"/>
            <ac:spMk id="22" creationId="{A206B840-765B-4898-9B73-941C337A3909}"/>
          </ac:spMkLst>
        </pc:spChg>
        <pc:spChg chg="mod">
          <ac:chgData name="131633403@staff.integra.its.ac.id" userId="09574fc9-7f2a-46d4-a3fa-f039d963485c" providerId="ADAL" clId="{82E9B3FA-EFB7-451B-ABE7-643F1CF897E4}" dt="2021-04-21T15:46:00.176" v="138"/>
          <ac:spMkLst>
            <pc:docMk/>
            <pc:sldMk cId="0" sldId="400"/>
            <ac:spMk id="24" creationId="{D021DF4B-8A9D-4A24-AF9B-DDF37D381F44}"/>
          </ac:spMkLst>
        </pc:spChg>
        <pc:spChg chg="mod">
          <ac:chgData name="131633403@staff.integra.its.ac.id" userId="09574fc9-7f2a-46d4-a3fa-f039d963485c" providerId="ADAL" clId="{82E9B3FA-EFB7-451B-ABE7-643F1CF897E4}" dt="2021-04-21T15:46:00.176" v="138"/>
          <ac:spMkLst>
            <pc:docMk/>
            <pc:sldMk cId="0" sldId="400"/>
            <ac:spMk id="25" creationId="{20A83B47-93BF-4175-94DB-F2A354046403}"/>
          </ac:spMkLst>
        </pc:spChg>
        <pc:spChg chg="mod">
          <ac:chgData name="131633403@staff.integra.its.ac.id" userId="09574fc9-7f2a-46d4-a3fa-f039d963485c" providerId="ADAL" clId="{82E9B3FA-EFB7-451B-ABE7-643F1CF897E4}" dt="2021-04-21T15:46:00.176" v="138"/>
          <ac:spMkLst>
            <pc:docMk/>
            <pc:sldMk cId="0" sldId="400"/>
            <ac:spMk id="27" creationId="{E959BA80-E8D8-4472-8F33-CE8A32A86ACD}"/>
          </ac:spMkLst>
        </pc:spChg>
        <pc:spChg chg="mod">
          <ac:chgData name="131633403@staff.integra.its.ac.id" userId="09574fc9-7f2a-46d4-a3fa-f039d963485c" providerId="ADAL" clId="{82E9B3FA-EFB7-451B-ABE7-643F1CF897E4}" dt="2021-04-21T16:00:25.769" v="226"/>
          <ac:spMkLst>
            <pc:docMk/>
            <pc:sldMk cId="0" sldId="400"/>
            <ac:spMk id="29" creationId="{AE7A0503-9EA9-4958-B4D9-4BB970B0582A}"/>
          </ac:spMkLst>
        </pc:spChg>
        <pc:spChg chg="mod">
          <ac:chgData name="131633403@staff.integra.its.ac.id" userId="09574fc9-7f2a-46d4-a3fa-f039d963485c" providerId="ADAL" clId="{82E9B3FA-EFB7-451B-ABE7-643F1CF897E4}" dt="2021-04-21T16:00:25.769" v="226"/>
          <ac:spMkLst>
            <pc:docMk/>
            <pc:sldMk cId="0" sldId="400"/>
            <ac:spMk id="31" creationId="{E15C61A5-128F-42D3-8C9F-72874838F5B1}"/>
          </ac:spMkLst>
        </pc:spChg>
        <pc:spChg chg="mod">
          <ac:chgData name="131633403@staff.integra.its.ac.id" userId="09574fc9-7f2a-46d4-a3fa-f039d963485c" providerId="ADAL" clId="{82E9B3FA-EFB7-451B-ABE7-643F1CF897E4}" dt="2021-04-21T16:00:25.769" v="226"/>
          <ac:spMkLst>
            <pc:docMk/>
            <pc:sldMk cId="0" sldId="400"/>
            <ac:spMk id="32" creationId="{2A48D5F1-603B-4795-A50E-B0EA7899E90D}"/>
          </ac:spMkLst>
        </pc:spChg>
        <pc:spChg chg="mod">
          <ac:chgData name="131633403@staff.integra.its.ac.id" userId="09574fc9-7f2a-46d4-a3fa-f039d963485c" providerId="ADAL" clId="{82E9B3FA-EFB7-451B-ABE7-643F1CF897E4}" dt="2021-04-21T16:00:25.769" v="226"/>
          <ac:spMkLst>
            <pc:docMk/>
            <pc:sldMk cId="0" sldId="400"/>
            <ac:spMk id="34" creationId="{854E5734-A6AB-49D1-8BA5-882C4E8CEAAA}"/>
          </ac:spMkLst>
        </pc:spChg>
        <pc:grpChg chg="del">
          <ac:chgData name="131633403@staff.integra.its.ac.id" userId="09574fc9-7f2a-46d4-a3fa-f039d963485c" providerId="ADAL" clId="{82E9B3FA-EFB7-451B-ABE7-643F1CF897E4}" dt="2021-04-21T15:35:56.939" v="42" actId="478"/>
          <ac:grpSpMkLst>
            <pc:docMk/>
            <pc:sldMk cId="0" sldId="400"/>
            <ac:grpSpMk id="6" creationId="{90FDA187-3A36-45E7-8C26-9C1E05AF4B64}"/>
          </ac:grpSpMkLst>
        </pc:grpChg>
        <pc:grpChg chg="add del mod">
          <ac:chgData name="131633403@staff.integra.its.ac.id" userId="09574fc9-7f2a-46d4-a3fa-f039d963485c" providerId="ADAL" clId="{82E9B3FA-EFB7-451B-ABE7-643F1CF897E4}" dt="2021-04-21T15:44:44.493" v="114" actId="478"/>
          <ac:grpSpMkLst>
            <pc:docMk/>
            <pc:sldMk cId="0" sldId="400"/>
            <ac:grpSpMk id="14" creationId="{62FB54FF-EC89-41FD-85A9-2BCC2E68BDA1}"/>
          </ac:grpSpMkLst>
        </pc:grpChg>
        <pc:grpChg chg="mod">
          <ac:chgData name="131633403@staff.integra.its.ac.id" userId="09574fc9-7f2a-46d4-a3fa-f039d963485c" providerId="ADAL" clId="{82E9B3FA-EFB7-451B-ABE7-643F1CF897E4}" dt="2021-04-21T15:37:36.503" v="66"/>
          <ac:grpSpMkLst>
            <pc:docMk/>
            <pc:sldMk cId="0" sldId="400"/>
            <ac:grpSpMk id="16" creationId="{6F970187-F8F9-4DA3-9B6A-C6E24FF92194}"/>
          </ac:grpSpMkLst>
        </pc:grpChg>
        <pc:grpChg chg="add del mod">
          <ac:chgData name="131633403@staff.integra.its.ac.id" userId="09574fc9-7f2a-46d4-a3fa-f039d963485c" providerId="ADAL" clId="{82E9B3FA-EFB7-451B-ABE7-643F1CF897E4}" dt="2021-04-21T15:59:15.512" v="202" actId="478"/>
          <ac:grpSpMkLst>
            <pc:docMk/>
            <pc:sldMk cId="0" sldId="400"/>
            <ac:grpSpMk id="21" creationId="{04404ED8-FC21-4B6D-A296-F8D2716647C4}"/>
          </ac:grpSpMkLst>
        </pc:grpChg>
        <pc:grpChg chg="mod">
          <ac:chgData name="131633403@staff.integra.its.ac.id" userId="09574fc9-7f2a-46d4-a3fa-f039d963485c" providerId="ADAL" clId="{82E9B3FA-EFB7-451B-ABE7-643F1CF897E4}" dt="2021-04-21T15:46:00.176" v="138"/>
          <ac:grpSpMkLst>
            <pc:docMk/>
            <pc:sldMk cId="0" sldId="400"/>
            <ac:grpSpMk id="23" creationId="{4BA337DA-6870-47AE-BB79-9649F0C16C17}"/>
          </ac:grpSpMkLst>
        </pc:grpChg>
        <pc:grpChg chg="add mod">
          <ac:chgData name="131633403@staff.integra.its.ac.id" userId="09574fc9-7f2a-46d4-a3fa-f039d963485c" providerId="ADAL" clId="{82E9B3FA-EFB7-451B-ABE7-643F1CF897E4}" dt="2021-04-21T16:00:25.769" v="226"/>
          <ac:grpSpMkLst>
            <pc:docMk/>
            <pc:sldMk cId="0" sldId="400"/>
            <ac:grpSpMk id="28" creationId="{81FDD141-DC7F-4B10-84BD-828A3EB4BD71}"/>
          </ac:grpSpMkLst>
        </pc:grpChg>
        <pc:grpChg chg="mod">
          <ac:chgData name="131633403@staff.integra.its.ac.id" userId="09574fc9-7f2a-46d4-a3fa-f039d963485c" providerId="ADAL" clId="{82E9B3FA-EFB7-451B-ABE7-643F1CF897E4}" dt="2021-04-21T16:00:25.769" v="226"/>
          <ac:grpSpMkLst>
            <pc:docMk/>
            <pc:sldMk cId="0" sldId="400"/>
            <ac:grpSpMk id="30" creationId="{5B51B32D-A49D-4D58-933D-EF3A23E70F20}"/>
          </ac:grpSpMkLst>
        </pc:grpChg>
        <pc:picChg chg="mod">
          <ac:chgData name="131633403@staff.integra.its.ac.id" userId="09574fc9-7f2a-46d4-a3fa-f039d963485c" providerId="ADAL" clId="{82E9B3FA-EFB7-451B-ABE7-643F1CF897E4}" dt="2021-04-21T15:37:36.503" v="66"/>
          <ac:picMkLst>
            <pc:docMk/>
            <pc:sldMk cId="0" sldId="400"/>
            <ac:picMk id="19" creationId="{50C4644C-1FAE-4568-AFAF-DA929361A819}"/>
          </ac:picMkLst>
        </pc:picChg>
        <pc:picChg chg="mod">
          <ac:chgData name="131633403@staff.integra.its.ac.id" userId="09574fc9-7f2a-46d4-a3fa-f039d963485c" providerId="ADAL" clId="{82E9B3FA-EFB7-451B-ABE7-643F1CF897E4}" dt="2021-04-21T15:46:00.176" v="138"/>
          <ac:picMkLst>
            <pc:docMk/>
            <pc:sldMk cId="0" sldId="400"/>
            <ac:picMk id="26" creationId="{5C89B6D5-EB55-4770-82E8-6AC04FE8672C}"/>
          </ac:picMkLst>
        </pc:picChg>
        <pc:picChg chg="mod">
          <ac:chgData name="131633403@staff.integra.its.ac.id" userId="09574fc9-7f2a-46d4-a3fa-f039d963485c" providerId="ADAL" clId="{82E9B3FA-EFB7-451B-ABE7-643F1CF897E4}" dt="2021-04-21T16:00:25.769" v="226"/>
          <ac:picMkLst>
            <pc:docMk/>
            <pc:sldMk cId="0" sldId="400"/>
            <ac:picMk id="33" creationId="{89212A6C-6833-48C4-B16B-113E43D5CA4E}"/>
          </ac:picMkLst>
        </pc:picChg>
      </pc:sldChg>
      <pc:sldChg chg="addSp delSp modSp">
        <pc:chgData name="131633403@staff.integra.its.ac.id" userId="09574fc9-7f2a-46d4-a3fa-f039d963485c" providerId="ADAL" clId="{82E9B3FA-EFB7-451B-ABE7-643F1CF897E4}" dt="2021-04-21T16:00:27.842" v="227"/>
        <pc:sldMkLst>
          <pc:docMk/>
          <pc:sldMk cId="0" sldId="401"/>
        </pc:sldMkLst>
        <pc:spChg chg="mod">
          <ac:chgData name="131633403@staff.integra.its.ac.id" userId="09574fc9-7f2a-46d4-a3fa-f039d963485c" providerId="ADAL" clId="{82E9B3FA-EFB7-451B-ABE7-643F1CF897E4}" dt="2021-04-21T15:37:38.608" v="67"/>
          <ac:spMkLst>
            <pc:docMk/>
            <pc:sldMk cId="0" sldId="401"/>
            <ac:spMk id="14" creationId="{EA292536-7776-4222-8BD7-73D4131A8AE1}"/>
          </ac:spMkLst>
        </pc:spChg>
        <pc:spChg chg="mod">
          <ac:chgData name="131633403@staff.integra.its.ac.id" userId="09574fc9-7f2a-46d4-a3fa-f039d963485c" providerId="ADAL" clId="{82E9B3FA-EFB7-451B-ABE7-643F1CF897E4}" dt="2021-04-21T15:37:38.608" v="67"/>
          <ac:spMkLst>
            <pc:docMk/>
            <pc:sldMk cId="0" sldId="401"/>
            <ac:spMk id="16" creationId="{BF782473-9085-485E-A686-4A48FD848A79}"/>
          </ac:spMkLst>
        </pc:spChg>
        <pc:spChg chg="mod">
          <ac:chgData name="131633403@staff.integra.its.ac.id" userId="09574fc9-7f2a-46d4-a3fa-f039d963485c" providerId="ADAL" clId="{82E9B3FA-EFB7-451B-ABE7-643F1CF897E4}" dt="2021-04-21T15:37:38.608" v="67"/>
          <ac:spMkLst>
            <pc:docMk/>
            <pc:sldMk cId="0" sldId="401"/>
            <ac:spMk id="17" creationId="{5022E996-A19D-4B28-AD79-CD67206DF957}"/>
          </ac:spMkLst>
        </pc:spChg>
        <pc:spChg chg="mod">
          <ac:chgData name="131633403@staff.integra.its.ac.id" userId="09574fc9-7f2a-46d4-a3fa-f039d963485c" providerId="ADAL" clId="{82E9B3FA-EFB7-451B-ABE7-643F1CF897E4}" dt="2021-04-21T15:37:38.608" v="67"/>
          <ac:spMkLst>
            <pc:docMk/>
            <pc:sldMk cId="0" sldId="401"/>
            <ac:spMk id="19" creationId="{200D8311-2297-46C3-95F3-1AEC980653D4}"/>
          </ac:spMkLst>
        </pc:spChg>
        <pc:spChg chg="mod">
          <ac:chgData name="131633403@staff.integra.its.ac.id" userId="09574fc9-7f2a-46d4-a3fa-f039d963485c" providerId="ADAL" clId="{82E9B3FA-EFB7-451B-ABE7-643F1CF897E4}" dt="2021-04-21T15:46:02.169" v="139"/>
          <ac:spMkLst>
            <pc:docMk/>
            <pc:sldMk cId="0" sldId="401"/>
            <ac:spMk id="21" creationId="{C52BAC75-977F-4EDF-BB2D-3B3D02966A3B}"/>
          </ac:spMkLst>
        </pc:spChg>
        <pc:spChg chg="mod">
          <ac:chgData name="131633403@staff.integra.its.ac.id" userId="09574fc9-7f2a-46d4-a3fa-f039d963485c" providerId="ADAL" clId="{82E9B3FA-EFB7-451B-ABE7-643F1CF897E4}" dt="2021-04-21T15:46:02.169" v="139"/>
          <ac:spMkLst>
            <pc:docMk/>
            <pc:sldMk cId="0" sldId="401"/>
            <ac:spMk id="23" creationId="{ED549128-B2D9-43F2-985F-9527AEE82138}"/>
          </ac:spMkLst>
        </pc:spChg>
        <pc:spChg chg="mod">
          <ac:chgData name="131633403@staff.integra.its.ac.id" userId="09574fc9-7f2a-46d4-a3fa-f039d963485c" providerId="ADAL" clId="{82E9B3FA-EFB7-451B-ABE7-643F1CF897E4}" dt="2021-04-21T15:46:02.169" v="139"/>
          <ac:spMkLst>
            <pc:docMk/>
            <pc:sldMk cId="0" sldId="401"/>
            <ac:spMk id="24" creationId="{7688C8CD-2CD6-4BF9-B7EA-AF5187C8BF13}"/>
          </ac:spMkLst>
        </pc:spChg>
        <pc:spChg chg="mod">
          <ac:chgData name="131633403@staff.integra.its.ac.id" userId="09574fc9-7f2a-46d4-a3fa-f039d963485c" providerId="ADAL" clId="{82E9B3FA-EFB7-451B-ABE7-643F1CF897E4}" dt="2021-04-21T15:46:02.169" v="139"/>
          <ac:spMkLst>
            <pc:docMk/>
            <pc:sldMk cId="0" sldId="401"/>
            <ac:spMk id="26" creationId="{CB94621A-06C5-4241-8A27-1E7140155B28}"/>
          </ac:spMkLst>
        </pc:spChg>
        <pc:spChg chg="mod">
          <ac:chgData name="131633403@staff.integra.its.ac.id" userId="09574fc9-7f2a-46d4-a3fa-f039d963485c" providerId="ADAL" clId="{82E9B3FA-EFB7-451B-ABE7-643F1CF897E4}" dt="2021-04-21T16:00:27.842" v="227"/>
          <ac:spMkLst>
            <pc:docMk/>
            <pc:sldMk cId="0" sldId="401"/>
            <ac:spMk id="28" creationId="{A05D4201-AA99-4CEB-8326-4DD5968C7183}"/>
          </ac:spMkLst>
        </pc:spChg>
        <pc:spChg chg="mod">
          <ac:chgData name="131633403@staff.integra.its.ac.id" userId="09574fc9-7f2a-46d4-a3fa-f039d963485c" providerId="ADAL" clId="{82E9B3FA-EFB7-451B-ABE7-643F1CF897E4}" dt="2021-04-21T16:00:27.842" v="227"/>
          <ac:spMkLst>
            <pc:docMk/>
            <pc:sldMk cId="0" sldId="401"/>
            <ac:spMk id="30" creationId="{8A4B6776-AEEA-440C-9007-005D629F500E}"/>
          </ac:spMkLst>
        </pc:spChg>
        <pc:spChg chg="mod">
          <ac:chgData name="131633403@staff.integra.its.ac.id" userId="09574fc9-7f2a-46d4-a3fa-f039d963485c" providerId="ADAL" clId="{82E9B3FA-EFB7-451B-ABE7-643F1CF897E4}" dt="2021-04-21T16:00:27.842" v="227"/>
          <ac:spMkLst>
            <pc:docMk/>
            <pc:sldMk cId="0" sldId="401"/>
            <ac:spMk id="31" creationId="{DDA93AFF-F0B8-4C54-9935-0D970171C7DF}"/>
          </ac:spMkLst>
        </pc:spChg>
        <pc:spChg chg="mod">
          <ac:chgData name="131633403@staff.integra.its.ac.id" userId="09574fc9-7f2a-46d4-a3fa-f039d963485c" providerId="ADAL" clId="{82E9B3FA-EFB7-451B-ABE7-643F1CF897E4}" dt="2021-04-21T16:00:27.842" v="227"/>
          <ac:spMkLst>
            <pc:docMk/>
            <pc:sldMk cId="0" sldId="401"/>
            <ac:spMk id="33" creationId="{C2C90861-D915-4B3C-B7D4-D0667428C950}"/>
          </ac:spMkLst>
        </pc:spChg>
        <pc:grpChg chg="del">
          <ac:chgData name="131633403@staff.integra.its.ac.id" userId="09574fc9-7f2a-46d4-a3fa-f039d963485c" providerId="ADAL" clId="{82E9B3FA-EFB7-451B-ABE7-643F1CF897E4}" dt="2021-04-21T15:36:03.374" v="43" actId="478"/>
          <ac:grpSpMkLst>
            <pc:docMk/>
            <pc:sldMk cId="0" sldId="401"/>
            <ac:grpSpMk id="5" creationId="{49DA5322-F339-4EC8-A104-61BA16301053}"/>
          </ac:grpSpMkLst>
        </pc:grpChg>
        <pc:grpChg chg="add del mod">
          <ac:chgData name="131633403@staff.integra.its.ac.id" userId="09574fc9-7f2a-46d4-a3fa-f039d963485c" providerId="ADAL" clId="{82E9B3FA-EFB7-451B-ABE7-643F1CF897E4}" dt="2021-04-21T15:44:49.376" v="115" actId="478"/>
          <ac:grpSpMkLst>
            <pc:docMk/>
            <pc:sldMk cId="0" sldId="401"/>
            <ac:grpSpMk id="13" creationId="{60A9DCE1-334C-422B-A231-CD9A9F40F696}"/>
          </ac:grpSpMkLst>
        </pc:grpChg>
        <pc:grpChg chg="mod">
          <ac:chgData name="131633403@staff.integra.its.ac.id" userId="09574fc9-7f2a-46d4-a3fa-f039d963485c" providerId="ADAL" clId="{82E9B3FA-EFB7-451B-ABE7-643F1CF897E4}" dt="2021-04-21T15:37:38.608" v="67"/>
          <ac:grpSpMkLst>
            <pc:docMk/>
            <pc:sldMk cId="0" sldId="401"/>
            <ac:grpSpMk id="15" creationId="{77152BF3-83AF-4DE6-AD6D-2163BF677BCC}"/>
          </ac:grpSpMkLst>
        </pc:grpChg>
        <pc:grpChg chg="add del mod">
          <ac:chgData name="131633403@staff.integra.its.ac.id" userId="09574fc9-7f2a-46d4-a3fa-f039d963485c" providerId="ADAL" clId="{82E9B3FA-EFB7-451B-ABE7-643F1CF897E4}" dt="2021-04-21T15:59:18.218" v="203" actId="478"/>
          <ac:grpSpMkLst>
            <pc:docMk/>
            <pc:sldMk cId="0" sldId="401"/>
            <ac:grpSpMk id="20" creationId="{C012B1FD-81A5-4EA3-B81F-651732C881A7}"/>
          </ac:grpSpMkLst>
        </pc:grpChg>
        <pc:grpChg chg="mod">
          <ac:chgData name="131633403@staff.integra.its.ac.id" userId="09574fc9-7f2a-46d4-a3fa-f039d963485c" providerId="ADAL" clId="{82E9B3FA-EFB7-451B-ABE7-643F1CF897E4}" dt="2021-04-21T15:46:02.169" v="139"/>
          <ac:grpSpMkLst>
            <pc:docMk/>
            <pc:sldMk cId="0" sldId="401"/>
            <ac:grpSpMk id="22" creationId="{3D2BB478-19EC-4EB9-BD63-FCCC097B03AE}"/>
          </ac:grpSpMkLst>
        </pc:grpChg>
        <pc:grpChg chg="add mod">
          <ac:chgData name="131633403@staff.integra.its.ac.id" userId="09574fc9-7f2a-46d4-a3fa-f039d963485c" providerId="ADAL" clId="{82E9B3FA-EFB7-451B-ABE7-643F1CF897E4}" dt="2021-04-21T16:00:27.842" v="227"/>
          <ac:grpSpMkLst>
            <pc:docMk/>
            <pc:sldMk cId="0" sldId="401"/>
            <ac:grpSpMk id="27" creationId="{40F0C51F-24F2-4F86-B657-9AD5F40CF4A0}"/>
          </ac:grpSpMkLst>
        </pc:grpChg>
        <pc:grpChg chg="mod">
          <ac:chgData name="131633403@staff.integra.its.ac.id" userId="09574fc9-7f2a-46d4-a3fa-f039d963485c" providerId="ADAL" clId="{82E9B3FA-EFB7-451B-ABE7-643F1CF897E4}" dt="2021-04-21T16:00:27.842" v="227"/>
          <ac:grpSpMkLst>
            <pc:docMk/>
            <pc:sldMk cId="0" sldId="401"/>
            <ac:grpSpMk id="29" creationId="{609FDE05-9148-4F75-9ECE-933803B03DEE}"/>
          </ac:grpSpMkLst>
        </pc:grpChg>
        <pc:picChg chg="mod">
          <ac:chgData name="131633403@staff.integra.its.ac.id" userId="09574fc9-7f2a-46d4-a3fa-f039d963485c" providerId="ADAL" clId="{82E9B3FA-EFB7-451B-ABE7-643F1CF897E4}" dt="2021-04-21T15:37:38.608" v="67"/>
          <ac:picMkLst>
            <pc:docMk/>
            <pc:sldMk cId="0" sldId="401"/>
            <ac:picMk id="18" creationId="{4E930554-0B2F-4DE1-9050-D947CFEA631C}"/>
          </ac:picMkLst>
        </pc:picChg>
        <pc:picChg chg="mod">
          <ac:chgData name="131633403@staff.integra.its.ac.id" userId="09574fc9-7f2a-46d4-a3fa-f039d963485c" providerId="ADAL" clId="{82E9B3FA-EFB7-451B-ABE7-643F1CF897E4}" dt="2021-04-21T15:46:02.169" v="139"/>
          <ac:picMkLst>
            <pc:docMk/>
            <pc:sldMk cId="0" sldId="401"/>
            <ac:picMk id="25" creationId="{C17CC22B-76E0-4E38-851B-FCB976EBA44B}"/>
          </ac:picMkLst>
        </pc:picChg>
        <pc:picChg chg="mod">
          <ac:chgData name="131633403@staff.integra.its.ac.id" userId="09574fc9-7f2a-46d4-a3fa-f039d963485c" providerId="ADAL" clId="{82E9B3FA-EFB7-451B-ABE7-643F1CF897E4}" dt="2021-04-21T16:00:27.842" v="227"/>
          <ac:picMkLst>
            <pc:docMk/>
            <pc:sldMk cId="0" sldId="401"/>
            <ac:picMk id="32" creationId="{64B8553F-D6FF-414B-A24B-7AB965792960}"/>
          </ac:picMkLst>
        </pc:picChg>
      </pc:sldChg>
      <pc:sldChg chg="addSp delSp modSp">
        <pc:chgData name="131633403@staff.integra.its.ac.id" userId="09574fc9-7f2a-46d4-a3fa-f039d963485c" providerId="ADAL" clId="{82E9B3FA-EFB7-451B-ABE7-643F1CF897E4}" dt="2021-04-21T16:00:33.314" v="228"/>
        <pc:sldMkLst>
          <pc:docMk/>
          <pc:sldMk cId="0" sldId="402"/>
        </pc:sldMkLst>
        <pc:spChg chg="mod">
          <ac:chgData name="131633403@staff.integra.its.ac.id" userId="09574fc9-7f2a-46d4-a3fa-f039d963485c" providerId="ADAL" clId="{82E9B3FA-EFB7-451B-ABE7-643F1CF897E4}" dt="2021-04-21T15:37:41.391" v="68"/>
          <ac:spMkLst>
            <pc:docMk/>
            <pc:sldMk cId="0" sldId="402"/>
            <ac:spMk id="15" creationId="{8E99ABEC-ED3A-403F-A2F1-52CD359AC4D2}"/>
          </ac:spMkLst>
        </pc:spChg>
        <pc:spChg chg="mod">
          <ac:chgData name="131633403@staff.integra.its.ac.id" userId="09574fc9-7f2a-46d4-a3fa-f039d963485c" providerId="ADAL" clId="{82E9B3FA-EFB7-451B-ABE7-643F1CF897E4}" dt="2021-04-21T15:37:41.391" v="68"/>
          <ac:spMkLst>
            <pc:docMk/>
            <pc:sldMk cId="0" sldId="402"/>
            <ac:spMk id="17" creationId="{BDA064BC-8105-4594-B058-CCCE6F551770}"/>
          </ac:spMkLst>
        </pc:spChg>
        <pc:spChg chg="mod">
          <ac:chgData name="131633403@staff.integra.its.ac.id" userId="09574fc9-7f2a-46d4-a3fa-f039d963485c" providerId="ADAL" clId="{82E9B3FA-EFB7-451B-ABE7-643F1CF897E4}" dt="2021-04-21T15:37:41.391" v="68"/>
          <ac:spMkLst>
            <pc:docMk/>
            <pc:sldMk cId="0" sldId="402"/>
            <ac:spMk id="18" creationId="{B0BAF30F-4F4D-4702-ADBB-1B887A9E1127}"/>
          </ac:spMkLst>
        </pc:spChg>
        <pc:spChg chg="mod">
          <ac:chgData name="131633403@staff.integra.its.ac.id" userId="09574fc9-7f2a-46d4-a3fa-f039d963485c" providerId="ADAL" clId="{82E9B3FA-EFB7-451B-ABE7-643F1CF897E4}" dt="2021-04-21T15:37:41.391" v="68"/>
          <ac:spMkLst>
            <pc:docMk/>
            <pc:sldMk cId="0" sldId="402"/>
            <ac:spMk id="20" creationId="{FE21435C-E4FC-4555-8A40-399B0B3D8846}"/>
          </ac:spMkLst>
        </pc:spChg>
        <pc:spChg chg="mod">
          <ac:chgData name="131633403@staff.integra.its.ac.id" userId="09574fc9-7f2a-46d4-a3fa-f039d963485c" providerId="ADAL" clId="{82E9B3FA-EFB7-451B-ABE7-643F1CF897E4}" dt="2021-04-21T15:46:04.136" v="140"/>
          <ac:spMkLst>
            <pc:docMk/>
            <pc:sldMk cId="0" sldId="402"/>
            <ac:spMk id="22" creationId="{7B0E267B-4D10-412D-BB47-B10C39664FDE}"/>
          </ac:spMkLst>
        </pc:spChg>
        <pc:spChg chg="mod">
          <ac:chgData name="131633403@staff.integra.its.ac.id" userId="09574fc9-7f2a-46d4-a3fa-f039d963485c" providerId="ADAL" clId="{82E9B3FA-EFB7-451B-ABE7-643F1CF897E4}" dt="2021-04-21T15:46:04.136" v="140"/>
          <ac:spMkLst>
            <pc:docMk/>
            <pc:sldMk cId="0" sldId="402"/>
            <ac:spMk id="24" creationId="{7B5A78F5-0449-4E97-B409-7ED12078FB05}"/>
          </ac:spMkLst>
        </pc:spChg>
        <pc:spChg chg="mod">
          <ac:chgData name="131633403@staff.integra.its.ac.id" userId="09574fc9-7f2a-46d4-a3fa-f039d963485c" providerId="ADAL" clId="{82E9B3FA-EFB7-451B-ABE7-643F1CF897E4}" dt="2021-04-21T15:46:04.136" v="140"/>
          <ac:spMkLst>
            <pc:docMk/>
            <pc:sldMk cId="0" sldId="402"/>
            <ac:spMk id="25" creationId="{FB9039D1-EEEC-43F2-AB5F-52CEA754541C}"/>
          </ac:spMkLst>
        </pc:spChg>
        <pc:spChg chg="mod">
          <ac:chgData name="131633403@staff.integra.its.ac.id" userId="09574fc9-7f2a-46d4-a3fa-f039d963485c" providerId="ADAL" clId="{82E9B3FA-EFB7-451B-ABE7-643F1CF897E4}" dt="2021-04-21T15:46:04.136" v="140"/>
          <ac:spMkLst>
            <pc:docMk/>
            <pc:sldMk cId="0" sldId="402"/>
            <ac:spMk id="27" creationId="{688A8F39-FA48-438A-A371-A0D19EF7728A}"/>
          </ac:spMkLst>
        </pc:spChg>
        <pc:spChg chg="mod">
          <ac:chgData name="131633403@staff.integra.its.ac.id" userId="09574fc9-7f2a-46d4-a3fa-f039d963485c" providerId="ADAL" clId="{82E9B3FA-EFB7-451B-ABE7-643F1CF897E4}" dt="2021-04-21T16:00:33.314" v="228"/>
          <ac:spMkLst>
            <pc:docMk/>
            <pc:sldMk cId="0" sldId="402"/>
            <ac:spMk id="29" creationId="{E1A66F37-438E-4069-A5AB-2F406A6BDC96}"/>
          </ac:spMkLst>
        </pc:spChg>
        <pc:spChg chg="mod">
          <ac:chgData name="131633403@staff.integra.its.ac.id" userId="09574fc9-7f2a-46d4-a3fa-f039d963485c" providerId="ADAL" clId="{82E9B3FA-EFB7-451B-ABE7-643F1CF897E4}" dt="2021-04-21T16:00:33.314" v="228"/>
          <ac:spMkLst>
            <pc:docMk/>
            <pc:sldMk cId="0" sldId="402"/>
            <ac:spMk id="31" creationId="{ABE4421F-0EDE-4A12-B316-AD868239C449}"/>
          </ac:spMkLst>
        </pc:spChg>
        <pc:spChg chg="mod">
          <ac:chgData name="131633403@staff.integra.its.ac.id" userId="09574fc9-7f2a-46d4-a3fa-f039d963485c" providerId="ADAL" clId="{82E9B3FA-EFB7-451B-ABE7-643F1CF897E4}" dt="2021-04-21T16:00:33.314" v="228"/>
          <ac:spMkLst>
            <pc:docMk/>
            <pc:sldMk cId="0" sldId="402"/>
            <ac:spMk id="32" creationId="{DF277208-8E29-4789-9ABF-60DA526A7E33}"/>
          </ac:spMkLst>
        </pc:spChg>
        <pc:spChg chg="mod">
          <ac:chgData name="131633403@staff.integra.its.ac.id" userId="09574fc9-7f2a-46d4-a3fa-f039d963485c" providerId="ADAL" clId="{82E9B3FA-EFB7-451B-ABE7-643F1CF897E4}" dt="2021-04-21T16:00:33.314" v="228"/>
          <ac:spMkLst>
            <pc:docMk/>
            <pc:sldMk cId="0" sldId="402"/>
            <ac:spMk id="34" creationId="{5E3BF26E-A701-4283-8430-9B3C931E3AD1}"/>
          </ac:spMkLst>
        </pc:spChg>
        <pc:grpChg chg="del">
          <ac:chgData name="131633403@staff.integra.its.ac.id" userId="09574fc9-7f2a-46d4-a3fa-f039d963485c" providerId="ADAL" clId="{82E9B3FA-EFB7-451B-ABE7-643F1CF897E4}" dt="2021-04-21T15:36:08.998" v="44" actId="478"/>
          <ac:grpSpMkLst>
            <pc:docMk/>
            <pc:sldMk cId="0" sldId="402"/>
            <ac:grpSpMk id="6" creationId="{37FCFDCE-C640-48ED-8C3A-9BA7D54CC55D}"/>
          </ac:grpSpMkLst>
        </pc:grpChg>
        <pc:grpChg chg="add del mod">
          <ac:chgData name="131633403@staff.integra.its.ac.id" userId="09574fc9-7f2a-46d4-a3fa-f039d963485c" providerId="ADAL" clId="{82E9B3FA-EFB7-451B-ABE7-643F1CF897E4}" dt="2021-04-21T15:44:54.956" v="116" actId="478"/>
          <ac:grpSpMkLst>
            <pc:docMk/>
            <pc:sldMk cId="0" sldId="402"/>
            <ac:grpSpMk id="14" creationId="{EF8C65C1-722A-4AB8-9C1E-189FCC44DB49}"/>
          </ac:grpSpMkLst>
        </pc:grpChg>
        <pc:grpChg chg="mod">
          <ac:chgData name="131633403@staff.integra.its.ac.id" userId="09574fc9-7f2a-46d4-a3fa-f039d963485c" providerId="ADAL" clId="{82E9B3FA-EFB7-451B-ABE7-643F1CF897E4}" dt="2021-04-21T15:37:41.391" v="68"/>
          <ac:grpSpMkLst>
            <pc:docMk/>
            <pc:sldMk cId="0" sldId="402"/>
            <ac:grpSpMk id="16" creationId="{F1697975-2ABB-4ADB-81C5-31E9EDF6A88F}"/>
          </ac:grpSpMkLst>
        </pc:grpChg>
        <pc:grpChg chg="add del mod">
          <ac:chgData name="131633403@staff.integra.its.ac.id" userId="09574fc9-7f2a-46d4-a3fa-f039d963485c" providerId="ADAL" clId="{82E9B3FA-EFB7-451B-ABE7-643F1CF897E4}" dt="2021-04-21T15:59:22.132" v="204" actId="478"/>
          <ac:grpSpMkLst>
            <pc:docMk/>
            <pc:sldMk cId="0" sldId="402"/>
            <ac:grpSpMk id="21" creationId="{7F4BDEF6-7A47-4A43-97C0-051748E035B0}"/>
          </ac:grpSpMkLst>
        </pc:grpChg>
        <pc:grpChg chg="mod">
          <ac:chgData name="131633403@staff.integra.its.ac.id" userId="09574fc9-7f2a-46d4-a3fa-f039d963485c" providerId="ADAL" clId="{82E9B3FA-EFB7-451B-ABE7-643F1CF897E4}" dt="2021-04-21T15:46:04.136" v="140"/>
          <ac:grpSpMkLst>
            <pc:docMk/>
            <pc:sldMk cId="0" sldId="402"/>
            <ac:grpSpMk id="23" creationId="{7ACD3A4D-A3B6-4AAE-B554-25388308FBE4}"/>
          </ac:grpSpMkLst>
        </pc:grpChg>
        <pc:grpChg chg="add mod">
          <ac:chgData name="131633403@staff.integra.its.ac.id" userId="09574fc9-7f2a-46d4-a3fa-f039d963485c" providerId="ADAL" clId="{82E9B3FA-EFB7-451B-ABE7-643F1CF897E4}" dt="2021-04-21T16:00:33.314" v="228"/>
          <ac:grpSpMkLst>
            <pc:docMk/>
            <pc:sldMk cId="0" sldId="402"/>
            <ac:grpSpMk id="28" creationId="{FEBDCF2A-6E34-4017-BB4B-48B9EF7CCE17}"/>
          </ac:grpSpMkLst>
        </pc:grpChg>
        <pc:grpChg chg="mod">
          <ac:chgData name="131633403@staff.integra.its.ac.id" userId="09574fc9-7f2a-46d4-a3fa-f039d963485c" providerId="ADAL" clId="{82E9B3FA-EFB7-451B-ABE7-643F1CF897E4}" dt="2021-04-21T16:00:33.314" v="228"/>
          <ac:grpSpMkLst>
            <pc:docMk/>
            <pc:sldMk cId="0" sldId="402"/>
            <ac:grpSpMk id="30" creationId="{4102F0D7-7CFE-4ADB-A49D-2CFD8ADBD27F}"/>
          </ac:grpSpMkLst>
        </pc:grpChg>
        <pc:picChg chg="mod">
          <ac:chgData name="131633403@staff.integra.its.ac.id" userId="09574fc9-7f2a-46d4-a3fa-f039d963485c" providerId="ADAL" clId="{82E9B3FA-EFB7-451B-ABE7-643F1CF897E4}" dt="2021-04-21T15:37:41.391" v="68"/>
          <ac:picMkLst>
            <pc:docMk/>
            <pc:sldMk cId="0" sldId="402"/>
            <ac:picMk id="19" creationId="{9322F7BC-2E25-4A7E-AAFE-695C337DE84C}"/>
          </ac:picMkLst>
        </pc:picChg>
        <pc:picChg chg="mod">
          <ac:chgData name="131633403@staff.integra.its.ac.id" userId="09574fc9-7f2a-46d4-a3fa-f039d963485c" providerId="ADAL" clId="{82E9B3FA-EFB7-451B-ABE7-643F1CF897E4}" dt="2021-04-21T15:46:04.136" v="140"/>
          <ac:picMkLst>
            <pc:docMk/>
            <pc:sldMk cId="0" sldId="402"/>
            <ac:picMk id="26" creationId="{555A9945-31F3-4D51-9199-92E729856903}"/>
          </ac:picMkLst>
        </pc:picChg>
        <pc:picChg chg="mod">
          <ac:chgData name="131633403@staff.integra.its.ac.id" userId="09574fc9-7f2a-46d4-a3fa-f039d963485c" providerId="ADAL" clId="{82E9B3FA-EFB7-451B-ABE7-643F1CF897E4}" dt="2021-04-21T16:00:33.314" v="228"/>
          <ac:picMkLst>
            <pc:docMk/>
            <pc:sldMk cId="0" sldId="402"/>
            <ac:picMk id="33" creationId="{8EB30BC7-53D5-45F7-A655-B0436871BD94}"/>
          </ac:picMkLst>
        </pc:picChg>
      </pc:sldChg>
      <pc:sldChg chg="addSp delSp modSp">
        <pc:chgData name="131633403@staff.integra.its.ac.id" userId="09574fc9-7f2a-46d4-a3fa-f039d963485c" providerId="ADAL" clId="{82E9B3FA-EFB7-451B-ABE7-643F1CF897E4}" dt="2021-04-21T16:00:35.880" v="229"/>
        <pc:sldMkLst>
          <pc:docMk/>
          <pc:sldMk cId="0" sldId="403"/>
        </pc:sldMkLst>
        <pc:spChg chg="mod">
          <ac:chgData name="131633403@staff.integra.its.ac.id" userId="09574fc9-7f2a-46d4-a3fa-f039d963485c" providerId="ADAL" clId="{82E9B3FA-EFB7-451B-ABE7-643F1CF897E4}" dt="2021-04-21T15:37:43.656" v="69"/>
          <ac:spMkLst>
            <pc:docMk/>
            <pc:sldMk cId="0" sldId="403"/>
            <ac:spMk id="15" creationId="{AA4B610D-A62F-4707-9852-9B017787C104}"/>
          </ac:spMkLst>
        </pc:spChg>
        <pc:spChg chg="mod">
          <ac:chgData name="131633403@staff.integra.its.ac.id" userId="09574fc9-7f2a-46d4-a3fa-f039d963485c" providerId="ADAL" clId="{82E9B3FA-EFB7-451B-ABE7-643F1CF897E4}" dt="2021-04-21T15:37:43.656" v="69"/>
          <ac:spMkLst>
            <pc:docMk/>
            <pc:sldMk cId="0" sldId="403"/>
            <ac:spMk id="17" creationId="{5302EDED-DD70-4F90-AA67-29E103738DA2}"/>
          </ac:spMkLst>
        </pc:spChg>
        <pc:spChg chg="mod">
          <ac:chgData name="131633403@staff.integra.its.ac.id" userId="09574fc9-7f2a-46d4-a3fa-f039d963485c" providerId="ADAL" clId="{82E9B3FA-EFB7-451B-ABE7-643F1CF897E4}" dt="2021-04-21T15:37:43.656" v="69"/>
          <ac:spMkLst>
            <pc:docMk/>
            <pc:sldMk cId="0" sldId="403"/>
            <ac:spMk id="18" creationId="{8A34CF97-1BB9-4B19-AEDE-A7B9C5A64983}"/>
          </ac:spMkLst>
        </pc:spChg>
        <pc:spChg chg="mod">
          <ac:chgData name="131633403@staff.integra.its.ac.id" userId="09574fc9-7f2a-46d4-a3fa-f039d963485c" providerId="ADAL" clId="{82E9B3FA-EFB7-451B-ABE7-643F1CF897E4}" dt="2021-04-21T15:37:43.656" v="69"/>
          <ac:spMkLst>
            <pc:docMk/>
            <pc:sldMk cId="0" sldId="403"/>
            <ac:spMk id="20" creationId="{13E4660A-EBAA-4A86-9096-6133CCB7B03C}"/>
          </ac:spMkLst>
        </pc:spChg>
        <pc:spChg chg="mod">
          <ac:chgData name="131633403@staff.integra.its.ac.id" userId="09574fc9-7f2a-46d4-a3fa-f039d963485c" providerId="ADAL" clId="{82E9B3FA-EFB7-451B-ABE7-643F1CF897E4}" dt="2021-04-21T15:46:06.072" v="141"/>
          <ac:spMkLst>
            <pc:docMk/>
            <pc:sldMk cId="0" sldId="403"/>
            <ac:spMk id="22" creationId="{EAD4AD7E-8A26-41B3-BAF3-BA51D92B58EC}"/>
          </ac:spMkLst>
        </pc:spChg>
        <pc:spChg chg="mod">
          <ac:chgData name="131633403@staff.integra.its.ac.id" userId="09574fc9-7f2a-46d4-a3fa-f039d963485c" providerId="ADAL" clId="{82E9B3FA-EFB7-451B-ABE7-643F1CF897E4}" dt="2021-04-21T15:46:06.072" v="141"/>
          <ac:spMkLst>
            <pc:docMk/>
            <pc:sldMk cId="0" sldId="403"/>
            <ac:spMk id="24" creationId="{27CAE9FA-68F3-4715-B54F-1C9CF2EA0DA4}"/>
          </ac:spMkLst>
        </pc:spChg>
        <pc:spChg chg="mod">
          <ac:chgData name="131633403@staff.integra.its.ac.id" userId="09574fc9-7f2a-46d4-a3fa-f039d963485c" providerId="ADAL" clId="{82E9B3FA-EFB7-451B-ABE7-643F1CF897E4}" dt="2021-04-21T15:46:06.072" v="141"/>
          <ac:spMkLst>
            <pc:docMk/>
            <pc:sldMk cId="0" sldId="403"/>
            <ac:spMk id="25" creationId="{A2EE85EF-FACD-4A39-A298-9653CF7E50E7}"/>
          </ac:spMkLst>
        </pc:spChg>
        <pc:spChg chg="mod">
          <ac:chgData name="131633403@staff.integra.its.ac.id" userId="09574fc9-7f2a-46d4-a3fa-f039d963485c" providerId="ADAL" clId="{82E9B3FA-EFB7-451B-ABE7-643F1CF897E4}" dt="2021-04-21T15:46:06.072" v="141"/>
          <ac:spMkLst>
            <pc:docMk/>
            <pc:sldMk cId="0" sldId="403"/>
            <ac:spMk id="27" creationId="{04A3F2E5-87A6-43AD-87C8-376B3E41F442}"/>
          </ac:spMkLst>
        </pc:spChg>
        <pc:spChg chg="mod">
          <ac:chgData name="131633403@staff.integra.its.ac.id" userId="09574fc9-7f2a-46d4-a3fa-f039d963485c" providerId="ADAL" clId="{82E9B3FA-EFB7-451B-ABE7-643F1CF897E4}" dt="2021-04-21T16:00:35.880" v="229"/>
          <ac:spMkLst>
            <pc:docMk/>
            <pc:sldMk cId="0" sldId="403"/>
            <ac:spMk id="29" creationId="{19D09E76-0F4B-4F3C-84E6-52C8C58FC9B5}"/>
          </ac:spMkLst>
        </pc:spChg>
        <pc:spChg chg="mod">
          <ac:chgData name="131633403@staff.integra.its.ac.id" userId="09574fc9-7f2a-46d4-a3fa-f039d963485c" providerId="ADAL" clId="{82E9B3FA-EFB7-451B-ABE7-643F1CF897E4}" dt="2021-04-21T16:00:35.880" v="229"/>
          <ac:spMkLst>
            <pc:docMk/>
            <pc:sldMk cId="0" sldId="403"/>
            <ac:spMk id="31" creationId="{AC20EF27-CE28-4DB2-956B-9CC4BD612605}"/>
          </ac:spMkLst>
        </pc:spChg>
        <pc:spChg chg="mod">
          <ac:chgData name="131633403@staff.integra.its.ac.id" userId="09574fc9-7f2a-46d4-a3fa-f039d963485c" providerId="ADAL" clId="{82E9B3FA-EFB7-451B-ABE7-643F1CF897E4}" dt="2021-04-21T16:00:35.880" v="229"/>
          <ac:spMkLst>
            <pc:docMk/>
            <pc:sldMk cId="0" sldId="403"/>
            <ac:spMk id="32" creationId="{418B1E9E-04B7-44DD-929C-99505B41F562}"/>
          </ac:spMkLst>
        </pc:spChg>
        <pc:spChg chg="mod">
          <ac:chgData name="131633403@staff.integra.its.ac.id" userId="09574fc9-7f2a-46d4-a3fa-f039d963485c" providerId="ADAL" clId="{82E9B3FA-EFB7-451B-ABE7-643F1CF897E4}" dt="2021-04-21T16:00:35.880" v="229"/>
          <ac:spMkLst>
            <pc:docMk/>
            <pc:sldMk cId="0" sldId="403"/>
            <ac:spMk id="34" creationId="{D49ABE58-CEC1-4619-BAAE-C3D7AC0320D7}"/>
          </ac:spMkLst>
        </pc:spChg>
        <pc:grpChg chg="del">
          <ac:chgData name="131633403@staff.integra.its.ac.id" userId="09574fc9-7f2a-46d4-a3fa-f039d963485c" providerId="ADAL" clId="{82E9B3FA-EFB7-451B-ABE7-643F1CF897E4}" dt="2021-04-21T15:36:13.751" v="45" actId="478"/>
          <ac:grpSpMkLst>
            <pc:docMk/>
            <pc:sldMk cId="0" sldId="403"/>
            <ac:grpSpMk id="6" creationId="{A3FBE364-584A-41D6-98F5-D50F684DE550}"/>
          </ac:grpSpMkLst>
        </pc:grpChg>
        <pc:grpChg chg="add del mod">
          <ac:chgData name="131633403@staff.integra.its.ac.id" userId="09574fc9-7f2a-46d4-a3fa-f039d963485c" providerId="ADAL" clId="{82E9B3FA-EFB7-451B-ABE7-643F1CF897E4}" dt="2021-04-21T15:45:00.606" v="117" actId="478"/>
          <ac:grpSpMkLst>
            <pc:docMk/>
            <pc:sldMk cId="0" sldId="403"/>
            <ac:grpSpMk id="14" creationId="{8B69E40A-A076-48A7-A897-4BE7A2968C9C}"/>
          </ac:grpSpMkLst>
        </pc:grpChg>
        <pc:grpChg chg="mod">
          <ac:chgData name="131633403@staff.integra.its.ac.id" userId="09574fc9-7f2a-46d4-a3fa-f039d963485c" providerId="ADAL" clId="{82E9B3FA-EFB7-451B-ABE7-643F1CF897E4}" dt="2021-04-21T15:37:43.656" v="69"/>
          <ac:grpSpMkLst>
            <pc:docMk/>
            <pc:sldMk cId="0" sldId="403"/>
            <ac:grpSpMk id="16" creationId="{86660C8F-EDBD-4780-B1AB-939A160C5662}"/>
          </ac:grpSpMkLst>
        </pc:grpChg>
        <pc:grpChg chg="add del mod">
          <ac:chgData name="131633403@staff.integra.its.ac.id" userId="09574fc9-7f2a-46d4-a3fa-f039d963485c" providerId="ADAL" clId="{82E9B3FA-EFB7-451B-ABE7-643F1CF897E4}" dt="2021-04-21T15:59:24.553" v="205" actId="478"/>
          <ac:grpSpMkLst>
            <pc:docMk/>
            <pc:sldMk cId="0" sldId="403"/>
            <ac:grpSpMk id="21" creationId="{D70EA1CC-26D6-4AB3-8743-A98786FB065B}"/>
          </ac:grpSpMkLst>
        </pc:grpChg>
        <pc:grpChg chg="mod">
          <ac:chgData name="131633403@staff.integra.its.ac.id" userId="09574fc9-7f2a-46d4-a3fa-f039d963485c" providerId="ADAL" clId="{82E9B3FA-EFB7-451B-ABE7-643F1CF897E4}" dt="2021-04-21T15:46:06.072" v="141"/>
          <ac:grpSpMkLst>
            <pc:docMk/>
            <pc:sldMk cId="0" sldId="403"/>
            <ac:grpSpMk id="23" creationId="{B6D8AF9D-B9B9-42F7-91D5-30928B55AF0F}"/>
          </ac:grpSpMkLst>
        </pc:grpChg>
        <pc:grpChg chg="add mod">
          <ac:chgData name="131633403@staff.integra.its.ac.id" userId="09574fc9-7f2a-46d4-a3fa-f039d963485c" providerId="ADAL" clId="{82E9B3FA-EFB7-451B-ABE7-643F1CF897E4}" dt="2021-04-21T16:00:35.880" v="229"/>
          <ac:grpSpMkLst>
            <pc:docMk/>
            <pc:sldMk cId="0" sldId="403"/>
            <ac:grpSpMk id="28" creationId="{000A2C6D-42F7-42F0-AE58-0F1AB4093694}"/>
          </ac:grpSpMkLst>
        </pc:grpChg>
        <pc:grpChg chg="mod">
          <ac:chgData name="131633403@staff.integra.its.ac.id" userId="09574fc9-7f2a-46d4-a3fa-f039d963485c" providerId="ADAL" clId="{82E9B3FA-EFB7-451B-ABE7-643F1CF897E4}" dt="2021-04-21T16:00:35.880" v="229"/>
          <ac:grpSpMkLst>
            <pc:docMk/>
            <pc:sldMk cId="0" sldId="403"/>
            <ac:grpSpMk id="30" creationId="{8E50D5FC-97E8-4B0A-85CA-33D2F05D23A7}"/>
          </ac:grpSpMkLst>
        </pc:grpChg>
        <pc:picChg chg="mod">
          <ac:chgData name="131633403@staff.integra.its.ac.id" userId="09574fc9-7f2a-46d4-a3fa-f039d963485c" providerId="ADAL" clId="{82E9B3FA-EFB7-451B-ABE7-643F1CF897E4}" dt="2021-04-21T15:37:43.656" v="69"/>
          <ac:picMkLst>
            <pc:docMk/>
            <pc:sldMk cId="0" sldId="403"/>
            <ac:picMk id="19" creationId="{E513C6E1-9E29-473C-92E6-2AD8A3504193}"/>
          </ac:picMkLst>
        </pc:picChg>
        <pc:picChg chg="mod">
          <ac:chgData name="131633403@staff.integra.its.ac.id" userId="09574fc9-7f2a-46d4-a3fa-f039d963485c" providerId="ADAL" clId="{82E9B3FA-EFB7-451B-ABE7-643F1CF897E4}" dt="2021-04-21T15:46:06.072" v="141"/>
          <ac:picMkLst>
            <pc:docMk/>
            <pc:sldMk cId="0" sldId="403"/>
            <ac:picMk id="26" creationId="{763378E5-EEB1-4FDE-AC62-A8D3CB25576C}"/>
          </ac:picMkLst>
        </pc:picChg>
        <pc:picChg chg="mod">
          <ac:chgData name="131633403@staff.integra.its.ac.id" userId="09574fc9-7f2a-46d4-a3fa-f039d963485c" providerId="ADAL" clId="{82E9B3FA-EFB7-451B-ABE7-643F1CF897E4}" dt="2021-04-21T16:00:35.880" v="229"/>
          <ac:picMkLst>
            <pc:docMk/>
            <pc:sldMk cId="0" sldId="403"/>
            <ac:picMk id="33" creationId="{ABEB75D5-835C-403C-886F-0E95B15546B9}"/>
          </ac:picMkLst>
        </pc:picChg>
      </pc:sldChg>
      <pc:sldChg chg="addSp delSp modSp">
        <pc:chgData name="131633403@staff.integra.its.ac.id" userId="09574fc9-7f2a-46d4-a3fa-f039d963485c" providerId="ADAL" clId="{82E9B3FA-EFB7-451B-ABE7-643F1CF897E4}" dt="2021-04-21T16:00:38.068" v="230"/>
        <pc:sldMkLst>
          <pc:docMk/>
          <pc:sldMk cId="0" sldId="404"/>
        </pc:sldMkLst>
        <pc:spChg chg="mod">
          <ac:chgData name="131633403@staff.integra.its.ac.id" userId="09574fc9-7f2a-46d4-a3fa-f039d963485c" providerId="ADAL" clId="{82E9B3FA-EFB7-451B-ABE7-643F1CF897E4}" dt="2021-04-21T15:37:45.884" v="70"/>
          <ac:spMkLst>
            <pc:docMk/>
            <pc:sldMk cId="0" sldId="404"/>
            <ac:spMk id="14" creationId="{C7BFDF7C-2556-4ACE-8C95-AF7E2F16820B}"/>
          </ac:spMkLst>
        </pc:spChg>
        <pc:spChg chg="mod">
          <ac:chgData name="131633403@staff.integra.its.ac.id" userId="09574fc9-7f2a-46d4-a3fa-f039d963485c" providerId="ADAL" clId="{82E9B3FA-EFB7-451B-ABE7-643F1CF897E4}" dt="2021-04-21T15:37:45.884" v="70"/>
          <ac:spMkLst>
            <pc:docMk/>
            <pc:sldMk cId="0" sldId="404"/>
            <ac:spMk id="16" creationId="{5E39EEE6-71FC-4B34-B3F5-880CCCCA9D5D}"/>
          </ac:spMkLst>
        </pc:spChg>
        <pc:spChg chg="mod">
          <ac:chgData name="131633403@staff.integra.its.ac.id" userId="09574fc9-7f2a-46d4-a3fa-f039d963485c" providerId="ADAL" clId="{82E9B3FA-EFB7-451B-ABE7-643F1CF897E4}" dt="2021-04-21T15:37:45.884" v="70"/>
          <ac:spMkLst>
            <pc:docMk/>
            <pc:sldMk cId="0" sldId="404"/>
            <ac:spMk id="17" creationId="{C9040DB5-A231-42D1-A115-DEE687A9B8ED}"/>
          </ac:spMkLst>
        </pc:spChg>
        <pc:spChg chg="mod">
          <ac:chgData name="131633403@staff.integra.its.ac.id" userId="09574fc9-7f2a-46d4-a3fa-f039d963485c" providerId="ADAL" clId="{82E9B3FA-EFB7-451B-ABE7-643F1CF897E4}" dt="2021-04-21T15:37:45.884" v="70"/>
          <ac:spMkLst>
            <pc:docMk/>
            <pc:sldMk cId="0" sldId="404"/>
            <ac:spMk id="19" creationId="{6D1D433B-F442-4B67-A357-55AE918320FD}"/>
          </ac:spMkLst>
        </pc:spChg>
        <pc:spChg chg="mod">
          <ac:chgData name="131633403@staff.integra.its.ac.id" userId="09574fc9-7f2a-46d4-a3fa-f039d963485c" providerId="ADAL" clId="{82E9B3FA-EFB7-451B-ABE7-643F1CF897E4}" dt="2021-04-21T15:46:08.575" v="142"/>
          <ac:spMkLst>
            <pc:docMk/>
            <pc:sldMk cId="0" sldId="404"/>
            <ac:spMk id="21" creationId="{A7AC043E-8FDD-4FAF-B8BB-407B421909B4}"/>
          </ac:spMkLst>
        </pc:spChg>
        <pc:spChg chg="mod">
          <ac:chgData name="131633403@staff.integra.its.ac.id" userId="09574fc9-7f2a-46d4-a3fa-f039d963485c" providerId="ADAL" clId="{82E9B3FA-EFB7-451B-ABE7-643F1CF897E4}" dt="2021-04-21T15:46:08.575" v="142"/>
          <ac:spMkLst>
            <pc:docMk/>
            <pc:sldMk cId="0" sldId="404"/>
            <ac:spMk id="23" creationId="{CB7D9959-747C-48FF-97A4-D0DA75D8700C}"/>
          </ac:spMkLst>
        </pc:spChg>
        <pc:spChg chg="mod">
          <ac:chgData name="131633403@staff.integra.its.ac.id" userId="09574fc9-7f2a-46d4-a3fa-f039d963485c" providerId="ADAL" clId="{82E9B3FA-EFB7-451B-ABE7-643F1CF897E4}" dt="2021-04-21T15:46:08.575" v="142"/>
          <ac:spMkLst>
            <pc:docMk/>
            <pc:sldMk cId="0" sldId="404"/>
            <ac:spMk id="24" creationId="{30497F5E-7D47-4BD5-9C22-B9EB5535D61F}"/>
          </ac:spMkLst>
        </pc:spChg>
        <pc:spChg chg="mod">
          <ac:chgData name="131633403@staff.integra.its.ac.id" userId="09574fc9-7f2a-46d4-a3fa-f039d963485c" providerId="ADAL" clId="{82E9B3FA-EFB7-451B-ABE7-643F1CF897E4}" dt="2021-04-21T15:46:08.575" v="142"/>
          <ac:spMkLst>
            <pc:docMk/>
            <pc:sldMk cId="0" sldId="404"/>
            <ac:spMk id="26" creationId="{1898421A-05C9-42B0-AC90-CEE5C6233F34}"/>
          </ac:spMkLst>
        </pc:spChg>
        <pc:spChg chg="mod">
          <ac:chgData name="131633403@staff.integra.its.ac.id" userId="09574fc9-7f2a-46d4-a3fa-f039d963485c" providerId="ADAL" clId="{82E9B3FA-EFB7-451B-ABE7-643F1CF897E4}" dt="2021-04-21T16:00:38.068" v="230"/>
          <ac:spMkLst>
            <pc:docMk/>
            <pc:sldMk cId="0" sldId="404"/>
            <ac:spMk id="28" creationId="{40AD27B3-20D3-4F1D-ACB1-759182431CBB}"/>
          </ac:spMkLst>
        </pc:spChg>
        <pc:spChg chg="mod">
          <ac:chgData name="131633403@staff.integra.its.ac.id" userId="09574fc9-7f2a-46d4-a3fa-f039d963485c" providerId="ADAL" clId="{82E9B3FA-EFB7-451B-ABE7-643F1CF897E4}" dt="2021-04-21T16:00:38.068" v="230"/>
          <ac:spMkLst>
            <pc:docMk/>
            <pc:sldMk cId="0" sldId="404"/>
            <ac:spMk id="30" creationId="{9FB0D22E-51F0-490E-AEE4-38323E11D772}"/>
          </ac:spMkLst>
        </pc:spChg>
        <pc:spChg chg="mod">
          <ac:chgData name="131633403@staff.integra.its.ac.id" userId="09574fc9-7f2a-46d4-a3fa-f039d963485c" providerId="ADAL" clId="{82E9B3FA-EFB7-451B-ABE7-643F1CF897E4}" dt="2021-04-21T16:00:38.068" v="230"/>
          <ac:spMkLst>
            <pc:docMk/>
            <pc:sldMk cId="0" sldId="404"/>
            <ac:spMk id="31" creationId="{113C3F8C-7C53-440F-9D7D-364BF2491C56}"/>
          </ac:spMkLst>
        </pc:spChg>
        <pc:spChg chg="mod">
          <ac:chgData name="131633403@staff.integra.its.ac.id" userId="09574fc9-7f2a-46d4-a3fa-f039d963485c" providerId="ADAL" clId="{82E9B3FA-EFB7-451B-ABE7-643F1CF897E4}" dt="2021-04-21T16:00:38.068" v="230"/>
          <ac:spMkLst>
            <pc:docMk/>
            <pc:sldMk cId="0" sldId="404"/>
            <ac:spMk id="33" creationId="{10E5F39C-6BB0-4E2F-B52C-0542ECE3BCF9}"/>
          </ac:spMkLst>
        </pc:spChg>
        <pc:grpChg chg="del">
          <ac:chgData name="131633403@staff.integra.its.ac.id" userId="09574fc9-7f2a-46d4-a3fa-f039d963485c" providerId="ADAL" clId="{82E9B3FA-EFB7-451B-ABE7-643F1CF897E4}" dt="2021-04-21T15:36:23.466" v="46" actId="478"/>
          <ac:grpSpMkLst>
            <pc:docMk/>
            <pc:sldMk cId="0" sldId="404"/>
            <ac:grpSpMk id="5" creationId="{124A6597-F734-4A3F-8F6D-033E320E4DD5}"/>
          </ac:grpSpMkLst>
        </pc:grpChg>
        <pc:grpChg chg="add del mod">
          <ac:chgData name="131633403@staff.integra.its.ac.id" userId="09574fc9-7f2a-46d4-a3fa-f039d963485c" providerId="ADAL" clId="{82E9B3FA-EFB7-451B-ABE7-643F1CF897E4}" dt="2021-04-21T15:45:04.366" v="118" actId="478"/>
          <ac:grpSpMkLst>
            <pc:docMk/>
            <pc:sldMk cId="0" sldId="404"/>
            <ac:grpSpMk id="13" creationId="{727E2C6F-3C3B-4000-8E3B-1023EBD0F9B0}"/>
          </ac:grpSpMkLst>
        </pc:grpChg>
        <pc:grpChg chg="mod">
          <ac:chgData name="131633403@staff.integra.its.ac.id" userId="09574fc9-7f2a-46d4-a3fa-f039d963485c" providerId="ADAL" clId="{82E9B3FA-EFB7-451B-ABE7-643F1CF897E4}" dt="2021-04-21T15:37:45.884" v="70"/>
          <ac:grpSpMkLst>
            <pc:docMk/>
            <pc:sldMk cId="0" sldId="404"/>
            <ac:grpSpMk id="15" creationId="{22D33223-541B-4BFC-8FAC-EA862F602664}"/>
          </ac:grpSpMkLst>
        </pc:grpChg>
        <pc:grpChg chg="add del mod">
          <ac:chgData name="131633403@staff.integra.its.ac.id" userId="09574fc9-7f2a-46d4-a3fa-f039d963485c" providerId="ADAL" clId="{82E9B3FA-EFB7-451B-ABE7-643F1CF897E4}" dt="2021-04-21T15:59:27.355" v="206" actId="478"/>
          <ac:grpSpMkLst>
            <pc:docMk/>
            <pc:sldMk cId="0" sldId="404"/>
            <ac:grpSpMk id="20" creationId="{67B32E36-9DA1-47C4-A7CE-02B1DCD3AA5A}"/>
          </ac:grpSpMkLst>
        </pc:grpChg>
        <pc:grpChg chg="mod">
          <ac:chgData name="131633403@staff.integra.its.ac.id" userId="09574fc9-7f2a-46d4-a3fa-f039d963485c" providerId="ADAL" clId="{82E9B3FA-EFB7-451B-ABE7-643F1CF897E4}" dt="2021-04-21T15:46:08.575" v="142"/>
          <ac:grpSpMkLst>
            <pc:docMk/>
            <pc:sldMk cId="0" sldId="404"/>
            <ac:grpSpMk id="22" creationId="{3A7EE8D2-F357-4B87-B601-912D3C8596AA}"/>
          </ac:grpSpMkLst>
        </pc:grpChg>
        <pc:grpChg chg="add mod">
          <ac:chgData name="131633403@staff.integra.its.ac.id" userId="09574fc9-7f2a-46d4-a3fa-f039d963485c" providerId="ADAL" clId="{82E9B3FA-EFB7-451B-ABE7-643F1CF897E4}" dt="2021-04-21T16:00:38.068" v="230"/>
          <ac:grpSpMkLst>
            <pc:docMk/>
            <pc:sldMk cId="0" sldId="404"/>
            <ac:grpSpMk id="27" creationId="{4E81C2BF-8662-455C-AD87-8B019BDD88D8}"/>
          </ac:grpSpMkLst>
        </pc:grpChg>
        <pc:grpChg chg="mod">
          <ac:chgData name="131633403@staff.integra.its.ac.id" userId="09574fc9-7f2a-46d4-a3fa-f039d963485c" providerId="ADAL" clId="{82E9B3FA-EFB7-451B-ABE7-643F1CF897E4}" dt="2021-04-21T16:00:38.068" v="230"/>
          <ac:grpSpMkLst>
            <pc:docMk/>
            <pc:sldMk cId="0" sldId="404"/>
            <ac:grpSpMk id="29" creationId="{0D46C98A-1626-4F8E-AB6D-DFAE6D7B68AA}"/>
          </ac:grpSpMkLst>
        </pc:grpChg>
        <pc:picChg chg="mod">
          <ac:chgData name="131633403@staff.integra.its.ac.id" userId="09574fc9-7f2a-46d4-a3fa-f039d963485c" providerId="ADAL" clId="{82E9B3FA-EFB7-451B-ABE7-643F1CF897E4}" dt="2021-04-21T15:37:45.884" v="70"/>
          <ac:picMkLst>
            <pc:docMk/>
            <pc:sldMk cId="0" sldId="404"/>
            <ac:picMk id="18" creationId="{F48CDC5D-FCFA-4453-B94D-108B7D05EB57}"/>
          </ac:picMkLst>
        </pc:picChg>
        <pc:picChg chg="mod">
          <ac:chgData name="131633403@staff.integra.its.ac.id" userId="09574fc9-7f2a-46d4-a3fa-f039d963485c" providerId="ADAL" clId="{82E9B3FA-EFB7-451B-ABE7-643F1CF897E4}" dt="2021-04-21T15:46:08.575" v="142"/>
          <ac:picMkLst>
            <pc:docMk/>
            <pc:sldMk cId="0" sldId="404"/>
            <ac:picMk id="25" creationId="{053DD6A2-17BE-4A5A-80BA-E90EA9D43A6E}"/>
          </ac:picMkLst>
        </pc:picChg>
        <pc:picChg chg="mod">
          <ac:chgData name="131633403@staff.integra.its.ac.id" userId="09574fc9-7f2a-46d4-a3fa-f039d963485c" providerId="ADAL" clId="{82E9B3FA-EFB7-451B-ABE7-643F1CF897E4}" dt="2021-04-21T16:00:38.068" v="230"/>
          <ac:picMkLst>
            <pc:docMk/>
            <pc:sldMk cId="0" sldId="404"/>
            <ac:picMk id="32" creationId="{C35F7988-CE12-461D-847B-2013DCBCDF4F}"/>
          </ac:picMkLst>
        </pc:picChg>
      </pc:sldChg>
      <pc:sldChg chg="addSp delSp modSp">
        <pc:chgData name="131633403@staff.integra.its.ac.id" userId="09574fc9-7f2a-46d4-a3fa-f039d963485c" providerId="ADAL" clId="{82E9B3FA-EFB7-451B-ABE7-643F1CF897E4}" dt="2021-04-21T16:00:41.045" v="231"/>
        <pc:sldMkLst>
          <pc:docMk/>
          <pc:sldMk cId="0" sldId="405"/>
        </pc:sldMkLst>
        <pc:spChg chg="mod">
          <ac:chgData name="131633403@staff.integra.its.ac.id" userId="09574fc9-7f2a-46d4-a3fa-f039d963485c" providerId="ADAL" clId="{82E9B3FA-EFB7-451B-ABE7-643F1CF897E4}" dt="2021-04-21T15:38:12.083" v="75" actId="1076"/>
          <ac:spMkLst>
            <pc:docMk/>
            <pc:sldMk cId="0" sldId="405"/>
            <ac:spMk id="17" creationId="{30639A8B-ADF1-40E2-B331-5FD02DD23BFF}"/>
          </ac:spMkLst>
        </pc:spChg>
        <pc:spChg chg="mod">
          <ac:chgData name="131633403@staff.integra.its.ac.id" userId="09574fc9-7f2a-46d4-a3fa-f039d963485c" providerId="ADAL" clId="{82E9B3FA-EFB7-451B-ABE7-643F1CF897E4}" dt="2021-04-21T15:38:12.083" v="75" actId="1076"/>
          <ac:spMkLst>
            <pc:docMk/>
            <pc:sldMk cId="0" sldId="405"/>
            <ac:spMk id="19" creationId="{F1E9CE02-E26C-4892-A9EF-F9BA04D113E8}"/>
          </ac:spMkLst>
        </pc:spChg>
        <pc:spChg chg="mod">
          <ac:chgData name="131633403@staff.integra.its.ac.id" userId="09574fc9-7f2a-46d4-a3fa-f039d963485c" providerId="ADAL" clId="{82E9B3FA-EFB7-451B-ABE7-643F1CF897E4}" dt="2021-04-21T15:38:12.083" v="75" actId="1076"/>
          <ac:spMkLst>
            <pc:docMk/>
            <pc:sldMk cId="0" sldId="405"/>
            <ac:spMk id="20" creationId="{696C5244-CDED-4922-B15E-1DFF26BA2C2D}"/>
          </ac:spMkLst>
        </pc:spChg>
        <pc:spChg chg="mod">
          <ac:chgData name="131633403@staff.integra.its.ac.id" userId="09574fc9-7f2a-46d4-a3fa-f039d963485c" providerId="ADAL" clId="{82E9B3FA-EFB7-451B-ABE7-643F1CF897E4}" dt="2021-04-21T15:38:12.083" v="75" actId="1076"/>
          <ac:spMkLst>
            <pc:docMk/>
            <pc:sldMk cId="0" sldId="405"/>
            <ac:spMk id="22" creationId="{F3884909-A4B4-4723-A288-F3AA9F428F2E}"/>
          </ac:spMkLst>
        </pc:spChg>
        <pc:spChg chg="mod">
          <ac:chgData name="131633403@staff.integra.its.ac.id" userId="09574fc9-7f2a-46d4-a3fa-f039d963485c" providerId="ADAL" clId="{82E9B3FA-EFB7-451B-ABE7-643F1CF897E4}" dt="2021-04-21T15:46:10.515" v="143"/>
          <ac:spMkLst>
            <pc:docMk/>
            <pc:sldMk cId="0" sldId="405"/>
            <ac:spMk id="24" creationId="{8D1EF41E-E513-4BE7-B365-47B21CCB2FD7}"/>
          </ac:spMkLst>
        </pc:spChg>
        <pc:spChg chg="mod">
          <ac:chgData name="131633403@staff.integra.its.ac.id" userId="09574fc9-7f2a-46d4-a3fa-f039d963485c" providerId="ADAL" clId="{82E9B3FA-EFB7-451B-ABE7-643F1CF897E4}" dt="2021-04-21T15:46:10.515" v="143"/>
          <ac:spMkLst>
            <pc:docMk/>
            <pc:sldMk cId="0" sldId="405"/>
            <ac:spMk id="26" creationId="{91706E84-45F5-4DDB-B283-2F15C4485160}"/>
          </ac:spMkLst>
        </pc:spChg>
        <pc:spChg chg="mod">
          <ac:chgData name="131633403@staff.integra.its.ac.id" userId="09574fc9-7f2a-46d4-a3fa-f039d963485c" providerId="ADAL" clId="{82E9B3FA-EFB7-451B-ABE7-643F1CF897E4}" dt="2021-04-21T15:46:10.515" v="143"/>
          <ac:spMkLst>
            <pc:docMk/>
            <pc:sldMk cId="0" sldId="405"/>
            <ac:spMk id="27" creationId="{9331E567-AEBB-498D-A65B-0229430C706B}"/>
          </ac:spMkLst>
        </pc:spChg>
        <pc:spChg chg="mod">
          <ac:chgData name="131633403@staff.integra.its.ac.id" userId="09574fc9-7f2a-46d4-a3fa-f039d963485c" providerId="ADAL" clId="{82E9B3FA-EFB7-451B-ABE7-643F1CF897E4}" dt="2021-04-21T15:46:10.515" v="143"/>
          <ac:spMkLst>
            <pc:docMk/>
            <pc:sldMk cId="0" sldId="405"/>
            <ac:spMk id="29" creationId="{B4E6EC73-9528-4E97-A329-417A68BB0A6F}"/>
          </ac:spMkLst>
        </pc:spChg>
        <pc:spChg chg="mod">
          <ac:chgData name="131633403@staff.integra.its.ac.id" userId="09574fc9-7f2a-46d4-a3fa-f039d963485c" providerId="ADAL" clId="{82E9B3FA-EFB7-451B-ABE7-643F1CF897E4}" dt="2021-04-21T16:00:41.045" v="231"/>
          <ac:spMkLst>
            <pc:docMk/>
            <pc:sldMk cId="0" sldId="405"/>
            <ac:spMk id="31" creationId="{B30BD235-DBCD-4691-9462-244C13D6D3D6}"/>
          </ac:spMkLst>
        </pc:spChg>
        <pc:spChg chg="mod">
          <ac:chgData name="131633403@staff.integra.its.ac.id" userId="09574fc9-7f2a-46d4-a3fa-f039d963485c" providerId="ADAL" clId="{82E9B3FA-EFB7-451B-ABE7-643F1CF897E4}" dt="2021-04-21T16:00:41.045" v="231"/>
          <ac:spMkLst>
            <pc:docMk/>
            <pc:sldMk cId="0" sldId="405"/>
            <ac:spMk id="33" creationId="{BC1C009F-D419-4161-AD96-BF60BE23A3A1}"/>
          </ac:spMkLst>
        </pc:spChg>
        <pc:spChg chg="mod">
          <ac:chgData name="131633403@staff.integra.its.ac.id" userId="09574fc9-7f2a-46d4-a3fa-f039d963485c" providerId="ADAL" clId="{82E9B3FA-EFB7-451B-ABE7-643F1CF897E4}" dt="2021-04-21T16:00:41.045" v="231"/>
          <ac:spMkLst>
            <pc:docMk/>
            <pc:sldMk cId="0" sldId="405"/>
            <ac:spMk id="34" creationId="{784B86F5-5C25-4911-AF94-4033910EB67D}"/>
          </ac:spMkLst>
        </pc:spChg>
        <pc:spChg chg="mod">
          <ac:chgData name="131633403@staff.integra.its.ac.id" userId="09574fc9-7f2a-46d4-a3fa-f039d963485c" providerId="ADAL" clId="{82E9B3FA-EFB7-451B-ABE7-643F1CF897E4}" dt="2021-04-21T16:00:41.045" v="231"/>
          <ac:spMkLst>
            <pc:docMk/>
            <pc:sldMk cId="0" sldId="405"/>
            <ac:spMk id="36" creationId="{E2EAB5A3-1C09-4E7E-8EF1-5F3B9CDE2038}"/>
          </ac:spMkLst>
        </pc:spChg>
        <pc:grpChg chg="del">
          <ac:chgData name="131633403@staff.integra.its.ac.id" userId="09574fc9-7f2a-46d4-a3fa-f039d963485c" providerId="ADAL" clId="{82E9B3FA-EFB7-451B-ABE7-643F1CF897E4}" dt="2021-04-21T15:36:29.793" v="47" actId="478"/>
          <ac:grpSpMkLst>
            <pc:docMk/>
            <pc:sldMk cId="0" sldId="405"/>
            <ac:grpSpMk id="7" creationId="{4A127D98-F17F-4BD4-8967-244FA42F83CD}"/>
          </ac:grpSpMkLst>
        </pc:grpChg>
        <pc:grpChg chg="add del mod">
          <ac:chgData name="131633403@staff.integra.its.ac.id" userId="09574fc9-7f2a-46d4-a3fa-f039d963485c" providerId="ADAL" clId="{82E9B3FA-EFB7-451B-ABE7-643F1CF897E4}" dt="2021-04-21T15:45:07.886" v="119" actId="478"/>
          <ac:grpSpMkLst>
            <pc:docMk/>
            <pc:sldMk cId="0" sldId="405"/>
            <ac:grpSpMk id="16" creationId="{0FF5BB42-ED78-424D-848F-29B441A1FAC1}"/>
          </ac:grpSpMkLst>
        </pc:grpChg>
        <pc:grpChg chg="mod">
          <ac:chgData name="131633403@staff.integra.its.ac.id" userId="09574fc9-7f2a-46d4-a3fa-f039d963485c" providerId="ADAL" clId="{82E9B3FA-EFB7-451B-ABE7-643F1CF897E4}" dt="2021-04-21T15:38:12.083" v="75" actId="1076"/>
          <ac:grpSpMkLst>
            <pc:docMk/>
            <pc:sldMk cId="0" sldId="405"/>
            <ac:grpSpMk id="18" creationId="{4E278FC1-B88C-4332-889C-894436CFA286}"/>
          </ac:grpSpMkLst>
        </pc:grpChg>
        <pc:grpChg chg="add del mod">
          <ac:chgData name="131633403@staff.integra.its.ac.id" userId="09574fc9-7f2a-46d4-a3fa-f039d963485c" providerId="ADAL" clId="{82E9B3FA-EFB7-451B-ABE7-643F1CF897E4}" dt="2021-04-21T15:59:29.670" v="207" actId="478"/>
          <ac:grpSpMkLst>
            <pc:docMk/>
            <pc:sldMk cId="0" sldId="405"/>
            <ac:grpSpMk id="23" creationId="{DA845700-5F1C-4BCC-B633-F3EC5BFF094E}"/>
          </ac:grpSpMkLst>
        </pc:grpChg>
        <pc:grpChg chg="mod">
          <ac:chgData name="131633403@staff.integra.its.ac.id" userId="09574fc9-7f2a-46d4-a3fa-f039d963485c" providerId="ADAL" clId="{82E9B3FA-EFB7-451B-ABE7-643F1CF897E4}" dt="2021-04-21T15:46:10.515" v="143"/>
          <ac:grpSpMkLst>
            <pc:docMk/>
            <pc:sldMk cId="0" sldId="405"/>
            <ac:grpSpMk id="25" creationId="{6D18F083-0176-4942-9E0F-9254992815FC}"/>
          </ac:grpSpMkLst>
        </pc:grpChg>
        <pc:grpChg chg="add mod">
          <ac:chgData name="131633403@staff.integra.its.ac.id" userId="09574fc9-7f2a-46d4-a3fa-f039d963485c" providerId="ADAL" clId="{82E9B3FA-EFB7-451B-ABE7-643F1CF897E4}" dt="2021-04-21T16:00:41.045" v="231"/>
          <ac:grpSpMkLst>
            <pc:docMk/>
            <pc:sldMk cId="0" sldId="405"/>
            <ac:grpSpMk id="30" creationId="{6E30A9B3-E3A8-43F1-BD82-E40793D5E610}"/>
          </ac:grpSpMkLst>
        </pc:grpChg>
        <pc:grpChg chg="mod">
          <ac:chgData name="131633403@staff.integra.its.ac.id" userId="09574fc9-7f2a-46d4-a3fa-f039d963485c" providerId="ADAL" clId="{82E9B3FA-EFB7-451B-ABE7-643F1CF897E4}" dt="2021-04-21T16:00:41.045" v="231"/>
          <ac:grpSpMkLst>
            <pc:docMk/>
            <pc:sldMk cId="0" sldId="405"/>
            <ac:grpSpMk id="32" creationId="{B4F7C403-3217-4180-B000-14E7D5693F7A}"/>
          </ac:grpSpMkLst>
        </pc:grpChg>
        <pc:picChg chg="mod">
          <ac:chgData name="131633403@staff.integra.its.ac.id" userId="09574fc9-7f2a-46d4-a3fa-f039d963485c" providerId="ADAL" clId="{82E9B3FA-EFB7-451B-ABE7-643F1CF897E4}" dt="2021-04-21T15:38:12.083" v="75" actId="1076"/>
          <ac:picMkLst>
            <pc:docMk/>
            <pc:sldMk cId="0" sldId="405"/>
            <ac:picMk id="21" creationId="{0B848377-F556-4AA4-896F-9A57074002DB}"/>
          </ac:picMkLst>
        </pc:picChg>
        <pc:picChg chg="mod">
          <ac:chgData name="131633403@staff.integra.its.ac.id" userId="09574fc9-7f2a-46d4-a3fa-f039d963485c" providerId="ADAL" clId="{82E9B3FA-EFB7-451B-ABE7-643F1CF897E4}" dt="2021-04-21T15:46:10.515" v="143"/>
          <ac:picMkLst>
            <pc:docMk/>
            <pc:sldMk cId="0" sldId="405"/>
            <ac:picMk id="28" creationId="{76106DF8-22C3-4AC1-986B-18D2E6BE9235}"/>
          </ac:picMkLst>
        </pc:picChg>
        <pc:picChg chg="mod">
          <ac:chgData name="131633403@staff.integra.its.ac.id" userId="09574fc9-7f2a-46d4-a3fa-f039d963485c" providerId="ADAL" clId="{82E9B3FA-EFB7-451B-ABE7-643F1CF897E4}" dt="2021-04-21T16:00:41.045" v="231"/>
          <ac:picMkLst>
            <pc:docMk/>
            <pc:sldMk cId="0" sldId="405"/>
            <ac:picMk id="35" creationId="{B9AEC4B7-32A9-46C8-B249-D3D07A1EBD91}"/>
          </ac:picMkLst>
        </pc:picChg>
      </pc:sldChg>
      <pc:sldChg chg="addSp delSp modSp">
        <pc:chgData name="131633403@staff.integra.its.ac.id" userId="09574fc9-7f2a-46d4-a3fa-f039d963485c" providerId="ADAL" clId="{82E9B3FA-EFB7-451B-ABE7-643F1CF897E4}" dt="2021-04-21T16:00:43.754" v="232"/>
        <pc:sldMkLst>
          <pc:docMk/>
          <pc:sldMk cId="0" sldId="406"/>
        </pc:sldMkLst>
        <pc:spChg chg="mod">
          <ac:chgData name="131633403@staff.integra.its.ac.id" userId="09574fc9-7f2a-46d4-a3fa-f039d963485c" providerId="ADAL" clId="{82E9B3FA-EFB7-451B-ABE7-643F1CF897E4}" dt="2021-04-21T15:45:09.349" v="120" actId="1076"/>
          <ac:spMkLst>
            <pc:docMk/>
            <pc:sldMk cId="0" sldId="406"/>
            <ac:spMk id="14" creationId="{DD071AB4-25CC-45A3-BE7B-8555708CD1A5}"/>
          </ac:spMkLst>
        </pc:spChg>
        <pc:spChg chg="mod">
          <ac:chgData name="131633403@staff.integra.its.ac.id" userId="09574fc9-7f2a-46d4-a3fa-f039d963485c" providerId="ADAL" clId="{82E9B3FA-EFB7-451B-ABE7-643F1CF897E4}" dt="2021-04-21T15:45:09.349" v="120" actId="1076"/>
          <ac:spMkLst>
            <pc:docMk/>
            <pc:sldMk cId="0" sldId="406"/>
            <ac:spMk id="16" creationId="{AAE4B8AD-B7F6-4C87-B269-2C674754E09F}"/>
          </ac:spMkLst>
        </pc:spChg>
        <pc:spChg chg="mod">
          <ac:chgData name="131633403@staff.integra.its.ac.id" userId="09574fc9-7f2a-46d4-a3fa-f039d963485c" providerId="ADAL" clId="{82E9B3FA-EFB7-451B-ABE7-643F1CF897E4}" dt="2021-04-21T15:45:09.349" v="120" actId="1076"/>
          <ac:spMkLst>
            <pc:docMk/>
            <pc:sldMk cId="0" sldId="406"/>
            <ac:spMk id="17" creationId="{40B24AA1-FCC5-44AE-B106-5892CF54CDDC}"/>
          </ac:spMkLst>
        </pc:spChg>
        <pc:spChg chg="mod">
          <ac:chgData name="131633403@staff.integra.its.ac.id" userId="09574fc9-7f2a-46d4-a3fa-f039d963485c" providerId="ADAL" clId="{82E9B3FA-EFB7-451B-ABE7-643F1CF897E4}" dt="2021-04-21T15:45:09.349" v="120" actId="1076"/>
          <ac:spMkLst>
            <pc:docMk/>
            <pc:sldMk cId="0" sldId="406"/>
            <ac:spMk id="19" creationId="{E3E6A486-6351-4859-ADB3-E72074535BB8}"/>
          </ac:spMkLst>
        </pc:spChg>
        <pc:spChg chg="mod">
          <ac:chgData name="131633403@staff.integra.its.ac.id" userId="09574fc9-7f2a-46d4-a3fa-f039d963485c" providerId="ADAL" clId="{82E9B3FA-EFB7-451B-ABE7-643F1CF897E4}" dt="2021-04-21T15:46:12.408" v="144"/>
          <ac:spMkLst>
            <pc:docMk/>
            <pc:sldMk cId="0" sldId="406"/>
            <ac:spMk id="21" creationId="{58B19C0C-068A-46E8-9F30-305673E94094}"/>
          </ac:spMkLst>
        </pc:spChg>
        <pc:spChg chg="mod">
          <ac:chgData name="131633403@staff.integra.its.ac.id" userId="09574fc9-7f2a-46d4-a3fa-f039d963485c" providerId="ADAL" clId="{82E9B3FA-EFB7-451B-ABE7-643F1CF897E4}" dt="2021-04-21T15:46:12.408" v="144"/>
          <ac:spMkLst>
            <pc:docMk/>
            <pc:sldMk cId="0" sldId="406"/>
            <ac:spMk id="23" creationId="{AAAA5B25-7FC0-4B57-804A-E635991157E9}"/>
          </ac:spMkLst>
        </pc:spChg>
        <pc:spChg chg="mod">
          <ac:chgData name="131633403@staff.integra.its.ac.id" userId="09574fc9-7f2a-46d4-a3fa-f039d963485c" providerId="ADAL" clId="{82E9B3FA-EFB7-451B-ABE7-643F1CF897E4}" dt="2021-04-21T15:46:12.408" v="144"/>
          <ac:spMkLst>
            <pc:docMk/>
            <pc:sldMk cId="0" sldId="406"/>
            <ac:spMk id="24" creationId="{3748291F-658E-4CDC-823D-654A93FCB762}"/>
          </ac:spMkLst>
        </pc:spChg>
        <pc:spChg chg="mod">
          <ac:chgData name="131633403@staff.integra.its.ac.id" userId="09574fc9-7f2a-46d4-a3fa-f039d963485c" providerId="ADAL" clId="{82E9B3FA-EFB7-451B-ABE7-643F1CF897E4}" dt="2021-04-21T15:46:12.408" v="144"/>
          <ac:spMkLst>
            <pc:docMk/>
            <pc:sldMk cId="0" sldId="406"/>
            <ac:spMk id="26" creationId="{F8DE1B99-E50F-4A51-B1AE-7555C013B9B3}"/>
          </ac:spMkLst>
        </pc:spChg>
        <pc:spChg chg="mod">
          <ac:chgData name="131633403@staff.integra.its.ac.id" userId="09574fc9-7f2a-46d4-a3fa-f039d963485c" providerId="ADAL" clId="{82E9B3FA-EFB7-451B-ABE7-643F1CF897E4}" dt="2021-04-21T16:00:43.754" v="232"/>
          <ac:spMkLst>
            <pc:docMk/>
            <pc:sldMk cId="0" sldId="406"/>
            <ac:spMk id="28" creationId="{C03A304C-2767-49CC-A4C5-792909D6E8F9}"/>
          </ac:spMkLst>
        </pc:spChg>
        <pc:spChg chg="mod">
          <ac:chgData name="131633403@staff.integra.its.ac.id" userId="09574fc9-7f2a-46d4-a3fa-f039d963485c" providerId="ADAL" clId="{82E9B3FA-EFB7-451B-ABE7-643F1CF897E4}" dt="2021-04-21T16:00:43.754" v="232"/>
          <ac:spMkLst>
            <pc:docMk/>
            <pc:sldMk cId="0" sldId="406"/>
            <ac:spMk id="30" creationId="{693E849F-07CC-48D9-BA8F-661DB5071696}"/>
          </ac:spMkLst>
        </pc:spChg>
        <pc:spChg chg="mod">
          <ac:chgData name="131633403@staff.integra.its.ac.id" userId="09574fc9-7f2a-46d4-a3fa-f039d963485c" providerId="ADAL" clId="{82E9B3FA-EFB7-451B-ABE7-643F1CF897E4}" dt="2021-04-21T16:00:43.754" v="232"/>
          <ac:spMkLst>
            <pc:docMk/>
            <pc:sldMk cId="0" sldId="406"/>
            <ac:spMk id="31" creationId="{A29BC119-644F-4688-85D9-3425DFC0761C}"/>
          </ac:spMkLst>
        </pc:spChg>
        <pc:spChg chg="mod">
          <ac:chgData name="131633403@staff.integra.its.ac.id" userId="09574fc9-7f2a-46d4-a3fa-f039d963485c" providerId="ADAL" clId="{82E9B3FA-EFB7-451B-ABE7-643F1CF897E4}" dt="2021-04-21T16:00:43.754" v="232"/>
          <ac:spMkLst>
            <pc:docMk/>
            <pc:sldMk cId="0" sldId="406"/>
            <ac:spMk id="33" creationId="{76DFCA25-6880-4286-9E63-A3568196EBF6}"/>
          </ac:spMkLst>
        </pc:spChg>
        <pc:grpChg chg="del">
          <ac:chgData name="131633403@staff.integra.its.ac.id" userId="09574fc9-7f2a-46d4-a3fa-f039d963485c" providerId="ADAL" clId="{82E9B3FA-EFB7-451B-ABE7-643F1CF897E4}" dt="2021-04-21T15:36:35.259" v="48" actId="478"/>
          <ac:grpSpMkLst>
            <pc:docMk/>
            <pc:sldMk cId="0" sldId="406"/>
            <ac:grpSpMk id="5" creationId="{5A6576D5-3A98-43D9-BA37-0A32C41BF99E}"/>
          </ac:grpSpMkLst>
        </pc:grpChg>
        <pc:grpChg chg="add del mod">
          <ac:chgData name="131633403@staff.integra.its.ac.id" userId="09574fc9-7f2a-46d4-a3fa-f039d963485c" providerId="ADAL" clId="{82E9B3FA-EFB7-451B-ABE7-643F1CF897E4}" dt="2021-04-21T15:45:09.565" v="121" actId="478"/>
          <ac:grpSpMkLst>
            <pc:docMk/>
            <pc:sldMk cId="0" sldId="406"/>
            <ac:grpSpMk id="13" creationId="{28EC0AF6-4BC6-41F4-9A96-EC5EC938361A}"/>
          </ac:grpSpMkLst>
        </pc:grpChg>
        <pc:grpChg chg="mod">
          <ac:chgData name="131633403@staff.integra.its.ac.id" userId="09574fc9-7f2a-46d4-a3fa-f039d963485c" providerId="ADAL" clId="{82E9B3FA-EFB7-451B-ABE7-643F1CF897E4}" dt="2021-04-21T15:45:09.349" v="120" actId="1076"/>
          <ac:grpSpMkLst>
            <pc:docMk/>
            <pc:sldMk cId="0" sldId="406"/>
            <ac:grpSpMk id="15" creationId="{523115D4-DC6C-4EF6-8BCE-B2EB6E24728B}"/>
          </ac:grpSpMkLst>
        </pc:grpChg>
        <pc:grpChg chg="add del mod">
          <ac:chgData name="131633403@staff.integra.its.ac.id" userId="09574fc9-7f2a-46d4-a3fa-f039d963485c" providerId="ADAL" clId="{82E9B3FA-EFB7-451B-ABE7-643F1CF897E4}" dt="2021-04-21T15:59:31.796" v="208" actId="478"/>
          <ac:grpSpMkLst>
            <pc:docMk/>
            <pc:sldMk cId="0" sldId="406"/>
            <ac:grpSpMk id="20" creationId="{82EBF4F4-D2DD-4B87-BC56-8659FA83214A}"/>
          </ac:grpSpMkLst>
        </pc:grpChg>
        <pc:grpChg chg="mod">
          <ac:chgData name="131633403@staff.integra.its.ac.id" userId="09574fc9-7f2a-46d4-a3fa-f039d963485c" providerId="ADAL" clId="{82E9B3FA-EFB7-451B-ABE7-643F1CF897E4}" dt="2021-04-21T15:46:12.408" v="144"/>
          <ac:grpSpMkLst>
            <pc:docMk/>
            <pc:sldMk cId="0" sldId="406"/>
            <ac:grpSpMk id="22" creationId="{101FCDE3-6D59-4A08-AC61-7BB9AC9C9024}"/>
          </ac:grpSpMkLst>
        </pc:grpChg>
        <pc:grpChg chg="add mod">
          <ac:chgData name="131633403@staff.integra.its.ac.id" userId="09574fc9-7f2a-46d4-a3fa-f039d963485c" providerId="ADAL" clId="{82E9B3FA-EFB7-451B-ABE7-643F1CF897E4}" dt="2021-04-21T16:00:43.754" v="232"/>
          <ac:grpSpMkLst>
            <pc:docMk/>
            <pc:sldMk cId="0" sldId="406"/>
            <ac:grpSpMk id="27" creationId="{6BFC690D-513E-45D2-B1CB-A996959A863F}"/>
          </ac:grpSpMkLst>
        </pc:grpChg>
        <pc:grpChg chg="mod">
          <ac:chgData name="131633403@staff.integra.its.ac.id" userId="09574fc9-7f2a-46d4-a3fa-f039d963485c" providerId="ADAL" clId="{82E9B3FA-EFB7-451B-ABE7-643F1CF897E4}" dt="2021-04-21T16:00:43.754" v="232"/>
          <ac:grpSpMkLst>
            <pc:docMk/>
            <pc:sldMk cId="0" sldId="406"/>
            <ac:grpSpMk id="29" creationId="{89C1FF1D-76BD-4E00-9A05-B99F9408ACCB}"/>
          </ac:grpSpMkLst>
        </pc:grpChg>
        <pc:picChg chg="mod">
          <ac:chgData name="131633403@staff.integra.its.ac.id" userId="09574fc9-7f2a-46d4-a3fa-f039d963485c" providerId="ADAL" clId="{82E9B3FA-EFB7-451B-ABE7-643F1CF897E4}" dt="2021-04-21T15:45:09.349" v="120" actId="1076"/>
          <ac:picMkLst>
            <pc:docMk/>
            <pc:sldMk cId="0" sldId="406"/>
            <ac:picMk id="18" creationId="{993B52C4-0FF2-47EB-A209-B926557F5E3C}"/>
          </ac:picMkLst>
        </pc:picChg>
        <pc:picChg chg="mod">
          <ac:chgData name="131633403@staff.integra.its.ac.id" userId="09574fc9-7f2a-46d4-a3fa-f039d963485c" providerId="ADAL" clId="{82E9B3FA-EFB7-451B-ABE7-643F1CF897E4}" dt="2021-04-21T15:46:12.408" v="144"/>
          <ac:picMkLst>
            <pc:docMk/>
            <pc:sldMk cId="0" sldId="406"/>
            <ac:picMk id="25" creationId="{6A811E43-F8A6-40D3-B124-761E9B3BDC44}"/>
          </ac:picMkLst>
        </pc:picChg>
        <pc:picChg chg="mod">
          <ac:chgData name="131633403@staff.integra.its.ac.id" userId="09574fc9-7f2a-46d4-a3fa-f039d963485c" providerId="ADAL" clId="{82E9B3FA-EFB7-451B-ABE7-643F1CF897E4}" dt="2021-04-21T16:00:43.754" v="232"/>
          <ac:picMkLst>
            <pc:docMk/>
            <pc:sldMk cId="0" sldId="406"/>
            <ac:picMk id="32" creationId="{A2739E7F-3E84-4FBD-80EA-2BB9BBD5FFDE}"/>
          </ac:picMkLst>
        </pc:picChg>
      </pc:sldChg>
      <pc:sldChg chg="addSp delSp modSp">
        <pc:chgData name="131633403@staff.integra.its.ac.id" userId="09574fc9-7f2a-46d4-a3fa-f039d963485c" providerId="ADAL" clId="{82E9B3FA-EFB7-451B-ABE7-643F1CF897E4}" dt="2021-04-21T16:00:46.667" v="233"/>
        <pc:sldMkLst>
          <pc:docMk/>
          <pc:sldMk cId="0" sldId="407"/>
        </pc:sldMkLst>
        <pc:spChg chg="mod">
          <ac:chgData name="131633403@staff.integra.its.ac.id" userId="09574fc9-7f2a-46d4-a3fa-f039d963485c" providerId="ADAL" clId="{82E9B3FA-EFB7-451B-ABE7-643F1CF897E4}" dt="2021-04-21T15:37:57.732" v="73"/>
          <ac:spMkLst>
            <pc:docMk/>
            <pc:sldMk cId="0" sldId="407"/>
            <ac:spMk id="15" creationId="{96589CCE-3812-49EC-95CB-56F1031D2EAB}"/>
          </ac:spMkLst>
        </pc:spChg>
        <pc:spChg chg="mod">
          <ac:chgData name="131633403@staff.integra.its.ac.id" userId="09574fc9-7f2a-46d4-a3fa-f039d963485c" providerId="ADAL" clId="{82E9B3FA-EFB7-451B-ABE7-643F1CF897E4}" dt="2021-04-21T15:37:57.732" v="73"/>
          <ac:spMkLst>
            <pc:docMk/>
            <pc:sldMk cId="0" sldId="407"/>
            <ac:spMk id="17" creationId="{775B8650-5A44-45FD-9FFC-863B9F2D5B0D}"/>
          </ac:spMkLst>
        </pc:spChg>
        <pc:spChg chg="mod">
          <ac:chgData name="131633403@staff.integra.its.ac.id" userId="09574fc9-7f2a-46d4-a3fa-f039d963485c" providerId="ADAL" clId="{82E9B3FA-EFB7-451B-ABE7-643F1CF897E4}" dt="2021-04-21T15:37:57.732" v="73"/>
          <ac:spMkLst>
            <pc:docMk/>
            <pc:sldMk cId="0" sldId="407"/>
            <ac:spMk id="18" creationId="{596B2FA4-0426-4509-AD8C-6C499641DC77}"/>
          </ac:spMkLst>
        </pc:spChg>
        <pc:spChg chg="mod">
          <ac:chgData name="131633403@staff.integra.its.ac.id" userId="09574fc9-7f2a-46d4-a3fa-f039d963485c" providerId="ADAL" clId="{82E9B3FA-EFB7-451B-ABE7-643F1CF897E4}" dt="2021-04-21T15:37:57.732" v="73"/>
          <ac:spMkLst>
            <pc:docMk/>
            <pc:sldMk cId="0" sldId="407"/>
            <ac:spMk id="20" creationId="{9497B2BD-93B7-427D-82D8-676C9E383A1F}"/>
          </ac:spMkLst>
        </pc:spChg>
        <pc:spChg chg="mod">
          <ac:chgData name="131633403@staff.integra.its.ac.id" userId="09574fc9-7f2a-46d4-a3fa-f039d963485c" providerId="ADAL" clId="{82E9B3FA-EFB7-451B-ABE7-643F1CF897E4}" dt="2021-04-21T15:46:14.771" v="145"/>
          <ac:spMkLst>
            <pc:docMk/>
            <pc:sldMk cId="0" sldId="407"/>
            <ac:spMk id="22" creationId="{D71CA275-4DEB-4DEA-895E-31692CCB38E9}"/>
          </ac:spMkLst>
        </pc:spChg>
        <pc:spChg chg="mod">
          <ac:chgData name="131633403@staff.integra.its.ac.id" userId="09574fc9-7f2a-46d4-a3fa-f039d963485c" providerId="ADAL" clId="{82E9B3FA-EFB7-451B-ABE7-643F1CF897E4}" dt="2021-04-21T15:46:14.771" v="145"/>
          <ac:spMkLst>
            <pc:docMk/>
            <pc:sldMk cId="0" sldId="407"/>
            <ac:spMk id="24" creationId="{A9310079-83CA-461D-B176-D2FF505280FD}"/>
          </ac:spMkLst>
        </pc:spChg>
        <pc:spChg chg="mod">
          <ac:chgData name="131633403@staff.integra.its.ac.id" userId="09574fc9-7f2a-46d4-a3fa-f039d963485c" providerId="ADAL" clId="{82E9B3FA-EFB7-451B-ABE7-643F1CF897E4}" dt="2021-04-21T15:46:14.771" v="145"/>
          <ac:spMkLst>
            <pc:docMk/>
            <pc:sldMk cId="0" sldId="407"/>
            <ac:spMk id="25" creationId="{75A9F98F-ABB2-47FA-A889-419784A2BE37}"/>
          </ac:spMkLst>
        </pc:spChg>
        <pc:spChg chg="mod">
          <ac:chgData name="131633403@staff.integra.its.ac.id" userId="09574fc9-7f2a-46d4-a3fa-f039d963485c" providerId="ADAL" clId="{82E9B3FA-EFB7-451B-ABE7-643F1CF897E4}" dt="2021-04-21T15:46:14.771" v="145"/>
          <ac:spMkLst>
            <pc:docMk/>
            <pc:sldMk cId="0" sldId="407"/>
            <ac:spMk id="27" creationId="{68C29FA5-5A1E-4DD1-8C3D-35E366F2A012}"/>
          </ac:spMkLst>
        </pc:spChg>
        <pc:spChg chg="mod">
          <ac:chgData name="131633403@staff.integra.its.ac.id" userId="09574fc9-7f2a-46d4-a3fa-f039d963485c" providerId="ADAL" clId="{82E9B3FA-EFB7-451B-ABE7-643F1CF897E4}" dt="2021-04-21T16:00:46.667" v="233"/>
          <ac:spMkLst>
            <pc:docMk/>
            <pc:sldMk cId="0" sldId="407"/>
            <ac:spMk id="29" creationId="{8450D29A-E5DC-4270-BBD2-98F2350ADFC1}"/>
          </ac:spMkLst>
        </pc:spChg>
        <pc:spChg chg="mod">
          <ac:chgData name="131633403@staff.integra.its.ac.id" userId="09574fc9-7f2a-46d4-a3fa-f039d963485c" providerId="ADAL" clId="{82E9B3FA-EFB7-451B-ABE7-643F1CF897E4}" dt="2021-04-21T16:00:46.667" v="233"/>
          <ac:spMkLst>
            <pc:docMk/>
            <pc:sldMk cId="0" sldId="407"/>
            <ac:spMk id="31" creationId="{EC8300AB-1582-4DDE-B3AE-5BC3D96B8439}"/>
          </ac:spMkLst>
        </pc:spChg>
        <pc:spChg chg="mod">
          <ac:chgData name="131633403@staff.integra.its.ac.id" userId="09574fc9-7f2a-46d4-a3fa-f039d963485c" providerId="ADAL" clId="{82E9B3FA-EFB7-451B-ABE7-643F1CF897E4}" dt="2021-04-21T16:00:46.667" v="233"/>
          <ac:spMkLst>
            <pc:docMk/>
            <pc:sldMk cId="0" sldId="407"/>
            <ac:spMk id="32" creationId="{A383FDCC-1295-487B-8CAE-2C0345BB4AD1}"/>
          </ac:spMkLst>
        </pc:spChg>
        <pc:spChg chg="mod">
          <ac:chgData name="131633403@staff.integra.its.ac.id" userId="09574fc9-7f2a-46d4-a3fa-f039d963485c" providerId="ADAL" clId="{82E9B3FA-EFB7-451B-ABE7-643F1CF897E4}" dt="2021-04-21T16:00:46.667" v="233"/>
          <ac:spMkLst>
            <pc:docMk/>
            <pc:sldMk cId="0" sldId="407"/>
            <ac:spMk id="34" creationId="{EFFA7285-FBF2-4872-B580-F7500426A7A0}"/>
          </ac:spMkLst>
        </pc:spChg>
        <pc:grpChg chg="del">
          <ac:chgData name="131633403@staff.integra.its.ac.id" userId="09574fc9-7f2a-46d4-a3fa-f039d963485c" providerId="ADAL" clId="{82E9B3FA-EFB7-451B-ABE7-643F1CF897E4}" dt="2021-04-21T15:36:39.588" v="49" actId="478"/>
          <ac:grpSpMkLst>
            <pc:docMk/>
            <pc:sldMk cId="0" sldId="407"/>
            <ac:grpSpMk id="6" creationId="{74D10F22-F130-47CC-8443-3F28C24736A0}"/>
          </ac:grpSpMkLst>
        </pc:grpChg>
        <pc:grpChg chg="add del mod">
          <ac:chgData name="131633403@staff.integra.its.ac.id" userId="09574fc9-7f2a-46d4-a3fa-f039d963485c" providerId="ADAL" clId="{82E9B3FA-EFB7-451B-ABE7-643F1CF897E4}" dt="2021-04-21T15:45:13.259" v="122" actId="478"/>
          <ac:grpSpMkLst>
            <pc:docMk/>
            <pc:sldMk cId="0" sldId="407"/>
            <ac:grpSpMk id="14" creationId="{5CC703F5-A2BD-45DE-911B-3644BF12DD7A}"/>
          </ac:grpSpMkLst>
        </pc:grpChg>
        <pc:grpChg chg="mod">
          <ac:chgData name="131633403@staff.integra.its.ac.id" userId="09574fc9-7f2a-46d4-a3fa-f039d963485c" providerId="ADAL" clId="{82E9B3FA-EFB7-451B-ABE7-643F1CF897E4}" dt="2021-04-21T15:37:57.732" v="73"/>
          <ac:grpSpMkLst>
            <pc:docMk/>
            <pc:sldMk cId="0" sldId="407"/>
            <ac:grpSpMk id="16" creationId="{3194AEBE-0EFE-4998-9F7F-7C85B5E94A75}"/>
          </ac:grpSpMkLst>
        </pc:grpChg>
        <pc:grpChg chg="add del mod">
          <ac:chgData name="131633403@staff.integra.its.ac.id" userId="09574fc9-7f2a-46d4-a3fa-f039d963485c" providerId="ADAL" clId="{82E9B3FA-EFB7-451B-ABE7-643F1CF897E4}" dt="2021-04-21T15:59:35.240" v="209" actId="478"/>
          <ac:grpSpMkLst>
            <pc:docMk/>
            <pc:sldMk cId="0" sldId="407"/>
            <ac:grpSpMk id="21" creationId="{0CA6AD2D-4411-408E-B932-40B0BEC3B717}"/>
          </ac:grpSpMkLst>
        </pc:grpChg>
        <pc:grpChg chg="mod">
          <ac:chgData name="131633403@staff.integra.its.ac.id" userId="09574fc9-7f2a-46d4-a3fa-f039d963485c" providerId="ADAL" clId="{82E9B3FA-EFB7-451B-ABE7-643F1CF897E4}" dt="2021-04-21T15:46:14.771" v="145"/>
          <ac:grpSpMkLst>
            <pc:docMk/>
            <pc:sldMk cId="0" sldId="407"/>
            <ac:grpSpMk id="23" creationId="{51759423-B40B-4B75-925E-68B531BD3E86}"/>
          </ac:grpSpMkLst>
        </pc:grpChg>
        <pc:grpChg chg="add mod">
          <ac:chgData name="131633403@staff.integra.its.ac.id" userId="09574fc9-7f2a-46d4-a3fa-f039d963485c" providerId="ADAL" clId="{82E9B3FA-EFB7-451B-ABE7-643F1CF897E4}" dt="2021-04-21T16:00:46.667" v="233"/>
          <ac:grpSpMkLst>
            <pc:docMk/>
            <pc:sldMk cId="0" sldId="407"/>
            <ac:grpSpMk id="28" creationId="{4E5E6436-444D-424C-AA6A-A8E98C190B4E}"/>
          </ac:grpSpMkLst>
        </pc:grpChg>
        <pc:grpChg chg="mod">
          <ac:chgData name="131633403@staff.integra.its.ac.id" userId="09574fc9-7f2a-46d4-a3fa-f039d963485c" providerId="ADAL" clId="{82E9B3FA-EFB7-451B-ABE7-643F1CF897E4}" dt="2021-04-21T16:00:46.667" v="233"/>
          <ac:grpSpMkLst>
            <pc:docMk/>
            <pc:sldMk cId="0" sldId="407"/>
            <ac:grpSpMk id="30" creationId="{1DBC94C3-3FF3-4207-8F73-4F92AB65DD28}"/>
          </ac:grpSpMkLst>
        </pc:grpChg>
        <pc:picChg chg="mod">
          <ac:chgData name="131633403@staff.integra.its.ac.id" userId="09574fc9-7f2a-46d4-a3fa-f039d963485c" providerId="ADAL" clId="{82E9B3FA-EFB7-451B-ABE7-643F1CF897E4}" dt="2021-04-21T15:37:57.732" v="73"/>
          <ac:picMkLst>
            <pc:docMk/>
            <pc:sldMk cId="0" sldId="407"/>
            <ac:picMk id="19" creationId="{E3720745-543E-4330-B841-E1B1C7619D95}"/>
          </ac:picMkLst>
        </pc:picChg>
        <pc:picChg chg="mod">
          <ac:chgData name="131633403@staff.integra.its.ac.id" userId="09574fc9-7f2a-46d4-a3fa-f039d963485c" providerId="ADAL" clId="{82E9B3FA-EFB7-451B-ABE7-643F1CF897E4}" dt="2021-04-21T15:46:14.771" v="145"/>
          <ac:picMkLst>
            <pc:docMk/>
            <pc:sldMk cId="0" sldId="407"/>
            <ac:picMk id="26" creationId="{5F3AA338-3906-418C-8DA0-7E6ABC1A38D3}"/>
          </ac:picMkLst>
        </pc:picChg>
        <pc:picChg chg="mod">
          <ac:chgData name="131633403@staff.integra.its.ac.id" userId="09574fc9-7f2a-46d4-a3fa-f039d963485c" providerId="ADAL" clId="{82E9B3FA-EFB7-451B-ABE7-643F1CF897E4}" dt="2021-04-21T16:00:46.667" v="233"/>
          <ac:picMkLst>
            <pc:docMk/>
            <pc:sldMk cId="0" sldId="407"/>
            <ac:picMk id="33" creationId="{7FCF8160-0926-4923-B461-BDD7691286B2}"/>
          </ac:picMkLst>
        </pc:picChg>
      </pc:sldChg>
      <pc:sldChg chg="addSp delSp modSp mod">
        <pc:chgData name="131633403@staff.integra.its.ac.id" userId="09574fc9-7f2a-46d4-a3fa-f039d963485c" providerId="ADAL" clId="{82E9B3FA-EFB7-451B-ABE7-643F1CF897E4}" dt="2021-05-05T16:45:47.250" v="236" actId="1076"/>
        <pc:sldMkLst>
          <pc:docMk/>
          <pc:sldMk cId="0" sldId="408"/>
        </pc:sldMkLst>
        <pc:spChg chg="mod">
          <ac:chgData name="131633403@staff.integra.its.ac.id" userId="09574fc9-7f2a-46d4-a3fa-f039d963485c" providerId="ADAL" clId="{82E9B3FA-EFB7-451B-ABE7-643F1CF897E4}" dt="2021-04-21T15:38:00.143" v="74"/>
          <ac:spMkLst>
            <pc:docMk/>
            <pc:sldMk cId="0" sldId="408"/>
            <ac:spMk id="15" creationId="{D2B46270-073D-464B-A89B-F29F5F60243D}"/>
          </ac:spMkLst>
        </pc:spChg>
        <pc:spChg chg="mod">
          <ac:chgData name="131633403@staff.integra.its.ac.id" userId="09574fc9-7f2a-46d4-a3fa-f039d963485c" providerId="ADAL" clId="{82E9B3FA-EFB7-451B-ABE7-643F1CF897E4}" dt="2021-04-21T15:38:00.143" v="74"/>
          <ac:spMkLst>
            <pc:docMk/>
            <pc:sldMk cId="0" sldId="408"/>
            <ac:spMk id="17" creationId="{9CB14210-54D5-46C8-B153-6DFAC9579FAC}"/>
          </ac:spMkLst>
        </pc:spChg>
        <pc:spChg chg="mod">
          <ac:chgData name="131633403@staff.integra.its.ac.id" userId="09574fc9-7f2a-46d4-a3fa-f039d963485c" providerId="ADAL" clId="{82E9B3FA-EFB7-451B-ABE7-643F1CF897E4}" dt="2021-04-21T15:38:00.143" v="74"/>
          <ac:spMkLst>
            <pc:docMk/>
            <pc:sldMk cId="0" sldId="408"/>
            <ac:spMk id="18" creationId="{BAA07290-2EA1-4ADC-8694-DD76B785D15E}"/>
          </ac:spMkLst>
        </pc:spChg>
        <pc:spChg chg="mod">
          <ac:chgData name="131633403@staff.integra.its.ac.id" userId="09574fc9-7f2a-46d4-a3fa-f039d963485c" providerId="ADAL" clId="{82E9B3FA-EFB7-451B-ABE7-643F1CF897E4}" dt="2021-04-21T15:38:00.143" v="74"/>
          <ac:spMkLst>
            <pc:docMk/>
            <pc:sldMk cId="0" sldId="408"/>
            <ac:spMk id="20" creationId="{B8BF3440-36DB-47B8-A600-8F408AD12254}"/>
          </ac:spMkLst>
        </pc:spChg>
        <pc:spChg chg="mod">
          <ac:chgData name="131633403@staff.integra.its.ac.id" userId="09574fc9-7f2a-46d4-a3fa-f039d963485c" providerId="ADAL" clId="{82E9B3FA-EFB7-451B-ABE7-643F1CF897E4}" dt="2021-04-21T15:46:17.649" v="146"/>
          <ac:spMkLst>
            <pc:docMk/>
            <pc:sldMk cId="0" sldId="408"/>
            <ac:spMk id="22" creationId="{58131D78-B392-43D2-8CE3-8437CC9561EE}"/>
          </ac:spMkLst>
        </pc:spChg>
        <pc:spChg chg="mod">
          <ac:chgData name="131633403@staff.integra.its.ac.id" userId="09574fc9-7f2a-46d4-a3fa-f039d963485c" providerId="ADAL" clId="{82E9B3FA-EFB7-451B-ABE7-643F1CF897E4}" dt="2021-04-21T15:46:17.649" v="146"/>
          <ac:spMkLst>
            <pc:docMk/>
            <pc:sldMk cId="0" sldId="408"/>
            <ac:spMk id="24" creationId="{023EE2A4-827A-4C36-94F7-05557766FFCF}"/>
          </ac:spMkLst>
        </pc:spChg>
        <pc:spChg chg="mod">
          <ac:chgData name="131633403@staff.integra.its.ac.id" userId="09574fc9-7f2a-46d4-a3fa-f039d963485c" providerId="ADAL" clId="{82E9B3FA-EFB7-451B-ABE7-643F1CF897E4}" dt="2021-04-21T15:46:17.649" v="146"/>
          <ac:spMkLst>
            <pc:docMk/>
            <pc:sldMk cId="0" sldId="408"/>
            <ac:spMk id="25" creationId="{61279396-4DAE-4F4A-9C15-FEDFA2682375}"/>
          </ac:spMkLst>
        </pc:spChg>
        <pc:spChg chg="mod">
          <ac:chgData name="131633403@staff.integra.its.ac.id" userId="09574fc9-7f2a-46d4-a3fa-f039d963485c" providerId="ADAL" clId="{82E9B3FA-EFB7-451B-ABE7-643F1CF897E4}" dt="2021-04-21T15:46:17.649" v="146"/>
          <ac:spMkLst>
            <pc:docMk/>
            <pc:sldMk cId="0" sldId="408"/>
            <ac:spMk id="27" creationId="{B46C212B-5DE7-4AF7-8661-0A414074C656}"/>
          </ac:spMkLst>
        </pc:spChg>
        <pc:spChg chg="mod">
          <ac:chgData name="131633403@staff.integra.its.ac.id" userId="09574fc9-7f2a-46d4-a3fa-f039d963485c" providerId="ADAL" clId="{82E9B3FA-EFB7-451B-ABE7-643F1CF897E4}" dt="2021-04-21T16:00:48.708" v="234"/>
          <ac:spMkLst>
            <pc:docMk/>
            <pc:sldMk cId="0" sldId="408"/>
            <ac:spMk id="29" creationId="{CF8E52E8-A0FF-48B8-87B7-C10684D8594E}"/>
          </ac:spMkLst>
        </pc:spChg>
        <pc:spChg chg="mod">
          <ac:chgData name="131633403@staff.integra.its.ac.id" userId="09574fc9-7f2a-46d4-a3fa-f039d963485c" providerId="ADAL" clId="{82E9B3FA-EFB7-451B-ABE7-643F1CF897E4}" dt="2021-04-21T16:00:48.708" v="234"/>
          <ac:spMkLst>
            <pc:docMk/>
            <pc:sldMk cId="0" sldId="408"/>
            <ac:spMk id="31" creationId="{57F51A7E-E7F9-41DC-8DFE-92F7BA132711}"/>
          </ac:spMkLst>
        </pc:spChg>
        <pc:spChg chg="mod">
          <ac:chgData name="131633403@staff.integra.its.ac.id" userId="09574fc9-7f2a-46d4-a3fa-f039d963485c" providerId="ADAL" clId="{82E9B3FA-EFB7-451B-ABE7-643F1CF897E4}" dt="2021-04-21T16:00:48.708" v="234"/>
          <ac:spMkLst>
            <pc:docMk/>
            <pc:sldMk cId="0" sldId="408"/>
            <ac:spMk id="32" creationId="{A83D8B55-1F2D-45BE-B4F4-5EA2C21D4143}"/>
          </ac:spMkLst>
        </pc:spChg>
        <pc:spChg chg="mod">
          <ac:chgData name="131633403@staff.integra.its.ac.id" userId="09574fc9-7f2a-46d4-a3fa-f039d963485c" providerId="ADAL" clId="{82E9B3FA-EFB7-451B-ABE7-643F1CF897E4}" dt="2021-04-21T16:00:48.708" v="234"/>
          <ac:spMkLst>
            <pc:docMk/>
            <pc:sldMk cId="0" sldId="408"/>
            <ac:spMk id="34" creationId="{73CED90A-D7E6-45EF-B429-74BCFF6597CA}"/>
          </ac:spMkLst>
        </pc:spChg>
        <pc:spChg chg="mod">
          <ac:chgData name="131633403@staff.integra.its.ac.id" userId="09574fc9-7f2a-46d4-a3fa-f039d963485c" providerId="ADAL" clId="{82E9B3FA-EFB7-451B-ABE7-643F1CF897E4}" dt="2021-05-05T16:45:47.250" v="236" actId="1076"/>
          <ac:spMkLst>
            <pc:docMk/>
            <pc:sldMk cId="0" sldId="408"/>
            <ac:spMk id="37894" creationId="{BB5DB471-5F94-4C8F-B7E9-8A2BF365AE96}"/>
          </ac:spMkLst>
        </pc:spChg>
        <pc:grpChg chg="del">
          <ac:chgData name="131633403@staff.integra.its.ac.id" userId="09574fc9-7f2a-46d4-a3fa-f039d963485c" providerId="ADAL" clId="{82E9B3FA-EFB7-451B-ABE7-643F1CF897E4}" dt="2021-04-21T15:36:46.767" v="50" actId="478"/>
          <ac:grpSpMkLst>
            <pc:docMk/>
            <pc:sldMk cId="0" sldId="408"/>
            <ac:grpSpMk id="6" creationId="{6A471E61-919D-4536-94F5-DB77C03011DD}"/>
          </ac:grpSpMkLst>
        </pc:grpChg>
        <pc:grpChg chg="add del mod">
          <ac:chgData name="131633403@staff.integra.its.ac.id" userId="09574fc9-7f2a-46d4-a3fa-f039d963485c" providerId="ADAL" clId="{82E9B3FA-EFB7-451B-ABE7-643F1CF897E4}" dt="2021-04-21T15:45:17.776" v="123" actId="478"/>
          <ac:grpSpMkLst>
            <pc:docMk/>
            <pc:sldMk cId="0" sldId="408"/>
            <ac:grpSpMk id="14" creationId="{DCF4A8F6-FA82-4FCE-BE95-B5977403464F}"/>
          </ac:grpSpMkLst>
        </pc:grpChg>
        <pc:grpChg chg="mod">
          <ac:chgData name="131633403@staff.integra.its.ac.id" userId="09574fc9-7f2a-46d4-a3fa-f039d963485c" providerId="ADAL" clId="{82E9B3FA-EFB7-451B-ABE7-643F1CF897E4}" dt="2021-04-21T15:38:00.143" v="74"/>
          <ac:grpSpMkLst>
            <pc:docMk/>
            <pc:sldMk cId="0" sldId="408"/>
            <ac:grpSpMk id="16" creationId="{3E802412-1921-454B-9635-05ED1DD48FCF}"/>
          </ac:grpSpMkLst>
        </pc:grpChg>
        <pc:grpChg chg="add del mod">
          <ac:chgData name="131633403@staff.integra.its.ac.id" userId="09574fc9-7f2a-46d4-a3fa-f039d963485c" providerId="ADAL" clId="{82E9B3FA-EFB7-451B-ABE7-643F1CF897E4}" dt="2021-04-21T15:59:37.559" v="210" actId="478"/>
          <ac:grpSpMkLst>
            <pc:docMk/>
            <pc:sldMk cId="0" sldId="408"/>
            <ac:grpSpMk id="21" creationId="{13BE4F2A-8385-4486-B2C5-A37FD4550692}"/>
          </ac:grpSpMkLst>
        </pc:grpChg>
        <pc:grpChg chg="mod">
          <ac:chgData name="131633403@staff.integra.its.ac.id" userId="09574fc9-7f2a-46d4-a3fa-f039d963485c" providerId="ADAL" clId="{82E9B3FA-EFB7-451B-ABE7-643F1CF897E4}" dt="2021-04-21T15:46:17.649" v="146"/>
          <ac:grpSpMkLst>
            <pc:docMk/>
            <pc:sldMk cId="0" sldId="408"/>
            <ac:grpSpMk id="23" creationId="{AAB50486-CD8C-4FA0-989A-AE86E71C2ACC}"/>
          </ac:grpSpMkLst>
        </pc:grpChg>
        <pc:grpChg chg="add mod">
          <ac:chgData name="131633403@staff.integra.its.ac.id" userId="09574fc9-7f2a-46d4-a3fa-f039d963485c" providerId="ADAL" clId="{82E9B3FA-EFB7-451B-ABE7-643F1CF897E4}" dt="2021-04-21T16:00:48.708" v="234"/>
          <ac:grpSpMkLst>
            <pc:docMk/>
            <pc:sldMk cId="0" sldId="408"/>
            <ac:grpSpMk id="28" creationId="{C629B614-3F03-4A93-81FE-5AE63D869EF4}"/>
          </ac:grpSpMkLst>
        </pc:grpChg>
        <pc:grpChg chg="mod">
          <ac:chgData name="131633403@staff.integra.its.ac.id" userId="09574fc9-7f2a-46d4-a3fa-f039d963485c" providerId="ADAL" clId="{82E9B3FA-EFB7-451B-ABE7-643F1CF897E4}" dt="2021-04-21T16:00:48.708" v="234"/>
          <ac:grpSpMkLst>
            <pc:docMk/>
            <pc:sldMk cId="0" sldId="408"/>
            <ac:grpSpMk id="30" creationId="{C02CA9D4-9CAC-4352-8500-334847F3682B}"/>
          </ac:grpSpMkLst>
        </pc:grpChg>
        <pc:picChg chg="mod">
          <ac:chgData name="131633403@staff.integra.its.ac.id" userId="09574fc9-7f2a-46d4-a3fa-f039d963485c" providerId="ADAL" clId="{82E9B3FA-EFB7-451B-ABE7-643F1CF897E4}" dt="2021-04-21T15:38:00.143" v="74"/>
          <ac:picMkLst>
            <pc:docMk/>
            <pc:sldMk cId="0" sldId="408"/>
            <ac:picMk id="19" creationId="{DF26A406-2EBE-4E7D-9E57-585DFE9437BB}"/>
          </ac:picMkLst>
        </pc:picChg>
        <pc:picChg chg="mod">
          <ac:chgData name="131633403@staff.integra.its.ac.id" userId="09574fc9-7f2a-46d4-a3fa-f039d963485c" providerId="ADAL" clId="{82E9B3FA-EFB7-451B-ABE7-643F1CF897E4}" dt="2021-04-21T15:46:17.649" v="146"/>
          <ac:picMkLst>
            <pc:docMk/>
            <pc:sldMk cId="0" sldId="408"/>
            <ac:picMk id="26" creationId="{5F2DE7DA-0004-462C-A0A2-4E50C36E4491}"/>
          </ac:picMkLst>
        </pc:picChg>
        <pc:picChg chg="mod">
          <ac:chgData name="131633403@staff.integra.its.ac.id" userId="09574fc9-7f2a-46d4-a3fa-f039d963485c" providerId="ADAL" clId="{82E9B3FA-EFB7-451B-ABE7-643F1CF897E4}" dt="2021-04-21T16:00:48.708" v="234"/>
          <ac:picMkLst>
            <pc:docMk/>
            <pc:sldMk cId="0" sldId="408"/>
            <ac:picMk id="33" creationId="{4AD5D1DA-393B-4507-800E-A75250E98BD7}"/>
          </ac:picMkLst>
        </pc:picChg>
        <pc:picChg chg="mod">
          <ac:chgData name="131633403@staff.integra.its.ac.id" userId="09574fc9-7f2a-46d4-a3fa-f039d963485c" providerId="ADAL" clId="{82E9B3FA-EFB7-451B-ABE7-643F1CF897E4}" dt="2021-05-05T15:06:09.530" v="235" actId="1076"/>
          <ac:picMkLst>
            <pc:docMk/>
            <pc:sldMk cId="0" sldId="408"/>
            <ac:picMk id="63491" creationId="{C31E51A4-AD34-4969-A81D-01392F3CC1F4}"/>
          </ac:picMkLst>
        </pc:picChg>
      </pc:sldChg>
      <pc:sldChg chg="modSp mod">
        <pc:chgData name="131633403@staff.integra.its.ac.id" userId="09574fc9-7f2a-46d4-a3fa-f039d963485c" providerId="ADAL" clId="{82E9B3FA-EFB7-451B-ABE7-643F1CF897E4}" dt="2021-04-21T15:32:24.304" v="18" actId="20577"/>
        <pc:sldMkLst>
          <pc:docMk/>
          <pc:sldMk cId="1363679415" sldId="431"/>
        </pc:sldMkLst>
        <pc:spChg chg="mod">
          <ac:chgData name="131633403@staff.integra.its.ac.id" userId="09574fc9-7f2a-46d4-a3fa-f039d963485c" providerId="ADAL" clId="{82E9B3FA-EFB7-451B-ABE7-643F1CF897E4}" dt="2021-04-21T15:32:24.304" v="18" actId="20577"/>
          <ac:spMkLst>
            <pc:docMk/>
            <pc:sldMk cId="1363679415" sldId="431"/>
            <ac:spMk id="15366" creationId="{29263498-015A-CB4A-B091-A4F7EC1A4AB9}"/>
          </ac:spMkLst>
        </pc:spChg>
      </pc:sldChg>
    </pc:docChg>
  </pc:docChgLst>
  <pc:docChgLst>
    <pc:chgData name="Prof. Dr.Ir. Arif Djunaidy, M.Sc" userId="09574fc9-7f2a-46d4-a3fa-f039d963485c" providerId="ADAL" clId="{82E00526-1512-4DD3-9591-DD3B06D25906}"/>
    <pc:docChg chg="undo custSel addSld delSld modSld">
      <pc:chgData name="Prof. Dr.Ir. Arif Djunaidy, M.Sc" userId="09574fc9-7f2a-46d4-a3fa-f039d963485c" providerId="ADAL" clId="{82E00526-1512-4DD3-9591-DD3B06D25906}" dt="2020-11-09T06:46:47.278" v="226" actId="1076"/>
      <pc:docMkLst>
        <pc:docMk/>
      </pc:docMkLst>
      <pc:sldChg chg="modSp mod">
        <pc:chgData name="Prof. Dr.Ir. Arif Djunaidy, M.Sc" userId="09574fc9-7f2a-46d4-a3fa-f039d963485c" providerId="ADAL" clId="{82E00526-1512-4DD3-9591-DD3B06D25906}" dt="2020-11-08T08:02:00.327" v="225" actId="20577"/>
        <pc:sldMkLst>
          <pc:docMk/>
          <pc:sldMk cId="0" sldId="305"/>
        </pc:sldMkLst>
        <pc:spChg chg="mod">
          <ac:chgData name="Prof. Dr.Ir. Arif Djunaidy, M.Sc" userId="09574fc9-7f2a-46d4-a3fa-f039d963485c" providerId="ADAL" clId="{82E00526-1512-4DD3-9591-DD3B06D25906}" dt="2020-11-08T08:02:00.327" v="225" actId="20577"/>
          <ac:spMkLst>
            <pc:docMk/>
            <pc:sldMk cId="0" sldId="305"/>
            <ac:spMk id="67585" creationId="{C23D4AD1-A365-40AD-A57D-D974AB0DFFB6}"/>
          </ac:spMkLst>
        </pc:spChg>
      </pc:sldChg>
      <pc:sldChg chg="modSp add mod">
        <pc:chgData name="Prof. Dr.Ir. Arif Djunaidy, M.Sc" userId="09574fc9-7f2a-46d4-a3fa-f039d963485c" providerId="ADAL" clId="{82E00526-1512-4DD3-9591-DD3B06D25906}" dt="2020-11-01T13:14:57.515" v="127" actId="1076"/>
        <pc:sldMkLst>
          <pc:docMk/>
          <pc:sldMk cId="1272245832" sldId="382"/>
        </pc:sldMkLst>
        <pc:spChg chg="mod">
          <ac:chgData name="Prof. Dr.Ir. Arif Djunaidy, M.Sc" userId="09574fc9-7f2a-46d4-a3fa-f039d963485c" providerId="ADAL" clId="{82E00526-1512-4DD3-9591-DD3B06D25906}" dt="2020-11-01T13:14:57.515" v="127" actId="1076"/>
          <ac:spMkLst>
            <pc:docMk/>
            <pc:sldMk cId="1272245832" sldId="382"/>
            <ac:spMk id="12" creationId="{DDFB1AC4-B188-451E-815F-205007CD7DA3}"/>
          </ac:spMkLst>
        </pc:spChg>
        <pc:spChg chg="mod">
          <ac:chgData name="Prof. Dr.Ir. Arif Djunaidy, M.Sc" userId="09574fc9-7f2a-46d4-a3fa-f039d963485c" providerId="ADAL" clId="{82E00526-1512-4DD3-9591-DD3B06D25906}" dt="2020-11-01T13:14:57.515" v="127" actId="1076"/>
          <ac:spMkLst>
            <pc:docMk/>
            <pc:sldMk cId="1272245832" sldId="382"/>
            <ac:spMk id="14" creationId="{846F4389-F062-4645-BD4D-2D61CC1B9E86}"/>
          </ac:spMkLst>
        </pc:spChg>
        <pc:spChg chg="mod">
          <ac:chgData name="Prof. Dr.Ir. Arif Djunaidy, M.Sc" userId="09574fc9-7f2a-46d4-a3fa-f039d963485c" providerId="ADAL" clId="{82E00526-1512-4DD3-9591-DD3B06D25906}" dt="2020-11-01T13:14:57.515" v="127" actId="1076"/>
          <ac:spMkLst>
            <pc:docMk/>
            <pc:sldMk cId="1272245832" sldId="382"/>
            <ac:spMk id="15" creationId="{40DF9394-7A5C-42EF-B01C-62E11B735037}"/>
          </ac:spMkLst>
        </pc:spChg>
        <pc:spChg chg="mod">
          <ac:chgData name="Prof. Dr.Ir. Arif Djunaidy, M.Sc" userId="09574fc9-7f2a-46d4-a3fa-f039d963485c" providerId="ADAL" clId="{82E00526-1512-4DD3-9591-DD3B06D25906}" dt="2020-11-01T13:14:57.515" v="127" actId="1076"/>
          <ac:spMkLst>
            <pc:docMk/>
            <pc:sldMk cId="1272245832" sldId="382"/>
            <ac:spMk id="16" creationId="{5C1C9E4F-9CB5-4377-9CDA-EFAE5A2DF253}"/>
          </ac:spMkLst>
        </pc:spChg>
        <pc:spChg chg="mod">
          <ac:chgData name="Prof. Dr.Ir. Arif Djunaidy, M.Sc" userId="09574fc9-7f2a-46d4-a3fa-f039d963485c" providerId="ADAL" clId="{82E00526-1512-4DD3-9591-DD3B06D25906}" dt="2020-11-01T11:47:44.726" v="50" actId="108"/>
          <ac:spMkLst>
            <pc:docMk/>
            <pc:sldMk cId="1272245832" sldId="382"/>
            <ac:spMk id="17" creationId="{4C616E79-5B0E-40CF-8A1B-C8E144DCF5F2}"/>
          </ac:spMkLst>
        </pc:spChg>
        <pc:spChg chg="mod">
          <ac:chgData name="Prof. Dr.Ir. Arif Djunaidy, M.Sc" userId="09574fc9-7f2a-46d4-a3fa-f039d963485c" providerId="ADAL" clId="{82E00526-1512-4DD3-9591-DD3B06D25906}" dt="2020-11-01T13:14:57.515" v="127" actId="1076"/>
          <ac:spMkLst>
            <pc:docMk/>
            <pc:sldMk cId="1272245832" sldId="382"/>
            <ac:spMk id="15362" creationId="{5AD98B77-F60D-4FFC-9E18-0279FF38EA59}"/>
          </ac:spMkLst>
        </pc:spChg>
        <pc:grpChg chg="mod">
          <ac:chgData name="Prof. Dr.Ir. Arif Djunaidy, M.Sc" userId="09574fc9-7f2a-46d4-a3fa-f039d963485c" providerId="ADAL" clId="{82E00526-1512-4DD3-9591-DD3B06D25906}" dt="2020-11-01T13:14:57.515" v="127" actId="1076"/>
          <ac:grpSpMkLst>
            <pc:docMk/>
            <pc:sldMk cId="1272245832" sldId="382"/>
            <ac:grpSpMk id="2" creationId="{C964DA0E-519A-44DC-BDFD-9783DA9222E7}"/>
          </ac:grpSpMkLst>
        </pc:grpChg>
        <pc:grpChg chg="mod">
          <ac:chgData name="Prof. Dr.Ir. Arif Djunaidy, M.Sc" userId="09574fc9-7f2a-46d4-a3fa-f039d963485c" providerId="ADAL" clId="{82E00526-1512-4DD3-9591-DD3B06D25906}" dt="2020-11-01T13:14:57.515" v="127" actId="1076"/>
          <ac:grpSpMkLst>
            <pc:docMk/>
            <pc:sldMk cId="1272245832" sldId="382"/>
            <ac:grpSpMk id="11" creationId="{39A2AF7E-1EDB-47A7-8720-B1C066F0A08A}"/>
          </ac:grpSpMkLst>
        </pc:grpChg>
        <pc:picChg chg="mod">
          <ac:chgData name="Prof. Dr.Ir. Arif Djunaidy, M.Sc" userId="09574fc9-7f2a-46d4-a3fa-f039d963485c" providerId="ADAL" clId="{82E00526-1512-4DD3-9591-DD3B06D25906}" dt="2020-11-01T13:14:57.515" v="127" actId="1076"/>
          <ac:picMkLst>
            <pc:docMk/>
            <pc:sldMk cId="1272245832" sldId="382"/>
            <ac:picMk id="13" creationId="{DF368EBE-7BC4-47FB-A5B4-564C8244B381}"/>
          </ac:picMkLst>
        </pc:picChg>
      </pc:sldChg>
      <pc:sldChg chg="addSp delSp modSp mod">
        <pc:chgData name="Prof. Dr.Ir. Arif Djunaidy, M.Sc" userId="09574fc9-7f2a-46d4-a3fa-f039d963485c" providerId="ADAL" clId="{82E00526-1512-4DD3-9591-DD3B06D25906}" dt="2020-11-01T13:15:17.554" v="128"/>
        <pc:sldMkLst>
          <pc:docMk/>
          <pc:sldMk cId="0" sldId="385"/>
        </pc:sldMkLst>
        <pc:spChg chg="mod">
          <ac:chgData name="Prof. Dr.Ir. Arif Djunaidy, M.Sc" userId="09574fc9-7f2a-46d4-a3fa-f039d963485c" providerId="ADAL" clId="{82E00526-1512-4DD3-9591-DD3B06D25906}" dt="2020-11-01T13:15:17.554" v="128"/>
          <ac:spMkLst>
            <pc:docMk/>
            <pc:sldMk cId="0" sldId="385"/>
            <ac:spMk id="6" creationId="{E9703F85-613C-4234-8DB9-EA6572374097}"/>
          </ac:spMkLst>
        </pc:spChg>
        <pc:spChg chg="mod">
          <ac:chgData name="Prof. Dr.Ir. Arif Djunaidy, M.Sc" userId="09574fc9-7f2a-46d4-a3fa-f039d963485c" providerId="ADAL" clId="{82E00526-1512-4DD3-9591-DD3B06D25906}" dt="2020-11-01T13:15:17.554" v="128"/>
          <ac:spMkLst>
            <pc:docMk/>
            <pc:sldMk cId="0" sldId="385"/>
            <ac:spMk id="8" creationId="{6E21CFD5-7948-47D2-AC57-A3A4EF8EA499}"/>
          </ac:spMkLst>
        </pc:spChg>
        <pc:spChg chg="mod">
          <ac:chgData name="Prof. Dr.Ir. Arif Djunaidy, M.Sc" userId="09574fc9-7f2a-46d4-a3fa-f039d963485c" providerId="ADAL" clId="{82E00526-1512-4DD3-9591-DD3B06D25906}" dt="2020-11-01T13:15:17.554" v="128"/>
          <ac:spMkLst>
            <pc:docMk/>
            <pc:sldMk cId="0" sldId="385"/>
            <ac:spMk id="10" creationId="{98D61A55-E023-4671-B962-F2CD74AA9CE0}"/>
          </ac:spMkLst>
        </pc:spChg>
        <pc:spChg chg="mod">
          <ac:chgData name="Prof. Dr.Ir. Arif Djunaidy, M.Sc" userId="09574fc9-7f2a-46d4-a3fa-f039d963485c" providerId="ADAL" clId="{82E00526-1512-4DD3-9591-DD3B06D25906}" dt="2020-11-01T13:15:17.554" v="128"/>
          <ac:spMkLst>
            <pc:docMk/>
            <pc:sldMk cId="0" sldId="385"/>
            <ac:spMk id="11" creationId="{74B9ABF5-B009-475B-8976-F41EB03065B6}"/>
          </ac:spMkLst>
        </pc:spChg>
        <pc:spChg chg="mod">
          <ac:chgData name="Prof. Dr.Ir. Arif Djunaidy, M.Sc" userId="09574fc9-7f2a-46d4-a3fa-f039d963485c" providerId="ADAL" clId="{82E00526-1512-4DD3-9591-DD3B06D25906}" dt="2020-11-01T13:15:17.554" v="128"/>
          <ac:spMkLst>
            <pc:docMk/>
            <pc:sldMk cId="0" sldId="385"/>
            <ac:spMk id="12" creationId="{2F34FC2F-805D-47BE-BF8A-14042AB11B9D}"/>
          </ac:spMkLst>
        </pc:spChg>
        <pc:spChg chg="del">
          <ac:chgData name="Prof. Dr.Ir. Arif Djunaidy, M.Sc" userId="09574fc9-7f2a-46d4-a3fa-f039d963485c" providerId="ADAL" clId="{82E00526-1512-4DD3-9591-DD3B06D25906}" dt="2020-11-01T11:49:15.424" v="83" actId="478"/>
          <ac:spMkLst>
            <pc:docMk/>
            <pc:sldMk cId="0" sldId="385"/>
            <ac:spMk id="16386" creationId="{AE119F07-D1C1-4A1D-9D5F-EB01A8D28F32}"/>
          </ac:spMkLst>
        </pc:spChg>
        <pc:grpChg chg="add mod">
          <ac:chgData name="Prof. Dr.Ir. Arif Djunaidy, M.Sc" userId="09574fc9-7f2a-46d4-a3fa-f039d963485c" providerId="ADAL" clId="{82E00526-1512-4DD3-9591-DD3B06D25906}" dt="2020-11-01T13:15:17.554" v="128"/>
          <ac:grpSpMkLst>
            <pc:docMk/>
            <pc:sldMk cId="0" sldId="385"/>
            <ac:grpSpMk id="5" creationId="{42589B03-B05E-470F-AB55-D4F8E34E115F}"/>
          </ac:grpSpMkLst>
        </pc:grpChg>
        <pc:grpChg chg="mod">
          <ac:chgData name="Prof. Dr.Ir. Arif Djunaidy, M.Sc" userId="09574fc9-7f2a-46d4-a3fa-f039d963485c" providerId="ADAL" clId="{82E00526-1512-4DD3-9591-DD3B06D25906}" dt="2020-11-01T13:15:17.554" v="128"/>
          <ac:grpSpMkLst>
            <pc:docMk/>
            <pc:sldMk cId="0" sldId="385"/>
            <ac:grpSpMk id="7" creationId="{D39EEFDF-EA61-4614-8EB8-C18B23E45D39}"/>
          </ac:grpSpMkLst>
        </pc:grpChg>
        <pc:picChg chg="mod">
          <ac:chgData name="Prof. Dr.Ir. Arif Djunaidy, M.Sc" userId="09574fc9-7f2a-46d4-a3fa-f039d963485c" providerId="ADAL" clId="{82E00526-1512-4DD3-9591-DD3B06D25906}" dt="2020-11-01T13:15:17.554" v="128"/>
          <ac:picMkLst>
            <pc:docMk/>
            <pc:sldMk cId="0" sldId="385"/>
            <ac:picMk id="9" creationId="{82C37EDB-2752-4BC6-BBA5-ADD6DF3F46F8}"/>
          </ac:picMkLst>
        </pc:picChg>
      </pc:sldChg>
      <pc:sldChg chg="addSp delSp modSp mod">
        <pc:chgData name="Prof. Dr.Ir. Arif Djunaidy, M.Sc" userId="09574fc9-7f2a-46d4-a3fa-f039d963485c" providerId="ADAL" clId="{82E00526-1512-4DD3-9591-DD3B06D25906}" dt="2020-11-01T13:15:22.308" v="129"/>
        <pc:sldMkLst>
          <pc:docMk/>
          <pc:sldMk cId="0" sldId="386"/>
        </pc:sldMkLst>
        <pc:spChg chg="mod">
          <ac:chgData name="Prof. Dr.Ir. Arif Djunaidy, M.Sc" userId="09574fc9-7f2a-46d4-a3fa-f039d963485c" providerId="ADAL" clId="{82E00526-1512-4DD3-9591-DD3B06D25906}" dt="2020-11-01T13:15:22.308" v="129"/>
          <ac:spMkLst>
            <pc:docMk/>
            <pc:sldMk cId="0" sldId="386"/>
            <ac:spMk id="6" creationId="{79E8A130-51AB-4DD9-AA57-D8ABC94E58A7}"/>
          </ac:spMkLst>
        </pc:spChg>
        <pc:spChg chg="mod">
          <ac:chgData name="Prof. Dr.Ir. Arif Djunaidy, M.Sc" userId="09574fc9-7f2a-46d4-a3fa-f039d963485c" providerId="ADAL" clId="{82E00526-1512-4DD3-9591-DD3B06D25906}" dt="2020-11-01T13:15:22.308" v="129"/>
          <ac:spMkLst>
            <pc:docMk/>
            <pc:sldMk cId="0" sldId="386"/>
            <ac:spMk id="8" creationId="{5CFA3726-8981-42E5-9A14-D5FC4E74EF0C}"/>
          </ac:spMkLst>
        </pc:spChg>
        <pc:spChg chg="mod">
          <ac:chgData name="Prof. Dr.Ir. Arif Djunaidy, M.Sc" userId="09574fc9-7f2a-46d4-a3fa-f039d963485c" providerId="ADAL" clId="{82E00526-1512-4DD3-9591-DD3B06D25906}" dt="2020-11-01T13:15:22.308" v="129"/>
          <ac:spMkLst>
            <pc:docMk/>
            <pc:sldMk cId="0" sldId="386"/>
            <ac:spMk id="10" creationId="{9A660B77-0301-4A89-AD71-CD39745F3B8B}"/>
          </ac:spMkLst>
        </pc:spChg>
        <pc:spChg chg="mod">
          <ac:chgData name="Prof. Dr.Ir. Arif Djunaidy, M.Sc" userId="09574fc9-7f2a-46d4-a3fa-f039d963485c" providerId="ADAL" clId="{82E00526-1512-4DD3-9591-DD3B06D25906}" dt="2020-11-01T13:15:22.308" v="129"/>
          <ac:spMkLst>
            <pc:docMk/>
            <pc:sldMk cId="0" sldId="386"/>
            <ac:spMk id="11" creationId="{5E8068C1-5FCF-4F99-B28C-D57C6209BDFE}"/>
          </ac:spMkLst>
        </pc:spChg>
        <pc:spChg chg="mod">
          <ac:chgData name="Prof. Dr.Ir. Arif Djunaidy, M.Sc" userId="09574fc9-7f2a-46d4-a3fa-f039d963485c" providerId="ADAL" clId="{82E00526-1512-4DD3-9591-DD3B06D25906}" dt="2020-11-01T13:15:22.308" v="129"/>
          <ac:spMkLst>
            <pc:docMk/>
            <pc:sldMk cId="0" sldId="386"/>
            <ac:spMk id="12" creationId="{B38E7764-19E7-46A9-9A56-609188164DED}"/>
          </ac:spMkLst>
        </pc:spChg>
        <pc:spChg chg="del">
          <ac:chgData name="Prof. Dr.Ir. Arif Djunaidy, M.Sc" userId="09574fc9-7f2a-46d4-a3fa-f039d963485c" providerId="ADAL" clId="{82E00526-1512-4DD3-9591-DD3B06D25906}" dt="2020-11-01T11:49:18.632" v="84" actId="478"/>
          <ac:spMkLst>
            <pc:docMk/>
            <pc:sldMk cId="0" sldId="386"/>
            <ac:spMk id="18434" creationId="{0534509E-FB11-417E-BEF5-CC6B28B7B471}"/>
          </ac:spMkLst>
        </pc:spChg>
        <pc:grpChg chg="add mod">
          <ac:chgData name="Prof. Dr.Ir. Arif Djunaidy, M.Sc" userId="09574fc9-7f2a-46d4-a3fa-f039d963485c" providerId="ADAL" clId="{82E00526-1512-4DD3-9591-DD3B06D25906}" dt="2020-11-01T13:15:22.308" v="129"/>
          <ac:grpSpMkLst>
            <pc:docMk/>
            <pc:sldMk cId="0" sldId="386"/>
            <ac:grpSpMk id="5" creationId="{7A886484-E36B-4408-B436-E7C73953BA28}"/>
          </ac:grpSpMkLst>
        </pc:grpChg>
        <pc:grpChg chg="mod">
          <ac:chgData name="Prof. Dr.Ir. Arif Djunaidy, M.Sc" userId="09574fc9-7f2a-46d4-a3fa-f039d963485c" providerId="ADAL" clId="{82E00526-1512-4DD3-9591-DD3B06D25906}" dt="2020-11-01T13:15:22.308" v="129"/>
          <ac:grpSpMkLst>
            <pc:docMk/>
            <pc:sldMk cId="0" sldId="386"/>
            <ac:grpSpMk id="7" creationId="{5A0D28EA-C6FA-4DBD-B29B-1F0CB8B25805}"/>
          </ac:grpSpMkLst>
        </pc:grpChg>
        <pc:picChg chg="mod">
          <ac:chgData name="Prof. Dr.Ir. Arif Djunaidy, M.Sc" userId="09574fc9-7f2a-46d4-a3fa-f039d963485c" providerId="ADAL" clId="{82E00526-1512-4DD3-9591-DD3B06D25906}" dt="2020-11-01T13:15:22.308" v="129"/>
          <ac:picMkLst>
            <pc:docMk/>
            <pc:sldMk cId="0" sldId="386"/>
            <ac:picMk id="9" creationId="{E27E5A2D-9606-4CC7-A94D-0165C8AE4FB9}"/>
          </ac:picMkLst>
        </pc:picChg>
      </pc:sldChg>
      <pc:sldChg chg="addSp delSp modSp mod">
        <pc:chgData name="Prof. Dr.Ir. Arif Djunaidy, M.Sc" userId="09574fc9-7f2a-46d4-a3fa-f039d963485c" providerId="ADAL" clId="{82E00526-1512-4DD3-9591-DD3B06D25906}" dt="2020-11-01T13:15:49.028" v="133" actId="1076"/>
        <pc:sldMkLst>
          <pc:docMk/>
          <pc:sldMk cId="0" sldId="387"/>
        </pc:sldMkLst>
        <pc:spChg chg="mod">
          <ac:chgData name="Prof. Dr.Ir. Arif Djunaidy, M.Sc" userId="09574fc9-7f2a-46d4-a3fa-f039d963485c" providerId="ADAL" clId="{82E00526-1512-4DD3-9591-DD3B06D25906}" dt="2020-11-01T13:15:46.829" v="132" actId="1076"/>
          <ac:spMkLst>
            <pc:docMk/>
            <pc:sldMk cId="0" sldId="387"/>
            <ac:spMk id="2" creationId="{D8343BA2-6357-4056-942B-5480C2AA9E86}"/>
          </ac:spMkLst>
        </pc:spChg>
        <pc:spChg chg="mod">
          <ac:chgData name="Prof. Dr.Ir. Arif Djunaidy, M.Sc" userId="09574fc9-7f2a-46d4-a3fa-f039d963485c" providerId="ADAL" clId="{82E00526-1512-4DD3-9591-DD3B06D25906}" dt="2020-11-01T13:15:30.352" v="130"/>
          <ac:spMkLst>
            <pc:docMk/>
            <pc:sldMk cId="0" sldId="387"/>
            <ac:spMk id="6" creationId="{BFA3B7E4-3C38-419D-B848-5B9A6DC26BA8}"/>
          </ac:spMkLst>
        </pc:spChg>
        <pc:spChg chg="mod">
          <ac:chgData name="Prof. Dr.Ir. Arif Djunaidy, M.Sc" userId="09574fc9-7f2a-46d4-a3fa-f039d963485c" providerId="ADAL" clId="{82E00526-1512-4DD3-9591-DD3B06D25906}" dt="2020-11-01T13:15:30.352" v="130"/>
          <ac:spMkLst>
            <pc:docMk/>
            <pc:sldMk cId="0" sldId="387"/>
            <ac:spMk id="8" creationId="{A728EBE1-0C08-412E-9912-855A8336E6CD}"/>
          </ac:spMkLst>
        </pc:spChg>
        <pc:spChg chg="mod">
          <ac:chgData name="Prof. Dr.Ir. Arif Djunaidy, M.Sc" userId="09574fc9-7f2a-46d4-a3fa-f039d963485c" providerId="ADAL" clId="{82E00526-1512-4DD3-9591-DD3B06D25906}" dt="2020-11-01T13:15:30.352" v="130"/>
          <ac:spMkLst>
            <pc:docMk/>
            <pc:sldMk cId="0" sldId="387"/>
            <ac:spMk id="10" creationId="{6AAC950D-7213-4EA4-88B0-33D9F2C0CDF7}"/>
          </ac:spMkLst>
        </pc:spChg>
        <pc:spChg chg="mod">
          <ac:chgData name="Prof. Dr.Ir. Arif Djunaidy, M.Sc" userId="09574fc9-7f2a-46d4-a3fa-f039d963485c" providerId="ADAL" clId="{82E00526-1512-4DD3-9591-DD3B06D25906}" dt="2020-11-01T13:15:30.352" v="130"/>
          <ac:spMkLst>
            <pc:docMk/>
            <pc:sldMk cId="0" sldId="387"/>
            <ac:spMk id="11" creationId="{92C15D8C-E0F7-4CD0-913D-509DD6D623CB}"/>
          </ac:spMkLst>
        </pc:spChg>
        <pc:spChg chg="mod">
          <ac:chgData name="Prof. Dr.Ir. Arif Djunaidy, M.Sc" userId="09574fc9-7f2a-46d4-a3fa-f039d963485c" providerId="ADAL" clId="{82E00526-1512-4DD3-9591-DD3B06D25906}" dt="2020-11-01T13:15:30.352" v="130"/>
          <ac:spMkLst>
            <pc:docMk/>
            <pc:sldMk cId="0" sldId="387"/>
            <ac:spMk id="12" creationId="{A71DAECF-00C4-4BDB-993D-2C9B487B3736}"/>
          </ac:spMkLst>
        </pc:spChg>
        <pc:spChg chg="del">
          <ac:chgData name="Prof. Dr.Ir. Arif Djunaidy, M.Sc" userId="09574fc9-7f2a-46d4-a3fa-f039d963485c" providerId="ADAL" clId="{82E00526-1512-4DD3-9591-DD3B06D25906}" dt="2020-11-01T11:49:21.352" v="85" actId="478"/>
          <ac:spMkLst>
            <pc:docMk/>
            <pc:sldMk cId="0" sldId="387"/>
            <ac:spMk id="20482" creationId="{611DBD25-6D42-4C46-B72C-B48678685BB5}"/>
          </ac:spMkLst>
        </pc:spChg>
        <pc:grpChg chg="add mod">
          <ac:chgData name="Prof. Dr.Ir. Arif Djunaidy, M.Sc" userId="09574fc9-7f2a-46d4-a3fa-f039d963485c" providerId="ADAL" clId="{82E00526-1512-4DD3-9591-DD3B06D25906}" dt="2020-11-01T13:15:30.352" v="130"/>
          <ac:grpSpMkLst>
            <pc:docMk/>
            <pc:sldMk cId="0" sldId="387"/>
            <ac:grpSpMk id="5" creationId="{026C1C31-0DE9-4E43-B27B-BD74A1AE799A}"/>
          </ac:grpSpMkLst>
        </pc:grpChg>
        <pc:grpChg chg="mod">
          <ac:chgData name="Prof. Dr.Ir. Arif Djunaidy, M.Sc" userId="09574fc9-7f2a-46d4-a3fa-f039d963485c" providerId="ADAL" clId="{82E00526-1512-4DD3-9591-DD3B06D25906}" dt="2020-11-01T13:15:30.352" v="130"/>
          <ac:grpSpMkLst>
            <pc:docMk/>
            <pc:sldMk cId="0" sldId="387"/>
            <ac:grpSpMk id="7" creationId="{61F3F077-72EF-460B-89F4-E2CB0F952F57}"/>
          </ac:grpSpMkLst>
        </pc:grpChg>
        <pc:picChg chg="mod">
          <ac:chgData name="Prof. Dr.Ir. Arif Djunaidy, M.Sc" userId="09574fc9-7f2a-46d4-a3fa-f039d963485c" providerId="ADAL" clId="{82E00526-1512-4DD3-9591-DD3B06D25906}" dt="2020-11-01T13:15:30.352" v="130"/>
          <ac:picMkLst>
            <pc:docMk/>
            <pc:sldMk cId="0" sldId="387"/>
            <ac:picMk id="9" creationId="{D67CA98C-B53E-4107-B1C1-38DA14207ED3}"/>
          </ac:picMkLst>
        </pc:picChg>
        <pc:picChg chg="mod">
          <ac:chgData name="Prof. Dr.Ir. Arif Djunaidy, M.Sc" userId="09574fc9-7f2a-46d4-a3fa-f039d963485c" providerId="ADAL" clId="{82E00526-1512-4DD3-9591-DD3B06D25906}" dt="2020-11-01T13:15:49.028" v="133" actId="1076"/>
          <ac:picMkLst>
            <pc:docMk/>
            <pc:sldMk cId="0" sldId="387"/>
            <ac:picMk id="20483" creationId="{AA65C816-8526-4928-9584-4128327E680D}"/>
          </ac:picMkLst>
        </pc:picChg>
      </pc:sldChg>
      <pc:sldChg chg="addSp delSp modSp mod">
        <pc:chgData name="Prof. Dr.Ir. Arif Djunaidy, M.Sc" userId="09574fc9-7f2a-46d4-a3fa-f039d963485c" providerId="ADAL" clId="{82E00526-1512-4DD3-9591-DD3B06D25906}" dt="2020-11-09T06:46:47.278" v="226" actId="1076"/>
        <pc:sldMkLst>
          <pc:docMk/>
          <pc:sldMk cId="0" sldId="388"/>
        </pc:sldMkLst>
        <pc:spChg chg="mod">
          <ac:chgData name="Prof. Dr.Ir. Arif Djunaidy, M.Sc" userId="09574fc9-7f2a-46d4-a3fa-f039d963485c" providerId="ADAL" clId="{82E00526-1512-4DD3-9591-DD3B06D25906}" dt="2020-11-01T13:17:50.410" v="135" actId="1076"/>
          <ac:spMkLst>
            <pc:docMk/>
            <pc:sldMk cId="0" sldId="388"/>
            <ac:spMk id="2" creationId="{3FEB62CE-1591-47DB-9709-2F02058F3A7F}"/>
          </ac:spMkLst>
        </pc:spChg>
        <pc:spChg chg="mod">
          <ac:chgData name="Prof. Dr.Ir. Arif Djunaidy, M.Sc" userId="09574fc9-7f2a-46d4-a3fa-f039d963485c" providerId="ADAL" clId="{82E00526-1512-4DD3-9591-DD3B06D25906}" dt="2020-11-01T13:17:42.465" v="134"/>
          <ac:spMkLst>
            <pc:docMk/>
            <pc:sldMk cId="0" sldId="388"/>
            <ac:spMk id="7" creationId="{D32754D1-EAC8-4645-B6DC-CAFD08F455CC}"/>
          </ac:spMkLst>
        </pc:spChg>
        <pc:spChg chg="mod">
          <ac:chgData name="Prof. Dr.Ir. Arif Djunaidy, M.Sc" userId="09574fc9-7f2a-46d4-a3fa-f039d963485c" providerId="ADAL" clId="{82E00526-1512-4DD3-9591-DD3B06D25906}" dt="2020-11-01T13:17:42.465" v="134"/>
          <ac:spMkLst>
            <pc:docMk/>
            <pc:sldMk cId="0" sldId="388"/>
            <ac:spMk id="9" creationId="{DC2A3875-0BC4-4E1B-ABA5-D722064BC885}"/>
          </ac:spMkLst>
        </pc:spChg>
        <pc:spChg chg="mod">
          <ac:chgData name="Prof. Dr.Ir. Arif Djunaidy, M.Sc" userId="09574fc9-7f2a-46d4-a3fa-f039d963485c" providerId="ADAL" clId="{82E00526-1512-4DD3-9591-DD3B06D25906}" dt="2020-11-01T13:17:42.465" v="134"/>
          <ac:spMkLst>
            <pc:docMk/>
            <pc:sldMk cId="0" sldId="388"/>
            <ac:spMk id="11" creationId="{7CF45272-B899-4228-8B8A-3934D91D9224}"/>
          </ac:spMkLst>
        </pc:spChg>
        <pc:spChg chg="mod">
          <ac:chgData name="Prof. Dr.Ir. Arif Djunaidy, M.Sc" userId="09574fc9-7f2a-46d4-a3fa-f039d963485c" providerId="ADAL" clId="{82E00526-1512-4DD3-9591-DD3B06D25906}" dt="2020-11-01T13:17:42.465" v="134"/>
          <ac:spMkLst>
            <pc:docMk/>
            <pc:sldMk cId="0" sldId="388"/>
            <ac:spMk id="12" creationId="{2A5ED8E5-A94D-4B85-83B1-9DBA76D41F28}"/>
          </ac:spMkLst>
        </pc:spChg>
        <pc:spChg chg="mod">
          <ac:chgData name="Prof. Dr.Ir. Arif Djunaidy, M.Sc" userId="09574fc9-7f2a-46d4-a3fa-f039d963485c" providerId="ADAL" clId="{82E00526-1512-4DD3-9591-DD3B06D25906}" dt="2020-11-01T13:17:42.465" v="134"/>
          <ac:spMkLst>
            <pc:docMk/>
            <pc:sldMk cId="0" sldId="388"/>
            <ac:spMk id="13" creationId="{C36D0163-5C77-441A-B840-2EDA67DF9C08}"/>
          </ac:spMkLst>
        </pc:spChg>
        <pc:spChg chg="del">
          <ac:chgData name="Prof. Dr.Ir. Arif Djunaidy, M.Sc" userId="09574fc9-7f2a-46d4-a3fa-f039d963485c" providerId="ADAL" clId="{82E00526-1512-4DD3-9591-DD3B06D25906}" dt="2020-11-01T11:49:24.174" v="86" actId="478"/>
          <ac:spMkLst>
            <pc:docMk/>
            <pc:sldMk cId="0" sldId="388"/>
            <ac:spMk id="22530" creationId="{5005D1DC-688E-499B-AF16-31A1C113A0D7}"/>
          </ac:spMkLst>
        </pc:spChg>
        <pc:grpChg chg="add mod">
          <ac:chgData name="Prof. Dr.Ir. Arif Djunaidy, M.Sc" userId="09574fc9-7f2a-46d4-a3fa-f039d963485c" providerId="ADAL" clId="{82E00526-1512-4DD3-9591-DD3B06D25906}" dt="2020-11-01T13:17:42.465" v="134"/>
          <ac:grpSpMkLst>
            <pc:docMk/>
            <pc:sldMk cId="0" sldId="388"/>
            <ac:grpSpMk id="6" creationId="{10367095-17B5-418A-B464-9C518052E4CF}"/>
          </ac:grpSpMkLst>
        </pc:grpChg>
        <pc:grpChg chg="mod">
          <ac:chgData name="Prof. Dr.Ir. Arif Djunaidy, M.Sc" userId="09574fc9-7f2a-46d4-a3fa-f039d963485c" providerId="ADAL" clId="{82E00526-1512-4DD3-9591-DD3B06D25906}" dt="2020-11-01T13:17:42.465" v="134"/>
          <ac:grpSpMkLst>
            <pc:docMk/>
            <pc:sldMk cId="0" sldId="388"/>
            <ac:grpSpMk id="8" creationId="{50B3D767-D700-4D1F-8330-AB33EEBDFDFD}"/>
          </ac:grpSpMkLst>
        </pc:grpChg>
        <pc:picChg chg="mod">
          <ac:chgData name="Prof. Dr.Ir. Arif Djunaidy, M.Sc" userId="09574fc9-7f2a-46d4-a3fa-f039d963485c" providerId="ADAL" clId="{82E00526-1512-4DD3-9591-DD3B06D25906}" dt="2020-11-09T06:46:47.278" v="226" actId="1076"/>
          <ac:picMkLst>
            <pc:docMk/>
            <pc:sldMk cId="0" sldId="388"/>
            <ac:picMk id="5" creationId="{BA422D24-792B-40C6-B950-01FE1C98EE59}"/>
          </ac:picMkLst>
        </pc:picChg>
        <pc:picChg chg="mod">
          <ac:chgData name="Prof. Dr.Ir. Arif Djunaidy, M.Sc" userId="09574fc9-7f2a-46d4-a3fa-f039d963485c" providerId="ADAL" clId="{82E00526-1512-4DD3-9591-DD3B06D25906}" dt="2020-11-01T13:17:42.465" v="134"/>
          <ac:picMkLst>
            <pc:docMk/>
            <pc:sldMk cId="0" sldId="388"/>
            <ac:picMk id="10" creationId="{A666E035-48AF-43B0-9D0E-ED9F7A5717A5}"/>
          </ac:picMkLst>
        </pc:picChg>
      </pc:sldChg>
      <pc:sldChg chg="addSp delSp modSp mod">
        <pc:chgData name="Prof. Dr.Ir. Arif Djunaidy, M.Sc" userId="09574fc9-7f2a-46d4-a3fa-f039d963485c" providerId="ADAL" clId="{82E00526-1512-4DD3-9591-DD3B06D25906}" dt="2020-11-01T13:19:17.900" v="137"/>
        <pc:sldMkLst>
          <pc:docMk/>
          <pc:sldMk cId="0" sldId="389"/>
        </pc:sldMkLst>
        <pc:spChg chg="mod">
          <ac:chgData name="Prof. Dr.Ir. Arif Djunaidy, M.Sc" userId="09574fc9-7f2a-46d4-a3fa-f039d963485c" providerId="ADAL" clId="{82E00526-1512-4DD3-9591-DD3B06D25906}" dt="2020-11-01T13:19:17.900" v="137"/>
          <ac:spMkLst>
            <pc:docMk/>
            <pc:sldMk cId="0" sldId="389"/>
            <ac:spMk id="6" creationId="{03D98EF5-A025-43A9-85CA-475D748E6662}"/>
          </ac:spMkLst>
        </pc:spChg>
        <pc:spChg chg="mod">
          <ac:chgData name="Prof. Dr.Ir. Arif Djunaidy, M.Sc" userId="09574fc9-7f2a-46d4-a3fa-f039d963485c" providerId="ADAL" clId="{82E00526-1512-4DD3-9591-DD3B06D25906}" dt="2020-11-01T13:19:17.900" v="137"/>
          <ac:spMkLst>
            <pc:docMk/>
            <pc:sldMk cId="0" sldId="389"/>
            <ac:spMk id="8" creationId="{0D52908E-8860-40DB-896D-C30CA98B978A}"/>
          </ac:spMkLst>
        </pc:spChg>
        <pc:spChg chg="mod">
          <ac:chgData name="Prof. Dr.Ir. Arif Djunaidy, M.Sc" userId="09574fc9-7f2a-46d4-a3fa-f039d963485c" providerId="ADAL" clId="{82E00526-1512-4DD3-9591-DD3B06D25906}" dt="2020-11-01T13:19:17.900" v="137"/>
          <ac:spMkLst>
            <pc:docMk/>
            <pc:sldMk cId="0" sldId="389"/>
            <ac:spMk id="10" creationId="{D39047AB-3033-4448-ABBB-E5594C458F5F}"/>
          </ac:spMkLst>
        </pc:spChg>
        <pc:spChg chg="mod">
          <ac:chgData name="Prof. Dr.Ir. Arif Djunaidy, M.Sc" userId="09574fc9-7f2a-46d4-a3fa-f039d963485c" providerId="ADAL" clId="{82E00526-1512-4DD3-9591-DD3B06D25906}" dt="2020-11-01T13:19:17.900" v="137"/>
          <ac:spMkLst>
            <pc:docMk/>
            <pc:sldMk cId="0" sldId="389"/>
            <ac:spMk id="11" creationId="{2B452B98-BCB0-4FBC-B556-83BA349F37DF}"/>
          </ac:spMkLst>
        </pc:spChg>
        <pc:spChg chg="mod">
          <ac:chgData name="Prof. Dr.Ir. Arif Djunaidy, M.Sc" userId="09574fc9-7f2a-46d4-a3fa-f039d963485c" providerId="ADAL" clId="{82E00526-1512-4DD3-9591-DD3B06D25906}" dt="2020-11-01T13:19:17.900" v="137"/>
          <ac:spMkLst>
            <pc:docMk/>
            <pc:sldMk cId="0" sldId="389"/>
            <ac:spMk id="12" creationId="{3F334370-2420-4DDB-9390-985C1809A6F3}"/>
          </ac:spMkLst>
        </pc:spChg>
        <pc:spChg chg="del">
          <ac:chgData name="Prof. Dr.Ir. Arif Djunaidy, M.Sc" userId="09574fc9-7f2a-46d4-a3fa-f039d963485c" providerId="ADAL" clId="{82E00526-1512-4DD3-9591-DD3B06D25906}" dt="2020-11-01T11:49:26.823" v="87" actId="478"/>
          <ac:spMkLst>
            <pc:docMk/>
            <pc:sldMk cId="0" sldId="389"/>
            <ac:spMk id="24578" creationId="{CC07CACB-3766-4329-8DB0-E1F84EC17F79}"/>
          </ac:spMkLst>
        </pc:spChg>
        <pc:grpChg chg="add mod">
          <ac:chgData name="Prof. Dr.Ir. Arif Djunaidy, M.Sc" userId="09574fc9-7f2a-46d4-a3fa-f039d963485c" providerId="ADAL" clId="{82E00526-1512-4DD3-9591-DD3B06D25906}" dt="2020-11-01T13:19:17.900" v="137"/>
          <ac:grpSpMkLst>
            <pc:docMk/>
            <pc:sldMk cId="0" sldId="389"/>
            <ac:grpSpMk id="5" creationId="{602BF8C3-1920-4DD1-B554-2B40E3A539F6}"/>
          </ac:grpSpMkLst>
        </pc:grpChg>
        <pc:grpChg chg="mod">
          <ac:chgData name="Prof. Dr.Ir. Arif Djunaidy, M.Sc" userId="09574fc9-7f2a-46d4-a3fa-f039d963485c" providerId="ADAL" clId="{82E00526-1512-4DD3-9591-DD3B06D25906}" dt="2020-11-01T13:19:17.900" v="137"/>
          <ac:grpSpMkLst>
            <pc:docMk/>
            <pc:sldMk cId="0" sldId="389"/>
            <ac:grpSpMk id="7" creationId="{C661D7CA-38AE-4C46-8FCA-B16C3B207905}"/>
          </ac:grpSpMkLst>
        </pc:grpChg>
        <pc:picChg chg="mod">
          <ac:chgData name="Prof. Dr.Ir. Arif Djunaidy, M.Sc" userId="09574fc9-7f2a-46d4-a3fa-f039d963485c" providerId="ADAL" clId="{82E00526-1512-4DD3-9591-DD3B06D25906}" dt="2020-11-01T13:19:17.900" v="137"/>
          <ac:picMkLst>
            <pc:docMk/>
            <pc:sldMk cId="0" sldId="389"/>
            <ac:picMk id="9" creationId="{CE43C07A-0405-407E-B3F8-CC439157F961}"/>
          </ac:picMkLst>
        </pc:picChg>
      </pc:sldChg>
      <pc:sldChg chg="addSp delSp modSp mod">
        <pc:chgData name="Prof. Dr.Ir. Arif Djunaidy, M.Sc" userId="09574fc9-7f2a-46d4-a3fa-f039d963485c" providerId="ADAL" clId="{82E00526-1512-4DD3-9591-DD3B06D25906}" dt="2020-11-01T13:19:31.584" v="140" actId="1076"/>
        <pc:sldMkLst>
          <pc:docMk/>
          <pc:sldMk cId="0" sldId="390"/>
        </pc:sldMkLst>
        <pc:spChg chg="mod">
          <ac:chgData name="Prof. Dr.Ir. Arif Djunaidy, M.Sc" userId="09574fc9-7f2a-46d4-a3fa-f039d963485c" providerId="ADAL" clId="{82E00526-1512-4DD3-9591-DD3B06D25906}" dt="2020-11-01T13:19:28.648" v="139" actId="1076"/>
          <ac:spMkLst>
            <pc:docMk/>
            <pc:sldMk cId="0" sldId="390"/>
            <ac:spMk id="2" creationId="{8B025BFF-1076-4A08-B1C4-0C087858124B}"/>
          </ac:spMkLst>
        </pc:spChg>
        <pc:spChg chg="mod">
          <ac:chgData name="Prof. Dr.Ir. Arif Djunaidy, M.Sc" userId="09574fc9-7f2a-46d4-a3fa-f039d963485c" providerId="ADAL" clId="{82E00526-1512-4DD3-9591-DD3B06D25906}" dt="2020-11-01T13:19:20.995" v="138"/>
          <ac:spMkLst>
            <pc:docMk/>
            <pc:sldMk cId="0" sldId="390"/>
            <ac:spMk id="6" creationId="{93B5584C-CBD6-4F5C-9E42-E81B5A3FDAE8}"/>
          </ac:spMkLst>
        </pc:spChg>
        <pc:spChg chg="mod">
          <ac:chgData name="Prof. Dr.Ir. Arif Djunaidy, M.Sc" userId="09574fc9-7f2a-46d4-a3fa-f039d963485c" providerId="ADAL" clId="{82E00526-1512-4DD3-9591-DD3B06D25906}" dt="2020-11-01T13:19:20.995" v="138"/>
          <ac:spMkLst>
            <pc:docMk/>
            <pc:sldMk cId="0" sldId="390"/>
            <ac:spMk id="8" creationId="{84025752-6DC3-4398-BFBC-2ED2DFBE321F}"/>
          </ac:spMkLst>
        </pc:spChg>
        <pc:spChg chg="mod">
          <ac:chgData name="Prof. Dr.Ir. Arif Djunaidy, M.Sc" userId="09574fc9-7f2a-46d4-a3fa-f039d963485c" providerId="ADAL" clId="{82E00526-1512-4DD3-9591-DD3B06D25906}" dt="2020-11-01T13:19:20.995" v="138"/>
          <ac:spMkLst>
            <pc:docMk/>
            <pc:sldMk cId="0" sldId="390"/>
            <ac:spMk id="10" creationId="{2CCB9EC1-D9A6-4000-9F3E-18C044AB70AE}"/>
          </ac:spMkLst>
        </pc:spChg>
        <pc:spChg chg="mod">
          <ac:chgData name="Prof. Dr.Ir. Arif Djunaidy, M.Sc" userId="09574fc9-7f2a-46d4-a3fa-f039d963485c" providerId="ADAL" clId="{82E00526-1512-4DD3-9591-DD3B06D25906}" dt="2020-11-01T13:19:20.995" v="138"/>
          <ac:spMkLst>
            <pc:docMk/>
            <pc:sldMk cId="0" sldId="390"/>
            <ac:spMk id="11" creationId="{2B6EAE34-881F-4943-9659-E2DD7BEEABF2}"/>
          </ac:spMkLst>
        </pc:spChg>
        <pc:spChg chg="mod">
          <ac:chgData name="Prof. Dr.Ir. Arif Djunaidy, M.Sc" userId="09574fc9-7f2a-46d4-a3fa-f039d963485c" providerId="ADAL" clId="{82E00526-1512-4DD3-9591-DD3B06D25906}" dt="2020-11-01T13:19:20.995" v="138"/>
          <ac:spMkLst>
            <pc:docMk/>
            <pc:sldMk cId="0" sldId="390"/>
            <ac:spMk id="12" creationId="{1984DB45-4C81-4CBC-8029-FA46D0842986}"/>
          </ac:spMkLst>
        </pc:spChg>
        <pc:spChg chg="del">
          <ac:chgData name="Prof. Dr.Ir. Arif Djunaidy, M.Sc" userId="09574fc9-7f2a-46d4-a3fa-f039d963485c" providerId="ADAL" clId="{82E00526-1512-4DD3-9591-DD3B06D25906}" dt="2020-11-01T13:09:30.473" v="88" actId="478"/>
          <ac:spMkLst>
            <pc:docMk/>
            <pc:sldMk cId="0" sldId="390"/>
            <ac:spMk id="26626" creationId="{E38C1FAA-E9CE-42DC-9D42-475703ED2B70}"/>
          </ac:spMkLst>
        </pc:spChg>
        <pc:spChg chg="mod">
          <ac:chgData name="Prof. Dr.Ir. Arif Djunaidy, M.Sc" userId="09574fc9-7f2a-46d4-a3fa-f039d963485c" providerId="ADAL" clId="{82E00526-1512-4DD3-9591-DD3B06D25906}" dt="2020-11-01T13:19:31.584" v="140" actId="1076"/>
          <ac:spMkLst>
            <pc:docMk/>
            <pc:sldMk cId="0" sldId="390"/>
            <ac:spMk id="26627" creationId="{B7A5565C-30E8-4C5B-AF06-672E5E8AD790}"/>
          </ac:spMkLst>
        </pc:spChg>
        <pc:grpChg chg="add mod">
          <ac:chgData name="Prof. Dr.Ir. Arif Djunaidy, M.Sc" userId="09574fc9-7f2a-46d4-a3fa-f039d963485c" providerId="ADAL" clId="{82E00526-1512-4DD3-9591-DD3B06D25906}" dt="2020-11-01T13:19:20.995" v="138"/>
          <ac:grpSpMkLst>
            <pc:docMk/>
            <pc:sldMk cId="0" sldId="390"/>
            <ac:grpSpMk id="5" creationId="{293BE7C8-1328-4833-8561-C07F5AC2F24C}"/>
          </ac:grpSpMkLst>
        </pc:grpChg>
        <pc:grpChg chg="mod">
          <ac:chgData name="Prof. Dr.Ir. Arif Djunaidy, M.Sc" userId="09574fc9-7f2a-46d4-a3fa-f039d963485c" providerId="ADAL" clId="{82E00526-1512-4DD3-9591-DD3B06D25906}" dt="2020-11-01T13:19:20.995" v="138"/>
          <ac:grpSpMkLst>
            <pc:docMk/>
            <pc:sldMk cId="0" sldId="390"/>
            <ac:grpSpMk id="7" creationId="{90BDC408-E5D1-44E2-AD0B-B9A0F1DC5B9B}"/>
          </ac:grpSpMkLst>
        </pc:grpChg>
        <pc:picChg chg="mod">
          <ac:chgData name="Prof. Dr.Ir. Arif Djunaidy, M.Sc" userId="09574fc9-7f2a-46d4-a3fa-f039d963485c" providerId="ADAL" clId="{82E00526-1512-4DD3-9591-DD3B06D25906}" dt="2020-11-01T13:19:20.995" v="138"/>
          <ac:picMkLst>
            <pc:docMk/>
            <pc:sldMk cId="0" sldId="390"/>
            <ac:picMk id="9" creationId="{A8906A5F-15DF-4564-B339-531A5808120E}"/>
          </ac:picMkLst>
        </pc:picChg>
      </pc:sldChg>
      <pc:sldChg chg="addSp delSp modSp mod">
        <pc:chgData name="Prof. Dr.Ir. Arif Djunaidy, M.Sc" userId="09574fc9-7f2a-46d4-a3fa-f039d963485c" providerId="ADAL" clId="{82E00526-1512-4DD3-9591-DD3B06D25906}" dt="2020-11-01T13:19:36.350" v="141"/>
        <pc:sldMkLst>
          <pc:docMk/>
          <pc:sldMk cId="0" sldId="391"/>
        </pc:sldMkLst>
        <pc:spChg chg="mod">
          <ac:chgData name="Prof. Dr.Ir. Arif Djunaidy, M.Sc" userId="09574fc9-7f2a-46d4-a3fa-f039d963485c" providerId="ADAL" clId="{82E00526-1512-4DD3-9591-DD3B06D25906}" dt="2020-11-01T13:19:36.350" v="141"/>
          <ac:spMkLst>
            <pc:docMk/>
            <pc:sldMk cId="0" sldId="391"/>
            <ac:spMk id="6" creationId="{8BE5799B-A2C0-41DF-B781-DEECC5075714}"/>
          </ac:spMkLst>
        </pc:spChg>
        <pc:spChg chg="mod">
          <ac:chgData name="Prof. Dr.Ir. Arif Djunaidy, M.Sc" userId="09574fc9-7f2a-46d4-a3fa-f039d963485c" providerId="ADAL" clId="{82E00526-1512-4DD3-9591-DD3B06D25906}" dt="2020-11-01T13:19:36.350" v="141"/>
          <ac:spMkLst>
            <pc:docMk/>
            <pc:sldMk cId="0" sldId="391"/>
            <ac:spMk id="8" creationId="{AEAC5E4F-6E91-46E0-95C4-C6ECD632EFB3}"/>
          </ac:spMkLst>
        </pc:spChg>
        <pc:spChg chg="mod">
          <ac:chgData name="Prof. Dr.Ir. Arif Djunaidy, M.Sc" userId="09574fc9-7f2a-46d4-a3fa-f039d963485c" providerId="ADAL" clId="{82E00526-1512-4DD3-9591-DD3B06D25906}" dt="2020-11-01T13:19:36.350" v="141"/>
          <ac:spMkLst>
            <pc:docMk/>
            <pc:sldMk cId="0" sldId="391"/>
            <ac:spMk id="10" creationId="{9FBE84BD-CF6C-42BE-B574-110FE806C69B}"/>
          </ac:spMkLst>
        </pc:spChg>
        <pc:spChg chg="mod">
          <ac:chgData name="Prof. Dr.Ir. Arif Djunaidy, M.Sc" userId="09574fc9-7f2a-46d4-a3fa-f039d963485c" providerId="ADAL" clId="{82E00526-1512-4DD3-9591-DD3B06D25906}" dt="2020-11-01T13:19:36.350" v="141"/>
          <ac:spMkLst>
            <pc:docMk/>
            <pc:sldMk cId="0" sldId="391"/>
            <ac:spMk id="11" creationId="{E4A1E7D4-CF08-4936-9BDB-EE4EDE2AA304}"/>
          </ac:spMkLst>
        </pc:spChg>
        <pc:spChg chg="mod">
          <ac:chgData name="Prof. Dr.Ir. Arif Djunaidy, M.Sc" userId="09574fc9-7f2a-46d4-a3fa-f039d963485c" providerId="ADAL" clId="{82E00526-1512-4DD3-9591-DD3B06D25906}" dt="2020-11-01T13:19:36.350" v="141"/>
          <ac:spMkLst>
            <pc:docMk/>
            <pc:sldMk cId="0" sldId="391"/>
            <ac:spMk id="12" creationId="{0DED781F-F0BD-43CC-B8FF-21F87C4DEA3E}"/>
          </ac:spMkLst>
        </pc:spChg>
        <pc:spChg chg="del">
          <ac:chgData name="Prof. Dr.Ir. Arif Djunaidy, M.Sc" userId="09574fc9-7f2a-46d4-a3fa-f039d963485c" providerId="ADAL" clId="{82E00526-1512-4DD3-9591-DD3B06D25906}" dt="2020-11-01T13:09:33.769" v="89" actId="478"/>
          <ac:spMkLst>
            <pc:docMk/>
            <pc:sldMk cId="0" sldId="391"/>
            <ac:spMk id="28674" creationId="{0C457EA4-4B5E-4BE7-9D73-B25F63F9D4DF}"/>
          </ac:spMkLst>
        </pc:spChg>
        <pc:grpChg chg="add mod">
          <ac:chgData name="Prof. Dr.Ir. Arif Djunaidy, M.Sc" userId="09574fc9-7f2a-46d4-a3fa-f039d963485c" providerId="ADAL" clId="{82E00526-1512-4DD3-9591-DD3B06D25906}" dt="2020-11-01T13:19:36.350" v="141"/>
          <ac:grpSpMkLst>
            <pc:docMk/>
            <pc:sldMk cId="0" sldId="391"/>
            <ac:grpSpMk id="5" creationId="{A04DCDE4-B072-4D78-9F12-F62AD5BC6A9F}"/>
          </ac:grpSpMkLst>
        </pc:grpChg>
        <pc:grpChg chg="mod">
          <ac:chgData name="Prof. Dr.Ir. Arif Djunaidy, M.Sc" userId="09574fc9-7f2a-46d4-a3fa-f039d963485c" providerId="ADAL" clId="{82E00526-1512-4DD3-9591-DD3B06D25906}" dt="2020-11-01T13:19:36.350" v="141"/>
          <ac:grpSpMkLst>
            <pc:docMk/>
            <pc:sldMk cId="0" sldId="391"/>
            <ac:grpSpMk id="7" creationId="{B0E2E4CB-95C3-4450-A41F-99E4986BCCAA}"/>
          </ac:grpSpMkLst>
        </pc:grpChg>
        <pc:picChg chg="mod">
          <ac:chgData name="Prof. Dr.Ir. Arif Djunaidy, M.Sc" userId="09574fc9-7f2a-46d4-a3fa-f039d963485c" providerId="ADAL" clId="{82E00526-1512-4DD3-9591-DD3B06D25906}" dt="2020-11-01T13:19:36.350" v="141"/>
          <ac:picMkLst>
            <pc:docMk/>
            <pc:sldMk cId="0" sldId="391"/>
            <ac:picMk id="9" creationId="{DACF0302-02E0-4F94-AB8A-23E48C5B7FC6}"/>
          </ac:picMkLst>
        </pc:picChg>
      </pc:sldChg>
      <pc:sldChg chg="addSp delSp modSp mod">
        <pc:chgData name="Prof. Dr.Ir. Arif Djunaidy, M.Sc" userId="09574fc9-7f2a-46d4-a3fa-f039d963485c" providerId="ADAL" clId="{82E00526-1512-4DD3-9591-DD3B06D25906}" dt="2020-11-01T13:19:40.491" v="142"/>
        <pc:sldMkLst>
          <pc:docMk/>
          <pc:sldMk cId="0" sldId="392"/>
        </pc:sldMkLst>
        <pc:spChg chg="mod">
          <ac:chgData name="Prof. Dr.Ir. Arif Djunaidy, M.Sc" userId="09574fc9-7f2a-46d4-a3fa-f039d963485c" providerId="ADAL" clId="{82E00526-1512-4DD3-9591-DD3B06D25906}" dt="2020-11-01T13:19:40.491" v="142"/>
          <ac:spMkLst>
            <pc:docMk/>
            <pc:sldMk cId="0" sldId="392"/>
            <ac:spMk id="6" creationId="{BE4BE5C2-0744-466B-98CD-AA123492849D}"/>
          </ac:spMkLst>
        </pc:spChg>
        <pc:spChg chg="mod">
          <ac:chgData name="Prof. Dr.Ir. Arif Djunaidy, M.Sc" userId="09574fc9-7f2a-46d4-a3fa-f039d963485c" providerId="ADAL" clId="{82E00526-1512-4DD3-9591-DD3B06D25906}" dt="2020-11-01T13:19:40.491" v="142"/>
          <ac:spMkLst>
            <pc:docMk/>
            <pc:sldMk cId="0" sldId="392"/>
            <ac:spMk id="8" creationId="{64958004-2C25-49D3-BDB4-1A53E75A41FE}"/>
          </ac:spMkLst>
        </pc:spChg>
        <pc:spChg chg="mod">
          <ac:chgData name="Prof. Dr.Ir. Arif Djunaidy, M.Sc" userId="09574fc9-7f2a-46d4-a3fa-f039d963485c" providerId="ADAL" clId="{82E00526-1512-4DD3-9591-DD3B06D25906}" dt="2020-11-01T13:19:40.491" v="142"/>
          <ac:spMkLst>
            <pc:docMk/>
            <pc:sldMk cId="0" sldId="392"/>
            <ac:spMk id="10" creationId="{048AC1AC-C4E1-4E8C-93DC-0AB8D3E8F6CE}"/>
          </ac:spMkLst>
        </pc:spChg>
        <pc:spChg chg="mod">
          <ac:chgData name="Prof. Dr.Ir. Arif Djunaidy, M.Sc" userId="09574fc9-7f2a-46d4-a3fa-f039d963485c" providerId="ADAL" clId="{82E00526-1512-4DD3-9591-DD3B06D25906}" dt="2020-11-01T13:19:40.491" v="142"/>
          <ac:spMkLst>
            <pc:docMk/>
            <pc:sldMk cId="0" sldId="392"/>
            <ac:spMk id="11" creationId="{51170E03-1134-4EBB-A862-BE8CB0FAB287}"/>
          </ac:spMkLst>
        </pc:spChg>
        <pc:spChg chg="mod">
          <ac:chgData name="Prof. Dr.Ir. Arif Djunaidy, M.Sc" userId="09574fc9-7f2a-46d4-a3fa-f039d963485c" providerId="ADAL" clId="{82E00526-1512-4DD3-9591-DD3B06D25906}" dt="2020-11-01T13:19:40.491" v="142"/>
          <ac:spMkLst>
            <pc:docMk/>
            <pc:sldMk cId="0" sldId="392"/>
            <ac:spMk id="12" creationId="{0895DC07-55D5-4B63-A3F5-0E87750F1425}"/>
          </ac:spMkLst>
        </pc:spChg>
        <pc:spChg chg="del">
          <ac:chgData name="Prof. Dr.Ir. Arif Djunaidy, M.Sc" userId="09574fc9-7f2a-46d4-a3fa-f039d963485c" providerId="ADAL" clId="{82E00526-1512-4DD3-9591-DD3B06D25906}" dt="2020-11-01T13:09:36.890" v="90" actId="478"/>
          <ac:spMkLst>
            <pc:docMk/>
            <pc:sldMk cId="0" sldId="392"/>
            <ac:spMk id="30722" creationId="{D11D5B62-C5B9-48F0-A5B5-F5B877B3E741}"/>
          </ac:spMkLst>
        </pc:spChg>
        <pc:grpChg chg="add mod">
          <ac:chgData name="Prof. Dr.Ir. Arif Djunaidy, M.Sc" userId="09574fc9-7f2a-46d4-a3fa-f039d963485c" providerId="ADAL" clId="{82E00526-1512-4DD3-9591-DD3B06D25906}" dt="2020-11-01T13:19:40.491" v="142"/>
          <ac:grpSpMkLst>
            <pc:docMk/>
            <pc:sldMk cId="0" sldId="392"/>
            <ac:grpSpMk id="5" creationId="{7C1D1ADC-EDF0-4BF5-BFB4-5F600FC56BE1}"/>
          </ac:grpSpMkLst>
        </pc:grpChg>
        <pc:grpChg chg="mod">
          <ac:chgData name="Prof. Dr.Ir. Arif Djunaidy, M.Sc" userId="09574fc9-7f2a-46d4-a3fa-f039d963485c" providerId="ADAL" clId="{82E00526-1512-4DD3-9591-DD3B06D25906}" dt="2020-11-01T13:19:40.491" v="142"/>
          <ac:grpSpMkLst>
            <pc:docMk/>
            <pc:sldMk cId="0" sldId="392"/>
            <ac:grpSpMk id="7" creationId="{071D9ED8-5777-4FD8-8274-14052F6254BE}"/>
          </ac:grpSpMkLst>
        </pc:grpChg>
        <pc:picChg chg="mod">
          <ac:chgData name="Prof. Dr.Ir. Arif Djunaidy, M.Sc" userId="09574fc9-7f2a-46d4-a3fa-f039d963485c" providerId="ADAL" clId="{82E00526-1512-4DD3-9591-DD3B06D25906}" dt="2020-11-01T13:19:40.491" v="142"/>
          <ac:picMkLst>
            <pc:docMk/>
            <pc:sldMk cId="0" sldId="392"/>
            <ac:picMk id="9" creationId="{91969BAA-39BA-4C67-AC20-5AAE22A15B9E}"/>
          </ac:picMkLst>
        </pc:picChg>
      </pc:sldChg>
      <pc:sldChg chg="addSp delSp modSp mod">
        <pc:chgData name="Prof. Dr.Ir. Arif Djunaidy, M.Sc" userId="09574fc9-7f2a-46d4-a3fa-f039d963485c" providerId="ADAL" clId="{82E00526-1512-4DD3-9591-DD3B06D25906}" dt="2020-11-01T13:19:44.057" v="143"/>
        <pc:sldMkLst>
          <pc:docMk/>
          <pc:sldMk cId="0" sldId="393"/>
        </pc:sldMkLst>
        <pc:spChg chg="mod">
          <ac:chgData name="Prof. Dr.Ir. Arif Djunaidy, M.Sc" userId="09574fc9-7f2a-46d4-a3fa-f039d963485c" providerId="ADAL" clId="{82E00526-1512-4DD3-9591-DD3B06D25906}" dt="2020-11-01T13:19:44.057" v="143"/>
          <ac:spMkLst>
            <pc:docMk/>
            <pc:sldMk cId="0" sldId="393"/>
            <ac:spMk id="6" creationId="{23FEDFC6-46C0-4423-B5B9-608B72DC8F69}"/>
          </ac:spMkLst>
        </pc:spChg>
        <pc:spChg chg="mod">
          <ac:chgData name="Prof. Dr.Ir. Arif Djunaidy, M.Sc" userId="09574fc9-7f2a-46d4-a3fa-f039d963485c" providerId="ADAL" clId="{82E00526-1512-4DD3-9591-DD3B06D25906}" dt="2020-11-01T13:19:44.057" v="143"/>
          <ac:spMkLst>
            <pc:docMk/>
            <pc:sldMk cId="0" sldId="393"/>
            <ac:spMk id="8" creationId="{82B83B42-71CF-4553-AA63-8454230F180D}"/>
          </ac:spMkLst>
        </pc:spChg>
        <pc:spChg chg="mod">
          <ac:chgData name="Prof. Dr.Ir. Arif Djunaidy, M.Sc" userId="09574fc9-7f2a-46d4-a3fa-f039d963485c" providerId="ADAL" clId="{82E00526-1512-4DD3-9591-DD3B06D25906}" dt="2020-11-01T13:19:44.057" v="143"/>
          <ac:spMkLst>
            <pc:docMk/>
            <pc:sldMk cId="0" sldId="393"/>
            <ac:spMk id="10" creationId="{3AA30A91-C66B-4F6A-98A8-9F5F31FF525D}"/>
          </ac:spMkLst>
        </pc:spChg>
        <pc:spChg chg="mod">
          <ac:chgData name="Prof. Dr.Ir. Arif Djunaidy, M.Sc" userId="09574fc9-7f2a-46d4-a3fa-f039d963485c" providerId="ADAL" clId="{82E00526-1512-4DD3-9591-DD3B06D25906}" dt="2020-11-01T13:19:44.057" v="143"/>
          <ac:spMkLst>
            <pc:docMk/>
            <pc:sldMk cId="0" sldId="393"/>
            <ac:spMk id="11" creationId="{FF3BF5FC-FCE1-47C9-87B2-58C8171D7243}"/>
          </ac:spMkLst>
        </pc:spChg>
        <pc:spChg chg="mod">
          <ac:chgData name="Prof. Dr.Ir. Arif Djunaidy, M.Sc" userId="09574fc9-7f2a-46d4-a3fa-f039d963485c" providerId="ADAL" clId="{82E00526-1512-4DD3-9591-DD3B06D25906}" dt="2020-11-01T13:19:44.057" v="143"/>
          <ac:spMkLst>
            <pc:docMk/>
            <pc:sldMk cId="0" sldId="393"/>
            <ac:spMk id="12" creationId="{4A671B57-1047-4A07-8655-5789E1201BE0}"/>
          </ac:spMkLst>
        </pc:spChg>
        <pc:spChg chg="del">
          <ac:chgData name="Prof. Dr.Ir. Arif Djunaidy, M.Sc" userId="09574fc9-7f2a-46d4-a3fa-f039d963485c" providerId="ADAL" clId="{82E00526-1512-4DD3-9591-DD3B06D25906}" dt="2020-11-01T13:09:40.369" v="91" actId="478"/>
          <ac:spMkLst>
            <pc:docMk/>
            <pc:sldMk cId="0" sldId="393"/>
            <ac:spMk id="32770" creationId="{2D3ED00A-06FF-45F6-9EAC-5C36F3019384}"/>
          </ac:spMkLst>
        </pc:spChg>
        <pc:grpChg chg="add mod">
          <ac:chgData name="Prof. Dr.Ir. Arif Djunaidy, M.Sc" userId="09574fc9-7f2a-46d4-a3fa-f039d963485c" providerId="ADAL" clId="{82E00526-1512-4DD3-9591-DD3B06D25906}" dt="2020-11-01T13:19:44.057" v="143"/>
          <ac:grpSpMkLst>
            <pc:docMk/>
            <pc:sldMk cId="0" sldId="393"/>
            <ac:grpSpMk id="5" creationId="{4F6CFF0E-914A-4696-8B0E-7AF02C91AFAF}"/>
          </ac:grpSpMkLst>
        </pc:grpChg>
        <pc:grpChg chg="mod">
          <ac:chgData name="Prof. Dr.Ir. Arif Djunaidy, M.Sc" userId="09574fc9-7f2a-46d4-a3fa-f039d963485c" providerId="ADAL" clId="{82E00526-1512-4DD3-9591-DD3B06D25906}" dt="2020-11-01T13:19:44.057" v="143"/>
          <ac:grpSpMkLst>
            <pc:docMk/>
            <pc:sldMk cId="0" sldId="393"/>
            <ac:grpSpMk id="7" creationId="{3FD262CF-111B-49BC-9E21-A638C2B9E2CF}"/>
          </ac:grpSpMkLst>
        </pc:grpChg>
        <pc:picChg chg="mod">
          <ac:chgData name="Prof. Dr.Ir. Arif Djunaidy, M.Sc" userId="09574fc9-7f2a-46d4-a3fa-f039d963485c" providerId="ADAL" clId="{82E00526-1512-4DD3-9591-DD3B06D25906}" dt="2020-11-01T13:19:44.057" v="143"/>
          <ac:picMkLst>
            <pc:docMk/>
            <pc:sldMk cId="0" sldId="393"/>
            <ac:picMk id="9" creationId="{E8756A08-2FB7-4D59-A86D-DD5DDB75CD57}"/>
          </ac:picMkLst>
        </pc:picChg>
      </pc:sldChg>
      <pc:sldChg chg="addSp delSp modSp mod">
        <pc:chgData name="Prof. Dr.Ir. Arif Djunaidy, M.Sc" userId="09574fc9-7f2a-46d4-a3fa-f039d963485c" providerId="ADAL" clId="{82E00526-1512-4DD3-9591-DD3B06D25906}" dt="2020-11-01T13:19:51.460" v="144"/>
        <pc:sldMkLst>
          <pc:docMk/>
          <pc:sldMk cId="0" sldId="394"/>
        </pc:sldMkLst>
        <pc:spChg chg="mod">
          <ac:chgData name="Prof. Dr.Ir. Arif Djunaidy, M.Sc" userId="09574fc9-7f2a-46d4-a3fa-f039d963485c" providerId="ADAL" clId="{82E00526-1512-4DD3-9591-DD3B06D25906}" dt="2020-11-01T13:19:51.460" v="144"/>
          <ac:spMkLst>
            <pc:docMk/>
            <pc:sldMk cId="0" sldId="394"/>
            <ac:spMk id="6" creationId="{703EB0C9-1D1D-402B-A9C3-4F036AFCC108}"/>
          </ac:spMkLst>
        </pc:spChg>
        <pc:spChg chg="mod">
          <ac:chgData name="Prof. Dr.Ir. Arif Djunaidy, M.Sc" userId="09574fc9-7f2a-46d4-a3fa-f039d963485c" providerId="ADAL" clId="{82E00526-1512-4DD3-9591-DD3B06D25906}" dt="2020-11-01T13:19:51.460" v="144"/>
          <ac:spMkLst>
            <pc:docMk/>
            <pc:sldMk cId="0" sldId="394"/>
            <ac:spMk id="8" creationId="{12B412A3-AA93-4C47-8D44-9A5204A833B1}"/>
          </ac:spMkLst>
        </pc:spChg>
        <pc:spChg chg="mod">
          <ac:chgData name="Prof. Dr.Ir. Arif Djunaidy, M.Sc" userId="09574fc9-7f2a-46d4-a3fa-f039d963485c" providerId="ADAL" clId="{82E00526-1512-4DD3-9591-DD3B06D25906}" dt="2020-11-01T13:19:51.460" v="144"/>
          <ac:spMkLst>
            <pc:docMk/>
            <pc:sldMk cId="0" sldId="394"/>
            <ac:spMk id="10" creationId="{709C9817-5216-4A73-BFB4-C326769484C8}"/>
          </ac:spMkLst>
        </pc:spChg>
        <pc:spChg chg="mod">
          <ac:chgData name="Prof. Dr.Ir. Arif Djunaidy, M.Sc" userId="09574fc9-7f2a-46d4-a3fa-f039d963485c" providerId="ADAL" clId="{82E00526-1512-4DD3-9591-DD3B06D25906}" dt="2020-11-01T13:19:51.460" v="144"/>
          <ac:spMkLst>
            <pc:docMk/>
            <pc:sldMk cId="0" sldId="394"/>
            <ac:spMk id="11" creationId="{97B5A1DF-96D4-4FC4-B801-9532A36B2627}"/>
          </ac:spMkLst>
        </pc:spChg>
        <pc:spChg chg="mod">
          <ac:chgData name="Prof. Dr.Ir. Arif Djunaidy, M.Sc" userId="09574fc9-7f2a-46d4-a3fa-f039d963485c" providerId="ADAL" clId="{82E00526-1512-4DD3-9591-DD3B06D25906}" dt="2020-11-01T13:19:51.460" v="144"/>
          <ac:spMkLst>
            <pc:docMk/>
            <pc:sldMk cId="0" sldId="394"/>
            <ac:spMk id="12" creationId="{7B99315F-F2D5-43E4-87BB-C4D2F16CFF8F}"/>
          </ac:spMkLst>
        </pc:spChg>
        <pc:spChg chg="del">
          <ac:chgData name="Prof. Dr.Ir. Arif Djunaidy, M.Sc" userId="09574fc9-7f2a-46d4-a3fa-f039d963485c" providerId="ADAL" clId="{82E00526-1512-4DD3-9591-DD3B06D25906}" dt="2020-11-01T13:09:43.394" v="92" actId="478"/>
          <ac:spMkLst>
            <pc:docMk/>
            <pc:sldMk cId="0" sldId="394"/>
            <ac:spMk id="34818" creationId="{03D71761-9826-4D4C-BDD7-04BCA104A938}"/>
          </ac:spMkLst>
        </pc:spChg>
        <pc:grpChg chg="add mod">
          <ac:chgData name="Prof. Dr.Ir. Arif Djunaidy, M.Sc" userId="09574fc9-7f2a-46d4-a3fa-f039d963485c" providerId="ADAL" clId="{82E00526-1512-4DD3-9591-DD3B06D25906}" dt="2020-11-01T13:19:51.460" v="144"/>
          <ac:grpSpMkLst>
            <pc:docMk/>
            <pc:sldMk cId="0" sldId="394"/>
            <ac:grpSpMk id="5" creationId="{512EB647-3CED-466E-8062-D6F98A172C28}"/>
          </ac:grpSpMkLst>
        </pc:grpChg>
        <pc:grpChg chg="mod">
          <ac:chgData name="Prof. Dr.Ir. Arif Djunaidy, M.Sc" userId="09574fc9-7f2a-46d4-a3fa-f039d963485c" providerId="ADAL" clId="{82E00526-1512-4DD3-9591-DD3B06D25906}" dt="2020-11-01T13:19:51.460" v="144"/>
          <ac:grpSpMkLst>
            <pc:docMk/>
            <pc:sldMk cId="0" sldId="394"/>
            <ac:grpSpMk id="7" creationId="{2E69ACCA-9B6F-4271-A2B9-97895272E7FA}"/>
          </ac:grpSpMkLst>
        </pc:grpChg>
        <pc:picChg chg="mod">
          <ac:chgData name="Prof. Dr.Ir. Arif Djunaidy, M.Sc" userId="09574fc9-7f2a-46d4-a3fa-f039d963485c" providerId="ADAL" clId="{82E00526-1512-4DD3-9591-DD3B06D25906}" dt="2020-11-01T13:19:51.460" v="144"/>
          <ac:picMkLst>
            <pc:docMk/>
            <pc:sldMk cId="0" sldId="394"/>
            <ac:picMk id="9" creationId="{AFEA4700-F778-49FE-BE9A-86B0A46756BE}"/>
          </ac:picMkLst>
        </pc:picChg>
      </pc:sldChg>
      <pc:sldChg chg="addSp delSp modSp mod">
        <pc:chgData name="Prof. Dr.Ir. Arif Djunaidy, M.Sc" userId="09574fc9-7f2a-46d4-a3fa-f039d963485c" providerId="ADAL" clId="{82E00526-1512-4DD3-9591-DD3B06D25906}" dt="2020-11-01T13:20:20.184" v="150" actId="1076"/>
        <pc:sldMkLst>
          <pc:docMk/>
          <pc:sldMk cId="0" sldId="395"/>
        </pc:sldMkLst>
        <pc:spChg chg="mod">
          <ac:chgData name="Prof. Dr.Ir. Arif Djunaidy, M.Sc" userId="09574fc9-7f2a-46d4-a3fa-f039d963485c" providerId="ADAL" clId="{82E00526-1512-4DD3-9591-DD3B06D25906}" dt="2020-11-01T13:20:06.221" v="147" actId="255"/>
          <ac:spMkLst>
            <pc:docMk/>
            <pc:sldMk cId="0" sldId="395"/>
            <ac:spMk id="2" creationId="{364E5DED-DCAA-46BB-A358-85EC06023352}"/>
          </ac:spMkLst>
        </pc:spChg>
        <pc:spChg chg="mod">
          <ac:chgData name="Prof. Dr.Ir. Arif Djunaidy, M.Sc" userId="09574fc9-7f2a-46d4-a3fa-f039d963485c" providerId="ADAL" clId="{82E00526-1512-4DD3-9591-DD3B06D25906}" dt="2020-11-01T13:20:20.184" v="150" actId="1076"/>
          <ac:spMkLst>
            <pc:docMk/>
            <pc:sldMk cId="0" sldId="395"/>
            <ac:spMk id="3" creationId="{02B5D85C-2DFA-471C-8BB5-400EC9A3766A}"/>
          </ac:spMkLst>
        </pc:spChg>
        <pc:spChg chg="mod">
          <ac:chgData name="Prof. Dr.Ir. Arif Djunaidy, M.Sc" userId="09574fc9-7f2a-46d4-a3fa-f039d963485c" providerId="ADAL" clId="{82E00526-1512-4DD3-9591-DD3B06D25906}" dt="2020-11-01T13:19:54.902" v="145"/>
          <ac:spMkLst>
            <pc:docMk/>
            <pc:sldMk cId="0" sldId="395"/>
            <ac:spMk id="8" creationId="{2642BA54-833D-47A7-A4E8-9CB3A7FB23C0}"/>
          </ac:spMkLst>
        </pc:spChg>
        <pc:spChg chg="mod">
          <ac:chgData name="Prof. Dr.Ir. Arif Djunaidy, M.Sc" userId="09574fc9-7f2a-46d4-a3fa-f039d963485c" providerId="ADAL" clId="{82E00526-1512-4DD3-9591-DD3B06D25906}" dt="2020-11-01T13:19:54.902" v="145"/>
          <ac:spMkLst>
            <pc:docMk/>
            <pc:sldMk cId="0" sldId="395"/>
            <ac:spMk id="10" creationId="{1C82983F-8FA1-409F-9160-D7555B2387F3}"/>
          </ac:spMkLst>
        </pc:spChg>
        <pc:spChg chg="mod">
          <ac:chgData name="Prof. Dr.Ir. Arif Djunaidy, M.Sc" userId="09574fc9-7f2a-46d4-a3fa-f039d963485c" providerId="ADAL" clId="{82E00526-1512-4DD3-9591-DD3B06D25906}" dt="2020-11-01T13:19:54.902" v="145"/>
          <ac:spMkLst>
            <pc:docMk/>
            <pc:sldMk cId="0" sldId="395"/>
            <ac:spMk id="12" creationId="{1D72452E-C2D6-4E0D-86CE-B967D75AA676}"/>
          </ac:spMkLst>
        </pc:spChg>
        <pc:spChg chg="mod">
          <ac:chgData name="Prof. Dr.Ir. Arif Djunaidy, M.Sc" userId="09574fc9-7f2a-46d4-a3fa-f039d963485c" providerId="ADAL" clId="{82E00526-1512-4DD3-9591-DD3B06D25906}" dt="2020-11-01T13:19:54.902" v="145"/>
          <ac:spMkLst>
            <pc:docMk/>
            <pc:sldMk cId="0" sldId="395"/>
            <ac:spMk id="13" creationId="{C1AE3503-3A0F-48F0-A33D-4544E49B21D2}"/>
          </ac:spMkLst>
        </pc:spChg>
        <pc:spChg chg="mod">
          <ac:chgData name="Prof. Dr.Ir. Arif Djunaidy, M.Sc" userId="09574fc9-7f2a-46d4-a3fa-f039d963485c" providerId="ADAL" clId="{82E00526-1512-4DD3-9591-DD3B06D25906}" dt="2020-11-01T13:19:54.902" v="145"/>
          <ac:spMkLst>
            <pc:docMk/>
            <pc:sldMk cId="0" sldId="395"/>
            <ac:spMk id="14" creationId="{1BB81384-DA3F-4079-8BE2-C89C7B4484B2}"/>
          </ac:spMkLst>
        </pc:spChg>
        <pc:spChg chg="del">
          <ac:chgData name="Prof. Dr.Ir. Arif Djunaidy, M.Sc" userId="09574fc9-7f2a-46d4-a3fa-f039d963485c" providerId="ADAL" clId="{82E00526-1512-4DD3-9591-DD3B06D25906}" dt="2020-11-01T13:09:47.050" v="93" actId="478"/>
          <ac:spMkLst>
            <pc:docMk/>
            <pc:sldMk cId="0" sldId="395"/>
            <ac:spMk id="36866" creationId="{F75213BF-84D6-424A-8D01-91A196E834E8}"/>
          </ac:spMkLst>
        </pc:spChg>
        <pc:grpChg chg="add mod">
          <ac:chgData name="Prof. Dr.Ir. Arif Djunaidy, M.Sc" userId="09574fc9-7f2a-46d4-a3fa-f039d963485c" providerId="ADAL" clId="{82E00526-1512-4DD3-9591-DD3B06D25906}" dt="2020-11-01T13:19:54.902" v="145"/>
          <ac:grpSpMkLst>
            <pc:docMk/>
            <pc:sldMk cId="0" sldId="395"/>
            <ac:grpSpMk id="7" creationId="{3A3F89CE-32D5-4881-9285-5B40EB5E4C26}"/>
          </ac:grpSpMkLst>
        </pc:grpChg>
        <pc:grpChg chg="mod">
          <ac:chgData name="Prof. Dr.Ir. Arif Djunaidy, M.Sc" userId="09574fc9-7f2a-46d4-a3fa-f039d963485c" providerId="ADAL" clId="{82E00526-1512-4DD3-9591-DD3B06D25906}" dt="2020-11-01T13:19:54.902" v="145"/>
          <ac:grpSpMkLst>
            <pc:docMk/>
            <pc:sldMk cId="0" sldId="395"/>
            <ac:grpSpMk id="9" creationId="{C6D36064-7280-4580-8840-5C1CF0465C9B}"/>
          </ac:grpSpMkLst>
        </pc:grpChg>
        <pc:picChg chg="mod">
          <ac:chgData name="Prof. Dr.Ir. Arif Djunaidy, M.Sc" userId="09574fc9-7f2a-46d4-a3fa-f039d963485c" providerId="ADAL" clId="{82E00526-1512-4DD3-9591-DD3B06D25906}" dt="2020-11-01T13:19:54.902" v="145"/>
          <ac:picMkLst>
            <pc:docMk/>
            <pc:sldMk cId="0" sldId="395"/>
            <ac:picMk id="11" creationId="{6A5DA297-0270-4243-B591-59734E081E3D}"/>
          </ac:picMkLst>
        </pc:picChg>
        <pc:picChg chg="mod">
          <ac:chgData name="Prof. Dr.Ir. Arif Djunaidy, M.Sc" userId="09574fc9-7f2a-46d4-a3fa-f039d963485c" providerId="ADAL" clId="{82E00526-1512-4DD3-9591-DD3B06D25906}" dt="2020-11-01T13:20:13.021" v="148" actId="1076"/>
          <ac:picMkLst>
            <pc:docMk/>
            <pc:sldMk cId="0" sldId="395"/>
            <ac:picMk id="36868" creationId="{4D824899-AA5D-4B39-AC12-E170A4583F9C}"/>
          </ac:picMkLst>
        </pc:picChg>
        <pc:picChg chg="mod">
          <ac:chgData name="Prof. Dr.Ir. Arif Djunaidy, M.Sc" userId="09574fc9-7f2a-46d4-a3fa-f039d963485c" providerId="ADAL" clId="{82E00526-1512-4DD3-9591-DD3B06D25906}" dt="2020-11-01T13:20:16.708" v="149" actId="1076"/>
          <ac:picMkLst>
            <pc:docMk/>
            <pc:sldMk cId="0" sldId="395"/>
            <ac:picMk id="36869" creationId="{2C7807EE-6CC5-4AFE-9763-708A29F530E6}"/>
          </ac:picMkLst>
        </pc:picChg>
      </pc:sldChg>
      <pc:sldChg chg="addSp delSp modSp mod">
        <pc:chgData name="Prof. Dr.Ir. Arif Djunaidy, M.Sc" userId="09574fc9-7f2a-46d4-a3fa-f039d963485c" providerId="ADAL" clId="{82E00526-1512-4DD3-9591-DD3B06D25906}" dt="2020-11-01T13:21:05.407" v="151"/>
        <pc:sldMkLst>
          <pc:docMk/>
          <pc:sldMk cId="0" sldId="396"/>
        </pc:sldMkLst>
        <pc:spChg chg="mod">
          <ac:chgData name="Prof. Dr.Ir. Arif Djunaidy, M.Sc" userId="09574fc9-7f2a-46d4-a3fa-f039d963485c" providerId="ADAL" clId="{82E00526-1512-4DD3-9591-DD3B06D25906}" dt="2020-11-01T13:21:05.407" v="151"/>
          <ac:spMkLst>
            <pc:docMk/>
            <pc:sldMk cId="0" sldId="396"/>
            <ac:spMk id="7" creationId="{556CDB03-69A5-4487-8E26-DB32251C854D}"/>
          </ac:spMkLst>
        </pc:spChg>
        <pc:spChg chg="mod">
          <ac:chgData name="Prof. Dr.Ir. Arif Djunaidy, M.Sc" userId="09574fc9-7f2a-46d4-a3fa-f039d963485c" providerId="ADAL" clId="{82E00526-1512-4DD3-9591-DD3B06D25906}" dt="2020-11-01T13:21:05.407" v="151"/>
          <ac:spMkLst>
            <pc:docMk/>
            <pc:sldMk cId="0" sldId="396"/>
            <ac:spMk id="9" creationId="{3AF410E1-72F0-4266-888B-3DC9E7A93A94}"/>
          </ac:spMkLst>
        </pc:spChg>
        <pc:spChg chg="mod">
          <ac:chgData name="Prof. Dr.Ir. Arif Djunaidy, M.Sc" userId="09574fc9-7f2a-46d4-a3fa-f039d963485c" providerId="ADAL" clId="{82E00526-1512-4DD3-9591-DD3B06D25906}" dt="2020-11-01T13:21:05.407" v="151"/>
          <ac:spMkLst>
            <pc:docMk/>
            <pc:sldMk cId="0" sldId="396"/>
            <ac:spMk id="11" creationId="{44EBDD49-E5A5-4DC0-B8ED-20996A9C9C92}"/>
          </ac:spMkLst>
        </pc:spChg>
        <pc:spChg chg="mod">
          <ac:chgData name="Prof. Dr.Ir. Arif Djunaidy, M.Sc" userId="09574fc9-7f2a-46d4-a3fa-f039d963485c" providerId="ADAL" clId="{82E00526-1512-4DD3-9591-DD3B06D25906}" dt="2020-11-01T13:21:05.407" v="151"/>
          <ac:spMkLst>
            <pc:docMk/>
            <pc:sldMk cId="0" sldId="396"/>
            <ac:spMk id="12" creationId="{C31BD839-D733-440A-B869-0CF4C1DB7D47}"/>
          </ac:spMkLst>
        </pc:spChg>
        <pc:spChg chg="mod">
          <ac:chgData name="Prof. Dr.Ir. Arif Djunaidy, M.Sc" userId="09574fc9-7f2a-46d4-a3fa-f039d963485c" providerId="ADAL" clId="{82E00526-1512-4DD3-9591-DD3B06D25906}" dt="2020-11-01T13:21:05.407" v="151"/>
          <ac:spMkLst>
            <pc:docMk/>
            <pc:sldMk cId="0" sldId="396"/>
            <ac:spMk id="13" creationId="{8C06AB7A-5B7B-4C28-80F2-331091C06611}"/>
          </ac:spMkLst>
        </pc:spChg>
        <pc:spChg chg="del">
          <ac:chgData name="Prof. Dr.Ir. Arif Djunaidy, M.Sc" userId="09574fc9-7f2a-46d4-a3fa-f039d963485c" providerId="ADAL" clId="{82E00526-1512-4DD3-9591-DD3B06D25906}" dt="2020-11-01T13:09:50.486" v="94" actId="478"/>
          <ac:spMkLst>
            <pc:docMk/>
            <pc:sldMk cId="0" sldId="396"/>
            <ac:spMk id="38914" creationId="{3BE6A306-F5BF-42BA-8094-DBB48DDF52B3}"/>
          </ac:spMkLst>
        </pc:spChg>
        <pc:grpChg chg="add mod">
          <ac:chgData name="Prof. Dr.Ir. Arif Djunaidy, M.Sc" userId="09574fc9-7f2a-46d4-a3fa-f039d963485c" providerId="ADAL" clId="{82E00526-1512-4DD3-9591-DD3B06D25906}" dt="2020-11-01T13:21:05.407" v="151"/>
          <ac:grpSpMkLst>
            <pc:docMk/>
            <pc:sldMk cId="0" sldId="396"/>
            <ac:grpSpMk id="6" creationId="{BF467705-E092-47BA-9C99-52481FABCC89}"/>
          </ac:grpSpMkLst>
        </pc:grpChg>
        <pc:grpChg chg="mod">
          <ac:chgData name="Prof. Dr.Ir. Arif Djunaidy, M.Sc" userId="09574fc9-7f2a-46d4-a3fa-f039d963485c" providerId="ADAL" clId="{82E00526-1512-4DD3-9591-DD3B06D25906}" dt="2020-11-01T13:21:05.407" v="151"/>
          <ac:grpSpMkLst>
            <pc:docMk/>
            <pc:sldMk cId="0" sldId="396"/>
            <ac:grpSpMk id="8" creationId="{D66F9B13-9838-4D79-9D8A-BB90E8D0A2CA}"/>
          </ac:grpSpMkLst>
        </pc:grpChg>
        <pc:picChg chg="mod">
          <ac:chgData name="Prof. Dr.Ir. Arif Djunaidy, M.Sc" userId="09574fc9-7f2a-46d4-a3fa-f039d963485c" providerId="ADAL" clId="{82E00526-1512-4DD3-9591-DD3B06D25906}" dt="2020-11-01T13:21:05.407" v="151"/>
          <ac:picMkLst>
            <pc:docMk/>
            <pc:sldMk cId="0" sldId="396"/>
            <ac:picMk id="10" creationId="{09B52ED5-81A6-4DB0-8B3E-115E88321326}"/>
          </ac:picMkLst>
        </pc:picChg>
      </pc:sldChg>
      <pc:sldChg chg="addSp delSp modSp mod">
        <pc:chgData name="Prof. Dr.Ir. Arif Djunaidy, M.Sc" userId="09574fc9-7f2a-46d4-a3fa-f039d963485c" providerId="ADAL" clId="{82E00526-1512-4DD3-9591-DD3B06D25906}" dt="2020-11-01T13:21:08.634" v="152"/>
        <pc:sldMkLst>
          <pc:docMk/>
          <pc:sldMk cId="0" sldId="397"/>
        </pc:sldMkLst>
        <pc:spChg chg="mod">
          <ac:chgData name="Prof. Dr.Ir. Arif Djunaidy, M.Sc" userId="09574fc9-7f2a-46d4-a3fa-f039d963485c" providerId="ADAL" clId="{82E00526-1512-4DD3-9591-DD3B06D25906}" dt="2020-11-01T13:21:08.634" v="152"/>
          <ac:spMkLst>
            <pc:docMk/>
            <pc:sldMk cId="0" sldId="397"/>
            <ac:spMk id="6" creationId="{2CB8D18D-D990-4FE9-A16D-928D86C75A29}"/>
          </ac:spMkLst>
        </pc:spChg>
        <pc:spChg chg="mod">
          <ac:chgData name="Prof. Dr.Ir. Arif Djunaidy, M.Sc" userId="09574fc9-7f2a-46d4-a3fa-f039d963485c" providerId="ADAL" clId="{82E00526-1512-4DD3-9591-DD3B06D25906}" dt="2020-11-01T13:21:08.634" v="152"/>
          <ac:spMkLst>
            <pc:docMk/>
            <pc:sldMk cId="0" sldId="397"/>
            <ac:spMk id="8" creationId="{7ABEB95E-E21D-4BA2-8D85-F7E64DAF805A}"/>
          </ac:spMkLst>
        </pc:spChg>
        <pc:spChg chg="mod">
          <ac:chgData name="Prof. Dr.Ir. Arif Djunaidy, M.Sc" userId="09574fc9-7f2a-46d4-a3fa-f039d963485c" providerId="ADAL" clId="{82E00526-1512-4DD3-9591-DD3B06D25906}" dt="2020-11-01T13:21:08.634" v="152"/>
          <ac:spMkLst>
            <pc:docMk/>
            <pc:sldMk cId="0" sldId="397"/>
            <ac:spMk id="10" creationId="{F731F678-1520-4A57-8F16-A94833CE99D7}"/>
          </ac:spMkLst>
        </pc:spChg>
        <pc:spChg chg="mod">
          <ac:chgData name="Prof. Dr.Ir. Arif Djunaidy, M.Sc" userId="09574fc9-7f2a-46d4-a3fa-f039d963485c" providerId="ADAL" clId="{82E00526-1512-4DD3-9591-DD3B06D25906}" dt="2020-11-01T13:21:08.634" v="152"/>
          <ac:spMkLst>
            <pc:docMk/>
            <pc:sldMk cId="0" sldId="397"/>
            <ac:spMk id="11" creationId="{4640E2E3-C720-4328-9024-28F8A7C1C4E7}"/>
          </ac:spMkLst>
        </pc:spChg>
        <pc:spChg chg="mod">
          <ac:chgData name="Prof. Dr.Ir. Arif Djunaidy, M.Sc" userId="09574fc9-7f2a-46d4-a3fa-f039d963485c" providerId="ADAL" clId="{82E00526-1512-4DD3-9591-DD3B06D25906}" dt="2020-11-01T13:21:08.634" v="152"/>
          <ac:spMkLst>
            <pc:docMk/>
            <pc:sldMk cId="0" sldId="397"/>
            <ac:spMk id="12" creationId="{75757E09-A09B-4DBE-A4A0-070B8FB6D561}"/>
          </ac:spMkLst>
        </pc:spChg>
        <pc:spChg chg="del">
          <ac:chgData name="Prof. Dr.Ir. Arif Djunaidy, M.Sc" userId="09574fc9-7f2a-46d4-a3fa-f039d963485c" providerId="ADAL" clId="{82E00526-1512-4DD3-9591-DD3B06D25906}" dt="2020-11-01T13:09:55.684" v="95" actId="478"/>
          <ac:spMkLst>
            <pc:docMk/>
            <pc:sldMk cId="0" sldId="397"/>
            <ac:spMk id="40962" creationId="{D52BF892-AC10-4B41-A40A-30AB4AA9D73A}"/>
          </ac:spMkLst>
        </pc:spChg>
        <pc:grpChg chg="add mod">
          <ac:chgData name="Prof. Dr.Ir. Arif Djunaidy, M.Sc" userId="09574fc9-7f2a-46d4-a3fa-f039d963485c" providerId="ADAL" clId="{82E00526-1512-4DD3-9591-DD3B06D25906}" dt="2020-11-01T13:21:08.634" v="152"/>
          <ac:grpSpMkLst>
            <pc:docMk/>
            <pc:sldMk cId="0" sldId="397"/>
            <ac:grpSpMk id="5" creationId="{B1279C5B-810B-4B5E-A2A9-AB5348338E7E}"/>
          </ac:grpSpMkLst>
        </pc:grpChg>
        <pc:grpChg chg="mod">
          <ac:chgData name="Prof. Dr.Ir. Arif Djunaidy, M.Sc" userId="09574fc9-7f2a-46d4-a3fa-f039d963485c" providerId="ADAL" clId="{82E00526-1512-4DD3-9591-DD3B06D25906}" dt="2020-11-01T13:21:08.634" v="152"/>
          <ac:grpSpMkLst>
            <pc:docMk/>
            <pc:sldMk cId="0" sldId="397"/>
            <ac:grpSpMk id="7" creationId="{2AFA38E7-43BB-489C-B95B-80EE9E9C1173}"/>
          </ac:grpSpMkLst>
        </pc:grpChg>
        <pc:picChg chg="mod">
          <ac:chgData name="Prof. Dr.Ir. Arif Djunaidy, M.Sc" userId="09574fc9-7f2a-46d4-a3fa-f039d963485c" providerId="ADAL" clId="{82E00526-1512-4DD3-9591-DD3B06D25906}" dt="2020-11-01T13:21:08.634" v="152"/>
          <ac:picMkLst>
            <pc:docMk/>
            <pc:sldMk cId="0" sldId="397"/>
            <ac:picMk id="9" creationId="{5105C5E2-AF89-4940-AEA7-8BC6E38918E7}"/>
          </ac:picMkLst>
        </pc:picChg>
      </pc:sldChg>
      <pc:sldChg chg="addSp delSp modSp mod">
        <pc:chgData name="Prof. Dr.Ir. Arif Djunaidy, M.Sc" userId="09574fc9-7f2a-46d4-a3fa-f039d963485c" providerId="ADAL" clId="{82E00526-1512-4DD3-9591-DD3B06D25906}" dt="2020-11-01T13:21:11.337" v="153"/>
        <pc:sldMkLst>
          <pc:docMk/>
          <pc:sldMk cId="0" sldId="398"/>
        </pc:sldMkLst>
        <pc:spChg chg="mod">
          <ac:chgData name="Prof. Dr.Ir. Arif Djunaidy, M.Sc" userId="09574fc9-7f2a-46d4-a3fa-f039d963485c" providerId="ADAL" clId="{82E00526-1512-4DD3-9591-DD3B06D25906}" dt="2020-11-01T13:21:11.337" v="153"/>
          <ac:spMkLst>
            <pc:docMk/>
            <pc:sldMk cId="0" sldId="398"/>
            <ac:spMk id="6" creationId="{C0E797A0-ACE1-4383-B6FB-4C9C3CD7FB44}"/>
          </ac:spMkLst>
        </pc:spChg>
        <pc:spChg chg="mod">
          <ac:chgData name="Prof. Dr.Ir. Arif Djunaidy, M.Sc" userId="09574fc9-7f2a-46d4-a3fa-f039d963485c" providerId="ADAL" clId="{82E00526-1512-4DD3-9591-DD3B06D25906}" dt="2020-11-01T13:21:11.337" v="153"/>
          <ac:spMkLst>
            <pc:docMk/>
            <pc:sldMk cId="0" sldId="398"/>
            <ac:spMk id="8" creationId="{48E02AB7-B600-41E5-98CE-D49CBCE8CC93}"/>
          </ac:spMkLst>
        </pc:spChg>
        <pc:spChg chg="mod">
          <ac:chgData name="Prof. Dr.Ir. Arif Djunaidy, M.Sc" userId="09574fc9-7f2a-46d4-a3fa-f039d963485c" providerId="ADAL" clId="{82E00526-1512-4DD3-9591-DD3B06D25906}" dt="2020-11-01T13:21:11.337" v="153"/>
          <ac:spMkLst>
            <pc:docMk/>
            <pc:sldMk cId="0" sldId="398"/>
            <ac:spMk id="10" creationId="{2DC62104-C7C8-4B7C-9958-C8025821E72D}"/>
          </ac:spMkLst>
        </pc:spChg>
        <pc:spChg chg="mod">
          <ac:chgData name="Prof. Dr.Ir. Arif Djunaidy, M.Sc" userId="09574fc9-7f2a-46d4-a3fa-f039d963485c" providerId="ADAL" clId="{82E00526-1512-4DD3-9591-DD3B06D25906}" dt="2020-11-01T13:21:11.337" v="153"/>
          <ac:spMkLst>
            <pc:docMk/>
            <pc:sldMk cId="0" sldId="398"/>
            <ac:spMk id="11" creationId="{90E20E79-23D2-4C9A-8D4C-E4B288C0B21F}"/>
          </ac:spMkLst>
        </pc:spChg>
        <pc:spChg chg="mod">
          <ac:chgData name="Prof. Dr.Ir. Arif Djunaidy, M.Sc" userId="09574fc9-7f2a-46d4-a3fa-f039d963485c" providerId="ADAL" clId="{82E00526-1512-4DD3-9591-DD3B06D25906}" dt="2020-11-01T13:21:11.337" v="153"/>
          <ac:spMkLst>
            <pc:docMk/>
            <pc:sldMk cId="0" sldId="398"/>
            <ac:spMk id="12" creationId="{38E6A866-F96E-4CC9-9352-94BA6E6596E4}"/>
          </ac:spMkLst>
        </pc:spChg>
        <pc:spChg chg="del">
          <ac:chgData name="Prof. Dr.Ir. Arif Djunaidy, M.Sc" userId="09574fc9-7f2a-46d4-a3fa-f039d963485c" providerId="ADAL" clId="{82E00526-1512-4DD3-9591-DD3B06D25906}" dt="2020-11-01T13:09:59.739" v="96" actId="478"/>
          <ac:spMkLst>
            <pc:docMk/>
            <pc:sldMk cId="0" sldId="398"/>
            <ac:spMk id="43010" creationId="{336155A8-C7D4-4E97-99DC-882DEF6E687D}"/>
          </ac:spMkLst>
        </pc:spChg>
        <pc:grpChg chg="add mod">
          <ac:chgData name="Prof. Dr.Ir. Arif Djunaidy, M.Sc" userId="09574fc9-7f2a-46d4-a3fa-f039d963485c" providerId="ADAL" clId="{82E00526-1512-4DD3-9591-DD3B06D25906}" dt="2020-11-01T13:21:11.337" v="153"/>
          <ac:grpSpMkLst>
            <pc:docMk/>
            <pc:sldMk cId="0" sldId="398"/>
            <ac:grpSpMk id="5" creationId="{92DB9C27-01F1-4A94-B2F6-B3175FD1C50A}"/>
          </ac:grpSpMkLst>
        </pc:grpChg>
        <pc:grpChg chg="mod">
          <ac:chgData name="Prof. Dr.Ir. Arif Djunaidy, M.Sc" userId="09574fc9-7f2a-46d4-a3fa-f039d963485c" providerId="ADAL" clId="{82E00526-1512-4DD3-9591-DD3B06D25906}" dt="2020-11-01T13:21:11.337" v="153"/>
          <ac:grpSpMkLst>
            <pc:docMk/>
            <pc:sldMk cId="0" sldId="398"/>
            <ac:grpSpMk id="7" creationId="{E5AEAEBE-5CAD-4395-B416-6637297AAE4D}"/>
          </ac:grpSpMkLst>
        </pc:grpChg>
        <pc:picChg chg="mod">
          <ac:chgData name="Prof. Dr.Ir. Arif Djunaidy, M.Sc" userId="09574fc9-7f2a-46d4-a3fa-f039d963485c" providerId="ADAL" clId="{82E00526-1512-4DD3-9591-DD3B06D25906}" dt="2020-11-01T13:21:11.337" v="153"/>
          <ac:picMkLst>
            <pc:docMk/>
            <pc:sldMk cId="0" sldId="398"/>
            <ac:picMk id="9" creationId="{6E1C295B-EF5F-478E-BEA9-ADEDDF31F9D3}"/>
          </ac:picMkLst>
        </pc:picChg>
      </pc:sldChg>
      <pc:sldChg chg="addSp delSp modSp mod">
        <pc:chgData name="Prof. Dr.Ir. Arif Djunaidy, M.Sc" userId="09574fc9-7f2a-46d4-a3fa-f039d963485c" providerId="ADAL" clId="{82E00526-1512-4DD3-9591-DD3B06D25906}" dt="2020-11-01T13:22:26.894" v="167" actId="14100"/>
        <pc:sldMkLst>
          <pc:docMk/>
          <pc:sldMk cId="0" sldId="399"/>
        </pc:sldMkLst>
        <pc:spChg chg="mod">
          <ac:chgData name="Prof. Dr.Ir. Arif Djunaidy, M.Sc" userId="09574fc9-7f2a-46d4-a3fa-f039d963485c" providerId="ADAL" clId="{82E00526-1512-4DD3-9591-DD3B06D25906}" dt="2020-11-01T13:21:19.510" v="154"/>
          <ac:spMkLst>
            <pc:docMk/>
            <pc:sldMk cId="0" sldId="399"/>
            <ac:spMk id="7" creationId="{37004C5C-7313-48DB-9ACF-DC12AB57E780}"/>
          </ac:spMkLst>
        </pc:spChg>
        <pc:spChg chg="mod">
          <ac:chgData name="Prof. Dr.Ir. Arif Djunaidy, M.Sc" userId="09574fc9-7f2a-46d4-a3fa-f039d963485c" providerId="ADAL" clId="{82E00526-1512-4DD3-9591-DD3B06D25906}" dt="2020-11-01T13:21:19.510" v="154"/>
          <ac:spMkLst>
            <pc:docMk/>
            <pc:sldMk cId="0" sldId="399"/>
            <ac:spMk id="9" creationId="{4BD10217-99B7-4370-B2EC-1D6AB10393BA}"/>
          </ac:spMkLst>
        </pc:spChg>
        <pc:spChg chg="mod">
          <ac:chgData name="Prof. Dr.Ir. Arif Djunaidy, M.Sc" userId="09574fc9-7f2a-46d4-a3fa-f039d963485c" providerId="ADAL" clId="{82E00526-1512-4DD3-9591-DD3B06D25906}" dt="2020-11-01T13:21:19.510" v="154"/>
          <ac:spMkLst>
            <pc:docMk/>
            <pc:sldMk cId="0" sldId="399"/>
            <ac:spMk id="11" creationId="{3F363FB7-73B3-4872-8486-CCD5563632F0}"/>
          </ac:spMkLst>
        </pc:spChg>
        <pc:spChg chg="mod">
          <ac:chgData name="Prof. Dr.Ir. Arif Djunaidy, M.Sc" userId="09574fc9-7f2a-46d4-a3fa-f039d963485c" providerId="ADAL" clId="{82E00526-1512-4DD3-9591-DD3B06D25906}" dt="2020-11-01T13:21:19.510" v="154"/>
          <ac:spMkLst>
            <pc:docMk/>
            <pc:sldMk cId="0" sldId="399"/>
            <ac:spMk id="12" creationId="{42CCADC7-85E3-4F8F-B935-D8C9234DAD09}"/>
          </ac:spMkLst>
        </pc:spChg>
        <pc:spChg chg="mod">
          <ac:chgData name="Prof. Dr.Ir. Arif Djunaidy, M.Sc" userId="09574fc9-7f2a-46d4-a3fa-f039d963485c" providerId="ADAL" clId="{82E00526-1512-4DD3-9591-DD3B06D25906}" dt="2020-11-01T13:21:19.510" v="154"/>
          <ac:spMkLst>
            <pc:docMk/>
            <pc:sldMk cId="0" sldId="399"/>
            <ac:spMk id="13" creationId="{9964A232-436B-497C-A348-626C053AAE7F}"/>
          </ac:spMkLst>
        </pc:spChg>
        <pc:spChg chg="del">
          <ac:chgData name="Prof. Dr.Ir. Arif Djunaidy, M.Sc" userId="09574fc9-7f2a-46d4-a3fa-f039d963485c" providerId="ADAL" clId="{82E00526-1512-4DD3-9591-DD3B06D25906}" dt="2020-11-01T13:10:03.539" v="97" actId="478"/>
          <ac:spMkLst>
            <pc:docMk/>
            <pc:sldMk cId="0" sldId="399"/>
            <ac:spMk id="45058" creationId="{4B546EDB-E700-409B-BB15-382C39C3705C}"/>
          </ac:spMkLst>
        </pc:spChg>
        <pc:spChg chg="mod">
          <ac:chgData name="Prof. Dr.Ir. Arif Djunaidy, M.Sc" userId="09574fc9-7f2a-46d4-a3fa-f039d963485c" providerId="ADAL" clId="{82E00526-1512-4DD3-9591-DD3B06D25906}" dt="2020-11-01T13:22:19.527" v="165" actId="1076"/>
          <ac:spMkLst>
            <pc:docMk/>
            <pc:sldMk cId="0" sldId="399"/>
            <ac:spMk id="45059" creationId="{DD5791F2-892B-4F7B-A752-F92350227B2D}"/>
          </ac:spMkLst>
        </pc:spChg>
        <pc:grpChg chg="add mod">
          <ac:chgData name="Prof. Dr.Ir. Arif Djunaidy, M.Sc" userId="09574fc9-7f2a-46d4-a3fa-f039d963485c" providerId="ADAL" clId="{82E00526-1512-4DD3-9591-DD3B06D25906}" dt="2020-11-01T13:21:19.510" v="154"/>
          <ac:grpSpMkLst>
            <pc:docMk/>
            <pc:sldMk cId="0" sldId="399"/>
            <ac:grpSpMk id="6" creationId="{44295F80-E755-4905-A0D3-BC2E1966FE7D}"/>
          </ac:grpSpMkLst>
        </pc:grpChg>
        <pc:grpChg chg="mod">
          <ac:chgData name="Prof. Dr.Ir. Arif Djunaidy, M.Sc" userId="09574fc9-7f2a-46d4-a3fa-f039d963485c" providerId="ADAL" clId="{82E00526-1512-4DD3-9591-DD3B06D25906}" dt="2020-11-01T13:21:19.510" v="154"/>
          <ac:grpSpMkLst>
            <pc:docMk/>
            <pc:sldMk cId="0" sldId="399"/>
            <ac:grpSpMk id="8" creationId="{65191B97-0B12-4DC5-9E42-D57276276EEF}"/>
          </ac:grpSpMkLst>
        </pc:grpChg>
        <pc:picChg chg="mod">
          <ac:chgData name="Prof. Dr.Ir. Arif Djunaidy, M.Sc" userId="09574fc9-7f2a-46d4-a3fa-f039d963485c" providerId="ADAL" clId="{82E00526-1512-4DD3-9591-DD3B06D25906}" dt="2020-11-01T13:22:26.894" v="167" actId="14100"/>
          <ac:picMkLst>
            <pc:docMk/>
            <pc:sldMk cId="0" sldId="399"/>
            <ac:picMk id="2" creationId="{A2355974-1169-4AEA-81AC-0CAD1082F632}"/>
          </ac:picMkLst>
        </pc:picChg>
        <pc:picChg chg="mod">
          <ac:chgData name="Prof. Dr.Ir. Arif Djunaidy, M.Sc" userId="09574fc9-7f2a-46d4-a3fa-f039d963485c" providerId="ADAL" clId="{82E00526-1512-4DD3-9591-DD3B06D25906}" dt="2020-11-01T13:21:19.510" v="154"/>
          <ac:picMkLst>
            <pc:docMk/>
            <pc:sldMk cId="0" sldId="399"/>
            <ac:picMk id="10" creationId="{C0AF970A-3061-4A2D-BEF6-9C96EC3C65AE}"/>
          </ac:picMkLst>
        </pc:picChg>
        <pc:picChg chg="mod">
          <ac:chgData name="Prof. Dr.Ir. Arif Djunaidy, M.Sc" userId="09574fc9-7f2a-46d4-a3fa-f039d963485c" providerId="ADAL" clId="{82E00526-1512-4DD3-9591-DD3B06D25906}" dt="2020-11-01T13:21:54.022" v="162" actId="1076"/>
          <ac:picMkLst>
            <pc:docMk/>
            <pc:sldMk cId="0" sldId="399"/>
            <ac:picMk id="45060" creationId="{9BA5641A-B702-40E8-8420-04992082CB3B}"/>
          </ac:picMkLst>
        </pc:picChg>
      </pc:sldChg>
      <pc:sldChg chg="addSp delSp modSp mod">
        <pc:chgData name="Prof. Dr.Ir. Arif Djunaidy, M.Sc" userId="09574fc9-7f2a-46d4-a3fa-f039d963485c" providerId="ADAL" clId="{82E00526-1512-4DD3-9591-DD3B06D25906}" dt="2020-11-01T13:22:48.314" v="171" actId="1076"/>
        <pc:sldMkLst>
          <pc:docMk/>
          <pc:sldMk cId="0" sldId="400"/>
        </pc:sldMkLst>
        <pc:spChg chg="mod">
          <ac:chgData name="Prof. Dr.Ir. Arif Djunaidy, M.Sc" userId="09574fc9-7f2a-46d4-a3fa-f039d963485c" providerId="ADAL" clId="{82E00526-1512-4DD3-9591-DD3B06D25906}" dt="2020-11-01T13:22:37.173" v="168"/>
          <ac:spMkLst>
            <pc:docMk/>
            <pc:sldMk cId="0" sldId="400"/>
            <ac:spMk id="7" creationId="{A32C6C8E-0F7D-4C40-B54D-2C5EB1F11122}"/>
          </ac:spMkLst>
        </pc:spChg>
        <pc:spChg chg="mod">
          <ac:chgData name="Prof. Dr.Ir. Arif Djunaidy, M.Sc" userId="09574fc9-7f2a-46d4-a3fa-f039d963485c" providerId="ADAL" clId="{82E00526-1512-4DD3-9591-DD3B06D25906}" dt="2020-11-01T13:22:37.173" v="168"/>
          <ac:spMkLst>
            <pc:docMk/>
            <pc:sldMk cId="0" sldId="400"/>
            <ac:spMk id="9" creationId="{05A3988B-9781-4837-8A5D-6F6477CF19E3}"/>
          </ac:spMkLst>
        </pc:spChg>
        <pc:spChg chg="mod">
          <ac:chgData name="Prof. Dr.Ir. Arif Djunaidy, M.Sc" userId="09574fc9-7f2a-46d4-a3fa-f039d963485c" providerId="ADAL" clId="{82E00526-1512-4DD3-9591-DD3B06D25906}" dt="2020-11-01T13:22:37.173" v="168"/>
          <ac:spMkLst>
            <pc:docMk/>
            <pc:sldMk cId="0" sldId="400"/>
            <ac:spMk id="11" creationId="{5EE4113F-1495-4EBB-9AFF-49D1EF55DAAB}"/>
          </ac:spMkLst>
        </pc:spChg>
        <pc:spChg chg="mod">
          <ac:chgData name="Prof. Dr.Ir. Arif Djunaidy, M.Sc" userId="09574fc9-7f2a-46d4-a3fa-f039d963485c" providerId="ADAL" clId="{82E00526-1512-4DD3-9591-DD3B06D25906}" dt="2020-11-01T13:22:37.173" v="168"/>
          <ac:spMkLst>
            <pc:docMk/>
            <pc:sldMk cId="0" sldId="400"/>
            <ac:spMk id="12" creationId="{75B243DC-9F69-48D1-82BC-4E9C64AFD369}"/>
          </ac:spMkLst>
        </pc:spChg>
        <pc:spChg chg="mod">
          <ac:chgData name="Prof. Dr.Ir. Arif Djunaidy, M.Sc" userId="09574fc9-7f2a-46d4-a3fa-f039d963485c" providerId="ADAL" clId="{82E00526-1512-4DD3-9591-DD3B06D25906}" dt="2020-11-01T13:22:37.173" v="168"/>
          <ac:spMkLst>
            <pc:docMk/>
            <pc:sldMk cId="0" sldId="400"/>
            <ac:spMk id="13" creationId="{0D8295FF-CFBC-4427-9052-776C967EA9C0}"/>
          </ac:spMkLst>
        </pc:spChg>
        <pc:spChg chg="del">
          <ac:chgData name="Prof. Dr.Ir. Arif Djunaidy, M.Sc" userId="09574fc9-7f2a-46d4-a3fa-f039d963485c" providerId="ADAL" clId="{82E00526-1512-4DD3-9591-DD3B06D25906}" dt="2020-11-01T13:10:07.922" v="98" actId="478"/>
          <ac:spMkLst>
            <pc:docMk/>
            <pc:sldMk cId="0" sldId="400"/>
            <ac:spMk id="47106" creationId="{1FA74D54-67D6-41D1-A8E6-2197FBB97F9C}"/>
          </ac:spMkLst>
        </pc:spChg>
        <pc:spChg chg="mod">
          <ac:chgData name="Prof. Dr.Ir. Arif Djunaidy, M.Sc" userId="09574fc9-7f2a-46d4-a3fa-f039d963485c" providerId="ADAL" clId="{82E00526-1512-4DD3-9591-DD3B06D25906}" dt="2020-11-01T13:22:42.016" v="169" actId="1076"/>
          <ac:spMkLst>
            <pc:docMk/>
            <pc:sldMk cId="0" sldId="400"/>
            <ac:spMk id="47107" creationId="{3D10C7AF-DB15-4D4F-A513-020119819583}"/>
          </ac:spMkLst>
        </pc:spChg>
        <pc:grpChg chg="add mod">
          <ac:chgData name="Prof. Dr.Ir. Arif Djunaidy, M.Sc" userId="09574fc9-7f2a-46d4-a3fa-f039d963485c" providerId="ADAL" clId="{82E00526-1512-4DD3-9591-DD3B06D25906}" dt="2020-11-01T13:22:37.173" v="168"/>
          <ac:grpSpMkLst>
            <pc:docMk/>
            <pc:sldMk cId="0" sldId="400"/>
            <ac:grpSpMk id="6" creationId="{90FDA187-3A36-45E7-8C26-9C1E05AF4B64}"/>
          </ac:grpSpMkLst>
        </pc:grpChg>
        <pc:grpChg chg="mod">
          <ac:chgData name="Prof. Dr.Ir. Arif Djunaidy, M.Sc" userId="09574fc9-7f2a-46d4-a3fa-f039d963485c" providerId="ADAL" clId="{82E00526-1512-4DD3-9591-DD3B06D25906}" dt="2020-11-01T13:22:37.173" v="168"/>
          <ac:grpSpMkLst>
            <pc:docMk/>
            <pc:sldMk cId="0" sldId="400"/>
            <ac:grpSpMk id="8" creationId="{FE569200-C79A-4EED-A16B-0EA438855494}"/>
          </ac:grpSpMkLst>
        </pc:grpChg>
        <pc:picChg chg="mod">
          <ac:chgData name="Prof. Dr.Ir. Arif Djunaidy, M.Sc" userId="09574fc9-7f2a-46d4-a3fa-f039d963485c" providerId="ADAL" clId="{82E00526-1512-4DD3-9591-DD3B06D25906}" dt="2020-11-01T13:22:37.173" v="168"/>
          <ac:picMkLst>
            <pc:docMk/>
            <pc:sldMk cId="0" sldId="400"/>
            <ac:picMk id="10" creationId="{0A608F0F-6F35-4DE5-9813-E98C38337842}"/>
          </ac:picMkLst>
        </pc:picChg>
        <pc:picChg chg="mod">
          <ac:chgData name="Prof. Dr.Ir. Arif Djunaidy, M.Sc" userId="09574fc9-7f2a-46d4-a3fa-f039d963485c" providerId="ADAL" clId="{82E00526-1512-4DD3-9591-DD3B06D25906}" dt="2020-11-01T13:22:48.314" v="171" actId="1076"/>
          <ac:picMkLst>
            <pc:docMk/>
            <pc:sldMk cId="0" sldId="400"/>
            <ac:picMk id="47108" creationId="{B841786C-02C8-425F-AA1E-4C18C76A592E}"/>
          </ac:picMkLst>
        </pc:picChg>
        <pc:picChg chg="mod">
          <ac:chgData name="Prof. Dr.Ir. Arif Djunaidy, M.Sc" userId="09574fc9-7f2a-46d4-a3fa-f039d963485c" providerId="ADAL" clId="{82E00526-1512-4DD3-9591-DD3B06D25906}" dt="2020-11-01T13:22:45.346" v="170" actId="1076"/>
          <ac:picMkLst>
            <pc:docMk/>
            <pc:sldMk cId="0" sldId="400"/>
            <ac:picMk id="47110" creationId="{319B6A0C-AE68-4B70-B0EE-515D4C10DE17}"/>
          </ac:picMkLst>
        </pc:picChg>
      </pc:sldChg>
      <pc:sldChg chg="addSp delSp modSp mod">
        <pc:chgData name="Prof. Dr.Ir. Arif Djunaidy, M.Sc" userId="09574fc9-7f2a-46d4-a3fa-f039d963485c" providerId="ADAL" clId="{82E00526-1512-4DD3-9591-DD3B06D25906}" dt="2020-11-01T13:22:53.282" v="172"/>
        <pc:sldMkLst>
          <pc:docMk/>
          <pc:sldMk cId="0" sldId="401"/>
        </pc:sldMkLst>
        <pc:spChg chg="mod">
          <ac:chgData name="Prof. Dr.Ir. Arif Djunaidy, M.Sc" userId="09574fc9-7f2a-46d4-a3fa-f039d963485c" providerId="ADAL" clId="{82E00526-1512-4DD3-9591-DD3B06D25906}" dt="2020-11-01T13:22:53.282" v="172"/>
          <ac:spMkLst>
            <pc:docMk/>
            <pc:sldMk cId="0" sldId="401"/>
            <ac:spMk id="6" creationId="{90B070BC-08BE-445E-AA60-332BD7B26FEB}"/>
          </ac:spMkLst>
        </pc:spChg>
        <pc:spChg chg="mod">
          <ac:chgData name="Prof. Dr.Ir. Arif Djunaidy, M.Sc" userId="09574fc9-7f2a-46d4-a3fa-f039d963485c" providerId="ADAL" clId="{82E00526-1512-4DD3-9591-DD3B06D25906}" dt="2020-11-01T13:22:53.282" v="172"/>
          <ac:spMkLst>
            <pc:docMk/>
            <pc:sldMk cId="0" sldId="401"/>
            <ac:spMk id="8" creationId="{3F6F9346-202F-4056-BB80-4FE8FAA6771E}"/>
          </ac:spMkLst>
        </pc:spChg>
        <pc:spChg chg="mod">
          <ac:chgData name="Prof. Dr.Ir. Arif Djunaidy, M.Sc" userId="09574fc9-7f2a-46d4-a3fa-f039d963485c" providerId="ADAL" clId="{82E00526-1512-4DD3-9591-DD3B06D25906}" dt="2020-11-01T13:22:53.282" v="172"/>
          <ac:spMkLst>
            <pc:docMk/>
            <pc:sldMk cId="0" sldId="401"/>
            <ac:spMk id="10" creationId="{ECFAD72B-3A02-4CC3-AA8B-3F06C043198D}"/>
          </ac:spMkLst>
        </pc:spChg>
        <pc:spChg chg="mod">
          <ac:chgData name="Prof. Dr.Ir. Arif Djunaidy, M.Sc" userId="09574fc9-7f2a-46d4-a3fa-f039d963485c" providerId="ADAL" clId="{82E00526-1512-4DD3-9591-DD3B06D25906}" dt="2020-11-01T13:22:53.282" v="172"/>
          <ac:spMkLst>
            <pc:docMk/>
            <pc:sldMk cId="0" sldId="401"/>
            <ac:spMk id="11" creationId="{8811DD1C-FC9E-4BEB-8D9A-32BB1A9993E3}"/>
          </ac:spMkLst>
        </pc:spChg>
        <pc:spChg chg="mod">
          <ac:chgData name="Prof. Dr.Ir. Arif Djunaidy, M.Sc" userId="09574fc9-7f2a-46d4-a3fa-f039d963485c" providerId="ADAL" clId="{82E00526-1512-4DD3-9591-DD3B06D25906}" dt="2020-11-01T13:22:53.282" v="172"/>
          <ac:spMkLst>
            <pc:docMk/>
            <pc:sldMk cId="0" sldId="401"/>
            <ac:spMk id="12" creationId="{8ACE6C79-4CC5-4D5C-AD5B-9C5D6A0867FD}"/>
          </ac:spMkLst>
        </pc:spChg>
        <pc:spChg chg="del">
          <ac:chgData name="Prof. Dr.Ir. Arif Djunaidy, M.Sc" userId="09574fc9-7f2a-46d4-a3fa-f039d963485c" providerId="ADAL" clId="{82E00526-1512-4DD3-9591-DD3B06D25906}" dt="2020-11-01T13:10:10.547" v="99" actId="478"/>
          <ac:spMkLst>
            <pc:docMk/>
            <pc:sldMk cId="0" sldId="401"/>
            <ac:spMk id="49154" creationId="{C02CD860-2C07-41B5-9AC3-296F42D59AD4}"/>
          </ac:spMkLst>
        </pc:spChg>
        <pc:grpChg chg="add mod">
          <ac:chgData name="Prof. Dr.Ir. Arif Djunaidy, M.Sc" userId="09574fc9-7f2a-46d4-a3fa-f039d963485c" providerId="ADAL" clId="{82E00526-1512-4DD3-9591-DD3B06D25906}" dt="2020-11-01T13:22:53.282" v="172"/>
          <ac:grpSpMkLst>
            <pc:docMk/>
            <pc:sldMk cId="0" sldId="401"/>
            <ac:grpSpMk id="5" creationId="{49DA5322-F339-4EC8-A104-61BA16301053}"/>
          </ac:grpSpMkLst>
        </pc:grpChg>
        <pc:grpChg chg="mod">
          <ac:chgData name="Prof. Dr.Ir. Arif Djunaidy, M.Sc" userId="09574fc9-7f2a-46d4-a3fa-f039d963485c" providerId="ADAL" clId="{82E00526-1512-4DD3-9591-DD3B06D25906}" dt="2020-11-01T13:22:53.282" v="172"/>
          <ac:grpSpMkLst>
            <pc:docMk/>
            <pc:sldMk cId="0" sldId="401"/>
            <ac:grpSpMk id="7" creationId="{DF7BA44A-75A4-42CC-A3B8-EE2861EB67B3}"/>
          </ac:grpSpMkLst>
        </pc:grpChg>
        <pc:picChg chg="mod">
          <ac:chgData name="Prof. Dr.Ir. Arif Djunaidy, M.Sc" userId="09574fc9-7f2a-46d4-a3fa-f039d963485c" providerId="ADAL" clId="{82E00526-1512-4DD3-9591-DD3B06D25906}" dt="2020-11-01T13:22:53.282" v="172"/>
          <ac:picMkLst>
            <pc:docMk/>
            <pc:sldMk cId="0" sldId="401"/>
            <ac:picMk id="9" creationId="{689A44A8-4EA5-4AA8-9E39-8B962AE965FA}"/>
          </ac:picMkLst>
        </pc:picChg>
      </pc:sldChg>
      <pc:sldChg chg="addSp delSp modSp mod">
        <pc:chgData name="Prof. Dr.Ir. Arif Djunaidy, M.Sc" userId="09574fc9-7f2a-46d4-a3fa-f039d963485c" providerId="ADAL" clId="{82E00526-1512-4DD3-9591-DD3B06D25906}" dt="2020-11-01T13:23:10.825" v="177" actId="1076"/>
        <pc:sldMkLst>
          <pc:docMk/>
          <pc:sldMk cId="0" sldId="402"/>
        </pc:sldMkLst>
        <pc:spChg chg="mod">
          <ac:chgData name="Prof. Dr.Ir. Arif Djunaidy, M.Sc" userId="09574fc9-7f2a-46d4-a3fa-f039d963485c" providerId="ADAL" clId="{82E00526-1512-4DD3-9591-DD3B06D25906}" dt="2020-11-01T13:22:56.354" v="173"/>
          <ac:spMkLst>
            <pc:docMk/>
            <pc:sldMk cId="0" sldId="402"/>
            <ac:spMk id="7" creationId="{34BD2C24-8900-4999-9AB4-C44F30869B5C}"/>
          </ac:spMkLst>
        </pc:spChg>
        <pc:spChg chg="mod">
          <ac:chgData name="Prof. Dr.Ir. Arif Djunaidy, M.Sc" userId="09574fc9-7f2a-46d4-a3fa-f039d963485c" providerId="ADAL" clId="{82E00526-1512-4DD3-9591-DD3B06D25906}" dt="2020-11-01T13:22:56.354" v="173"/>
          <ac:spMkLst>
            <pc:docMk/>
            <pc:sldMk cId="0" sldId="402"/>
            <ac:spMk id="9" creationId="{22430493-2D91-445B-BB65-74E72B930442}"/>
          </ac:spMkLst>
        </pc:spChg>
        <pc:spChg chg="mod">
          <ac:chgData name="Prof. Dr.Ir. Arif Djunaidy, M.Sc" userId="09574fc9-7f2a-46d4-a3fa-f039d963485c" providerId="ADAL" clId="{82E00526-1512-4DD3-9591-DD3B06D25906}" dt="2020-11-01T13:22:56.354" v="173"/>
          <ac:spMkLst>
            <pc:docMk/>
            <pc:sldMk cId="0" sldId="402"/>
            <ac:spMk id="11" creationId="{01CFCFD9-4F60-4E8D-AFA0-89DE20C26E18}"/>
          </ac:spMkLst>
        </pc:spChg>
        <pc:spChg chg="mod">
          <ac:chgData name="Prof. Dr.Ir. Arif Djunaidy, M.Sc" userId="09574fc9-7f2a-46d4-a3fa-f039d963485c" providerId="ADAL" clId="{82E00526-1512-4DD3-9591-DD3B06D25906}" dt="2020-11-01T13:22:56.354" v="173"/>
          <ac:spMkLst>
            <pc:docMk/>
            <pc:sldMk cId="0" sldId="402"/>
            <ac:spMk id="12" creationId="{F703697B-C3F0-4966-9AD7-7AC78F155037}"/>
          </ac:spMkLst>
        </pc:spChg>
        <pc:spChg chg="mod">
          <ac:chgData name="Prof. Dr.Ir. Arif Djunaidy, M.Sc" userId="09574fc9-7f2a-46d4-a3fa-f039d963485c" providerId="ADAL" clId="{82E00526-1512-4DD3-9591-DD3B06D25906}" dt="2020-11-01T13:22:56.354" v="173"/>
          <ac:spMkLst>
            <pc:docMk/>
            <pc:sldMk cId="0" sldId="402"/>
            <ac:spMk id="13" creationId="{449C9CBC-2919-4722-B7C8-AEAC907FB6F3}"/>
          </ac:spMkLst>
        </pc:spChg>
        <pc:spChg chg="del">
          <ac:chgData name="Prof. Dr.Ir. Arif Djunaidy, M.Sc" userId="09574fc9-7f2a-46d4-a3fa-f039d963485c" providerId="ADAL" clId="{82E00526-1512-4DD3-9591-DD3B06D25906}" dt="2020-11-01T13:10:13.636" v="100" actId="478"/>
          <ac:spMkLst>
            <pc:docMk/>
            <pc:sldMk cId="0" sldId="402"/>
            <ac:spMk id="51202" creationId="{2E24BF66-9DB1-4062-B08C-BA82B35471E6}"/>
          </ac:spMkLst>
        </pc:spChg>
        <pc:spChg chg="mod">
          <ac:chgData name="Prof. Dr.Ir. Arif Djunaidy, M.Sc" userId="09574fc9-7f2a-46d4-a3fa-f039d963485c" providerId="ADAL" clId="{82E00526-1512-4DD3-9591-DD3B06D25906}" dt="2020-11-01T13:23:00.871" v="174" actId="1076"/>
          <ac:spMkLst>
            <pc:docMk/>
            <pc:sldMk cId="0" sldId="402"/>
            <ac:spMk id="51203" creationId="{EA39B619-4DCE-4DC0-A8D4-BE5A5CB96EC9}"/>
          </ac:spMkLst>
        </pc:spChg>
        <pc:grpChg chg="add mod">
          <ac:chgData name="Prof. Dr.Ir. Arif Djunaidy, M.Sc" userId="09574fc9-7f2a-46d4-a3fa-f039d963485c" providerId="ADAL" clId="{82E00526-1512-4DD3-9591-DD3B06D25906}" dt="2020-11-01T13:22:56.354" v="173"/>
          <ac:grpSpMkLst>
            <pc:docMk/>
            <pc:sldMk cId="0" sldId="402"/>
            <ac:grpSpMk id="6" creationId="{37FCFDCE-C640-48ED-8C3A-9BA7D54CC55D}"/>
          </ac:grpSpMkLst>
        </pc:grpChg>
        <pc:grpChg chg="mod">
          <ac:chgData name="Prof. Dr.Ir. Arif Djunaidy, M.Sc" userId="09574fc9-7f2a-46d4-a3fa-f039d963485c" providerId="ADAL" clId="{82E00526-1512-4DD3-9591-DD3B06D25906}" dt="2020-11-01T13:22:56.354" v="173"/>
          <ac:grpSpMkLst>
            <pc:docMk/>
            <pc:sldMk cId="0" sldId="402"/>
            <ac:grpSpMk id="8" creationId="{7373A5CE-E8C5-44B0-AAA5-6CB24776BE1C}"/>
          </ac:grpSpMkLst>
        </pc:grpChg>
        <pc:picChg chg="mod">
          <ac:chgData name="Prof. Dr.Ir. Arif Djunaidy, M.Sc" userId="09574fc9-7f2a-46d4-a3fa-f039d963485c" providerId="ADAL" clId="{82E00526-1512-4DD3-9591-DD3B06D25906}" dt="2020-11-01T13:23:10.825" v="177" actId="1076"/>
          <ac:picMkLst>
            <pc:docMk/>
            <pc:sldMk cId="0" sldId="402"/>
            <ac:picMk id="2" creationId="{11ADEA07-DE7E-40CE-9AC5-BAA6754C647A}"/>
          </ac:picMkLst>
        </pc:picChg>
        <pc:picChg chg="mod">
          <ac:chgData name="Prof. Dr.Ir. Arif Djunaidy, M.Sc" userId="09574fc9-7f2a-46d4-a3fa-f039d963485c" providerId="ADAL" clId="{82E00526-1512-4DD3-9591-DD3B06D25906}" dt="2020-11-01T13:22:56.354" v="173"/>
          <ac:picMkLst>
            <pc:docMk/>
            <pc:sldMk cId="0" sldId="402"/>
            <ac:picMk id="10" creationId="{9C591174-1DD3-498B-B7CB-42E4C90236C0}"/>
          </ac:picMkLst>
        </pc:picChg>
        <pc:picChg chg="mod">
          <ac:chgData name="Prof. Dr.Ir. Arif Djunaidy, M.Sc" userId="09574fc9-7f2a-46d4-a3fa-f039d963485c" providerId="ADAL" clId="{82E00526-1512-4DD3-9591-DD3B06D25906}" dt="2020-11-01T13:23:06.867" v="176" actId="1076"/>
          <ac:picMkLst>
            <pc:docMk/>
            <pc:sldMk cId="0" sldId="402"/>
            <ac:picMk id="51205" creationId="{74764559-EED8-45ED-88AD-60688987E85F}"/>
          </ac:picMkLst>
        </pc:picChg>
      </pc:sldChg>
      <pc:sldChg chg="addSp delSp modSp mod">
        <pc:chgData name="Prof. Dr.Ir. Arif Djunaidy, M.Sc" userId="09574fc9-7f2a-46d4-a3fa-f039d963485c" providerId="ADAL" clId="{82E00526-1512-4DD3-9591-DD3B06D25906}" dt="2020-11-01T13:23:34.204" v="182" actId="1076"/>
        <pc:sldMkLst>
          <pc:docMk/>
          <pc:sldMk cId="0" sldId="403"/>
        </pc:sldMkLst>
        <pc:spChg chg="mod">
          <ac:chgData name="Prof. Dr.Ir. Arif Djunaidy, M.Sc" userId="09574fc9-7f2a-46d4-a3fa-f039d963485c" providerId="ADAL" clId="{82E00526-1512-4DD3-9591-DD3B06D25906}" dt="2020-11-01T13:23:23.482" v="178"/>
          <ac:spMkLst>
            <pc:docMk/>
            <pc:sldMk cId="0" sldId="403"/>
            <ac:spMk id="7" creationId="{9C410053-F8C0-43F3-9AAF-BEE55BAC499F}"/>
          </ac:spMkLst>
        </pc:spChg>
        <pc:spChg chg="mod">
          <ac:chgData name="Prof. Dr.Ir. Arif Djunaidy, M.Sc" userId="09574fc9-7f2a-46d4-a3fa-f039d963485c" providerId="ADAL" clId="{82E00526-1512-4DD3-9591-DD3B06D25906}" dt="2020-11-01T13:23:23.482" v="178"/>
          <ac:spMkLst>
            <pc:docMk/>
            <pc:sldMk cId="0" sldId="403"/>
            <ac:spMk id="9" creationId="{A8E29962-E8B7-4F40-ADAE-182CDC49835F}"/>
          </ac:spMkLst>
        </pc:spChg>
        <pc:spChg chg="mod">
          <ac:chgData name="Prof. Dr.Ir. Arif Djunaidy, M.Sc" userId="09574fc9-7f2a-46d4-a3fa-f039d963485c" providerId="ADAL" clId="{82E00526-1512-4DD3-9591-DD3B06D25906}" dt="2020-11-01T13:23:23.482" v="178"/>
          <ac:spMkLst>
            <pc:docMk/>
            <pc:sldMk cId="0" sldId="403"/>
            <ac:spMk id="11" creationId="{D424CB98-B911-4708-AC2C-249CBF53DCDD}"/>
          </ac:spMkLst>
        </pc:spChg>
        <pc:spChg chg="mod">
          <ac:chgData name="Prof. Dr.Ir. Arif Djunaidy, M.Sc" userId="09574fc9-7f2a-46d4-a3fa-f039d963485c" providerId="ADAL" clId="{82E00526-1512-4DD3-9591-DD3B06D25906}" dt="2020-11-01T13:23:23.482" v="178"/>
          <ac:spMkLst>
            <pc:docMk/>
            <pc:sldMk cId="0" sldId="403"/>
            <ac:spMk id="12" creationId="{237AF080-8AA3-4057-858F-A22765BBEBE5}"/>
          </ac:spMkLst>
        </pc:spChg>
        <pc:spChg chg="mod">
          <ac:chgData name="Prof. Dr.Ir. Arif Djunaidy, M.Sc" userId="09574fc9-7f2a-46d4-a3fa-f039d963485c" providerId="ADAL" clId="{82E00526-1512-4DD3-9591-DD3B06D25906}" dt="2020-11-01T13:23:23.482" v="178"/>
          <ac:spMkLst>
            <pc:docMk/>
            <pc:sldMk cId="0" sldId="403"/>
            <ac:spMk id="13" creationId="{BB7A2A8E-A859-4D11-AA0B-08FDC7A1FF94}"/>
          </ac:spMkLst>
        </pc:spChg>
        <pc:spChg chg="del">
          <ac:chgData name="Prof. Dr.Ir. Arif Djunaidy, M.Sc" userId="09574fc9-7f2a-46d4-a3fa-f039d963485c" providerId="ADAL" clId="{82E00526-1512-4DD3-9591-DD3B06D25906}" dt="2020-11-01T13:10:17.323" v="101" actId="478"/>
          <ac:spMkLst>
            <pc:docMk/>
            <pc:sldMk cId="0" sldId="403"/>
            <ac:spMk id="53250" creationId="{5A58FBD8-4DDF-4D43-8997-BDA4F08CA693}"/>
          </ac:spMkLst>
        </pc:spChg>
        <pc:spChg chg="mod">
          <ac:chgData name="Prof. Dr.Ir. Arif Djunaidy, M.Sc" userId="09574fc9-7f2a-46d4-a3fa-f039d963485c" providerId="ADAL" clId="{82E00526-1512-4DD3-9591-DD3B06D25906}" dt="2020-11-01T13:23:28.850" v="179" actId="1076"/>
          <ac:spMkLst>
            <pc:docMk/>
            <pc:sldMk cId="0" sldId="403"/>
            <ac:spMk id="53251" creationId="{F78EDEB8-C5DF-4AE8-AE2C-BC17DE55DC94}"/>
          </ac:spMkLst>
        </pc:spChg>
        <pc:grpChg chg="add mod">
          <ac:chgData name="Prof. Dr.Ir. Arif Djunaidy, M.Sc" userId="09574fc9-7f2a-46d4-a3fa-f039d963485c" providerId="ADAL" clId="{82E00526-1512-4DD3-9591-DD3B06D25906}" dt="2020-11-01T13:23:23.482" v="178"/>
          <ac:grpSpMkLst>
            <pc:docMk/>
            <pc:sldMk cId="0" sldId="403"/>
            <ac:grpSpMk id="6" creationId="{A3FBE364-584A-41D6-98F5-D50F684DE550}"/>
          </ac:grpSpMkLst>
        </pc:grpChg>
        <pc:grpChg chg="mod">
          <ac:chgData name="Prof. Dr.Ir. Arif Djunaidy, M.Sc" userId="09574fc9-7f2a-46d4-a3fa-f039d963485c" providerId="ADAL" clId="{82E00526-1512-4DD3-9591-DD3B06D25906}" dt="2020-11-01T13:23:23.482" v="178"/>
          <ac:grpSpMkLst>
            <pc:docMk/>
            <pc:sldMk cId="0" sldId="403"/>
            <ac:grpSpMk id="8" creationId="{A40492A2-0498-4C89-841C-B3CBE25D964E}"/>
          </ac:grpSpMkLst>
        </pc:grpChg>
        <pc:picChg chg="mod">
          <ac:chgData name="Prof. Dr.Ir. Arif Djunaidy, M.Sc" userId="09574fc9-7f2a-46d4-a3fa-f039d963485c" providerId="ADAL" clId="{82E00526-1512-4DD3-9591-DD3B06D25906}" dt="2020-11-01T13:23:31.604" v="180" actId="1076"/>
          <ac:picMkLst>
            <pc:docMk/>
            <pc:sldMk cId="0" sldId="403"/>
            <ac:picMk id="2" creationId="{4885C6F7-2FED-4B55-BD65-BD1B9A451CAC}"/>
          </ac:picMkLst>
        </pc:picChg>
        <pc:picChg chg="mod">
          <ac:chgData name="Prof. Dr.Ir. Arif Djunaidy, M.Sc" userId="09574fc9-7f2a-46d4-a3fa-f039d963485c" providerId="ADAL" clId="{82E00526-1512-4DD3-9591-DD3B06D25906}" dt="2020-11-01T13:23:23.482" v="178"/>
          <ac:picMkLst>
            <pc:docMk/>
            <pc:sldMk cId="0" sldId="403"/>
            <ac:picMk id="10" creationId="{74666187-8963-442A-9F66-DCED9AA403E4}"/>
          </ac:picMkLst>
        </pc:picChg>
        <pc:picChg chg="mod">
          <ac:chgData name="Prof. Dr.Ir. Arif Djunaidy, M.Sc" userId="09574fc9-7f2a-46d4-a3fa-f039d963485c" providerId="ADAL" clId="{82E00526-1512-4DD3-9591-DD3B06D25906}" dt="2020-11-01T13:23:34.204" v="182" actId="1076"/>
          <ac:picMkLst>
            <pc:docMk/>
            <pc:sldMk cId="0" sldId="403"/>
            <ac:picMk id="53252" creationId="{AAD7C27F-892E-47B7-B001-A45F2F92A02E}"/>
          </ac:picMkLst>
        </pc:picChg>
      </pc:sldChg>
      <pc:sldChg chg="addSp delSp modSp mod">
        <pc:chgData name="Prof. Dr.Ir. Arif Djunaidy, M.Sc" userId="09574fc9-7f2a-46d4-a3fa-f039d963485c" providerId="ADAL" clId="{82E00526-1512-4DD3-9591-DD3B06D25906}" dt="2020-11-01T13:23:39.658" v="183"/>
        <pc:sldMkLst>
          <pc:docMk/>
          <pc:sldMk cId="0" sldId="404"/>
        </pc:sldMkLst>
        <pc:spChg chg="mod">
          <ac:chgData name="Prof. Dr.Ir. Arif Djunaidy, M.Sc" userId="09574fc9-7f2a-46d4-a3fa-f039d963485c" providerId="ADAL" clId="{82E00526-1512-4DD3-9591-DD3B06D25906}" dt="2020-11-01T13:23:39.658" v="183"/>
          <ac:spMkLst>
            <pc:docMk/>
            <pc:sldMk cId="0" sldId="404"/>
            <ac:spMk id="6" creationId="{FECA6F87-10A1-4595-AD96-37F8C74BD97F}"/>
          </ac:spMkLst>
        </pc:spChg>
        <pc:spChg chg="mod">
          <ac:chgData name="Prof. Dr.Ir. Arif Djunaidy, M.Sc" userId="09574fc9-7f2a-46d4-a3fa-f039d963485c" providerId="ADAL" clId="{82E00526-1512-4DD3-9591-DD3B06D25906}" dt="2020-11-01T13:23:39.658" v="183"/>
          <ac:spMkLst>
            <pc:docMk/>
            <pc:sldMk cId="0" sldId="404"/>
            <ac:spMk id="8" creationId="{68B0DF43-3077-44E0-985C-15FE2192A387}"/>
          </ac:spMkLst>
        </pc:spChg>
        <pc:spChg chg="mod">
          <ac:chgData name="Prof. Dr.Ir. Arif Djunaidy, M.Sc" userId="09574fc9-7f2a-46d4-a3fa-f039d963485c" providerId="ADAL" clId="{82E00526-1512-4DD3-9591-DD3B06D25906}" dt="2020-11-01T13:23:39.658" v="183"/>
          <ac:spMkLst>
            <pc:docMk/>
            <pc:sldMk cId="0" sldId="404"/>
            <ac:spMk id="10" creationId="{FA90A02D-1FA8-4CB1-9657-5F890F7E29ED}"/>
          </ac:spMkLst>
        </pc:spChg>
        <pc:spChg chg="mod">
          <ac:chgData name="Prof. Dr.Ir. Arif Djunaidy, M.Sc" userId="09574fc9-7f2a-46d4-a3fa-f039d963485c" providerId="ADAL" clId="{82E00526-1512-4DD3-9591-DD3B06D25906}" dt="2020-11-01T13:23:39.658" v="183"/>
          <ac:spMkLst>
            <pc:docMk/>
            <pc:sldMk cId="0" sldId="404"/>
            <ac:spMk id="11" creationId="{4A0615BE-CB89-4522-9FED-D267DA42D2AE}"/>
          </ac:spMkLst>
        </pc:spChg>
        <pc:spChg chg="mod">
          <ac:chgData name="Prof. Dr.Ir. Arif Djunaidy, M.Sc" userId="09574fc9-7f2a-46d4-a3fa-f039d963485c" providerId="ADAL" clId="{82E00526-1512-4DD3-9591-DD3B06D25906}" dt="2020-11-01T13:23:39.658" v="183"/>
          <ac:spMkLst>
            <pc:docMk/>
            <pc:sldMk cId="0" sldId="404"/>
            <ac:spMk id="12" creationId="{8B2CB1BB-00E6-466F-83DD-05E2836133CD}"/>
          </ac:spMkLst>
        </pc:spChg>
        <pc:spChg chg="del">
          <ac:chgData name="Prof. Dr.Ir. Arif Djunaidy, M.Sc" userId="09574fc9-7f2a-46d4-a3fa-f039d963485c" providerId="ADAL" clId="{82E00526-1512-4DD3-9591-DD3B06D25906}" dt="2020-11-01T13:10:20.391" v="102" actId="478"/>
          <ac:spMkLst>
            <pc:docMk/>
            <pc:sldMk cId="0" sldId="404"/>
            <ac:spMk id="55298" creationId="{270B2F64-3D55-4AE6-9B05-FABECA769482}"/>
          </ac:spMkLst>
        </pc:spChg>
        <pc:grpChg chg="add mod">
          <ac:chgData name="Prof. Dr.Ir. Arif Djunaidy, M.Sc" userId="09574fc9-7f2a-46d4-a3fa-f039d963485c" providerId="ADAL" clId="{82E00526-1512-4DD3-9591-DD3B06D25906}" dt="2020-11-01T13:23:39.658" v="183"/>
          <ac:grpSpMkLst>
            <pc:docMk/>
            <pc:sldMk cId="0" sldId="404"/>
            <ac:grpSpMk id="5" creationId="{124A6597-F734-4A3F-8F6D-033E320E4DD5}"/>
          </ac:grpSpMkLst>
        </pc:grpChg>
        <pc:grpChg chg="mod">
          <ac:chgData name="Prof. Dr.Ir. Arif Djunaidy, M.Sc" userId="09574fc9-7f2a-46d4-a3fa-f039d963485c" providerId="ADAL" clId="{82E00526-1512-4DD3-9591-DD3B06D25906}" dt="2020-11-01T13:23:39.658" v="183"/>
          <ac:grpSpMkLst>
            <pc:docMk/>
            <pc:sldMk cId="0" sldId="404"/>
            <ac:grpSpMk id="7" creationId="{1AD2CE96-4BF1-4A14-A51A-3DC5540F00EA}"/>
          </ac:grpSpMkLst>
        </pc:grpChg>
        <pc:picChg chg="mod">
          <ac:chgData name="Prof. Dr.Ir. Arif Djunaidy, M.Sc" userId="09574fc9-7f2a-46d4-a3fa-f039d963485c" providerId="ADAL" clId="{82E00526-1512-4DD3-9591-DD3B06D25906}" dt="2020-11-01T13:23:39.658" v="183"/>
          <ac:picMkLst>
            <pc:docMk/>
            <pc:sldMk cId="0" sldId="404"/>
            <ac:picMk id="9" creationId="{627C5AA4-0A52-4817-8111-B19A08ED2A96}"/>
          </ac:picMkLst>
        </pc:picChg>
      </pc:sldChg>
      <pc:sldChg chg="addSp delSp modSp mod">
        <pc:chgData name="Prof. Dr.Ir. Arif Djunaidy, M.Sc" userId="09574fc9-7f2a-46d4-a3fa-f039d963485c" providerId="ADAL" clId="{82E00526-1512-4DD3-9591-DD3B06D25906}" dt="2020-11-08T07:54:08.007" v="210" actId="14100"/>
        <pc:sldMkLst>
          <pc:docMk/>
          <pc:sldMk cId="0" sldId="405"/>
        </pc:sldMkLst>
        <pc:spChg chg="mod">
          <ac:chgData name="Prof. Dr.Ir. Arif Djunaidy, M.Sc" userId="09574fc9-7f2a-46d4-a3fa-f039d963485c" providerId="ADAL" clId="{82E00526-1512-4DD3-9591-DD3B06D25906}" dt="2020-11-01T13:25:12.442" v="198" actId="255"/>
          <ac:spMkLst>
            <pc:docMk/>
            <pc:sldMk cId="0" sldId="405"/>
            <ac:spMk id="2" creationId="{F3A8E01E-6A00-46FD-B3D0-E6C5E590DBDB}"/>
          </ac:spMkLst>
        </pc:spChg>
        <pc:spChg chg="mod">
          <ac:chgData name="Prof. Dr.Ir. Arif Djunaidy, M.Sc" userId="09574fc9-7f2a-46d4-a3fa-f039d963485c" providerId="ADAL" clId="{82E00526-1512-4DD3-9591-DD3B06D25906}" dt="2020-11-01T13:24:57.678" v="194" actId="1076"/>
          <ac:spMkLst>
            <pc:docMk/>
            <pc:sldMk cId="0" sldId="405"/>
            <ac:spMk id="8" creationId="{00936C1B-1B93-4888-8A9A-F8FF65640AC2}"/>
          </ac:spMkLst>
        </pc:spChg>
        <pc:spChg chg="mod">
          <ac:chgData name="Prof. Dr.Ir. Arif Djunaidy, M.Sc" userId="09574fc9-7f2a-46d4-a3fa-f039d963485c" providerId="ADAL" clId="{82E00526-1512-4DD3-9591-DD3B06D25906}" dt="2020-11-01T13:24:57.678" v="194" actId="1076"/>
          <ac:spMkLst>
            <pc:docMk/>
            <pc:sldMk cId="0" sldId="405"/>
            <ac:spMk id="10" creationId="{F1C460B8-6F85-4136-B63E-1C25A50A3A4B}"/>
          </ac:spMkLst>
        </pc:spChg>
        <pc:spChg chg="mod">
          <ac:chgData name="Prof. Dr.Ir. Arif Djunaidy, M.Sc" userId="09574fc9-7f2a-46d4-a3fa-f039d963485c" providerId="ADAL" clId="{82E00526-1512-4DD3-9591-DD3B06D25906}" dt="2020-11-01T13:24:57.678" v="194" actId="1076"/>
          <ac:spMkLst>
            <pc:docMk/>
            <pc:sldMk cId="0" sldId="405"/>
            <ac:spMk id="12" creationId="{28137527-3ADF-4E3A-8DA5-EEB4110790B6}"/>
          </ac:spMkLst>
        </pc:spChg>
        <pc:spChg chg="mod">
          <ac:chgData name="Prof. Dr.Ir. Arif Djunaidy, M.Sc" userId="09574fc9-7f2a-46d4-a3fa-f039d963485c" providerId="ADAL" clId="{82E00526-1512-4DD3-9591-DD3B06D25906}" dt="2020-11-01T13:24:57.678" v="194" actId="1076"/>
          <ac:spMkLst>
            <pc:docMk/>
            <pc:sldMk cId="0" sldId="405"/>
            <ac:spMk id="13" creationId="{1B26B70A-74BB-4B89-BA67-2A2364B0FF5C}"/>
          </ac:spMkLst>
        </pc:spChg>
        <pc:spChg chg="mod">
          <ac:chgData name="Prof. Dr.Ir. Arif Djunaidy, M.Sc" userId="09574fc9-7f2a-46d4-a3fa-f039d963485c" providerId="ADAL" clId="{82E00526-1512-4DD3-9591-DD3B06D25906}" dt="2020-11-01T13:24:57.678" v="194" actId="1076"/>
          <ac:spMkLst>
            <pc:docMk/>
            <pc:sldMk cId="0" sldId="405"/>
            <ac:spMk id="15" creationId="{9D909732-C95D-4290-AB3D-12A62AEAC34E}"/>
          </ac:spMkLst>
        </pc:spChg>
        <pc:spChg chg="del">
          <ac:chgData name="Prof. Dr.Ir. Arif Djunaidy, M.Sc" userId="09574fc9-7f2a-46d4-a3fa-f039d963485c" providerId="ADAL" clId="{82E00526-1512-4DD3-9591-DD3B06D25906}" dt="2020-11-01T13:10:24.498" v="103" actId="478"/>
          <ac:spMkLst>
            <pc:docMk/>
            <pc:sldMk cId="0" sldId="405"/>
            <ac:spMk id="57346" creationId="{13B2A07B-B515-4E24-B165-B6F9F3019D58}"/>
          </ac:spMkLst>
        </pc:spChg>
        <pc:grpChg chg="add mod">
          <ac:chgData name="Prof. Dr.Ir. Arif Djunaidy, M.Sc" userId="09574fc9-7f2a-46d4-a3fa-f039d963485c" providerId="ADAL" clId="{82E00526-1512-4DD3-9591-DD3B06D25906}" dt="2020-11-01T13:24:57.678" v="194" actId="1076"/>
          <ac:grpSpMkLst>
            <pc:docMk/>
            <pc:sldMk cId="0" sldId="405"/>
            <ac:grpSpMk id="7" creationId="{4A127D98-F17F-4BD4-8967-244FA42F83CD}"/>
          </ac:grpSpMkLst>
        </pc:grpChg>
        <pc:grpChg chg="mod">
          <ac:chgData name="Prof. Dr.Ir. Arif Djunaidy, M.Sc" userId="09574fc9-7f2a-46d4-a3fa-f039d963485c" providerId="ADAL" clId="{82E00526-1512-4DD3-9591-DD3B06D25906}" dt="2020-11-01T13:24:57.678" v="194" actId="1076"/>
          <ac:grpSpMkLst>
            <pc:docMk/>
            <pc:sldMk cId="0" sldId="405"/>
            <ac:grpSpMk id="9" creationId="{B743B15D-2A94-4A99-B5C1-FAED57028244}"/>
          </ac:grpSpMkLst>
        </pc:grpChg>
        <pc:picChg chg="mod">
          <ac:chgData name="Prof. Dr.Ir. Arif Djunaidy, M.Sc" userId="09574fc9-7f2a-46d4-a3fa-f039d963485c" providerId="ADAL" clId="{82E00526-1512-4DD3-9591-DD3B06D25906}" dt="2020-11-01T13:24:57.678" v="194" actId="1076"/>
          <ac:picMkLst>
            <pc:docMk/>
            <pc:sldMk cId="0" sldId="405"/>
            <ac:picMk id="11" creationId="{32B86F70-AC0E-455C-85EE-ECA657E5273A}"/>
          </ac:picMkLst>
        </pc:picChg>
        <pc:picChg chg="mod">
          <ac:chgData name="Prof. Dr.Ir. Arif Djunaidy, M.Sc" userId="09574fc9-7f2a-46d4-a3fa-f039d963485c" providerId="ADAL" clId="{82E00526-1512-4DD3-9591-DD3B06D25906}" dt="2020-11-01T13:25:29.549" v="199" actId="1076"/>
          <ac:picMkLst>
            <pc:docMk/>
            <pc:sldMk cId="0" sldId="405"/>
            <ac:picMk id="57347" creationId="{1235A7F9-A502-4123-8646-455AC914144B}"/>
          </ac:picMkLst>
        </pc:picChg>
        <pc:picChg chg="mod">
          <ac:chgData name="Prof. Dr.Ir. Arif Djunaidy, M.Sc" userId="09574fc9-7f2a-46d4-a3fa-f039d963485c" providerId="ADAL" clId="{82E00526-1512-4DD3-9591-DD3B06D25906}" dt="2020-11-01T13:25:07.330" v="197" actId="1076"/>
          <ac:picMkLst>
            <pc:docMk/>
            <pc:sldMk cId="0" sldId="405"/>
            <ac:picMk id="57348" creationId="{C284356C-ECDE-4C41-9DD6-6C687E09299E}"/>
          </ac:picMkLst>
        </pc:picChg>
        <pc:cxnChg chg="mod">
          <ac:chgData name="Prof. Dr.Ir. Arif Djunaidy, M.Sc" userId="09574fc9-7f2a-46d4-a3fa-f039d963485c" providerId="ADAL" clId="{82E00526-1512-4DD3-9591-DD3B06D25906}" dt="2020-11-08T07:54:08.007" v="210" actId="14100"/>
          <ac:cxnSpMkLst>
            <pc:docMk/>
            <pc:sldMk cId="0" sldId="405"/>
            <ac:cxnSpMk id="14" creationId="{CA6AE295-3EC5-4F4C-872B-1D5CAC92C0A4}"/>
          </ac:cxnSpMkLst>
        </pc:cxnChg>
      </pc:sldChg>
      <pc:sldChg chg="addSp delSp modSp mod">
        <pc:chgData name="Prof. Dr.Ir. Arif Djunaidy, M.Sc" userId="09574fc9-7f2a-46d4-a3fa-f039d963485c" providerId="ADAL" clId="{82E00526-1512-4DD3-9591-DD3B06D25906}" dt="2020-11-01T13:25:36.566" v="200"/>
        <pc:sldMkLst>
          <pc:docMk/>
          <pc:sldMk cId="0" sldId="406"/>
        </pc:sldMkLst>
        <pc:spChg chg="mod">
          <ac:chgData name="Prof. Dr.Ir. Arif Djunaidy, M.Sc" userId="09574fc9-7f2a-46d4-a3fa-f039d963485c" providerId="ADAL" clId="{82E00526-1512-4DD3-9591-DD3B06D25906}" dt="2020-11-01T13:25:36.566" v="200"/>
          <ac:spMkLst>
            <pc:docMk/>
            <pc:sldMk cId="0" sldId="406"/>
            <ac:spMk id="6" creationId="{7B9ADD4A-63E3-4B93-B33E-3C88BED57F26}"/>
          </ac:spMkLst>
        </pc:spChg>
        <pc:spChg chg="mod">
          <ac:chgData name="Prof. Dr.Ir. Arif Djunaidy, M.Sc" userId="09574fc9-7f2a-46d4-a3fa-f039d963485c" providerId="ADAL" clId="{82E00526-1512-4DD3-9591-DD3B06D25906}" dt="2020-11-01T13:25:36.566" v="200"/>
          <ac:spMkLst>
            <pc:docMk/>
            <pc:sldMk cId="0" sldId="406"/>
            <ac:spMk id="8" creationId="{BAFC7FBA-7381-4181-861A-199945E1352B}"/>
          </ac:spMkLst>
        </pc:spChg>
        <pc:spChg chg="mod">
          <ac:chgData name="Prof. Dr.Ir. Arif Djunaidy, M.Sc" userId="09574fc9-7f2a-46d4-a3fa-f039d963485c" providerId="ADAL" clId="{82E00526-1512-4DD3-9591-DD3B06D25906}" dt="2020-11-01T13:25:36.566" v="200"/>
          <ac:spMkLst>
            <pc:docMk/>
            <pc:sldMk cId="0" sldId="406"/>
            <ac:spMk id="10" creationId="{7D9D266B-79D3-49A9-B2FD-DFABC326C5FE}"/>
          </ac:spMkLst>
        </pc:spChg>
        <pc:spChg chg="mod">
          <ac:chgData name="Prof. Dr.Ir. Arif Djunaidy, M.Sc" userId="09574fc9-7f2a-46d4-a3fa-f039d963485c" providerId="ADAL" clId="{82E00526-1512-4DD3-9591-DD3B06D25906}" dt="2020-11-01T13:25:36.566" v="200"/>
          <ac:spMkLst>
            <pc:docMk/>
            <pc:sldMk cId="0" sldId="406"/>
            <ac:spMk id="11" creationId="{79791C49-2331-4A27-A859-993A9A861A45}"/>
          </ac:spMkLst>
        </pc:spChg>
        <pc:spChg chg="mod">
          <ac:chgData name="Prof. Dr.Ir. Arif Djunaidy, M.Sc" userId="09574fc9-7f2a-46d4-a3fa-f039d963485c" providerId="ADAL" clId="{82E00526-1512-4DD3-9591-DD3B06D25906}" dt="2020-11-01T13:25:36.566" v="200"/>
          <ac:spMkLst>
            <pc:docMk/>
            <pc:sldMk cId="0" sldId="406"/>
            <ac:spMk id="12" creationId="{0C1C754F-2751-496F-8835-D4956C5B3B7B}"/>
          </ac:spMkLst>
        </pc:spChg>
        <pc:spChg chg="del">
          <ac:chgData name="Prof. Dr.Ir. Arif Djunaidy, M.Sc" userId="09574fc9-7f2a-46d4-a3fa-f039d963485c" providerId="ADAL" clId="{82E00526-1512-4DD3-9591-DD3B06D25906}" dt="2020-11-01T13:10:27.583" v="104" actId="478"/>
          <ac:spMkLst>
            <pc:docMk/>
            <pc:sldMk cId="0" sldId="406"/>
            <ac:spMk id="59394" creationId="{0244D996-EB36-4D92-9E06-E2D34F99C9E7}"/>
          </ac:spMkLst>
        </pc:spChg>
        <pc:grpChg chg="add mod">
          <ac:chgData name="Prof. Dr.Ir. Arif Djunaidy, M.Sc" userId="09574fc9-7f2a-46d4-a3fa-f039d963485c" providerId="ADAL" clId="{82E00526-1512-4DD3-9591-DD3B06D25906}" dt="2020-11-01T13:25:36.566" v="200"/>
          <ac:grpSpMkLst>
            <pc:docMk/>
            <pc:sldMk cId="0" sldId="406"/>
            <ac:grpSpMk id="5" creationId="{5A6576D5-3A98-43D9-BA37-0A32C41BF99E}"/>
          </ac:grpSpMkLst>
        </pc:grpChg>
        <pc:grpChg chg="mod">
          <ac:chgData name="Prof. Dr.Ir. Arif Djunaidy, M.Sc" userId="09574fc9-7f2a-46d4-a3fa-f039d963485c" providerId="ADAL" clId="{82E00526-1512-4DD3-9591-DD3B06D25906}" dt="2020-11-01T13:25:36.566" v="200"/>
          <ac:grpSpMkLst>
            <pc:docMk/>
            <pc:sldMk cId="0" sldId="406"/>
            <ac:grpSpMk id="7" creationId="{87C25746-0ED1-4B81-B944-A966CF234AED}"/>
          </ac:grpSpMkLst>
        </pc:grpChg>
        <pc:picChg chg="mod">
          <ac:chgData name="Prof. Dr.Ir. Arif Djunaidy, M.Sc" userId="09574fc9-7f2a-46d4-a3fa-f039d963485c" providerId="ADAL" clId="{82E00526-1512-4DD3-9591-DD3B06D25906}" dt="2020-11-01T13:25:36.566" v="200"/>
          <ac:picMkLst>
            <pc:docMk/>
            <pc:sldMk cId="0" sldId="406"/>
            <ac:picMk id="9" creationId="{9A4F9632-3C8E-4844-9B11-6F5E40115FA4}"/>
          </ac:picMkLst>
        </pc:picChg>
      </pc:sldChg>
      <pc:sldChg chg="addSp delSp modSp mod">
        <pc:chgData name="Prof. Dr.Ir. Arif Djunaidy, M.Sc" userId="09574fc9-7f2a-46d4-a3fa-f039d963485c" providerId="ADAL" clId="{82E00526-1512-4DD3-9591-DD3B06D25906}" dt="2020-11-01T13:25:57.270" v="205" actId="1076"/>
        <pc:sldMkLst>
          <pc:docMk/>
          <pc:sldMk cId="0" sldId="407"/>
        </pc:sldMkLst>
        <pc:spChg chg="mod">
          <ac:chgData name="Prof. Dr.Ir. Arif Djunaidy, M.Sc" userId="09574fc9-7f2a-46d4-a3fa-f039d963485c" providerId="ADAL" clId="{82E00526-1512-4DD3-9591-DD3B06D25906}" dt="2020-11-01T13:25:47.999" v="203" actId="1076"/>
          <ac:spMkLst>
            <pc:docMk/>
            <pc:sldMk cId="0" sldId="407"/>
            <ac:spMk id="2" creationId="{C8FCB4E4-4031-4849-BCFD-8638C7D374AE}"/>
          </ac:spMkLst>
        </pc:spChg>
        <pc:spChg chg="mod">
          <ac:chgData name="Prof. Dr.Ir. Arif Djunaidy, M.Sc" userId="09574fc9-7f2a-46d4-a3fa-f039d963485c" providerId="ADAL" clId="{82E00526-1512-4DD3-9591-DD3B06D25906}" dt="2020-11-01T13:25:41.235" v="201"/>
          <ac:spMkLst>
            <pc:docMk/>
            <pc:sldMk cId="0" sldId="407"/>
            <ac:spMk id="7" creationId="{05BECCF1-C228-4D9F-BE63-5EA43F598A9B}"/>
          </ac:spMkLst>
        </pc:spChg>
        <pc:spChg chg="mod">
          <ac:chgData name="Prof. Dr.Ir. Arif Djunaidy, M.Sc" userId="09574fc9-7f2a-46d4-a3fa-f039d963485c" providerId="ADAL" clId="{82E00526-1512-4DD3-9591-DD3B06D25906}" dt="2020-11-01T13:25:41.235" v="201"/>
          <ac:spMkLst>
            <pc:docMk/>
            <pc:sldMk cId="0" sldId="407"/>
            <ac:spMk id="9" creationId="{7FB01E44-C6DD-4866-9F06-A545F975D9A5}"/>
          </ac:spMkLst>
        </pc:spChg>
        <pc:spChg chg="mod">
          <ac:chgData name="Prof. Dr.Ir. Arif Djunaidy, M.Sc" userId="09574fc9-7f2a-46d4-a3fa-f039d963485c" providerId="ADAL" clId="{82E00526-1512-4DD3-9591-DD3B06D25906}" dt="2020-11-01T13:25:41.235" v="201"/>
          <ac:spMkLst>
            <pc:docMk/>
            <pc:sldMk cId="0" sldId="407"/>
            <ac:spMk id="11" creationId="{DC32D582-D21E-4450-A33C-999E44D63879}"/>
          </ac:spMkLst>
        </pc:spChg>
        <pc:spChg chg="mod">
          <ac:chgData name="Prof. Dr.Ir. Arif Djunaidy, M.Sc" userId="09574fc9-7f2a-46d4-a3fa-f039d963485c" providerId="ADAL" clId="{82E00526-1512-4DD3-9591-DD3B06D25906}" dt="2020-11-01T13:25:41.235" v="201"/>
          <ac:spMkLst>
            <pc:docMk/>
            <pc:sldMk cId="0" sldId="407"/>
            <ac:spMk id="12" creationId="{42DD08E6-7B42-427E-B0D6-671FB5A19132}"/>
          </ac:spMkLst>
        </pc:spChg>
        <pc:spChg chg="mod">
          <ac:chgData name="Prof. Dr.Ir. Arif Djunaidy, M.Sc" userId="09574fc9-7f2a-46d4-a3fa-f039d963485c" providerId="ADAL" clId="{82E00526-1512-4DD3-9591-DD3B06D25906}" dt="2020-11-01T13:25:41.235" v="201"/>
          <ac:spMkLst>
            <pc:docMk/>
            <pc:sldMk cId="0" sldId="407"/>
            <ac:spMk id="13" creationId="{10AF6034-920E-4DA6-AA12-3513801100E0}"/>
          </ac:spMkLst>
        </pc:spChg>
        <pc:spChg chg="del">
          <ac:chgData name="Prof. Dr.Ir. Arif Djunaidy, M.Sc" userId="09574fc9-7f2a-46d4-a3fa-f039d963485c" providerId="ADAL" clId="{82E00526-1512-4DD3-9591-DD3B06D25906}" dt="2020-11-01T13:10:30.308" v="105" actId="478"/>
          <ac:spMkLst>
            <pc:docMk/>
            <pc:sldMk cId="0" sldId="407"/>
            <ac:spMk id="61442" creationId="{A7CC4A26-C1DA-4786-B2EA-A163ABEC3620}"/>
          </ac:spMkLst>
        </pc:spChg>
        <pc:grpChg chg="add mod">
          <ac:chgData name="Prof. Dr.Ir. Arif Djunaidy, M.Sc" userId="09574fc9-7f2a-46d4-a3fa-f039d963485c" providerId="ADAL" clId="{82E00526-1512-4DD3-9591-DD3B06D25906}" dt="2020-11-01T13:25:41.235" v="201"/>
          <ac:grpSpMkLst>
            <pc:docMk/>
            <pc:sldMk cId="0" sldId="407"/>
            <ac:grpSpMk id="6" creationId="{74D10F22-F130-47CC-8443-3F28C24736A0}"/>
          </ac:grpSpMkLst>
        </pc:grpChg>
        <pc:grpChg chg="mod">
          <ac:chgData name="Prof. Dr.Ir. Arif Djunaidy, M.Sc" userId="09574fc9-7f2a-46d4-a3fa-f039d963485c" providerId="ADAL" clId="{82E00526-1512-4DD3-9591-DD3B06D25906}" dt="2020-11-01T13:25:41.235" v="201"/>
          <ac:grpSpMkLst>
            <pc:docMk/>
            <pc:sldMk cId="0" sldId="407"/>
            <ac:grpSpMk id="8" creationId="{979AE143-4F2C-4DBA-988F-849B090537B2}"/>
          </ac:grpSpMkLst>
        </pc:grpChg>
        <pc:picChg chg="mod">
          <ac:chgData name="Prof. Dr.Ir. Arif Djunaidy, M.Sc" userId="09574fc9-7f2a-46d4-a3fa-f039d963485c" providerId="ADAL" clId="{82E00526-1512-4DD3-9591-DD3B06D25906}" dt="2020-11-01T13:25:41.235" v="201"/>
          <ac:picMkLst>
            <pc:docMk/>
            <pc:sldMk cId="0" sldId="407"/>
            <ac:picMk id="10" creationId="{17B5BE0B-BEAC-463C-8E45-E76164C45D26}"/>
          </ac:picMkLst>
        </pc:picChg>
        <pc:picChg chg="mod">
          <ac:chgData name="Prof. Dr.Ir. Arif Djunaidy, M.Sc" userId="09574fc9-7f2a-46d4-a3fa-f039d963485c" providerId="ADAL" clId="{82E00526-1512-4DD3-9591-DD3B06D25906}" dt="2020-11-01T13:25:52.297" v="204" actId="1076"/>
          <ac:picMkLst>
            <pc:docMk/>
            <pc:sldMk cId="0" sldId="407"/>
            <ac:picMk id="61444" creationId="{AA3C9F7A-FC61-4436-83F5-E08823C45469}"/>
          </ac:picMkLst>
        </pc:picChg>
        <pc:picChg chg="mod">
          <ac:chgData name="Prof. Dr.Ir. Arif Djunaidy, M.Sc" userId="09574fc9-7f2a-46d4-a3fa-f039d963485c" providerId="ADAL" clId="{82E00526-1512-4DD3-9591-DD3B06D25906}" dt="2020-11-01T13:25:57.270" v="205" actId="1076"/>
          <ac:picMkLst>
            <pc:docMk/>
            <pc:sldMk cId="0" sldId="407"/>
            <ac:picMk id="61445" creationId="{7DBE6756-6D1A-4662-BB05-93B9F25A4E7B}"/>
          </ac:picMkLst>
        </pc:picChg>
      </pc:sldChg>
      <pc:sldChg chg="addSp delSp modSp mod">
        <pc:chgData name="Prof. Dr.Ir. Arif Djunaidy, M.Sc" userId="09574fc9-7f2a-46d4-a3fa-f039d963485c" providerId="ADAL" clId="{82E00526-1512-4DD3-9591-DD3B06D25906}" dt="2020-11-01T13:31:26.259" v="208" actId="1076"/>
        <pc:sldMkLst>
          <pc:docMk/>
          <pc:sldMk cId="0" sldId="408"/>
        </pc:sldMkLst>
        <pc:spChg chg="mod">
          <ac:chgData name="Prof. Dr.Ir. Arif Djunaidy, M.Sc" userId="09574fc9-7f2a-46d4-a3fa-f039d963485c" providerId="ADAL" clId="{82E00526-1512-4DD3-9591-DD3B06D25906}" dt="2020-11-01T13:31:18.234" v="207"/>
          <ac:spMkLst>
            <pc:docMk/>
            <pc:sldMk cId="0" sldId="408"/>
            <ac:spMk id="7" creationId="{082E4383-25B4-4427-BB67-55140E364C53}"/>
          </ac:spMkLst>
        </pc:spChg>
        <pc:spChg chg="mod">
          <ac:chgData name="Prof. Dr.Ir. Arif Djunaidy, M.Sc" userId="09574fc9-7f2a-46d4-a3fa-f039d963485c" providerId="ADAL" clId="{82E00526-1512-4DD3-9591-DD3B06D25906}" dt="2020-11-01T13:31:18.234" v="207"/>
          <ac:spMkLst>
            <pc:docMk/>
            <pc:sldMk cId="0" sldId="408"/>
            <ac:spMk id="9" creationId="{636864C3-D7FA-4C78-A10C-1D337A4BD695}"/>
          </ac:spMkLst>
        </pc:spChg>
        <pc:spChg chg="mod">
          <ac:chgData name="Prof. Dr.Ir. Arif Djunaidy, M.Sc" userId="09574fc9-7f2a-46d4-a3fa-f039d963485c" providerId="ADAL" clId="{82E00526-1512-4DD3-9591-DD3B06D25906}" dt="2020-11-01T13:31:18.234" v="207"/>
          <ac:spMkLst>
            <pc:docMk/>
            <pc:sldMk cId="0" sldId="408"/>
            <ac:spMk id="11" creationId="{B0484752-B3BB-4E57-A8C5-AD7AAEA78CC1}"/>
          </ac:spMkLst>
        </pc:spChg>
        <pc:spChg chg="mod">
          <ac:chgData name="Prof. Dr.Ir. Arif Djunaidy, M.Sc" userId="09574fc9-7f2a-46d4-a3fa-f039d963485c" providerId="ADAL" clId="{82E00526-1512-4DD3-9591-DD3B06D25906}" dt="2020-11-01T13:31:18.234" v="207"/>
          <ac:spMkLst>
            <pc:docMk/>
            <pc:sldMk cId="0" sldId="408"/>
            <ac:spMk id="12" creationId="{429861BB-2065-4A67-B7CC-F21B975C04B9}"/>
          </ac:spMkLst>
        </pc:spChg>
        <pc:spChg chg="mod">
          <ac:chgData name="Prof. Dr.Ir. Arif Djunaidy, M.Sc" userId="09574fc9-7f2a-46d4-a3fa-f039d963485c" providerId="ADAL" clId="{82E00526-1512-4DD3-9591-DD3B06D25906}" dt="2020-11-01T13:31:18.234" v="207"/>
          <ac:spMkLst>
            <pc:docMk/>
            <pc:sldMk cId="0" sldId="408"/>
            <ac:spMk id="13" creationId="{EBF84E59-DE40-4865-99A9-4E205C2D2726}"/>
          </ac:spMkLst>
        </pc:spChg>
        <pc:spChg chg="del">
          <ac:chgData name="Prof. Dr.Ir. Arif Djunaidy, M.Sc" userId="09574fc9-7f2a-46d4-a3fa-f039d963485c" providerId="ADAL" clId="{82E00526-1512-4DD3-9591-DD3B06D25906}" dt="2020-11-01T13:31:14.978" v="206" actId="478"/>
          <ac:spMkLst>
            <pc:docMk/>
            <pc:sldMk cId="0" sldId="408"/>
            <ac:spMk id="63490" creationId="{E2C58BAB-FD57-4B4A-BEF2-3469936B0114}"/>
          </ac:spMkLst>
        </pc:spChg>
        <pc:grpChg chg="add mod">
          <ac:chgData name="Prof. Dr.Ir. Arif Djunaidy, M.Sc" userId="09574fc9-7f2a-46d4-a3fa-f039d963485c" providerId="ADAL" clId="{82E00526-1512-4DD3-9591-DD3B06D25906}" dt="2020-11-01T13:31:18.234" v="207"/>
          <ac:grpSpMkLst>
            <pc:docMk/>
            <pc:sldMk cId="0" sldId="408"/>
            <ac:grpSpMk id="6" creationId="{6A471E61-919D-4536-94F5-DB77C03011DD}"/>
          </ac:grpSpMkLst>
        </pc:grpChg>
        <pc:grpChg chg="mod">
          <ac:chgData name="Prof. Dr.Ir. Arif Djunaidy, M.Sc" userId="09574fc9-7f2a-46d4-a3fa-f039d963485c" providerId="ADAL" clId="{82E00526-1512-4DD3-9591-DD3B06D25906}" dt="2020-11-01T13:31:18.234" v="207"/>
          <ac:grpSpMkLst>
            <pc:docMk/>
            <pc:sldMk cId="0" sldId="408"/>
            <ac:grpSpMk id="8" creationId="{A648814C-C883-448A-86BB-87C96ADADB55}"/>
          </ac:grpSpMkLst>
        </pc:grpChg>
        <pc:picChg chg="mod">
          <ac:chgData name="Prof. Dr.Ir. Arif Djunaidy, M.Sc" userId="09574fc9-7f2a-46d4-a3fa-f039d963485c" providerId="ADAL" clId="{82E00526-1512-4DD3-9591-DD3B06D25906}" dt="2020-11-01T13:31:18.234" v="207"/>
          <ac:picMkLst>
            <pc:docMk/>
            <pc:sldMk cId="0" sldId="408"/>
            <ac:picMk id="10" creationId="{6D7AB019-A004-4B77-B8BA-C3AD2267C941}"/>
          </ac:picMkLst>
        </pc:picChg>
        <pc:picChg chg="mod">
          <ac:chgData name="Prof. Dr.Ir. Arif Djunaidy, M.Sc" userId="09574fc9-7f2a-46d4-a3fa-f039d963485c" providerId="ADAL" clId="{82E00526-1512-4DD3-9591-DD3B06D25906}" dt="2020-11-01T13:31:26.259" v="208" actId="1076"/>
          <ac:picMkLst>
            <pc:docMk/>
            <pc:sldMk cId="0" sldId="408"/>
            <ac:picMk id="63491" creationId="{C31E51A4-AD34-4969-A81D-01392F3CC1F4}"/>
          </ac:picMkLst>
        </pc:picChg>
      </pc:sldChg>
      <pc:sldChg chg="delSp del mod">
        <pc:chgData name="Prof. Dr.Ir. Arif Djunaidy, M.Sc" userId="09574fc9-7f2a-46d4-a3fa-f039d963485c" providerId="ADAL" clId="{82E00526-1512-4DD3-9591-DD3B06D25906}" dt="2020-11-01T13:10:37.134" v="107" actId="47"/>
        <pc:sldMkLst>
          <pc:docMk/>
          <pc:sldMk cId="0" sldId="409"/>
        </pc:sldMkLst>
        <pc:spChg chg="del">
          <ac:chgData name="Prof. Dr.Ir. Arif Djunaidy, M.Sc" userId="09574fc9-7f2a-46d4-a3fa-f039d963485c" providerId="ADAL" clId="{82E00526-1512-4DD3-9591-DD3B06D25906}" dt="2020-11-01T13:10:34.379" v="106" actId="478"/>
          <ac:spMkLst>
            <pc:docMk/>
            <pc:sldMk cId="0" sldId="409"/>
            <ac:spMk id="65538" creationId="{95642A76-7510-4DF2-B679-57BDEC8586BF}"/>
          </ac:spMkLst>
        </pc:spChg>
      </pc:sldChg>
      <pc:sldChg chg="del">
        <pc:chgData name="Prof. Dr.Ir. Arif Djunaidy, M.Sc" userId="09574fc9-7f2a-46d4-a3fa-f039d963485c" providerId="ADAL" clId="{82E00526-1512-4DD3-9591-DD3B06D25906}" dt="2020-11-01T11:43:50.624" v="4" actId="47"/>
        <pc:sldMkLst>
          <pc:docMk/>
          <pc:sldMk cId="2998654157" sldId="430"/>
        </pc:sldMkLst>
      </pc:sldChg>
      <pc:sldChg chg="modSp add mod">
        <pc:chgData name="Prof. Dr.Ir. Arif Djunaidy, M.Sc" userId="09574fc9-7f2a-46d4-a3fa-f039d963485c" providerId="ADAL" clId="{82E00526-1512-4DD3-9591-DD3B06D25906}" dt="2020-11-01T11:43:45.069" v="3"/>
        <pc:sldMkLst>
          <pc:docMk/>
          <pc:sldMk cId="1363679415" sldId="431"/>
        </pc:sldMkLst>
        <pc:spChg chg="mod">
          <ac:chgData name="Prof. Dr.Ir. Arif Djunaidy, M.Sc" userId="09574fc9-7f2a-46d4-a3fa-f039d963485c" providerId="ADAL" clId="{82E00526-1512-4DD3-9591-DD3B06D25906}" dt="2020-11-01T11:43:45.069" v="3"/>
          <ac:spMkLst>
            <pc:docMk/>
            <pc:sldMk cId="1363679415" sldId="431"/>
            <ac:spMk id="15367" creationId="{1E294020-F402-CC42-9D63-5EA15A9CFC7A}"/>
          </ac:spMkLst>
        </pc:spChg>
      </pc:sldChg>
    </pc:docChg>
  </pc:docChgLst>
  <pc:docChgLst>
    <pc:chgData name="Arif Djunaidy" userId="09574fc9-7f2a-46d4-a3fa-f039d963485c" providerId="ADAL" clId="{8B3F23C4-A843-44A8-A823-3CB26B82B9D5}"/>
    <pc:docChg chg="modSld">
      <pc:chgData name="Arif Djunaidy" userId="09574fc9-7f2a-46d4-a3fa-f039d963485c" providerId="ADAL" clId="{8B3F23C4-A843-44A8-A823-3CB26B82B9D5}" dt="2022-10-10T15:26:30.601" v="9" actId="20577"/>
      <pc:docMkLst>
        <pc:docMk/>
      </pc:docMkLst>
      <pc:sldChg chg="modSp mod">
        <pc:chgData name="Arif Djunaidy" userId="09574fc9-7f2a-46d4-a3fa-f039d963485c" providerId="ADAL" clId="{8B3F23C4-A843-44A8-A823-3CB26B82B9D5}" dt="2022-10-10T15:26:30.601" v="9" actId="20577"/>
        <pc:sldMkLst>
          <pc:docMk/>
          <pc:sldMk cId="0" sldId="390"/>
        </pc:sldMkLst>
        <pc:spChg chg="mod">
          <ac:chgData name="Arif Djunaidy" userId="09574fc9-7f2a-46d4-a3fa-f039d963485c" providerId="ADAL" clId="{8B3F23C4-A843-44A8-A823-3CB26B82B9D5}" dt="2022-10-10T15:26:30.601" v="9" actId="20577"/>
          <ac:spMkLst>
            <pc:docMk/>
            <pc:sldMk cId="0" sldId="390"/>
            <ac:spMk id="26627" creationId="{B7A5565C-30E8-4C5B-AF06-672E5E8AD790}"/>
          </ac:spMkLst>
        </pc:spChg>
      </pc:sldChg>
    </pc:docChg>
  </pc:docChgLst>
  <pc:docChgLst>
    <pc:chgData name="Prof. Dr.Ir. Arif Djunaidy, M.Sc" userId="09574fc9-7f2a-46d4-a3fa-f039d963485c" providerId="ADAL" clId="{1105F564-E0CA-44CF-A306-DF84783C3103}"/>
    <pc:docChg chg="addSld delSld modSld">
      <pc:chgData name="Prof. Dr.Ir. Arif Djunaidy, M.Sc" userId="09574fc9-7f2a-46d4-a3fa-f039d963485c" providerId="ADAL" clId="{1105F564-E0CA-44CF-A306-DF84783C3103}" dt="2021-10-10T14:35:26.269" v="87" actId="121"/>
      <pc:docMkLst>
        <pc:docMk/>
      </pc:docMkLst>
      <pc:sldChg chg="addSp delSp modSp mod">
        <pc:chgData name="Prof. Dr.Ir. Arif Djunaidy, M.Sc" userId="09574fc9-7f2a-46d4-a3fa-f039d963485c" providerId="ADAL" clId="{1105F564-E0CA-44CF-A306-DF84783C3103}" dt="2021-10-10T14:30:11.730" v="47"/>
        <pc:sldMkLst>
          <pc:docMk/>
          <pc:sldMk cId="1272245832" sldId="382"/>
        </pc:sldMkLst>
        <pc:spChg chg="mod">
          <ac:chgData name="Prof. Dr.Ir. Arif Djunaidy, M.Sc" userId="09574fc9-7f2a-46d4-a3fa-f039d963485c" providerId="ADAL" clId="{1105F564-E0CA-44CF-A306-DF84783C3103}" dt="2021-10-10T14:29:34.098" v="44" actId="1076"/>
          <ac:spMkLst>
            <pc:docMk/>
            <pc:sldMk cId="1272245832" sldId="382"/>
            <ac:spMk id="13" creationId="{106D9AEE-8763-4A71-9965-B90A882E4508}"/>
          </ac:spMkLst>
        </pc:spChg>
        <pc:spChg chg="mod">
          <ac:chgData name="Prof. Dr.Ir. Arif Djunaidy, M.Sc" userId="09574fc9-7f2a-46d4-a3fa-f039d963485c" providerId="ADAL" clId="{1105F564-E0CA-44CF-A306-DF84783C3103}" dt="2021-10-10T14:29:34.098" v="44" actId="1076"/>
          <ac:spMkLst>
            <pc:docMk/>
            <pc:sldMk cId="1272245832" sldId="382"/>
            <ac:spMk id="14" creationId="{340C43B9-B09C-4FCC-BDFA-CF3449418C64}"/>
          </ac:spMkLst>
        </pc:spChg>
        <pc:spChg chg="mod">
          <ac:chgData name="Prof. Dr.Ir. Arif Djunaidy, M.Sc" userId="09574fc9-7f2a-46d4-a3fa-f039d963485c" providerId="ADAL" clId="{1105F564-E0CA-44CF-A306-DF84783C3103}" dt="2021-10-10T14:29:34.098" v="44" actId="1076"/>
          <ac:spMkLst>
            <pc:docMk/>
            <pc:sldMk cId="1272245832" sldId="382"/>
            <ac:spMk id="15" creationId="{51A46817-3749-4201-99BA-B55710FF7F5A}"/>
          </ac:spMkLst>
        </pc:spChg>
        <pc:spChg chg="mod">
          <ac:chgData name="Prof. Dr.Ir. Arif Djunaidy, M.Sc" userId="09574fc9-7f2a-46d4-a3fa-f039d963485c" providerId="ADAL" clId="{1105F564-E0CA-44CF-A306-DF84783C3103}" dt="2021-10-10T14:27:32.671" v="15" actId="368"/>
          <ac:spMkLst>
            <pc:docMk/>
            <pc:sldMk cId="1272245832" sldId="382"/>
            <ac:spMk id="25" creationId="{CDD1EEF4-3E6E-420F-858B-C4208EC42B42}"/>
          </ac:spMkLst>
        </pc:spChg>
        <pc:spChg chg="mod">
          <ac:chgData name="Prof. Dr.Ir. Arif Djunaidy, M.Sc" userId="09574fc9-7f2a-46d4-a3fa-f039d963485c" providerId="ADAL" clId="{1105F564-E0CA-44CF-A306-DF84783C3103}" dt="2021-10-10T14:27:32.671" v="15" actId="368"/>
          <ac:spMkLst>
            <pc:docMk/>
            <pc:sldMk cId="1272245832" sldId="382"/>
            <ac:spMk id="26" creationId="{DE01672A-4C18-40DD-B544-3A4F7E585E41}"/>
          </ac:spMkLst>
        </pc:spChg>
        <pc:spChg chg="mod">
          <ac:chgData name="Prof. Dr.Ir. Arif Djunaidy, M.Sc" userId="09574fc9-7f2a-46d4-a3fa-f039d963485c" providerId="ADAL" clId="{1105F564-E0CA-44CF-A306-DF84783C3103}" dt="2021-10-10T14:27:32.671" v="15" actId="368"/>
          <ac:spMkLst>
            <pc:docMk/>
            <pc:sldMk cId="1272245832" sldId="382"/>
            <ac:spMk id="27" creationId="{D9DC06DC-3995-4A0F-A252-8A70EF9446F7}"/>
          </ac:spMkLst>
        </pc:spChg>
        <pc:spChg chg="mod">
          <ac:chgData name="Prof. Dr.Ir. Arif Djunaidy, M.Sc" userId="09574fc9-7f2a-46d4-a3fa-f039d963485c" providerId="ADAL" clId="{1105F564-E0CA-44CF-A306-DF84783C3103}" dt="2021-10-10T14:30:11.730" v="47"/>
          <ac:spMkLst>
            <pc:docMk/>
            <pc:sldMk cId="1272245832" sldId="382"/>
            <ac:spMk id="30" creationId="{72562D0C-244F-493F-8783-EB38D2F78863}"/>
          </ac:spMkLst>
        </pc:spChg>
        <pc:spChg chg="mod">
          <ac:chgData name="Prof. Dr.Ir. Arif Djunaidy, M.Sc" userId="09574fc9-7f2a-46d4-a3fa-f039d963485c" providerId="ADAL" clId="{1105F564-E0CA-44CF-A306-DF84783C3103}" dt="2021-10-10T14:30:11.730" v="47"/>
          <ac:spMkLst>
            <pc:docMk/>
            <pc:sldMk cId="1272245832" sldId="382"/>
            <ac:spMk id="31" creationId="{01F4F9CE-4E01-4942-8B77-7B4516402136}"/>
          </ac:spMkLst>
        </pc:spChg>
        <pc:spChg chg="mod">
          <ac:chgData name="Prof. Dr.Ir. Arif Djunaidy, M.Sc" userId="09574fc9-7f2a-46d4-a3fa-f039d963485c" providerId="ADAL" clId="{1105F564-E0CA-44CF-A306-DF84783C3103}" dt="2021-10-10T14:30:11.730" v="47"/>
          <ac:spMkLst>
            <pc:docMk/>
            <pc:sldMk cId="1272245832" sldId="382"/>
            <ac:spMk id="32" creationId="{F82E8262-AFA1-4864-B634-9EF595B01DC9}"/>
          </ac:spMkLst>
        </pc:spChg>
        <pc:grpChg chg="del">
          <ac:chgData name="Prof. Dr.Ir. Arif Djunaidy, M.Sc" userId="09574fc9-7f2a-46d4-a3fa-f039d963485c" providerId="ADAL" clId="{1105F564-E0CA-44CF-A306-DF84783C3103}" dt="2021-10-10T14:26:24.864" v="5" actId="478"/>
          <ac:grpSpMkLst>
            <pc:docMk/>
            <pc:sldMk cId="1272245832" sldId="382"/>
            <ac:grpSpMk id="3" creationId="{FA9AA35E-98F3-46D3-94EA-C3758304C7AF}"/>
          </ac:grpSpMkLst>
        </pc:grpChg>
        <pc:grpChg chg="add del mod">
          <ac:chgData name="Prof. Dr.Ir. Arif Djunaidy, M.Sc" userId="09574fc9-7f2a-46d4-a3fa-f039d963485c" providerId="ADAL" clId="{1105F564-E0CA-44CF-A306-DF84783C3103}" dt="2021-10-10T14:30:10.466" v="46" actId="478"/>
          <ac:grpSpMkLst>
            <pc:docMk/>
            <pc:sldMk cId="1272245832" sldId="382"/>
            <ac:grpSpMk id="11" creationId="{99B7BD52-BCFA-4C6A-8DE3-C68067353ACC}"/>
          </ac:grpSpMkLst>
        </pc:grpChg>
        <pc:grpChg chg="add del mod">
          <ac:chgData name="Prof. Dr.Ir. Arif Djunaidy, M.Sc" userId="09574fc9-7f2a-46d4-a3fa-f039d963485c" providerId="ADAL" clId="{1105F564-E0CA-44CF-A306-DF84783C3103}" dt="2021-10-10T14:27:33.451" v="16"/>
          <ac:grpSpMkLst>
            <pc:docMk/>
            <pc:sldMk cId="1272245832" sldId="382"/>
            <ac:grpSpMk id="16" creationId="{6C3AFCC2-6DAD-4295-895D-AF57FC3B9E87}"/>
          </ac:grpSpMkLst>
        </pc:grpChg>
        <pc:grpChg chg="add mod">
          <ac:chgData name="Prof. Dr.Ir. Arif Djunaidy, M.Sc" userId="09574fc9-7f2a-46d4-a3fa-f039d963485c" providerId="ADAL" clId="{1105F564-E0CA-44CF-A306-DF84783C3103}" dt="2021-10-10T14:30:11.730" v="47"/>
          <ac:grpSpMkLst>
            <pc:docMk/>
            <pc:sldMk cId="1272245832" sldId="382"/>
            <ac:grpSpMk id="28" creationId="{95FDB605-0F2D-49F9-8167-DFD46E73CADC}"/>
          </ac:grpSpMkLst>
        </pc:grpChg>
        <pc:picChg chg="mod">
          <ac:chgData name="Prof. Dr.Ir. Arif Djunaidy, M.Sc" userId="09574fc9-7f2a-46d4-a3fa-f039d963485c" providerId="ADAL" clId="{1105F564-E0CA-44CF-A306-DF84783C3103}" dt="2021-10-10T14:29:34.098" v="44" actId="1076"/>
          <ac:picMkLst>
            <pc:docMk/>
            <pc:sldMk cId="1272245832" sldId="382"/>
            <ac:picMk id="12" creationId="{661461E2-BCE3-4D28-B13E-137115354CA8}"/>
          </ac:picMkLst>
        </pc:picChg>
        <pc:picChg chg="mod">
          <ac:chgData name="Prof. Dr.Ir. Arif Djunaidy, M.Sc" userId="09574fc9-7f2a-46d4-a3fa-f039d963485c" providerId="ADAL" clId="{1105F564-E0CA-44CF-A306-DF84783C3103}" dt="2021-10-10T14:27:32.671" v="15" actId="368"/>
          <ac:picMkLst>
            <pc:docMk/>
            <pc:sldMk cId="1272245832" sldId="382"/>
            <ac:picMk id="18" creationId="{8BFB57CF-FA0A-4E2F-899E-B9EADC39456F}"/>
          </ac:picMkLst>
        </pc:picChg>
        <pc:picChg chg="mod">
          <ac:chgData name="Prof. Dr.Ir. Arif Djunaidy, M.Sc" userId="09574fc9-7f2a-46d4-a3fa-f039d963485c" providerId="ADAL" clId="{1105F564-E0CA-44CF-A306-DF84783C3103}" dt="2021-10-10T14:30:11.730" v="47"/>
          <ac:picMkLst>
            <pc:docMk/>
            <pc:sldMk cId="1272245832" sldId="382"/>
            <ac:picMk id="29" creationId="{C0CCFDD0-07ED-4D42-B298-A6A9FDA9F9A9}"/>
          </ac:picMkLst>
        </pc:picChg>
      </pc:sldChg>
      <pc:sldChg chg="addSp delSp modSp">
        <pc:chgData name="Prof. Dr.Ir. Arif Djunaidy, M.Sc" userId="09574fc9-7f2a-46d4-a3fa-f039d963485c" providerId="ADAL" clId="{1105F564-E0CA-44CF-A306-DF84783C3103}" dt="2021-10-10T14:29:25.015" v="43" actId="1076"/>
        <pc:sldMkLst>
          <pc:docMk/>
          <pc:sldMk cId="0" sldId="385"/>
        </pc:sldMkLst>
        <pc:spChg chg="mod">
          <ac:chgData name="Prof. Dr.Ir. Arif Djunaidy, M.Sc" userId="09574fc9-7f2a-46d4-a3fa-f039d963485c" providerId="ADAL" clId="{1105F564-E0CA-44CF-A306-DF84783C3103}" dt="2021-10-10T14:29:25.015" v="43" actId="1076"/>
          <ac:spMkLst>
            <pc:docMk/>
            <pc:sldMk cId="0" sldId="385"/>
            <ac:spMk id="13" creationId="{2E69C807-A518-4242-8DDB-E1BF6145AB01}"/>
          </ac:spMkLst>
        </pc:spChg>
        <pc:spChg chg="mod">
          <ac:chgData name="Prof. Dr.Ir. Arif Djunaidy, M.Sc" userId="09574fc9-7f2a-46d4-a3fa-f039d963485c" providerId="ADAL" clId="{1105F564-E0CA-44CF-A306-DF84783C3103}" dt="2021-10-10T14:29:25.015" v="43" actId="1076"/>
          <ac:spMkLst>
            <pc:docMk/>
            <pc:sldMk cId="0" sldId="385"/>
            <ac:spMk id="14" creationId="{3F8ACBBA-63C1-4EC2-AF7A-3406ACE6B604}"/>
          </ac:spMkLst>
        </pc:spChg>
        <pc:spChg chg="mod">
          <ac:chgData name="Prof. Dr.Ir. Arif Djunaidy, M.Sc" userId="09574fc9-7f2a-46d4-a3fa-f039d963485c" providerId="ADAL" clId="{1105F564-E0CA-44CF-A306-DF84783C3103}" dt="2021-10-10T14:29:25.015" v="43" actId="1076"/>
          <ac:spMkLst>
            <pc:docMk/>
            <pc:sldMk cId="0" sldId="385"/>
            <ac:spMk id="15" creationId="{2F81DCF8-536C-40E6-9E1E-EAB6D5AB7B35}"/>
          </ac:spMkLst>
        </pc:spChg>
        <pc:grpChg chg="add mod">
          <ac:chgData name="Prof. Dr.Ir. Arif Djunaidy, M.Sc" userId="09574fc9-7f2a-46d4-a3fa-f039d963485c" providerId="ADAL" clId="{1105F564-E0CA-44CF-A306-DF84783C3103}" dt="2021-10-10T14:29:25.015" v="43" actId="1076"/>
          <ac:grpSpMkLst>
            <pc:docMk/>
            <pc:sldMk cId="0" sldId="385"/>
            <ac:grpSpMk id="11" creationId="{7564B425-76C0-4CA4-9922-4FE45DF4562F}"/>
          </ac:grpSpMkLst>
        </pc:grpChg>
        <pc:grpChg chg="del">
          <ac:chgData name="Prof. Dr.Ir. Arif Djunaidy, M.Sc" userId="09574fc9-7f2a-46d4-a3fa-f039d963485c" providerId="ADAL" clId="{1105F564-E0CA-44CF-A306-DF84783C3103}" dt="2021-10-10T14:26:27.381" v="6" actId="478"/>
          <ac:grpSpMkLst>
            <pc:docMk/>
            <pc:sldMk cId="0" sldId="385"/>
            <ac:grpSpMk id="28" creationId="{28499480-912E-4DFD-9BA5-F9D4EE7F8516}"/>
          </ac:grpSpMkLst>
        </pc:grpChg>
        <pc:picChg chg="mod">
          <ac:chgData name="Prof. Dr.Ir. Arif Djunaidy, M.Sc" userId="09574fc9-7f2a-46d4-a3fa-f039d963485c" providerId="ADAL" clId="{1105F564-E0CA-44CF-A306-DF84783C3103}" dt="2021-10-10T14:29:25.015" v="43" actId="1076"/>
          <ac:picMkLst>
            <pc:docMk/>
            <pc:sldMk cId="0" sldId="385"/>
            <ac:picMk id="12" creationId="{A1F7D004-4313-46E8-837E-BC2B92BF438D}"/>
          </ac:picMkLst>
        </pc:picChg>
      </pc:sldChg>
      <pc:sldChg chg="addSp delSp modSp">
        <pc:chgData name="Prof. Dr.Ir. Arif Djunaidy, M.Sc" userId="09574fc9-7f2a-46d4-a3fa-f039d963485c" providerId="ADAL" clId="{1105F564-E0CA-44CF-A306-DF84783C3103}" dt="2021-10-10T14:29:55.782" v="45"/>
        <pc:sldMkLst>
          <pc:docMk/>
          <pc:sldMk cId="0" sldId="386"/>
        </pc:sldMkLst>
        <pc:spChg chg="mod">
          <ac:chgData name="Prof. Dr.Ir. Arif Djunaidy, M.Sc" userId="09574fc9-7f2a-46d4-a3fa-f039d963485c" providerId="ADAL" clId="{1105F564-E0CA-44CF-A306-DF84783C3103}" dt="2021-10-10T14:29:55.782" v="45"/>
          <ac:spMkLst>
            <pc:docMk/>
            <pc:sldMk cId="0" sldId="386"/>
            <ac:spMk id="13" creationId="{93FD00E4-4209-4D2D-95D8-AB6015FB8B43}"/>
          </ac:spMkLst>
        </pc:spChg>
        <pc:spChg chg="mod">
          <ac:chgData name="Prof. Dr.Ir. Arif Djunaidy, M.Sc" userId="09574fc9-7f2a-46d4-a3fa-f039d963485c" providerId="ADAL" clId="{1105F564-E0CA-44CF-A306-DF84783C3103}" dt="2021-10-10T14:29:55.782" v="45"/>
          <ac:spMkLst>
            <pc:docMk/>
            <pc:sldMk cId="0" sldId="386"/>
            <ac:spMk id="14" creationId="{CE4E0222-DB1A-4511-8641-14937FFDC223}"/>
          </ac:spMkLst>
        </pc:spChg>
        <pc:spChg chg="mod">
          <ac:chgData name="Prof. Dr.Ir. Arif Djunaidy, M.Sc" userId="09574fc9-7f2a-46d4-a3fa-f039d963485c" providerId="ADAL" clId="{1105F564-E0CA-44CF-A306-DF84783C3103}" dt="2021-10-10T14:29:55.782" v="45"/>
          <ac:spMkLst>
            <pc:docMk/>
            <pc:sldMk cId="0" sldId="386"/>
            <ac:spMk id="15" creationId="{04A99BCF-FC8C-4DBC-94E2-465376E2FB21}"/>
          </ac:spMkLst>
        </pc:spChg>
        <pc:grpChg chg="add mod">
          <ac:chgData name="Prof. Dr.Ir. Arif Djunaidy, M.Sc" userId="09574fc9-7f2a-46d4-a3fa-f039d963485c" providerId="ADAL" clId="{1105F564-E0CA-44CF-A306-DF84783C3103}" dt="2021-10-10T14:29:55.782" v="45"/>
          <ac:grpSpMkLst>
            <pc:docMk/>
            <pc:sldMk cId="0" sldId="386"/>
            <ac:grpSpMk id="11" creationId="{1BB06DD9-B253-4C11-A893-C39E49F77D98}"/>
          </ac:grpSpMkLst>
        </pc:grpChg>
        <pc:grpChg chg="del">
          <ac:chgData name="Prof. Dr.Ir. Arif Djunaidy, M.Sc" userId="09574fc9-7f2a-46d4-a3fa-f039d963485c" providerId="ADAL" clId="{1105F564-E0CA-44CF-A306-DF84783C3103}" dt="2021-10-10T14:26:29.764" v="7" actId="478"/>
          <ac:grpSpMkLst>
            <pc:docMk/>
            <pc:sldMk cId="0" sldId="386"/>
            <ac:grpSpMk id="27" creationId="{AF01993E-90AE-4C9D-9E64-156137BF09ED}"/>
          </ac:grpSpMkLst>
        </pc:grpChg>
        <pc:picChg chg="mod">
          <ac:chgData name="Prof. Dr.Ir. Arif Djunaidy, M.Sc" userId="09574fc9-7f2a-46d4-a3fa-f039d963485c" providerId="ADAL" clId="{1105F564-E0CA-44CF-A306-DF84783C3103}" dt="2021-10-10T14:29:55.782" v="45"/>
          <ac:picMkLst>
            <pc:docMk/>
            <pc:sldMk cId="0" sldId="386"/>
            <ac:picMk id="12" creationId="{0D2F1E70-DDA3-4AFD-968C-439E57A07A1F}"/>
          </ac:picMkLst>
        </pc:picChg>
      </pc:sldChg>
      <pc:sldChg chg="addSp delSp modSp">
        <pc:chgData name="Prof. Dr.Ir. Arif Djunaidy, M.Sc" userId="09574fc9-7f2a-46d4-a3fa-f039d963485c" providerId="ADAL" clId="{1105F564-E0CA-44CF-A306-DF84783C3103}" dt="2021-10-10T14:30:16.481" v="48"/>
        <pc:sldMkLst>
          <pc:docMk/>
          <pc:sldMk cId="0" sldId="387"/>
        </pc:sldMkLst>
        <pc:spChg chg="mod">
          <ac:chgData name="Prof. Dr.Ir. Arif Djunaidy, M.Sc" userId="09574fc9-7f2a-46d4-a3fa-f039d963485c" providerId="ADAL" clId="{1105F564-E0CA-44CF-A306-DF84783C3103}" dt="2021-10-10T14:30:16.481" v="48"/>
          <ac:spMkLst>
            <pc:docMk/>
            <pc:sldMk cId="0" sldId="387"/>
            <ac:spMk id="13" creationId="{42F44226-5667-4B5F-903E-8E790371FBA3}"/>
          </ac:spMkLst>
        </pc:spChg>
        <pc:spChg chg="mod">
          <ac:chgData name="Prof. Dr.Ir. Arif Djunaidy, M.Sc" userId="09574fc9-7f2a-46d4-a3fa-f039d963485c" providerId="ADAL" clId="{1105F564-E0CA-44CF-A306-DF84783C3103}" dt="2021-10-10T14:30:16.481" v="48"/>
          <ac:spMkLst>
            <pc:docMk/>
            <pc:sldMk cId="0" sldId="387"/>
            <ac:spMk id="14" creationId="{E3992320-43BA-4B39-A908-35A3834ABB5C}"/>
          </ac:spMkLst>
        </pc:spChg>
        <pc:spChg chg="mod">
          <ac:chgData name="Prof. Dr.Ir. Arif Djunaidy, M.Sc" userId="09574fc9-7f2a-46d4-a3fa-f039d963485c" providerId="ADAL" clId="{1105F564-E0CA-44CF-A306-DF84783C3103}" dt="2021-10-10T14:30:16.481" v="48"/>
          <ac:spMkLst>
            <pc:docMk/>
            <pc:sldMk cId="0" sldId="387"/>
            <ac:spMk id="15" creationId="{FBD8D2DA-44BD-4E89-BD30-91A22BAB2897}"/>
          </ac:spMkLst>
        </pc:spChg>
        <pc:grpChg chg="add mod">
          <ac:chgData name="Prof. Dr.Ir. Arif Djunaidy, M.Sc" userId="09574fc9-7f2a-46d4-a3fa-f039d963485c" providerId="ADAL" clId="{1105F564-E0CA-44CF-A306-DF84783C3103}" dt="2021-10-10T14:30:16.481" v="48"/>
          <ac:grpSpMkLst>
            <pc:docMk/>
            <pc:sldMk cId="0" sldId="387"/>
            <ac:grpSpMk id="11" creationId="{7FD5C45F-39DF-420D-A028-804B56A75CB7}"/>
          </ac:grpSpMkLst>
        </pc:grpChg>
        <pc:grpChg chg="del">
          <ac:chgData name="Prof. Dr.Ir. Arif Djunaidy, M.Sc" userId="09574fc9-7f2a-46d4-a3fa-f039d963485c" providerId="ADAL" clId="{1105F564-E0CA-44CF-A306-DF84783C3103}" dt="2021-10-10T14:26:32.292" v="8" actId="478"/>
          <ac:grpSpMkLst>
            <pc:docMk/>
            <pc:sldMk cId="0" sldId="387"/>
            <ac:grpSpMk id="27" creationId="{EFABD372-F3F1-4C18-9077-3D7F8EFA4585}"/>
          </ac:grpSpMkLst>
        </pc:grpChg>
        <pc:picChg chg="mod">
          <ac:chgData name="Prof. Dr.Ir. Arif Djunaidy, M.Sc" userId="09574fc9-7f2a-46d4-a3fa-f039d963485c" providerId="ADAL" clId="{1105F564-E0CA-44CF-A306-DF84783C3103}" dt="2021-10-10T14:30:16.481" v="48"/>
          <ac:picMkLst>
            <pc:docMk/>
            <pc:sldMk cId="0" sldId="387"/>
            <ac:picMk id="12" creationId="{7A617DFF-3E08-48F0-AAE9-7B9FE1272E21}"/>
          </ac:picMkLst>
        </pc:picChg>
      </pc:sldChg>
      <pc:sldChg chg="addSp delSp modSp">
        <pc:chgData name="Prof. Dr.Ir. Arif Djunaidy, M.Sc" userId="09574fc9-7f2a-46d4-a3fa-f039d963485c" providerId="ADAL" clId="{1105F564-E0CA-44CF-A306-DF84783C3103}" dt="2021-10-10T14:30:18.579" v="49"/>
        <pc:sldMkLst>
          <pc:docMk/>
          <pc:sldMk cId="0" sldId="388"/>
        </pc:sldMkLst>
        <pc:spChg chg="mod">
          <ac:chgData name="Prof. Dr.Ir. Arif Djunaidy, M.Sc" userId="09574fc9-7f2a-46d4-a3fa-f039d963485c" providerId="ADAL" clId="{1105F564-E0CA-44CF-A306-DF84783C3103}" dt="2021-10-10T14:30:18.579" v="49"/>
          <ac:spMkLst>
            <pc:docMk/>
            <pc:sldMk cId="0" sldId="388"/>
            <ac:spMk id="13" creationId="{300DAD34-BC25-402B-8F22-13C7287461B5}"/>
          </ac:spMkLst>
        </pc:spChg>
        <pc:spChg chg="mod">
          <ac:chgData name="Prof. Dr.Ir. Arif Djunaidy, M.Sc" userId="09574fc9-7f2a-46d4-a3fa-f039d963485c" providerId="ADAL" clId="{1105F564-E0CA-44CF-A306-DF84783C3103}" dt="2021-10-10T14:30:18.579" v="49"/>
          <ac:spMkLst>
            <pc:docMk/>
            <pc:sldMk cId="0" sldId="388"/>
            <ac:spMk id="14" creationId="{117E9B60-135F-42B5-BCA2-2FDF28E2509F}"/>
          </ac:spMkLst>
        </pc:spChg>
        <pc:spChg chg="mod">
          <ac:chgData name="Prof. Dr.Ir. Arif Djunaidy, M.Sc" userId="09574fc9-7f2a-46d4-a3fa-f039d963485c" providerId="ADAL" clId="{1105F564-E0CA-44CF-A306-DF84783C3103}" dt="2021-10-10T14:30:18.579" v="49"/>
          <ac:spMkLst>
            <pc:docMk/>
            <pc:sldMk cId="0" sldId="388"/>
            <ac:spMk id="15" creationId="{94C0E1F4-1A3E-4181-A0AA-5537C37C64DE}"/>
          </ac:spMkLst>
        </pc:spChg>
        <pc:grpChg chg="add mod">
          <ac:chgData name="Prof. Dr.Ir. Arif Djunaidy, M.Sc" userId="09574fc9-7f2a-46d4-a3fa-f039d963485c" providerId="ADAL" clId="{1105F564-E0CA-44CF-A306-DF84783C3103}" dt="2021-10-10T14:30:18.579" v="49"/>
          <ac:grpSpMkLst>
            <pc:docMk/>
            <pc:sldMk cId="0" sldId="388"/>
            <ac:grpSpMk id="11" creationId="{BE6A734F-ACDD-48AF-9805-7892283A3BA8}"/>
          </ac:grpSpMkLst>
        </pc:grpChg>
        <pc:grpChg chg="del">
          <ac:chgData name="Prof. Dr.Ir. Arif Djunaidy, M.Sc" userId="09574fc9-7f2a-46d4-a3fa-f039d963485c" providerId="ADAL" clId="{1105F564-E0CA-44CF-A306-DF84783C3103}" dt="2021-10-10T14:26:34.993" v="9" actId="478"/>
          <ac:grpSpMkLst>
            <pc:docMk/>
            <pc:sldMk cId="0" sldId="388"/>
            <ac:grpSpMk id="28" creationId="{3266E54C-CC68-4DB5-8D64-FA6B466F33E2}"/>
          </ac:grpSpMkLst>
        </pc:grpChg>
        <pc:picChg chg="mod">
          <ac:chgData name="Prof. Dr.Ir. Arif Djunaidy, M.Sc" userId="09574fc9-7f2a-46d4-a3fa-f039d963485c" providerId="ADAL" clId="{1105F564-E0CA-44CF-A306-DF84783C3103}" dt="2021-10-10T14:30:18.579" v="49"/>
          <ac:picMkLst>
            <pc:docMk/>
            <pc:sldMk cId="0" sldId="388"/>
            <ac:picMk id="12" creationId="{5FDCD484-95D6-46F6-8D9A-AE6AA477B449}"/>
          </ac:picMkLst>
        </pc:picChg>
      </pc:sldChg>
      <pc:sldChg chg="addSp delSp modSp">
        <pc:chgData name="Prof. Dr.Ir. Arif Djunaidy, M.Sc" userId="09574fc9-7f2a-46d4-a3fa-f039d963485c" providerId="ADAL" clId="{1105F564-E0CA-44CF-A306-DF84783C3103}" dt="2021-10-10T14:30:20.912" v="50"/>
        <pc:sldMkLst>
          <pc:docMk/>
          <pc:sldMk cId="0" sldId="389"/>
        </pc:sldMkLst>
        <pc:spChg chg="mod">
          <ac:chgData name="Prof. Dr.Ir. Arif Djunaidy, M.Sc" userId="09574fc9-7f2a-46d4-a3fa-f039d963485c" providerId="ADAL" clId="{1105F564-E0CA-44CF-A306-DF84783C3103}" dt="2021-10-10T14:30:20.912" v="50"/>
          <ac:spMkLst>
            <pc:docMk/>
            <pc:sldMk cId="0" sldId="389"/>
            <ac:spMk id="13" creationId="{A9044460-B411-452D-8E30-621C45D48A97}"/>
          </ac:spMkLst>
        </pc:spChg>
        <pc:spChg chg="mod">
          <ac:chgData name="Prof. Dr.Ir. Arif Djunaidy, M.Sc" userId="09574fc9-7f2a-46d4-a3fa-f039d963485c" providerId="ADAL" clId="{1105F564-E0CA-44CF-A306-DF84783C3103}" dt="2021-10-10T14:30:20.912" v="50"/>
          <ac:spMkLst>
            <pc:docMk/>
            <pc:sldMk cId="0" sldId="389"/>
            <ac:spMk id="14" creationId="{376402F4-AF3F-4923-B813-BE714B810FEF}"/>
          </ac:spMkLst>
        </pc:spChg>
        <pc:spChg chg="mod">
          <ac:chgData name="Prof. Dr.Ir. Arif Djunaidy, M.Sc" userId="09574fc9-7f2a-46d4-a3fa-f039d963485c" providerId="ADAL" clId="{1105F564-E0CA-44CF-A306-DF84783C3103}" dt="2021-10-10T14:30:20.912" v="50"/>
          <ac:spMkLst>
            <pc:docMk/>
            <pc:sldMk cId="0" sldId="389"/>
            <ac:spMk id="15" creationId="{81422A47-7563-4B29-8DA5-4E582CBB068B}"/>
          </ac:spMkLst>
        </pc:spChg>
        <pc:grpChg chg="add mod">
          <ac:chgData name="Prof. Dr.Ir. Arif Djunaidy, M.Sc" userId="09574fc9-7f2a-46d4-a3fa-f039d963485c" providerId="ADAL" clId="{1105F564-E0CA-44CF-A306-DF84783C3103}" dt="2021-10-10T14:30:20.912" v="50"/>
          <ac:grpSpMkLst>
            <pc:docMk/>
            <pc:sldMk cId="0" sldId="389"/>
            <ac:grpSpMk id="11" creationId="{6F7CA822-406D-4996-9BAB-098AEB888FE3}"/>
          </ac:grpSpMkLst>
        </pc:grpChg>
        <pc:grpChg chg="del">
          <ac:chgData name="Prof. Dr.Ir. Arif Djunaidy, M.Sc" userId="09574fc9-7f2a-46d4-a3fa-f039d963485c" providerId="ADAL" clId="{1105F564-E0CA-44CF-A306-DF84783C3103}" dt="2021-10-10T14:26:41.848" v="10" actId="478"/>
          <ac:grpSpMkLst>
            <pc:docMk/>
            <pc:sldMk cId="0" sldId="389"/>
            <ac:grpSpMk id="27" creationId="{98A41D46-1900-4FA2-AB5A-0FD875707F74}"/>
          </ac:grpSpMkLst>
        </pc:grpChg>
        <pc:picChg chg="mod">
          <ac:chgData name="Prof. Dr.Ir. Arif Djunaidy, M.Sc" userId="09574fc9-7f2a-46d4-a3fa-f039d963485c" providerId="ADAL" clId="{1105F564-E0CA-44CF-A306-DF84783C3103}" dt="2021-10-10T14:30:20.912" v="50"/>
          <ac:picMkLst>
            <pc:docMk/>
            <pc:sldMk cId="0" sldId="389"/>
            <ac:picMk id="12" creationId="{BB4FD2F6-5615-492A-AFA3-952B9F03C1F7}"/>
          </ac:picMkLst>
        </pc:picChg>
      </pc:sldChg>
      <pc:sldChg chg="addSp delSp modSp">
        <pc:chgData name="Prof. Dr.Ir. Arif Djunaidy, M.Sc" userId="09574fc9-7f2a-46d4-a3fa-f039d963485c" providerId="ADAL" clId="{1105F564-E0CA-44CF-A306-DF84783C3103}" dt="2021-10-10T14:30:23.597" v="51"/>
        <pc:sldMkLst>
          <pc:docMk/>
          <pc:sldMk cId="0" sldId="390"/>
        </pc:sldMkLst>
        <pc:spChg chg="mod">
          <ac:chgData name="Prof. Dr.Ir. Arif Djunaidy, M.Sc" userId="09574fc9-7f2a-46d4-a3fa-f039d963485c" providerId="ADAL" clId="{1105F564-E0CA-44CF-A306-DF84783C3103}" dt="2021-10-10T14:30:23.597" v="51"/>
          <ac:spMkLst>
            <pc:docMk/>
            <pc:sldMk cId="0" sldId="390"/>
            <ac:spMk id="13" creationId="{0B4281E7-F8CF-4B7A-B855-41D2BB098CFC}"/>
          </ac:spMkLst>
        </pc:spChg>
        <pc:spChg chg="mod">
          <ac:chgData name="Prof. Dr.Ir. Arif Djunaidy, M.Sc" userId="09574fc9-7f2a-46d4-a3fa-f039d963485c" providerId="ADAL" clId="{1105F564-E0CA-44CF-A306-DF84783C3103}" dt="2021-10-10T14:30:23.597" v="51"/>
          <ac:spMkLst>
            <pc:docMk/>
            <pc:sldMk cId="0" sldId="390"/>
            <ac:spMk id="14" creationId="{F62BD73B-34EA-495F-BDD1-5114A4A6FE88}"/>
          </ac:spMkLst>
        </pc:spChg>
        <pc:spChg chg="mod">
          <ac:chgData name="Prof. Dr.Ir. Arif Djunaidy, M.Sc" userId="09574fc9-7f2a-46d4-a3fa-f039d963485c" providerId="ADAL" clId="{1105F564-E0CA-44CF-A306-DF84783C3103}" dt="2021-10-10T14:30:23.597" v="51"/>
          <ac:spMkLst>
            <pc:docMk/>
            <pc:sldMk cId="0" sldId="390"/>
            <ac:spMk id="15" creationId="{68335AA9-7F6C-4696-BE68-24F3926CAE17}"/>
          </ac:spMkLst>
        </pc:spChg>
        <pc:grpChg chg="add mod">
          <ac:chgData name="Prof. Dr.Ir. Arif Djunaidy, M.Sc" userId="09574fc9-7f2a-46d4-a3fa-f039d963485c" providerId="ADAL" clId="{1105F564-E0CA-44CF-A306-DF84783C3103}" dt="2021-10-10T14:30:23.597" v="51"/>
          <ac:grpSpMkLst>
            <pc:docMk/>
            <pc:sldMk cId="0" sldId="390"/>
            <ac:grpSpMk id="11" creationId="{C3246C77-0B16-4C82-A4C3-91ACCCD10B2B}"/>
          </ac:grpSpMkLst>
        </pc:grpChg>
        <pc:grpChg chg="del">
          <ac:chgData name="Prof. Dr.Ir. Arif Djunaidy, M.Sc" userId="09574fc9-7f2a-46d4-a3fa-f039d963485c" providerId="ADAL" clId="{1105F564-E0CA-44CF-A306-DF84783C3103}" dt="2021-10-10T14:28:21.369" v="21" actId="478"/>
          <ac:grpSpMkLst>
            <pc:docMk/>
            <pc:sldMk cId="0" sldId="390"/>
            <ac:grpSpMk id="27" creationId="{663D21BC-63F1-4DCC-8B27-A6F8F67B1C1F}"/>
          </ac:grpSpMkLst>
        </pc:grpChg>
        <pc:picChg chg="mod">
          <ac:chgData name="Prof. Dr.Ir. Arif Djunaidy, M.Sc" userId="09574fc9-7f2a-46d4-a3fa-f039d963485c" providerId="ADAL" clId="{1105F564-E0CA-44CF-A306-DF84783C3103}" dt="2021-10-10T14:30:23.597" v="51"/>
          <ac:picMkLst>
            <pc:docMk/>
            <pc:sldMk cId="0" sldId="390"/>
            <ac:picMk id="12" creationId="{FC96746B-974D-40FF-8894-8248F3DD3662}"/>
          </ac:picMkLst>
        </pc:picChg>
      </pc:sldChg>
      <pc:sldChg chg="addSp delSp modSp">
        <pc:chgData name="Prof. Dr.Ir. Arif Djunaidy, M.Sc" userId="09574fc9-7f2a-46d4-a3fa-f039d963485c" providerId="ADAL" clId="{1105F564-E0CA-44CF-A306-DF84783C3103}" dt="2021-10-10T14:30:25.095" v="52"/>
        <pc:sldMkLst>
          <pc:docMk/>
          <pc:sldMk cId="0" sldId="391"/>
        </pc:sldMkLst>
        <pc:spChg chg="mod">
          <ac:chgData name="Prof. Dr.Ir. Arif Djunaidy, M.Sc" userId="09574fc9-7f2a-46d4-a3fa-f039d963485c" providerId="ADAL" clId="{1105F564-E0CA-44CF-A306-DF84783C3103}" dt="2021-10-10T14:30:25.095" v="52"/>
          <ac:spMkLst>
            <pc:docMk/>
            <pc:sldMk cId="0" sldId="391"/>
            <ac:spMk id="13" creationId="{335CC130-6773-48E7-9989-5BF646E9BBEC}"/>
          </ac:spMkLst>
        </pc:spChg>
        <pc:spChg chg="mod">
          <ac:chgData name="Prof. Dr.Ir. Arif Djunaidy, M.Sc" userId="09574fc9-7f2a-46d4-a3fa-f039d963485c" providerId="ADAL" clId="{1105F564-E0CA-44CF-A306-DF84783C3103}" dt="2021-10-10T14:30:25.095" v="52"/>
          <ac:spMkLst>
            <pc:docMk/>
            <pc:sldMk cId="0" sldId="391"/>
            <ac:spMk id="14" creationId="{2046B659-C75D-4135-9EB8-BE1F0AB0634C}"/>
          </ac:spMkLst>
        </pc:spChg>
        <pc:spChg chg="mod">
          <ac:chgData name="Prof. Dr.Ir. Arif Djunaidy, M.Sc" userId="09574fc9-7f2a-46d4-a3fa-f039d963485c" providerId="ADAL" clId="{1105F564-E0CA-44CF-A306-DF84783C3103}" dt="2021-10-10T14:30:25.095" v="52"/>
          <ac:spMkLst>
            <pc:docMk/>
            <pc:sldMk cId="0" sldId="391"/>
            <ac:spMk id="15" creationId="{5A766EBA-DBB2-452C-A993-C52CF3C3D971}"/>
          </ac:spMkLst>
        </pc:spChg>
        <pc:grpChg chg="add mod">
          <ac:chgData name="Prof. Dr.Ir. Arif Djunaidy, M.Sc" userId="09574fc9-7f2a-46d4-a3fa-f039d963485c" providerId="ADAL" clId="{1105F564-E0CA-44CF-A306-DF84783C3103}" dt="2021-10-10T14:30:25.095" v="52"/>
          <ac:grpSpMkLst>
            <pc:docMk/>
            <pc:sldMk cId="0" sldId="391"/>
            <ac:grpSpMk id="11" creationId="{07C054DD-746B-4DCD-A914-8470D45203B8}"/>
          </ac:grpSpMkLst>
        </pc:grpChg>
        <pc:grpChg chg="del">
          <ac:chgData name="Prof. Dr.Ir. Arif Djunaidy, M.Sc" userId="09574fc9-7f2a-46d4-a3fa-f039d963485c" providerId="ADAL" clId="{1105F564-E0CA-44CF-A306-DF84783C3103}" dt="2021-10-10T14:28:24.257" v="22" actId="478"/>
          <ac:grpSpMkLst>
            <pc:docMk/>
            <pc:sldMk cId="0" sldId="391"/>
            <ac:grpSpMk id="27" creationId="{ECECCE9D-5394-4BD1-A2F4-80D3914DB32D}"/>
          </ac:grpSpMkLst>
        </pc:grpChg>
        <pc:picChg chg="mod">
          <ac:chgData name="Prof. Dr.Ir. Arif Djunaidy, M.Sc" userId="09574fc9-7f2a-46d4-a3fa-f039d963485c" providerId="ADAL" clId="{1105F564-E0CA-44CF-A306-DF84783C3103}" dt="2021-10-10T14:30:25.095" v="52"/>
          <ac:picMkLst>
            <pc:docMk/>
            <pc:sldMk cId="0" sldId="391"/>
            <ac:picMk id="12" creationId="{A3D5E12A-7613-4636-AF60-239A5C4C2BAE}"/>
          </ac:picMkLst>
        </pc:picChg>
      </pc:sldChg>
      <pc:sldChg chg="addSp delSp modSp">
        <pc:chgData name="Prof. Dr.Ir. Arif Djunaidy, M.Sc" userId="09574fc9-7f2a-46d4-a3fa-f039d963485c" providerId="ADAL" clId="{1105F564-E0CA-44CF-A306-DF84783C3103}" dt="2021-10-10T14:30:26.829" v="53"/>
        <pc:sldMkLst>
          <pc:docMk/>
          <pc:sldMk cId="0" sldId="392"/>
        </pc:sldMkLst>
        <pc:spChg chg="mod">
          <ac:chgData name="Prof. Dr.Ir. Arif Djunaidy, M.Sc" userId="09574fc9-7f2a-46d4-a3fa-f039d963485c" providerId="ADAL" clId="{1105F564-E0CA-44CF-A306-DF84783C3103}" dt="2021-10-10T14:30:26.829" v="53"/>
          <ac:spMkLst>
            <pc:docMk/>
            <pc:sldMk cId="0" sldId="392"/>
            <ac:spMk id="13" creationId="{74826AD5-5AB8-40E9-AC73-CD390404C199}"/>
          </ac:spMkLst>
        </pc:spChg>
        <pc:spChg chg="mod">
          <ac:chgData name="Prof. Dr.Ir. Arif Djunaidy, M.Sc" userId="09574fc9-7f2a-46d4-a3fa-f039d963485c" providerId="ADAL" clId="{1105F564-E0CA-44CF-A306-DF84783C3103}" dt="2021-10-10T14:30:26.829" v="53"/>
          <ac:spMkLst>
            <pc:docMk/>
            <pc:sldMk cId="0" sldId="392"/>
            <ac:spMk id="14" creationId="{3C3F9200-D541-49C4-BACD-E32F078C2D49}"/>
          </ac:spMkLst>
        </pc:spChg>
        <pc:spChg chg="mod">
          <ac:chgData name="Prof. Dr.Ir. Arif Djunaidy, M.Sc" userId="09574fc9-7f2a-46d4-a3fa-f039d963485c" providerId="ADAL" clId="{1105F564-E0CA-44CF-A306-DF84783C3103}" dt="2021-10-10T14:30:26.829" v="53"/>
          <ac:spMkLst>
            <pc:docMk/>
            <pc:sldMk cId="0" sldId="392"/>
            <ac:spMk id="15" creationId="{9456F25A-9748-4E01-93A6-62679D4BE7FD}"/>
          </ac:spMkLst>
        </pc:spChg>
        <pc:grpChg chg="add mod">
          <ac:chgData name="Prof. Dr.Ir. Arif Djunaidy, M.Sc" userId="09574fc9-7f2a-46d4-a3fa-f039d963485c" providerId="ADAL" clId="{1105F564-E0CA-44CF-A306-DF84783C3103}" dt="2021-10-10T14:30:26.829" v="53"/>
          <ac:grpSpMkLst>
            <pc:docMk/>
            <pc:sldMk cId="0" sldId="392"/>
            <ac:grpSpMk id="11" creationId="{EB66E850-8FD1-46FA-BA94-CE6002F67471}"/>
          </ac:grpSpMkLst>
        </pc:grpChg>
        <pc:grpChg chg="del">
          <ac:chgData name="Prof. Dr.Ir. Arif Djunaidy, M.Sc" userId="09574fc9-7f2a-46d4-a3fa-f039d963485c" providerId="ADAL" clId="{1105F564-E0CA-44CF-A306-DF84783C3103}" dt="2021-10-10T14:28:26.775" v="23" actId="478"/>
          <ac:grpSpMkLst>
            <pc:docMk/>
            <pc:sldMk cId="0" sldId="392"/>
            <ac:grpSpMk id="27" creationId="{6BE0930C-A5C6-4726-883E-3457D04AF612}"/>
          </ac:grpSpMkLst>
        </pc:grpChg>
        <pc:picChg chg="mod">
          <ac:chgData name="Prof. Dr.Ir. Arif Djunaidy, M.Sc" userId="09574fc9-7f2a-46d4-a3fa-f039d963485c" providerId="ADAL" clId="{1105F564-E0CA-44CF-A306-DF84783C3103}" dt="2021-10-10T14:30:26.829" v="53"/>
          <ac:picMkLst>
            <pc:docMk/>
            <pc:sldMk cId="0" sldId="392"/>
            <ac:picMk id="12" creationId="{D9B23BE2-E1B8-479B-9387-CD1957CDA6DF}"/>
          </ac:picMkLst>
        </pc:picChg>
      </pc:sldChg>
      <pc:sldChg chg="addSp delSp modSp">
        <pc:chgData name="Prof. Dr.Ir. Arif Djunaidy, M.Sc" userId="09574fc9-7f2a-46d4-a3fa-f039d963485c" providerId="ADAL" clId="{1105F564-E0CA-44CF-A306-DF84783C3103}" dt="2021-10-10T14:30:28.404" v="54"/>
        <pc:sldMkLst>
          <pc:docMk/>
          <pc:sldMk cId="0" sldId="393"/>
        </pc:sldMkLst>
        <pc:spChg chg="mod">
          <ac:chgData name="Prof. Dr.Ir. Arif Djunaidy, M.Sc" userId="09574fc9-7f2a-46d4-a3fa-f039d963485c" providerId="ADAL" clId="{1105F564-E0CA-44CF-A306-DF84783C3103}" dt="2021-10-10T14:30:28.404" v="54"/>
          <ac:spMkLst>
            <pc:docMk/>
            <pc:sldMk cId="0" sldId="393"/>
            <ac:spMk id="13" creationId="{B356614A-8B52-4C00-9D67-F405D11180D4}"/>
          </ac:spMkLst>
        </pc:spChg>
        <pc:spChg chg="mod">
          <ac:chgData name="Prof. Dr.Ir. Arif Djunaidy, M.Sc" userId="09574fc9-7f2a-46d4-a3fa-f039d963485c" providerId="ADAL" clId="{1105F564-E0CA-44CF-A306-DF84783C3103}" dt="2021-10-10T14:30:28.404" v="54"/>
          <ac:spMkLst>
            <pc:docMk/>
            <pc:sldMk cId="0" sldId="393"/>
            <ac:spMk id="14" creationId="{BFEB5BCF-F15D-4B45-94DB-20865E3F8F9C}"/>
          </ac:spMkLst>
        </pc:spChg>
        <pc:spChg chg="mod">
          <ac:chgData name="Prof. Dr.Ir. Arif Djunaidy, M.Sc" userId="09574fc9-7f2a-46d4-a3fa-f039d963485c" providerId="ADAL" clId="{1105F564-E0CA-44CF-A306-DF84783C3103}" dt="2021-10-10T14:30:28.404" v="54"/>
          <ac:spMkLst>
            <pc:docMk/>
            <pc:sldMk cId="0" sldId="393"/>
            <ac:spMk id="15" creationId="{B09F87B6-624E-48CE-9728-67FC22FBD4F8}"/>
          </ac:spMkLst>
        </pc:spChg>
        <pc:grpChg chg="add mod">
          <ac:chgData name="Prof. Dr.Ir. Arif Djunaidy, M.Sc" userId="09574fc9-7f2a-46d4-a3fa-f039d963485c" providerId="ADAL" clId="{1105F564-E0CA-44CF-A306-DF84783C3103}" dt="2021-10-10T14:30:28.404" v="54"/>
          <ac:grpSpMkLst>
            <pc:docMk/>
            <pc:sldMk cId="0" sldId="393"/>
            <ac:grpSpMk id="11" creationId="{C67EF58A-0E26-4721-AD55-89D2B919D970}"/>
          </ac:grpSpMkLst>
        </pc:grpChg>
        <pc:grpChg chg="del">
          <ac:chgData name="Prof. Dr.Ir. Arif Djunaidy, M.Sc" userId="09574fc9-7f2a-46d4-a3fa-f039d963485c" providerId="ADAL" clId="{1105F564-E0CA-44CF-A306-DF84783C3103}" dt="2021-10-10T14:28:29.292" v="24" actId="478"/>
          <ac:grpSpMkLst>
            <pc:docMk/>
            <pc:sldMk cId="0" sldId="393"/>
            <ac:grpSpMk id="27" creationId="{31E78278-10CE-4DB4-9709-D53E60E80B61}"/>
          </ac:grpSpMkLst>
        </pc:grpChg>
        <pc:picChg chg="mod">
          <ac:chgData name="Prof. Dr.Ir. Arif Djunaidy, M.Sc" userId="09574fc9-7f2a-46d4-a3fa-f039d963485c" providerId="ADAL" clId="{1105F564-E0CA-44CF-A306-DF84783C3103}" dt="2021-10-10T14:30:28.404" v="54"/>
          <ac:picMkLst>
            <pc:docMk/>
            <pc:sldMk cId="0" sldId="393"/>
            <ac:picMk id="12" creationId="{1DBBB9E4-FB60-4BE0-8798-4DF5852DFFFF}"/>
          </ac:picMkLst>
        </pc:picChg>
      </pc:sldChg>
      <pc:sldChg chg="addSp delSp modSp">
        <pc:chgData name="Prof. Dr.Ir. Arif Djunaidy, M.Sc" userId="09574fc9-7f2a-46d4-a3fa-f039d963485c" providerId="ADAL" clId="{1105F564-E0CA-44CF-A306-DF84783C3103}" dt="2021-10-10T14:30:30.888" v="55"/>
        <pc:sldMkLst>
          <pc:docMk/>
          <pc:sldMk cId="0" sldId="394"/>
        </pc:sldMkLst>
        <pc:spChg chg="mod">
          <ac:chgData name="Prof. Dr.Ir. Arif Djunaidy, M.Sc" userId="09574fc9-7f2a-46d4-a3fa-f039d963485c" providerId="ADAL" clId="{1105F564-E0CA-44CF-A306-DF84783C3103}" dt="2021-10-10T14:30:30.888" v="55"/>
          <ac:spMkLst>
            <pc:docMk/>
            <pc:sldMk cId="0" sldId="394"/>
            <ac:spMk id="13" creationId="{5B6412DF-E44F-4472-9A92-E270C6379EDB}"/>
          </ac:spMkLst>
        </pc:spChg>
        <pc:spChg chg="mod">
          <ac:chgData name="Prof. Dr.Ir. Arif Djunaidy, M.Sc" userId="09574fc9-7f2a-46d4-a3fa-f039d963485c" providerId="ADAL" clId="{1105F564-E0CA-44CF-A306-DF84783C3103}" dt="2021-10-10T14:30:30.888" v="55"/>
          <ac:spMkLst>
            <pc:docMk/>
            <pc:sldMk cId="0" sldId="394"/>
            <ac:spMk id="14" creationId="{419E0480-AC94-4A20-B72F-1A6CEEDA5631}"/>
          </ac:spMkLst>
        </pc:spChg>
        <pc:spChg chg="mod">
          <ac:chgData name="Prof. Dr.Ir. Arif Djunaidy, M.Sc" userId="09574fc9-7f2a-46d4-a3fa-f039d963485c" providerId="ADAL" clId="{1105F564-E0CA-44CF-A306-DF84783C3103}" dt="2021-10-10T14:30:30.888" v="55"/>
          <ac:spMkLst>
            <pc:docMk/>
            <pc:sldMk cId="0" sldId="394"/>
            <ac:spMk id="15" creationId="{0BEA1207-AB9A-46C9-B473-5AEFB82C52B7}"/>
          </ac:spMkLst>
        </pc:spChg>
        <pc:grpChg chg="add mod">
          <ac:chgData name="Prof. Dr.Ir. Arif Djunaidy, M.Sc" userId="09574fc9-7f2a-46d4-a3fa-f039d963485c" providerId="ADAL" clId="{1105F564-E0CA-44CF-A306-DF84783C3103}" dt="2021-10-10T14:30:30.888" v="55"/>
          <ac:grpSpMkLst>
            <pc:docMk/>
            <pc:sldMk cId="0" sldId="394"/>
            <ac:grpSpMk id="11" creationId="{E531ABC4-C192-476E-BFE0-412CFCEC0272}"/>
          </ac:grpSpMkLst>
        </pc:grpChg>
        <pc:grpChg chg="del">
          <ac:chgData name="Prof. Dr.Ir. Arif Djunaidy, M.Sc" userId="09574fc9-7f2a-46d4-a3fa-f039d963485c" providerId="ADAL" clId="{1105F564-E0CA-44CF-A306-DF84783C3103}" dt="2021-10-10T14:28:32.614" v="25" actId="478"/>
          <ac:grpSpMkLst>
            <pc:docMk/>
            <pc:sldMk cId="0" sldId="394"/>
            <ac:grpSpMk id="27" creationId="{E58DA709-E86A-4052-8992-A447000578FD}"/>
          </ac:grpSpMkLst>
        </pc:grpChg>
        <pc:picChg chg="mod">
          <ac:chgData name="Prof. Dr.Ir. Arif Djunaidy, M.Sc" userId="09574fc9-7f2a-46d4-a3fa-f039d963485c" providerId="ADAL" clId="{1105F564-E0CA-44CF-A306-DF84783C3103}" dt="2021-10-10T14:30:30.888" v="55"/>
          <ac:picMkLst>
            <pc:docMk/>
            <pc:sldMk cId="0" sldId="394"/>
            <ac:picMk id="12" creationId="{2260FE08-6786-4187-8A20-70186300EF09}"/>
          </ac:picMkLst>
        </pc:picChg>
      </pc:sldChg>
      <pc:sldChg chg="addSp delSp modSp">
        <pc:chgData name="Prof. Dr.Ir. Arif Djunaidy, M.Sc" userId="09574fc9-7f2a-46d4-a3fa-f039d963485c" providerId="ADAL" clId="{1105F564-E0CA-44CF-A306-DF84783C3103}" dt="2021-10-10T14:30:32.292" v="56"/>
        <pc:sldMkLst>
          <pc:docMk/>
          <pc:sldMk cId="0" sldId="395"/>
        </pc:sldMkLst>
        <pc:spChg chg="mod">
          <ac:chgData name="Prof. Dr.Ir. Arif Djunaidy, M.Sc" userId="09574fc9-7f2a-46d4-a3fa-f039d963485c" providerId="ADAL" clId="{1105F564-E0CA-44CF-A306-DF84783C3103}" dt="2021-10-10T14:30:32.292" v="56"/>
          <ac:spMkLst>
            <pc:docMk/>
            <pc:sldMk cId="0" sldId="395"/>
            <ac:spMk id="15" creationId="{E315C58C-7CEB-4248-9C1A-FB04363E8F28}"/>
          </ac:spMkLst>
        </pc:spChg>
        <pc:spChg chg="mod">
          <ac:chgData name="Prof. Dr.Ir. Arif Djunaidy, M.Sc" userId="09574fc9-7f2a-46d4-a3fa-f039d963485c" providerId="ADAL" clId="{1105F564-E0CA-44CF-A306-DF84783C3103}" dt="2021-10-10T14:30:32.292" v="56"/>
          <ac:spMkLst>
            <pc:docMk/>
            <pc:sldMk cId="0" sldId="395"/>
            <ac:spMk id="16" creationId="{835D55D2-3B58-4634-81B8-0A8DC4A4B7FE}"/>
          </ac:spMkLst>
        </pc:spChg>
        <pc:spChg chg="mod">
          <ac:chgData name="Prof. Dr.Ir. Arif Djunaidy, M.Sc" userId="09574fc9-7f2a-46d4-a3fa-f039d963485c" providerId="ADAL" clId="{1105F564-E0CA-44CF-A306-DF84783C3103}" dt="2021-10-10T14:30:32.292" v="56"/>
          <ac:spMkLst>
            <pc:docMk/>
            <pc:sldMk cId="0" sldId="395"/>
            <ac:spMk id="17" creationId="{1F390236-5A8D-4E16-B61E-785CF547F6CE}"/>
          </ac:spMkLst>
        </pc:spChg>
        <pc:spChg chg="mod">
          <ac:chgData name="Prof. Dr.Ir. Arif Djunaidy, M.Sc" userId="09574fc9-7f2a-46d4-a3fa-f039d963485c" providerId="ADAL" clId="{1105F564-E0CA-44CF-A306-DF84783C3103}" dt="2021-10-10T14:28:34.739" v="26" actId="1076"/>
          <ac:spMkLst>
            <pc:docMk/>
            <pc:sldMk cId="0" sldId="395"/>
            <ac:spMk id="30" creationId="{61DDD5CE-AF94-4386-B21A-B5FB61C9BAD9}"/>
          </ac:spMkLst>
        </pc:spChg>
        <pc:spChg chg="mod">
          <ac:chgData name="Prof. Dr.Ir. Arif Djunaidy, M.Sc" userId="09574fc9-7f2a-46d4-a3fa-f039d963485c" providerId="ADAL" clId="{1105F564-E0CA-44CF-A306-DF84783C3103}" dt="2021-10-10T14:28:34.739" v="26" actId="1076"/>
          <ac:spMkLst>
            <pc:docMk/>
            <pc:sldMk cId="0" sldId="395"/>
            <ac:spMk id="32" creationId="{6F5953D6-3EB1-4795-BD84-7354AB1A63FF}"/>
          </ac:spMkLst>
        </pc:spChg>
        <pc:spChg chg="mod">
          <ac:chgData name="Prof. Dr.Ir. Arif Djunaidy, M.Sc" userId="09574fc9-7f2a-46d4-a3fa-f039d963485c" providerId="ADAL" clId="{1105F564-E0CA-44CF-A306-DF84783C3103}" dt="2021-10-10T14:28:34.739" v="26" actId="1076"/>
          <ac:spMkLst>
            <pc:docMk/>
            <pc:sldMk cId="0" sldId="395"/>
            <ac:spMk id="33" creationId="{A8BA6557-BC65-4946-82D6-119A540C7970}"/>
          </ac:spMkLst>
        </pc:spChg>
        <pc:spChg chg="mod">
          <ac:chgData name="Prof. Dr.Ir. Arif Djunaidy, M.Sc" userId="09574fc9-7f2a-46d4-a3fa-f039d963485c" providerId="ADAL" clId="{1105F564-E0CA-44CF-A306-DF84783C3103}" dt="2021-10-10T14:28:34.739" v="26" actId="1076"/>
          <ac:spMkLst>
            <pc:docMk/>
            <pc:sldMk cId="0" sldId="395"/>
            <ac:spMk id="35" creationId="{69AA3660-B9F8-4B85-91FD-1EC38369183C}"/>
          </ac:spMkLst>
        </pc:spChg>
        <pc:grpChg chg="add mod">
          <ac:chgData name="Prof. Dr.Ir. Arif Djunaidy, M.Sc" userId="09574fc9-7f2a-46d4-a3fa-f039d963485c" providerId="ADAL" clId="{1105F564-E0CA-44CF-A306-DF84783C3103}" dt="2021-10-10T14:30:32.292" v="56"/>
          <ac:grpSpMkLst>
            <pc:docMk/>
            <pc:sldMk cId="0" sldId="395"/>
            <ac:grpSpMk id="13" creationId="{1F71929F-39DA-48CC-A6F2-A3E8B4971472}"/>
          </ac:grpSpMkLst>
        </pc:grpChg>
        <pc:grpChg chg="del mod">
          <ac:chgData name="Prof. Dr.Ir. Arif Djunaidy, M.Sc" userId="09574fc9-7f2a-46d4-a3fa-f039d963485c" providerId="ADAL" clId="{1105F564-E0CA-44CF-A306-DF84783C3103}" dt="2021-10-10T14:28:35.282" v="27" actId="478"/>
          <ac:grpSpMkLst>
            <pc:docMk/>
            <pc:sldMk cId="0" sldId="395"/>
            <ac:grpSpMk id="29" creationId="{CA41F34A-5AD3-431E-99E1-67786638A572}"/>
          </ac:grpSpMkLst>
        </pc:grpChg>
        <pc:grpChg chg="mod">
          <ac:chgData name="Prof. Dr.Ir. Arif Djunaidy, M.Sc" userId="09574fc9-7f2a-46d4-a3fa-f039d963485c" providerId="ADAL" clId="{1105F564-E0CA-44CF-A306-DF84783C3103}" dt="2021-10-10T14:28:34.739" v="26" actId="1076"/>
          <ac:grpSpMkLst>
            <pc:docMk/>
            <pc:sldMk cId="0" sldId="395"/>
            <ac:grpSpMk id="31" creationId="{5051A80F-0E10-41D7-AB27-3D83F1169AF5}"/>
          </ac:grpSpMkLst>
        </pc:grpChg>
        <pc:picChg chg="mod">
          <ac:chgData name="Prof. Dr.Ir. Arif Djunaidy, M.Sc" userId="09574fc9-7f2a-46d4-a3fa-f039d963485c" providerId="ADAL" clId="{1105F564-E0CA-44CF-A306-DF84783C3103}" dt="2021-10-10T14:30:32.292" v="56"/>
          <ac:picMkLst>
            <pc:docMk/>
            <pc:sldMk cId="0" sldId="395"/>
            <ac:picMk id="14" creationId="{C197706E-7E2F-4122-946E-61AC6ED779AB}"/>
          </ac:picMkLst>
        </pc:picChg>
        <pc:picChg chg="mod">
          <ac:chgData name="Prof. Dr.Ir. Arif Djunaidy, M.Sc" userId="09574fc9-7f2a-46d4-a3fa-f039d963485c" providerId="ADAL" clId="{1105F564-E0CA-44CF-A306-DF84783C3103}" dt="2021-10-10T14:28:34.739" v="26" actId="1076"/>
          <ac:picMkLst>
            <pc:docMk/>
            <pc:sldMk cId="0" sldId="395"/>
            <ac:picMk id="34" creationId="{41551925-B7D3-440B-B05E-E3E2B3A52A9A}"/>
          </ac:picMkLst>
        </pc:picChg>
      </pc:sldChg>
      <pc:sldChg chg="addSp delSp modSp">
        <pc:chgData name="Prof. Dr.Ir. Arif Djunaidy, M.Sc" userId="09574fc9-7f2a-46d4-a3fa-f039d963485c" providerId="ADAL" clId="{1105F564-E0CA-44CF-A306-DF84783C3103}" dt="2021-10-10T14:30:34.606" v="57"/>
        <pc:sldMkLst>
          <pc:docMk/>
          <pc:sldMk cId="0" sldId="396"/>
        </pc:sldMkLst>
        <pc:spChg chg="mod">
          <ac:chgData name="Prof. Dr.Ir. Arif Djunaidy, M.Sc" userId="09574fc9-7f2a-46d4-a3fa-f039d963485c" providerId="ADAL" clId="{1105F564-E0CA-44CF-A306-DF84783C3103}" dt="2021-10-10T14:30:34.606" v="57"/>
          <ac:spMkLst>
            <pc:docMk/>
            <pc:sldMk cId="0" sldId="396"/>
            <ac:spMk id="14" creationId="{E8675C78-702E-4E8F-B9CC-83E3220C7031}"/>
          </ac:spMkLst>
        </pc:spChg>
        <pc:spChg chg="mod">
          <ac:chgData name="Prof. Dr.Ir. Arif Djunaidy, M.Sc" userId="09574fc9-7f2a-46d4-a3fa-f039d963485c" providerId="ADAL" clId="{1105F564-E0CA-44CF-A306-DF84783C3103}" dt="2021-10-10T14:30:34.606" v="57"/>
          <ac:spMkLst>
            <pc:docMk/>
            <pc:sldMk cId="0" sldId="396"/>
            <ac:spMk id="15" creationId="{CEC45C11-F0C0-4D87-9B52-327040092170}"/>
          </ac:spMkLst>
        </pc:spChg>
        <pc:spChg chg="mod">
          <ac:chgData name="Prof. Dr.Ir. Arif Djunaidy, M.Sc" userId="09574fc9-7f2a-46d4-a3fa-f039d963485c" providerId="ADAL" clId="{1105F564-E0CA-44CF-A306-DF84783C3103}" dt="2021-10-10T14:30:34.606" v="57"/>
          <ac:spMkLst>
            <pc:docMk/>
            <pc:sldMk cId="0" sldId="396"/>
            <ac:spMk id="16" creationId="{555A4CE1-263C-4A3E-B1A8-661936E0FD3A}"/>
          </ac:spMkLst>
        </pc:spChg>
        <pc:grpChg chg="add mod">
          <ac:chgData name="Prof. Dr.Ir. Arif Djunaidy, M.Sc" userId="09574fc9-7f2a-46d4-a3fa-f039d963485c" providerId="ADAL" clId="{1105F564-E0CA-44CF-A306-DF84783C3103}" dt="2021-10-10T14:30:34.606" v="57"/>
          <ac:grpSpMkLst>
            <pc:docMk/>
            <pc:sldMk cId="0" sldId="396"/>
            <ac:grpSpMk id="12" creationId="{48E9DA0E-69E4-4E0F-A1CD-03ADBB91D7D6}"/>
          </ac:grpSpMkLst>
        </pc:grpChg>
        <pc:grpChg chg="del">
          <ac:chgData name="Prof. Dr.Ir. Arif Djunaidy, M.Sc" userId="09574fc9-7f2a-46d4-a3fa-f039d963485c" providerId="ADAL" clId="{1105F564-E0CA-44CF-A306-DF84783C3103}" dt="2021-10-10T14:28:37.938" v="28" actId="478"/>
          <ac:grpSpMkLst>
            <pc:docMk/>
            <pc:sldMk cId="0" sldId="396"/>
            <ac:grpSpMk id="28" creationId="{80956242-CCE1-4E07-B59D-2FDFC0E15D98}"/>
          </ac:grpSpMkLst>
        </pc:grpChg>
        <pc:picChg chg="mod">
          <ac:chgData name="Prof. Dr.Ir. Arif Djunaidy, M.Sc" userId="09574fc9-7f2a-46d4-a3fa-f039d963485c" providerId="ADAL" clId="{1105F564-E0CA-44CF-A306-DF84783C3103}" dt="2021-10-10T14:30:34.606" v="57"/>
          <ac:picMkLst>
            <pc:docMk/>
            <pc:sldMk cId="0" sldId="396"/>
            <ac:picMk id="13" creationId="{34886844-66C3-43F5-B16B-68992C614680}"/>
          </ac:picMkLst>
        </pc:picChg>
      </pc:sldChg>
      <pc:sldChg chg="addSp delSp modSp">
        <pc:chgData name="Prof. Dr.Ir. Arif Djunaidy, M.Sc" userId="09574fc9-7f2a-46d4-a3fa-f039d963485c" providerId="ADAL" clId="{1105F564-E0CA-44CF-A306-DF84783C3103}" dt="2021-10-10T14:30:36.308" v="58"/>
        <pc:sldMkLst>
          <pc:docMk/>
          <pc:sldMk cId="0" sldId="397"/>
        </pc:sldMkLst>
        <pc:spChg chg="mod">
          <ac:chgData name="Prof. Dr.Ir. Arif Djunaidy, M.Sc" userId="09574fc9-7f2a-46d4-a3fa-f039d963485c" providerId="ADAL" clId="{1105F564-E0CA-44CF-A306-DF84783C3103}" dt="2021-10-10T14:30:36.308" v="58"/>
          <ac:spMkLst>
            <pc:docMk/>
            <pc:sldMk cId="0" sldId="397"/>
            <ac:spMk id="13" creationId="{C0895287-F2DD-48B5-9F65-2E107A2D1B1A}"/>
          </ac:spMkLst>
        </pc:spChg>
        <pc:spChg chg="mod">
          <ac:chgData name="Prof. Dr.Ir. Arif Djunaidy, M.Sc" userId="09574fc9-7f2a-46d4-a3fa-f039d963485c" providerId="ADAL" clId="{1105F564-E0CA-44CF-A306-DF84783C3103}" dt="2021-10-10T14:30:36.308" v="58"/>
          <ac:spMkLst>
            <pc:docMk/>
            <pc:sldMk cId="0" sldId="397"/>
            <ac:spMk id="14" creationId="{B3DD1763-4AFE-4FA3-9684-FA22BFA7B0E6}"/>
          </ac:spMkLst>
        </pc:spChg>
        <pc:spChg chg="mod">
          <ac:chgData name="Prof. Dr.Ir. Arif Djunaidy, M.Sc" userId="09574fc9-7f2a-46d4-a3fa-f039d963485c" providerId="ADAL" clId="{1105F564-E0CA-44CF-A306-DF84783C3103}" dt="2021-10-10T14:30:36.308" v="58"/>
          <ac:spMkLst>
            <pc:docMk/>
            <pc:sldMk cId="0" sldId="397"/>
            <ac:spMk id="15" creationId="{CF89B2D8-3497-4508-BCE4-70A1D7B6E2F5}"/>
          </ac:spMkLst>
        </pc:spChg>
        <pc:grpChg chg="add mod">
          <ac:chgData name="Prof. Dr.Ir. Arif Djunaidy, M.Sc" userId="09574fc9-7f2a-46d4-a3fa-f039d963485c" providerId="ADAL" clId="{1105F564-E0CA-44CF-A306-DF84783C3103}" dt="2021-10-10T14:30:36.308" v="58"/>
          <ac:grpSpMkLst>
            <pc:docMk/>
            <pc:sldMk cId="0" sldId="397"/>
            <ac:grpSpMk id="11" creationId="{FDE669F8-62A3-4B83-BEB6-D74F0435E259}"/>
          </ac:grpSpMkLst>
        </pc:grpChg>
        <pc:grpChg chg="del">
          <ac:chgData name="Prof. Dr.Ir. Arif Djunaidy, M.Sc" userId="09574fc9-7f2a-46d4-a3fa-f039d963485c" providerId="ADAL" clId="{1105F564-E0CA-44CF-A306-DF84783C3103}" dt="2021-10-10T14:28:41.517" v="29" actId="478"/>
          <ac:grpSpMkLst>
            <pc:docMk/>
            <pc:sldMk cId="0" sldId="397"/>
            <ac:grpSpMk id="27" creationId="{362AB9AC-4A96-4FB8-A2E4-C19D0B8B7EBC}"/>
          </ac:grpSpMkLst>
        </pc:grpChg>
        <pc:picChg chg="mod">
          <ac:chgData name="Prof. Dr.Ir. Arif Djunaidy, M.Sc" userId="09574fc9-7f2a-46d4-a3fa-f039d963485c" providerId="ADAL" clId="{1105F564-E0CA-44CF-A306-DF84783C3103}" dt="2021-10-10T14:30:36.308" v="58"/>
          <ac:picMkLst>
            <pc:docMk/>
            <pc:sldMk cId="0" sldId="397"/>
            <ac:picMk id="12" creationId="{64CB23D7-7920-42A8-B9BA-5AEF780C1628}"/>
          </ac:picMkLst>
        </pc:picChg>
      </pc:sldChg>
      <pc:sldChg chg="addSp delSp modSp">
        <pc:chgData name="Prof. Dr.Ir. Arif Djunaidy, M.Sc" userId="09574fc9-7f2a-46d4-a3fa-f039d963485c" providerId="ADAL" clId="{1105F564-E0CA-44CF-A306-DF84783C3103}" dt="2021-10-10T14:30:38.020" v="59"/>
        <pc:sldMkLst>
          <pc:docMk/>
          <pc:sldMk cId="0" sldId="398"/>
        </pc:sldMkLst>
        <pc:spChg chg="mod">
          <ac:chgData name="Prof. Dr.Ir. Arif Djunaidy, M.Sc" userId="09574fc9-7f2a-46d4-a3fa-f039d963485c" providerId="ADAL" clId="{1105F564-E0CA-44CF-A306-DF84783C3103}" dt="2021-10-10T14:30:38.020" v="59"/>
          <ac:spMkLst>
            <pc:docMk/>
            <pc:sldMk cId="0" sldId="398"/>
            <ac:spMk id="13" creationId="{8B1B3541-2374-4CCE-A015-48CCA39C1054}"/>
          </ac:spMkLst>
        </pc:spChg>
        <pc:spChg chg="mod">
          <ac:chgData name="Prof. Dr.Ir. Arif Djunaidy, M.Sc" userId="09574fc9-7f2a-46d4-a3fa-f039d963485c" providerId="ADAL" clId="{1105F564-E0CA-44CF-A306-DF84783C3103}" dt="2021-10-10T14:30:38.020" v="59"/>
          <ac:spMkLst>
            <pc:docMk/>
            <pc:sldMk cId="0" sldId="398"/>
            <ac:spMk id="14" creationId="{7E205469-4700-4C78-87F2-DC5B80C027A2}"/>
          </ac:spMkLst>
        </pc:spChg>
        <pc:spChg chg="mod">
          <ac:chgData name="Prof. Dr.Ir. Arif Djunaidy, M.Sc" userId="09574fc9-7f2a-46d4-a3fa-f039d963485c" providerId="ADAL" clId="{1105F564-E0CA-44CF-A306-DF84783C3103}" dt="2021-10-10T14:30:38.020" v="59"/>
          <ac:spMkLst>
            <pc:docMk/>
            <pc:sldMk cId="0" sldId="398"/>
            <ac:spMk id="15" creationId="{22A3B4EB-3B10-4BA1-915F-02EDD30D9D1A}"/>
          </ac:spMkLst>
        </pc:spChg>
        <pc:grpChg chg="add mod">
          <ac:chgData name="Prof. Dr.Ir. Arif Djunaidy, M.Sc" userId="09574fc9-7f2a-46d4-a3fa-f039d963485c" providerId="ADAL" clId="{1105F564-E0CA-44CF-A306-DF84783C3103}" dt="2021-10-10T14:30:38.020" v="59"/>
          <ac:grpSpMkLst>
            <pc:docMk/>
            <pc:sldMk cId="0" sldId="398"/>
            <ac:grpSpMk id="11" creationId="{E3FC685A-FDEC-40A4-B7D6-BDFFAFFB4C48}"/>
          </ac:grpSpMkLst>
        </pc:grpChg>
        <pc:grpChg chg="del">
          <ac:chgData name="Prof. Dr.Ir. Arif Djunaidy, M.Sc" userId="09574fc9-7f2a-46d4-a3fa-f039d963485c" providerId="ADAL" clId="{1105F564-E0CA-44CF-A306-DF84783C3103}" dt="2021-10-10T14:28:43.776" v="30" actId="478"/>
          <ac:grpSpMkLst>
            <pc:docMk/>
            <pc:sldMk cId="0" sldId="398"/>
            <ac:grpSpMk id="27" creationId="{DC1A3A8A-7985-4F1E-8308-83FB6A14AFF5}"/>
          </ac:grpSpMkLst>
        </pc:grpChg>
        <pc:picChg chg="mod">
          <ac:chgData name="Prof. Dr.Ir. Arif Djunaidy, M.Sc" userId="09574fc9-7f2a-46d4-a3fa-f039d963485c" providerId="ADAL" clId="{1105F564-E0CA-44CF-A306-DF84783C3103}" dt="2021-10-10T14:30:38.020" v="59"/>
          <ac:picMkLst>
            <pc:docMk/>
            <pc:sldMk cId="0" sldId="398"/>
            <ac:picMk id="12" creationId="{6F173FF6-C687-4C52-BC93-1C8B12745372}"/>
          </ac:picMkLst>
        </pc:picChg>
      </pc:sldChg>
      <pc:sldChg chg="addSp delSp modSp">
        <pc:chgData name="Prof. Dr.Ir. Arif Djunaidy, M.Sc" userId="09574fc9-7f2a-46d4-a3fa-f039d963485c" providerId="ADAL" clId="{1105F564-E0CA-44CF-A306-DF84783C3103}" dt="2021-10-10T14:30:40.376" v="60"/>
        <pc:sldMkLst>
          <pc:docMk/>
          <pc:sldMk cId="0" sldId="399"/>
        </pc:sldMkLst>
        <pc:spChg chg="mod">
          <ac:chgData name="Prof. Dr.Ir. Arif Djunaidy, M.Sc" userId="09574fc9-7f2a-46d4-a3fa-f039d963485c" providerId="ADAL" clId="{1105F564-E0CA-44CF-A306-DF84783C3103}" dt="2021-10-10T14:30:40.376" v="60"/>
          <ac:spMkLst>
            <pc:docMk/>
            <pc:sldMk cId="0" sldId="399"/>
            <ac:spMk id="14" creationId="{D05C2B28-D33F-46A2-B4C8-77BD13D1339E}"/>
          </ac:spMkLst>
        </pc:spChg>
        <pc:spChg chg="mod">
          <ac:chgData name="Prof. Dr.Ir. Arif Djunaidy, M.Sc" userId="09574fc9-7f2a-46d4-a3fa-f039d963485c" providerId="ADAL" clId="{1105F564-E0CA-44CF-A306-DF84783C3103}" dt="2021-10-10T14:30:40.376" v="60"/>
          <ac:spMkLst>
            <pc:docMk/>
            <pc:sldMk cId="0" sldId="399"/>
            <ac:spMk id="15" creationId="{9D5C37A0-C67D-4AFB-BA2D-5C49E04D8E34}"/>
          </ac:spMkLst>
        </pc:spChg>
        <pc:spChg chg="mod">
          <ac:chgData name="Prof. Dr.Ir. Arif Djunaidy, M.Sc" userId="09574fc9-7f2a-46d4-a3fa-f039d963485c" providerId="ADAL" clId="{1105F564-E0CA-44CF-A306-DF84783C3103}" dt="2021-10-10T14:30:40.376" v="60"/>
          <ac:spMkLst>
            <pc:docMk/>
            <pc:sldMk cId="0" sldId="399"/>
            <ac:spMk id="16" creationId="{A860453B-CB0E-4447-B3C6-82BEC1B6F117}"/>
          </ac:spMkLst>
        </pc:spChg>
        <pc:grpChg chg="add mod">
          <ac:chgData name="Prof. Dr.Ir. Arif Djunaidy, M.Sc" userId="09574fc9-7f2a-46d4-a3fa-f039d963485c" providerId="ADAL" clId="{1105F564-E0CA-44CF-A306-DF84783C3103}" dt="2021-10-10T14:30:40.376" v="60"/>
          <ac:grpSpMkLst>
            <pc:docMk/>
            <pc:sldMk cId="0" sldId="399"/>
            <ac:grpSpMk id="12" creationId="{7525B30B-9540-4296-B05E-4FF2FBFBF0BC}"/>
          </ac:grpSpMkLst>
        </pc:grpChg>
        <pc:grpChg chg="del">
          <ac:chgData name="Prof. Dr.Ir. Arif Djunaidy, M.Sc" userId="09574fc9-7f2a-46d4-a3fa-f039d963485c" providerId="ADAL" clId="{1105F564-E0CA-44CF-A306-DF84783C3103}" dt="2021-10-10T14:28:47.320" v="31" actId="478"/>
          <ac:grpSpMkLst>
            <pc:docMk/>
            <pc:sldMk cId="0" sldId="399"/>
            <ac:grpSpMk id="28" creationId="{1895C283-CF50-4C39-A840-83994F5FE6A1}"/>
          </ac:grpSpMkLst>
        </pc:grpChg>
        <pc:picChg chg="mod">
          <ac:chgData name="Prof. Dr.Ir. Arif Djunaidy, M.Sc" userId="09574fc9-7f2a-46d4-a3fa-f039d963485c" providerId="ADAL" clId="{1105F564-E0CA-44CF-A306-DF84783C3103}" dt="2021-10-10T14:30:40.376" v="60"/>
          <ac:picMkLst>
            <pc:docMk/>
            <pc:sldMk cId="0" sldId="399"/>
            <ac:picMk id="13" creationId="{13660905-3E46-41F5-8BC6-6EDDAE9533E3}"/>
          </ac:picMkLst>
        </pc:picChg>
      </pc:sldChg>
      <pc:sldChg chg="addSp delSp modSp">
        <pc:chgData name="Prof. Dr.Ir. Arif Djunaidy, M.Sc" userId="09574fc9-7f2a-46d4-a3fa-f039d963485c" providerId="ADAL" clId="{1105F564-E0CA-44CF-A306-DF84783C3103}" dt="2021-10-10T14:30:50.739" v="62"/>
        <pc:sldMkLst>
          <pc:docMk/>
          <pc:sldMk cId="0" sldId="400"/>
        </pc:sldMkLst>
        <pc:spChg chg="mod">
          <ac:chgData name="Prof. Dr.Ir. Arif Djunaidy, M.Sc" userId="09574fc9-7f2a-46d4-a3fa-f039d963485c" providerId="ADAL" clId="{1105F564-E0CA-44CF-A306-DF84783C3103}" dt="2021-10-10T14:30:50.739" v="62"/>
          <ac:spMkLst>
            <pc:docMk/>
            <pc:sldMk cId="0" sldId="400"/>
            <ac:spMk id="14" creationId="{145EB0DD-0BD2-4B1A-B657-878C27483EAC}"/>
          </ac:spMkLst>
        </pc:spChg>
        <pc:spChg chg="mod">
          <ac:chgData name="Prof. Dr.Ir. Arif Djunaidy, M.Sc" userId="09574fc9-7f2a-46d4-a3fa-f039d963485c" providerId="ADAL" clId="{1105F564-E0CA-44CF-A306-DF84783C3103}" dt="2021-10-10T14:30:50.739" v="62"/>
          <ac:spMkLst>
            <pc:docMk/>
            <pc:sldMk cId="0" sldId="400"/>
            <ac:spMk id="15" creationId="{DC6D7C00-1B3A-49DF-A9AE-882D5544B3A5}"/>
          </ac:spMkLst>
        </pc:spChg>
        <pc:spChg chg="mod">
          <ac:chgData name="Prof. Dr.Ir. Arif Djunaidy, M.Sc" userId="09574fc9-7f2a-46d4-a3fa-f039d963485c" providerId="ADAL" clId="{1105F564-E0CA-44CF-A306-DF84783C3103}" dt="2021-10-10T14:30:50.739" v="62"/>
          <ac:spMkLst>
            <pc:docMk/>
            <pc:sldMk cId="0" sldId="400"/>
            <ac:spMk id="16" creationId="{F25F2FD2-630A-408A-B275-7957BCBB4437}"/>
          </ac:spMkLst>
        </pc:spChg>
        <pc:grpChg chg="add mod">
          <ac:chgData name="Prof. Dr.Ir. Arif Djunaidy, M.Sc" userId="09574fc9-7f2a-46d4-a3fa-f039d963485c" providerId="ADAL" clId="{1105F564-E0CA-44CF-A306-DF84783C3103}" dt="2021-10-10T14:30:50.739" v="62"/>
          <ac:grpSpMkLst>
            <pc:docMk/>
            <pc:sldMk cId="0" sldId="400"/>
            <ac:grpSpMk id="12" creationId="{6405C0D3-AAB3-4670-AB33-2083AB0E826C}"/>
          </ac:grpSpMkLst>
        </pc:grpChg>
        <pc:grpChg chg="del">
          <ac:chgData name="Prof. Dr.Ir. Arif Djunaidy, M.Sc" userId="09574fc9-7f2a-46d4-a3fa-f039d963485c" providerId="ADAL" clId="{1105F564-E0CA-44CF-A306-DF84783C3103}" dt="2021-10-10T14:30:49.099" v="61" actId="478"/>
          <ac:grpSpMkLst>
            <pc:docMk/>
            <pc:sldMk cId="0" sldId="400"/>
            <ac:grpSpMk id="28" creationId="{81FDD141-DC7F-4B10-84BD-828A3EB4BD71}"/>
          </ac:grpSpMkLst>
        </pc:grpChg>
        <pc:picChg chg="mod">
          <ac:chgData name="Prof. Dr.Ir. Arif Djunaidy, M.Sc" userId="09574fc9-7f2a-46d4-a3fa-f039d963485c" providerId="ADAL" clId="{1105F564-E0CA-44CF-A306-DF84783C3103}" dt="2021-10-10T14:30:50.739" v="62"/>
          <ac:picMkLst>
            <pc:docMk/>
            <pc:sldMk cId="0" sldId="400"/>
            <ac:picMk id="13" creationId="{6D0EB0F3-64AD-4DCD-9CB0-A78B602FD06B}"/>
          </ac:picMkLst>
        </pc:picChg>
      </pc:sldChg>
      <pc:sldChg chg="addSp delSp modSp">
        <pc:chgData name="Prof. Dr.Ir. Arif Djunaidy, M.Sc" userId="09574fc9-7f2a-46d4-a3fa-f039d963485c" providerId="ADAL" clId="{1105F564-E0CA-44CF-A306-DF84783C3103}" dt="2021-10-10T14:31:02.179" v="65"/>
        <pc:sldMkLst>
          <pc:docMk/>
          <pc:sldMk cId="0" sldId="401"/>
        </pc:sldMkLst>
        <pc:spChg chg="mod">
          <ac:chgData name="Prof. Dr.Ir. Arif Djunaidy, M.Sc" userId="09574fc9-7f2a-46d4-a3fa-f039d963485c" providerId="ADAL" clId="{1105F564-E0CA-44CF-A306-DF84783C3103}" dt="2021-10-10T14:30:55.252" v="63"/>
          <ac:spMkLst>
            <pc:docMk/>
            <pc:sldMk cId="0" sldId="401"/>
            <ac:spMk id="13" creationId="{12373B85-4983-4A08-BF2E-5ACFC8745BB3}"/>
          </ac:spMkLst>
        </pc:spChg>
        <pc:spChg chg="mod">
          <ac:chgData name="Prof. Dr.Ir. Arif Djunaidy, M.Sc" userId="09574fc9-7f2a-46d4-a3fa-f039d963485c" providerId="ADAL" clId="{1105F564-E0CA-44CF-A306-DF84783C3103}" dt="2021-10-10T14:30:55.252" v="63"/>
          <ac:spMkLst>
            <pc:docMk/>
            <pc:sldMk cId="0" sldId="401"/>
            <ac:spMk id="14" creationId="{5D53D56E-87B9-4ACD-A028-B4B1ED46AF09}"/>
          </ac:spMkLst>
        </pc:spChg>
        <pc:spChg chg="mod">
          <ac:chgData name="Prof. Dr.Ir. Arif Djunaidy, M.Sc" userId="09574fc9-7f2a-46d4-a3fa-f039d963485c" providerId="ADAL" clId="{1105F564-E0CA-44CF-A306-DF84783C3103}" dt="2021-10-10T14:30:55.252" v="63"/>
          <ac:spMkLst>
            <pc:docMk/>
            <pc:sldMk cId="0" sldId="401"/>
            <ac:spMk id="15" creationId="{B038D3FC-376D-4B9E-8AC3-90AF640C4B2E}"/>
          </ac:spMkLst>
        </pc:spChg>
        <pc:spChg chg="mod">
          <ac:chgData name="Prof. Dr.Ir. Arif Djunaidy, M.Sc" userId="09574fc9-7f2a-46d4-a3fa-f039d963485c" providerId="ADAL" clId="{1105F564-E0CA-44CF-A306-DF84783C3103}" dt="2021-10-10T14:31:02.179" v="65"/>
          <ac:spMkLst>
            <pc:docMk/>
            <pc:sldMk cId="0" sldId="401"/>
            <ac:spMk id="18" creationId="{CA8CB94E-0AEF-4387-BBF0-671F05DAFA5A}"/>
          </ac:spMkLst>
        </pc:spChg>
        <pc:spChg chg="mod">
          <ac:chgData name="Prof. Dr.Ir. Arif Djunaidy, M.Sc" userId="09574fc9-7f2a-46d4-a3fa-f039d963485c" providerId="ADAL" clId="{1105F564-E0CA-44CF-A306-DF84783C3103}" dt="2021-10-10T14:31:02.179" v="65"/>
          <ac:spMkLst>
            <pc:docMk/>
            <pc:sldMk cId="0" sldId="401"/>
            <ac:spMk id="19" creationId="{B02D545E-258D-4D69-928B-34F712233D03}"/>
          </ac:spMkLst>
        </pc:spChg>
        <pc:spChg chg="mod">
          <ac:chgData name="Prof. Dr.Ir. Arif Djunaidy, M.Sc" userId="09574fc9-7f2a-46d4-a3fa-f039d963485c" providerId="ADAL" clId="{1105F564-E0CA-44CF-A306-DF84783C3103}" dt="2021-10-10T14:31:02.179" v="65"/>
          <ac:spMkLst>
            <pc:docMk/>
            <pc:sldMk cId="0" sldId="401"/>
            <ac:spMk id="20" creationId="{BBA860FB-D714-4E6C-942D-7ECB44783961}"/>
          </ac:spMkLst>
        </pc:spChg>
        <pc:grpChg chg="add del mod">
          <ac:chgData name="Prof. Dr.Ir. Arif Djunaidy, M.Sc" userId="09574fc9-7f2a-46d4-a3fa-f039d963485c" providerId="ADAL" clId="{1105F564-E0CA-44CF-A306-DF84783C3103}" dt="2021-10-10T14:30:58.090" v="64"/>
          <ac:grpSpMkLst>
            <pc:docMk/>
            <pc:sldMk cId="0" sldId="401"/>
            <ac:grpSpMk id="11" creationId="{ECC1AFFB-B859-4938-B378-658386075497}"/>
          </ac:grpSpMkLst>
        </pc:grpChg>
        <pc:grpChg chg="add mod">
          <ac:chgData name="Prof. Dr.Ir. Arif Djunaidy, M.Sc" userId="09574fc9-7f2a-46d4-a3fa-f039d963485c" providerId="ADAL" clId="{1105F564-E0CA-44CF-A306-DF84783C3103}" dt="2021-10-10T14:31:02.179" v="65"/>
          <ac:grpSpMkLst>
            <pc:docMk/>
            <pc:sldMk cId="0" sldId="401"/>
            <ac:grpSpMk id="16" creationId="{FC3BB3C9-1106-437F-BC68-4EC7591CC2D0}"/>
          </ac:grpSpMkLst>
        </pc:grpChg>
        <pc:grpChg chg="del">
          <ac:chgData name="Prof. Dr.Ir. Arif Djunaidy, M.Sc" userId="09574fc9-7f2a-46d4-a3fa-f039d963485c" providerId="ADAL" clId="{1105F564-E0CA-44CF-A306-DF84783C3103}" dt="2021-10-10T14:28:49.941" v="32" actId="478"/>
          <ac:grpSpMkLst>
            <pc:docMk/>
            <pc:sldMk cId="0" sldId="401"/>
            <ac:grpSpMk id="27" creationId="{40F0C51F-24F2-4F86-B657-9AD5F40CF4A0}"/>
          </ac:grpSpMkLst>
        </pc:grpChg>
        <pc:picChg chg="mod">
          <ac:chgData name="Prof. Dr.Ir. Arif Djunaidy, M.Sc" userId="09574fc9-7f2a-46d4-a3fa-f039d963485c" providerId="ADAL" clId="{1105F564-E0CA-44CF-A306-DF84783C3103}" dt="2021-10-10T14:30:55.252" v="63"/>
          <ac:picMkLst>
            <pc:docMk/>
            <pc:sldMk cId="0" sldId="401"/>
            <ac:picMk id="12" creationId="{52EC2B05-FB3F-4B4E-8843-155C90710654}"/>
          </ac:picMkLst>
        </pc:picChg>
        <pc:picChg chg="mod">
          <ac:chgData name="Prof. Dr.Ir. Arif Djunaidy, M.Sc" userId="09574fc9-7f2a-46d4-a3fa-f039d963485c" providerId="ADAL" clId="{1105F564-E0CA-44CF-A306-DF84783C3103}" dt="2021-10-10T14:31:02.179" v="65"/>
          <ac:picMkLst>
            <pc:docMk/>
            <pc:sldMk cId="0" sldId="401"/>
            <ac:picMk id="17" creationId="{3CC96767-19DA-43D1-AAB5-9047A97EF104}"/>
          </ac:picMkLst>
        </pc:picChg>
      </pc:sldChg>
      <pc:sldChg chg="addSp delSp modSp">
        <pc:chgData name="Prof. Dr.Ir. Arif Djunaidy, M.Sc" userId="09574fc9-7f2a-46d4-a3fa-f039d963485c" providerId="ADAL" clId="{1105F564-E0CA-44CF-A306-DF84783C3103}" dt="2021-10-10T14:31:04.418" v="66"/>
        <pc:sldMkLst>
          <pc:docMk/>
          <pc:sldMk cId="0" sldId="402"/>
        </pc:sldMkLst>
        <pc:spChg chg="mod">
          <ac:chgData name="Prof. Dr.Ir. Arif Djunaidy, M.Sc" userId="09574fc9-7f2a-46d4-a3fa-f039d963485c" providerId="ADAL" clId="{1105F564-E0CA-44CF-A306-DF84783C3103}" dt="2021-10-10T14:31:04.418" v="66"/>
          <ac:spMkLst>
            <pc:docMk/>
            <pc:sldMk cId="0" sldId="402"/>
            <ac:spMk id="14" creationId="{A2E8D5D9-6D6F-4B89-AB41-36E69A6E224E}"/>
          </ac:spMkLst>
        </pc:spChg>
        <pc:spChg chg="mod">
          <ac:chgData name="Prof. Dr.Ir. Arif Djunaidy, M.Sc" userId="09574fc9-7f2a-46d4-a3fa-f039d963485c" providerId="ADAL" clId="{1105F564-E0CA-44CF-A306-DF84783C3103}" dt="2021-10-10T14:31:04.418" v="66"/>
          <ac:spMkLst>
            <pc:docMk/>
            <pc:sldMk cId="0" sldId="402"/>
            <ac:spMk id="15" creationId="{137C128C-86C4-4593-99A4-F04AD169FC5B}"/>
          </ac:spMkLst>
        </pc:spChg>
        <pc:spChg chg="mod">
          <ac:chgData name="Prof. Dr.Ir. Arif Djunaidy, M.Sc" userId="09574fc9-7f2a-46d4-a3fa-f039d963485c" providerId="ADAL" clId="{1105F564-E0CA-44CF-A306-DF84783C3103}" dt="2021-10-10T14:31:04.418" v="66"/>
          <ac:spMkLst>
            <pc:docMk/>
            <pc:sldMk cId="0" sldId="402"/>
            <ac:spMk id="16" creationId="{73E2973C-F9E7-4573-AB26-E87E0D60C432}"/>
          </ac:spMkLst>
        </pc:spChg>
        <pc:grpChg chg="add mod">
          <ac:chgData name="Prof. Dr.Ir. Arif Djunaidy, M.Sc" userId="09574fc9-7f2a-46d4-a3fa-f039d963485c" providerId="ADAL" clId="{1105F564-E0CA-44CF-A306-DF84783C3103}" dt="2021-10-10T14:31:04.418" v="66"/>
          <ac:grpSpMkLst>
            <pc:docMk/>
            <pc:sldMk cId="0" sldId="402"/>
            <ac:grpSpMk id="12" creationId="{BD63C334-EBA9-4C46-9E8F-9493118B4A82}"/>
          </ac:grpSpMkLst>
        </pc:grpChg>
        <pc:grpChg chg="del">
          <ac:chgData name="Prof. Dr.Ir. Arif Djunaidy, M.Sc" userId="09574fc9-7f2a-46d4-a3fa-f039d963485c" providerId="ADAL" clId="{1105F564-E0CA-44CF-A306-DF84783C3103}" dt="2021-10-10T14:28:52.152" v="33" actId="478"/>
          <ac:grpSpMkLst>
            <pc:docMk/>
            <pc:sldMk cId="0" sldId="402"/>
            <ac:grpSpMk id="28" creationId="{FEBDCF2A-6E34-4017-BB4B-48B9EF7CCE17}"/>
          </ac:grpSpMkLst>
        </pc:grpChg>
        <pc:picChg chg="mod">
          <ac:chgData name="Prof. Dr.Ir. Arif Djunaidy, M.Sc" userId="09574fc9-7f2a-46d4-a3fa-f039d963485c" providerId="ADAL" clId="{1105F564-E0CA-44CF-A306-DF84783C3103}" dt="2021-10-10T14:31:04.418" v="66"/>
          <ac:picMkLst>
            <pc:docMk/>
            <pc:sldMk cId="0" sldId="402"/>
            <ac:picMk id="13" creationId="{9160A683-DF37-4B01-BBB4-7663D4D4C225}"/>
          </ac:picMkLst>
        </pc:picChg>
      </pc:sldChg>
      <pc:sldChg chg="addSp delSp modSp">
        <pc:chgData name="Prof. Dr.Ir. Arif Djunaidy, M.Sc" userId="09574fc9-7f2a-46d4-a3fa-f039d963485c" providerId="ADAL" clId="{1105F564-E0CA-44CF-A306-DF84783C3103}" dt="2021-10-10T14:31:06.782" v="67"/>
        <pc:sldMkLst>
          <pc:docMk/>
          <pc:sldMk cId="0" sldId="403"/>
        </pc:sldMkLst>
        <pc:spChg chg="mod">
          <ac:chgData name="Prof. Dr.Ir. Arif Djunaidy, M.Sc" userId="09574fc9-7f2a-46d4-a3fa-f039d963485c" providerId="ADAL" clId="{1105F564-E0CA-44CF-A306-DF84783C3103}" dt="2021-10-10T14:31:06.782" v="67"/>
          <ac:spMkLst>
            <pc:docMk/>
            <pc:sldMk cId="0" sldId="403"/>
            <ac:spMk id="14" creationId="{1DE002B7-0E53-4AAA-A955-E276A7432382}"/>
          </ac:spMkLst>
        </pc:spChg>
        <pc:spChg chg="mod">
          <ac:chgData name="Prof. Dr.Ir. Arif Djunaidy, M.Sc" userId="09574fc9-7f2a-46d4-a3fa-f039d963485c" providerId="ADAL" clId="{1105F564-E0CA-44CF-A306-DF84783C3103}" dt="2021-10-10T14:31:06.782" v="67"/>
          <ac:spMkLst>
            <pc:docMk/>
            <pc:sldMk cId="0" sldId="403"/>
            <ac:spMk id="15" creationId="{78AD422C-73BE-4E3B-883F-3DB0E4A13834}"/>
          </ac:spMkLst>
        </pc:spChg>
        <pc:spChg chg="mod">
          <ac:chgData name="Prof. Dr.Ir. Arif Djunaidy, M.Sc" userId="09574fc9-7f2a-46d4-a3fa-f039d963485c" providerId="ADAL" clId="{1105F564-E0CA-44CF-A306-DF84783C3103}" dt="2021-10-10T14:31:06.782" v="67"/>
          <ac:spMkLst>
            <pc:docMk/>
            <pc:sldMk cId="0" sldId="403"/>
            <ac:spMk id="16" creationId="{E26FC0C9-65A6-4C64-81FA-FFDED9F5CE63}"/>
          </ac:spMkLst>
        </pc:spChg>
        <pc:grpChg chg="add mod">
          <ac:chgData name="Prof. Dr.Ir. Arif Djunaidy, M.Sc" userId="09574fc9-7f2a-46d4-a3fa-f039d963485c" providerId="ADAL" clId="{1105F564-E0CA-44CF-A306-DF84783C3103}" dt="2021-10-10T14:31:06.782" v="67"/>
          <ac:grpSpMkLst>
            <pc:docMk/>
            <pc:sldMk cId="0" sldId="403"/>
            <ac:grpSpMk id="12" creationId="{9859F36A-AF95-42F9-8E32-D5C81A44C9E2}"/>
          </ac:grpSpMkLst>
        </pc:grpChg>
        <pc:grpChg chg="del">
          <ac:chgData name="Prof. Dr.Ir. Arif Djunaidy, M.Sc" userId="09574fc9-7f2a-46d4-a3fa-f039d963485c" providerId="ADAL" clId="{1105F564-E0CA-44CF-A306-DF84783C3103}" dt="2021-10-10T14:28:54.361" v="34" actId="478"/>
          <ac:grpSpMkLst>
            <pc:docMk/>
            <pc:sldMk cId="0" sldId="403"/>
            <ac:grpSpMk id="28" creationId="{000A2C6D-42F7-42F0-AE58-0F1AB4093694}"/>
          </ac:grpSpMkLst>
        </pc:grpChg>
        <pc:picChg chg="mod">
          <ac:chgData name="Prof. Dr.Ir. Arif Djunaidy, M.Sc" userId="09574fc9-7f2a-46d4-a3fa-f039d963485c" providerId="ADAL" clId="{1105F564-E0CA-44CF-A306-DF84783C3103}" dt="2021-10-10T14:31:06.782" v="67"/>
          <ac:picMkLst>
            <pc:docMk/>
            <pc:sldMk cId="0" sldId="403"/>
            <ac:picMk id="13" creationId="{A356267F-F7B0-43FB-A8AF-9AF1CE06728F}"/>
          </ac:picMkLst>
        </pc:picChg>
      </pc:sldChg>
      <pc:sldChg chg="addSp delSp modSp">
        <pc:chgData name="Prof. Dr.Ir. Arif Djunaidy, M.Sc" userId="09574fc9-7f2a-46d4-a3fa-f039d963485c" providerId="ADAL" clId="{1105F564-E0CA-44CF-A306-DF84783C3103}" dt="2021-10-10T14:31:08.407" v="68"/>
        <pc:sldMkLst>
          <pc:docMk/>
          <pc:sldMk cId="0" sldId="404"/>
        </pc:sldMkLst>
        <pc:spChg chg="mod">
          <ac:chgData name="Prof. Dr.Ir. Arif Djunaidy, M.Sc" userId="09574fc9-7f2a-46d4-a3fa-f039d963485c" providerId="ADAL" clId="{1105F564-E0CA-44CF-A306-DF84783C3103}" dt="2021-10-10T14:31:08.407" v="68"/>
          <ac:spMkLst>
            <pc:docMk/>
            <pc:sldMk cId="0" sldId="404"/>
            <ac:spMk id="13" creationId="{5645A678-F63B-4426-B50C-6FD8490AA173}"/>
          </ac:spMkLst>
        </pc:spChg>
        <pc:spChg chg="mod">
          <ac:chgData name="Prof. Dr.Ir. Arif Djunaidy, M.Sc" userId="09574fc9-7f2a-46d4-a3fa-f039d963485c" providerId="ADAL" clId="{1105F564-E0CA-44CF-A306-DF84783C3103}" dt="2021-10-10T14:31:08.407" v="68"/>
          <ac:spMkLst>
            <pc:docMk/>
            <pc:sldMk cId="0" sldId="404"/>
            <ac:spMk id="14" creationId="{C642C1DD-3622-4932-9155-2BD8E35AB105}"/>
          </ac:spMkLst>
        </pc:spChg>
        <pc:spChg chg="mod">
          <ac:chgData name="Prof. Dr.Ir. Arif Djunaidy, M.Sc" userId="09574fc9-7f2a-46d4-a3fa-f039d963485c" providerId="ADAL" clId="{1105F564-E0CA-44CF-A306-DF84783C3103}" dt="2021-10-10T14:31:08.407" v="68"/>
          <ac:spMkLst>
            <pc:docMk/>
            <pc:sldMk cId="0" sldId="404"/>
            <ac:spMk id="15" creationId="{2236137B-24C9-4B9C-B1D9-B16A5B2F37B1}"/>
          </ac:spMkLst>
        </pc:spChg>
        <pc:grpChg chg="add mod">
          <ac:chgData name="Prof. Dr.Ir. Arif Djunaidy, M.Sc" userId="09574fc9-7f2a-46d4-a3fa-f039d963485c" providerId="ADAL" clId="{1105F564-E0CA-44CF-A306-DF84783C3103}" dt="2021-10-10T14:31:08.407" v="68"/>
          <ac:grpSpMkLst>
            <pc:docMk/>
            <pc:sldMk cId="0" sldId="404"/>
            <ac:grpSpMk id="11" creationId="{D2AE4E27-EFE4-4952-8323-3C67C54D6981}"/>
          </ac:grpSpMkLst>
        </pc:grpChg>
        <pc:grpChg chg="del">
          <ac:chgData name="Prof. Dr.Ir. Arif Djunaidy, M.Sc" userId="09574fc9-7f2a-46d4-a3fa-f039d963485c" providerId="ADAL" clId="{1105F564-E0CA-44CF-A306-DF84783C3103}" dt="2021-10-10T14:28:57.420" v="35" actId="478"/>
          <ac:grpSpMkLst>
            <pc:docMk/>
            <pc:sldMk cId="0" sldId="404"/>
            <ac:grpSpMk id="27" creationId="{4E81C2BF-8662-455C-AD87-8B019BDD88D8}"/>
          </ac:grpSpMkLst>
        </pc:grpChg>
        <pc:picChg chg="mod">
          <ac:chgData name="Prof. Dr.Ir. Arif Djunaidy, M.Sc" userId="09574fc9-7f2a-46d4-a3fa-f039d963485c" providerId="ADAL" clId="{1105F564-E0CA-44CF-A306-DF84783C3103}" dt="2021-10-10T14:31:08.407" v="68"/>
          <ac:picMkLst>
            <pc:docMk/>
            <pc:sldMk cId="0" sldId="404"/>
            <ac:picMk id="12" creationId="{F28A2DB2-DC10-44B3-B74C-1C1001DBC84E}"/>
          </ac:picMkLst>
        </pc:picChg>
      </pc:sldChg>
      <pc:sldChg chg="addSp delSp modSp mod">
        <pc:chgData name="Prof. Dr.Ir. Arif Djunaidy, M.Sc" userId="09574fc9-7f2a-46d4-a3fa-f039d963485c" providerId="ADAL" clId="{1105F564-E0CA-44CF-A306-DF84783C3103}" dt="2021-10-10T14:35:26.269" v="87" actId="121"/>
        <pc:sldMkLst>
          <pc:docMk/>
          <pc:sldMk cId="0" sldId="405"/>
        </pc:sldMkLst>
        <pc:spChg chg="mod">
          <ac:chgData name="Prof. Dr.Ir. Arif Djunaidy, M.Sc" userId="09574fc9-7f2a-46d4-a3fa-f039d963485c" providerId="ADAL" clId="{1105F564-E0CA-44CF-A306-DF84783C3103}" dt="2021-10-10T14:35:26.269" v="87" actId="121"/>
          <ac:spMkLst>
            <pc:docMk/>
            <pc:sldMk cId="0" sldId="405"/>
            <ac:spMk id="2" creationId="{F3A8E01E-6A00-46FD-B3D0-E6C5E590DBDB}"/>
          </ac:spMkLst>
        </pc:spChg>
        <pc:spChg chg="mod">
          <ac:chgData name="Prof. Dr.Ir. Arif Djunaidy, M.Sc" userId="09574fc9-7f2a-46d4-a3fa-f039d963485c" providerId="ADAL" clId="{1105F564-E0CA-44CF-A306-DF84783C3103}" dt="2021-10-10T14:31:17.743" v="69"/>
          <ac:spMkLst>
            <pc:docMk/>
            <pc:sldMk cId="0" sldId="405"/>
            <ac:spMk id="16" creationId="{14587B5F-9FCA-433F-8AC7-FE6E665EDCBE}"/>
          </ac:spMkLst>
        </pc:spChg>
        <pc:spChg chg="mod">
          <ac:chgData name="Prof. Dr.Ir. Arif Djunaidy, M.Sc" userId="09574fc9-7f2a-46d4-a3fa-f039d963485c" providerId="ADAL" clId="{1105F564-E0CA-44CF-A306-DF84783C3103}" dt="2021-10-10T14:31:17.743" v="69"/>
          <ac:spMkLst>
            <pc:docMk/>
            <pc:sldMk cId="0" sldId="405"/>
            <ac:spMk id="17" creationId="{A031AAFB-7C68-41E9-B063-A7FD4E9139AF}"/>
          </ac:spMkLst>
        </pc:spChg>
        <pc:spChg chg="mod">
          <ac:chgData name="Prof. Dr.Ir. Arif Djunaidy, M.Sc" userId="09574fc9-7f2a-46d4-a3fa-f039d963485c" providerId="ADAL" clId="{1105F564-E0CA-44CF-A306-DF84783C3103}" dt="2021-10-10T14:31:17.743" v="69"/>
          <ac:spMkLst>
            <pc:docMk/>
            <pc:sldMk cId="0" sldId="405"/>
            <ac:spMk id="18" creationId="{46D97FF7-49A4-473E-81EC-F7C2BB90DC7A}"/>
          </ac:spMkLst>
        </pc:spChg>
        <pc:spChg chg="mod">
          <ac:chgData name="Prof. Dr.Ir. Arif Djunaidy, M.Sc" userId="09574fc9-7f2a-46d4-a3fa-f039d963485c" providerId="ADAL" clId="{1105F564-E0CA-44CF-A306-DF84783C3103}" dt="2021-10-10T14:28:59.479" v="36" actId="1076"/>
          <ac:spMkLst>
            <pc:docMk/>
            <pc:sldMk cId="0" sldId="405"/>
            <ac:spMk id="31" creationId="{B30BD235-DBCD-4691-9462-244C13D6D3D6}"/>
          </ac:spMkLst>
        </pc:spChg>
        <pc:spChg chg="mod">
          <ac:chgData name="Prof. Dr.Ir. Arif Djunaidy, M.Sc" userId="09574fc9-7f2a-46d4-a3fa-f039d963485c" providerId="ADAL" clId="{1105F564-E0CA-44CF-A306-DF84783C3103}" dt="2021-10-10T14:28:59.479" v="36" actId="1076"/>
          <ac:spMkLst>
            <pc:docMk/>
            <pc:sldMk cId="0" sldId="405"/>
            <ac:spMk id="33" creationId="{BC1C009F-D419-4161-AD96-BF60BE23A3A1}"/>
          </ac:spMkLst>
        </pc:spChg>
        <pc:spChg chg="mod">
          <ac:chgData name="Prof. Dr.Ir. Arif Djunaidy, M.Sc" userId="09574fc9-7f2a-46d4-a3fa-f039d963485c" providerId="ADAL" clId="{1105F564-E0CA-44CF-A306-DF84783C3103}" dt="2021-10-10T14:28:59.479" v="36" actId="1076"/>
          <ac:spMkLst>
            <pc:docMk/>
            <pc:sldMk cId="0" sldId="405"/>
            <ac:spMk id="34" creationId="{784B86F5-5C25-4911-AF94-4033910EB67D}"/>
          </ac:spMkLst>
        </pc:spChg>
        <pc:spChg chg="mod">
          <ac:chgData name="Prof. Dr.Ir. Arif Djunaidy, M.Sc" userId="09574fc9-7f2a-46d4-a3fa-f039d963485c" providerId="ADAL" clId="{1105F564-E0CA-44CF-A306-DF84783C3103}" dt="2021-10-10T14:28:59.479" v="36" actId="1076"/>
          <ac:spMkLst>
            <pc:docMk/>
            <pc:sldMk cId="0" sldId="405"/>
            <ac:spMk id="36" creationId="{E2EAB5A3-1C09-4E7E-8EF1-5F3B9CDE2038}"/>
          </ac:spMkLst>
        </pc:spChg>
        <pc:grpChg chg="add mod">
          <ac:chgData name="Prof. Dr.Ir. Arif Djunaidy, M.Sc" userId="09574fc9-7f2a-46d4-a3fa-f039d963485c" providerId="ADAL" clId="{1105F564-E0CA-44CF-A306-DF84783C3103}" dt="2021-10-10T14:31:17.743" v="69"/>
          <ac:grpSpMkLst>
            <pc:docMk/>
            <pc:sldMk cId="0" sldId="405"/>
            <ac:grpSpMk id="13" creationId="{F78F0FA9-6EE1-40F2-B30B-2D281A607BB3}"/>
          </ac:grpSpMkLst>
        </pc:grpChg>
        <pc:grpChg chg="del mod">
          <ac:chgData name="Prof. Dr.Ir. Arif Djunaidy, M.Sc" userId="09574fc9-7f2a-46d4-a3fa-f039d963485c" providerId="ADAL" clId="{1105F564-E0CA-44CF-A306-DF84783C3103}" dt="2021-10-10T14:28:59.815" v="37" actId="478"/>
          <ac:grpSpMkLst>
            <pc:docMk/>
            <pc:sldMk cId="0" sldId="405"/>
            <ac:grpSpMk id="30" creationId="{6E30A9B3-E3A8-43F1-BD82-E40793D5E610}"/>
          </ac:grpSpMkLst>
        </pc:grpChg>
        <pc:grpChg chg="mod">
          <ac:chgData name="Prof. Dr.Ir. Arif Djunaidy, M.Sc" userId="09574fc9-7f2a-46d4-a3fa-f039d963485c" providerId="ADAL" clId="{1105F564-E0CA-44CF-A306-DF84783C3103}" dt="2021-10-10T14:28:59.479" v="36" actId="1076"/>
          <ac:grpSpMkLst>
            <pc:docMk/>
            <pc:sldMk cId="0" sldId="405"/>
            <ac:grpSpMk id="32" creationId="{B4F7C403-3217-4180-B000-14E7D5693F7A}"/>
          </ac:grpSpMkLst>
        </pc:grpChg>
        <pc:picChg chg="mod">
          <ac:chgData name="Prof. Dr.Ir. Arif Djunaidy, M.Sc" userId="09574fc9-7f2a-46d4-a3fa-f039d963485c" providerId="ADAL" clId="{1105F564-E0CA-44CF-A306-DF84783C3103}" dt="2021-10-10T14:31:17.743" v="69"/>
          <ac:picMkLst>
            <pc:docMk/>
            <pc:sldMk cId="0" sldId="405"/>
            <ac:picMk id="15" creationId="{4015486E-C8AA-4992-8259-B001D58DE771}"/>
          </ac:picMkLst>
        </pc:picChg>
        <pc:picChg chg="mod">
          <ac:chgData name="Prof. Dr.Ir. Arif Djunaidy, M.Sc" userId="09574fc9-7f2a-46d4-a3fa-f039d963485c" providerId="ADAL" clId="{1105F564-E0CA-44CF-A306-DF84783C3103}" dt="2021-10-10T14:28:59.479" v="36" actId="1076"/>
          <ac:picMkLst>
            <pc:docMk/>
            <pc:sldMk cId="0" sldId="405"/>
            <ac:picMk id="35" creationId="{B9AEC4B7-32A9-46C8-B249-D3D07A1EBD91}"/>
          </ac:picMkLst>
        </pc:picChg>
        <pc:picChg chg="mod">
          <ac:chgData name="Prof. Dr.Ir. Arif Djunaidy, M.Sc" userId="09574fc9-7f2a-46d4-a3fa-f039d963485c" providerId="ADAL" clId="{1105F564-E0CA-44CF-A306-DF84783C3103}" dt="2021-10-10T14:31:53.001" v="76" actId="1076"/>
          <ac:picMkLst>
            <pc:docMk/>
            <pc:sldMk cId="0" sldId="405"/>
            <ac:picMk id="57347" creationId="{1235A7F9-A502-4123-8646-455AC914144B}"/>
          </ac:picMkLst>
        </pc:picChg>
        <pc:picChg chg="mod">
          <ac:chgData name="Prof. Dr.Ir. Arif Djunaidy, M.Sc" userId="09574fc9-7f2a-46d4-a3fa-f039d963485c" providerId="ADAL" clId="{1105F564-E0CA-44CF-A306-DF84783C3103}" dt="2021-10-10T14:35:01.432" v="86" actId="1076"/>
          <ac:picMkLst>
            <pc:docMk/>
            <pc:sldMk cId="0" sldId="405"/>
            <ac:picMk id="57348" creationId="{C284356C-ECDE-4C41-9DD6-6C687E09299E}"/>
          </ac:picMkLst>
        </pc:picChg>
      </pc:sldChg>
      <pc:sldChg chg="addSp delSp modSp">
        <pc:chgData name="Prof. Dr.Ir. Arif Djunaidy, M.Sc" userId="09574fc9-7f2a-46d4-a3fa-f039d963485c" providerId="ADAL" clId="{1105F564-E0CA-44CF-A306-DF84783C3103}" dt="2021-10-10T14:31:20.175" v="70"/>
        <pc:sldMkLst>
          <pc:docMk/>
          <pc:sldMk cId="0" sldId="406"/>
        </pc:sldMkLst>
        <pc:spChg chg="mod">
          <ac:chgData name="Prof. Dr.Ir. Arif Djunaidy, M.Sc" userId="09574fc9-7f2a-46d4-a3fa-f039d963485c" providerId="ADAL" clId="{1105F564-E0CA-44CF-A306-DF84783C3103}" dt="2021-10-10T14:31:20.175" v="70"/>
          <ac:spMkLst>
            <pc:docMk/>
            <pc:sldMk cId="0" sldId="406"/>
            <ac:spMk id="13" creationId="{3A7B7B82-6614-4CCB-9730-84B14753222E}"/>
          </ac:spMkLst>
        </pc:spChg>
        <pc:spChg chg="mod">
          <ac:chgData name="Prof. Dr.Ir. Arif Djunaidy, M.Sc" userId="09574fc9-7f2a-46d4-a3fa-f039d963485c" providerId="ADAL" clId="{1105F564-E0CA-44CF-A306-DF84783C3103}" dt="2021-10-10T14:31:20.175" v="70"/>
          <ac:spMkLst>
            <pc:docMk/>
            <pc:sldMk cId="0" sldId="406"/>
            <ac:spMk id="14" creationId="{95DEBC2D-60D9-4232-961C-CEB1B82EEED6}"/>
          </ac:spMkLst>
        </pc:spChg>
        <pc:spChg chg="mod">
          <ac:chgData name="Prof. Dr.Ir. Arif Djunaidy, M.Sc" userId="09574fc9-7f2a-46d4-a3fa-f039d963485c" providerId="ADAL" clId="{1105F564-E0CA-44CF-A306-DF84783C3103}" dt="2021-10-10T14:31:20.175" v="70"/>
          <ac:spMkLst>
            <pc:docMk/>
            <pc:sldMk cId="0" sldId="406"/>
            <ac:spMk id="15" creationId="{5ABC2853-5004-4C25-9192-8C5FB40E680C}"/>
          </ac:spMkLst>
        </pc:spChg>
        <pc:spChg chg="del mod">
          <ac:chgData name="Prof. Dr.Ir. Arif Djunaidy, M.Sc" userId="09574fc9-7f2a-46d4-a3fa-f039d963485c" providerId="ADAL" clId="{1105F564-E0CA-44CF-A306-DF84783C3103}" dt="2021-10-10T14:29:04.622" v="39" actId="478"/>
          <ac:spMkLst>
            <pc:docMk/>
            <pc:sldMk cId="0" sldId="406"/>
            <ac:spMk id="28" creationId="{C03A304C-2767-49CC-A4C5-792909D6E8F9}"/>
          </ac:spMkLst>
        </pc:spChg>
        <pc:spChg chg="del">
          <ac:chgData name="Prof. Dr.Ir. Arif Djunaidy, M.Sc" userId="09574fc9-7f2a-46d4-a3fa-f039d963485c" providerId="ADAL" clId="{1105F564-E0CA-44CF-A306-DF84783C3103}" dt="2021-10-10T14:29:03.761" v="38" actId="478"/>
          <ac:spMkLst>
            <pc:docMk/>
            <pc:sldMk cId="0" sldId="406"/>
            <ac:spMk id="30" creationId="{693E849F-07CC-48D9-BA8F-661DB5071696}"/>
          </ac:spMkLst>
        </pc:spChg>
        <pc:spChg chg="mod">
          <ac:chgData name="Prof. Dr.Ir. Arif Djunaidy, M.Sc" userId="09574fc9-7f2a-46d4-a3fa-f039d963485c" providerId="ADAL" clId="{1105F564-E0CA-44CF-A306-DF84783C3103}" dt="2021-10-10T14:29:04.622" v="39" actId="478"/>
          <ac:spMkLst>
            <pc:docMk/>
            <pc:sldMk cId="0" sldId="406"/>
            <ac:spMk id="31" creationId="{A29BC119-644F-4688-85D9-3425DFC0761C}"/>
          </ac:spMkLst>
        </pc:spChg>
        <pc:spChg chg="mod">
          <ac:chgData name="Prof. Dr.Ir. Arif Djunaidy, M.Sc" userId="09574fc9-7f2a-46d4-a3fa-f039d963485c" providerId="ADAL" clId="{1105F564-E0CA-44CF-A306-DF84783C3103}" dt="2021-10-10T14:29:04.622" v="39" actId="478"/>
          <ac:spMkLst>
            <pc:docMk/>
            <pc:sldMk cId="0" sldId="406"/>
            <ac:spMk id="33" creationId="{76DFCA25-6880-4286-9E63-A3568196EBF6}"/>
          </ac:spMkLst>
        </pc:spChg>
        <pc:grpChg chg="add mod">
          <ac:chgData name="Prof. Dr.Ir. Arif Djunaidy, M.Sc" userId="09574fc9-7f2a-46d4-a3fa-f039d963485c" providerId="ADAL" clId="{1105F564-E0CA-44CF-A306-DF84783C3103}" dt="2021-10-10T14:31:20.175" v="70"/>
          <ac:grpSpMkLst>
            <pc:docMk/>
            <pc:sldMk cId="0" sldId="406"/>
            <ac:grpSpMk id="11" creationId="{629609E2-39CD-4574-81B6-0607499AD3AE}"/>
          </ac:grpSpMkLst>
        </pc:grpChg>
        <pc:grpChg chg="del mod">
          <ac:chgData name="Prof. Dr.Ir. Arif Djunaidy, M.Sc" userId="09574fc9-7f2a-46d4-a3fa-f039d963485c" providerId="ADAL" clId="{1105F564-E0CA-44CF-A306-DF84783C3103}" dt="2021-10-10T14:29:05.950" v="40" actId="478"/>
          <ac:grpSpMkLst>
            <pc:docMk/>
            <pc:sldMk cId="0" sldId="406"/>
            <ac:grpSpMk id="27" creationId="{6BFC690D-513E-45D2-B1CB-A996959A863F}"/>
          </ac:grpSpMkLst>
        </pc:grpChg>
        <pc:grpChg chg="mod">
          <ac:chgData name="Prof. Dr.Ir. Arif Djunaidy, M.Sc" userId="09574fc9-7f2a-46d4-a3fa-f039d963485c" providerId="ADAL" clId="{1105F564-E0CA-44CF-A306-DF84783C3103}" dt="2021-10-10T14:29:04.622" v="39" actId="478"/>
          <ac:grpSpMkLst>
            <pc:docMk/>
            <pc:sldMk cId="0" sldId="406"/>
            <ac:grpSpMk id="29" creationId="{89C1FF1D-76BD-4E00-9A05-B99F9408ACCB}"/>
          </ac:grpSpMkLst>
        </pc:grpChg>
        <pc:picChg chg="mod">
          <ac:chgData name="Prof. Dr.Ir. Arif Djunaidy, M.Sc" userId="09574fc9-7f2a-46d4-a3fa-f039d963485c" providerId="ADAL" clId="{1105F564-E0CA-44CF-A306-DF84783C3103}" dt="2021-10-10T14:31:20.175" v="70"/>
          <ac:picMkLst>
            <pc:docMk/>
            <pc:sldMk cId="0" sldId="406"/>
            <ac:picMk id="12" creationId="{06D46D17-B6D8-4E4B-B5E4-81785DBA6BE8}"/>
          </ac:picMkLst>
        </pc:picChg>
        <pc:picChg chg="mod">
          <ac:chgData name="Prof. Dr.Ir. Arif Djunaidy, M.Sc" userId="09574fc9-7f2a-46d4-a3fa-f039d963485c" providerId="ADAL" clId="{1105F564-E0CA-44CF-A306-DF84783C3103}" dt="2021-10-10T14:29:04.622" v="39" actId="478"/>
          <ac:picMkLst>
            <pc:docMk/>
            <pc:sldMk cId="0" sldId="406"/>
            <ac:picMk id="32" creationId="{A2739E7F-3E84-4FBD-80EA-2BB9BBD5FFDE}"/>
          </ac:picMkLst>
        </pc:picChg>
      </pc:sldChg>
      <pc:sldChg chg="addSp delSp modSp">
        <pc:chgData name="Prof. Dr.Ir. Arif Djunaidy, M.Sc" userId="09574fc9-7f2a-46d4-a3fa-f039d963485c" providerId="ADAL" clId="{1105F564-E0CA-44CF-A306-DF84783C3103}" dt="2021-10-10T14:31:35.741" v="73"/>
        <pc:sldMkLst>
          <pc:docMk/>
          <pc:sldMk cId="0" sldId="407"/>
        </pc:sldMkLst>
        <pc:spChg chg="mod">
          <ac:chgData name="Prof. Dr.Ir. Arif Djunaidy, M.Sc" userId="09574fc9-7f2a-46d4-a3fa-f039d963485c" providerId="ADAL" clId="{1105F564-E0CA-44CF-A306-DF84783C3103}" dt="2021-10-10T14:31:35.741" v="73"/>
          <ac:spMkLst>
            <pc:docMk/>
            <pc:sldMk cId="0" sldId="407"/>
            <ac:spMk id="14" creationId="{13879ED4-7AE7-4C9E-A4ED-863377DA1D16}"/>
          </ac:spMkLst>
        </pc:spChg>
        <pc:spChg chg="mod">
          <ac:chgData name="Prof. Dr.Ir. Arif Djunaidy, M.Sc" userId="09574fc9-7f2a-46d4-a3fa-f039d963485c" providerId="ADAL" clId="{1105F564-E0CA-44CF-A306-DF84783C3103}" dt="2021-10-10T14:31:35.741" v="73"/>
          <ac:spMkLst>
            <pc:docMk/>
            <pc:sldMk cId="0" sldId="407"/>
            <ac:spMk id="15" creationId="{F530F0D4-2468-4CE3-B321-0C30F3EA5F61}"/>
          </ac:spMkLst>
        </pc:spChg>
        <pc:spChg chg="mod">
          <ac:chgData name="Prof. Dr.Ir. Arif Djunaidy, M.Sc" userId="09574fc9-7f2a-46d4-a3fa-f039d963485c" providerId="ADAL" clId="{1105F564-E0CA-44CF-A306-DF84783C3103}" dt="2021-10-10T14:31:35.741" v="73"/>
          <ac:spMkLst>
            <pc:docMk/>
            <pc:sldMk cId="0" sldId="407"/>
            <ac:spMk id="16" creationId="{271B674F-1EBF-44A1-A335-76255B6F630E}"/>
          </ac:spMkLst>
        </pc:spChg>
        <pc:grpChg chg="add mod">
          <ac:chgData name="Prof. Dr.Ir. Arif Djunaidy, M.Sc" userId="09574fc9-7f2a-46d4-a3fa-f039d963485c" providerId="ADAL" clId="{1105F564-E0CA-44CF-A306-DF84783C3103}" dt="2021-10-10T14:31:35.741" v="73"/>
          <ac:grpSpMkLst>
            <pc:docMk/>
            <pc:sldMk cId="0" sldId="407"/>
            <ac:grpSpMk id="12" creationId="{9CEF8DA8-0319-46B3-9EA8-BCA23D03E359}"/>
          </ac:grpSpMkLst>
        </pc:grpChg>
        <pc:grpChg chg="del">
          <ac:chgData name="Prof. Dr.Ir. Arif Djunaidy, M.Sc" userId="09574fc9-7f2a-46d4-a3fa-f039d963485c" providerId="ADAL" clId="{1105F564-E0CA-44CF-A306-DF84783C3103}" dt="2021-10-10T14:29:09.239" v="41" actId="478"/>
          <ac:grpSpMkLst>
            <pc:docMk/>
            <pc:sldMk cId="0" sldId="407"/>
            <ac:grpSpMk id="28" creationId="{4E5E6436-444D-424C-AA6A-A8E98C190B4E}"/>
          </ac:grpSpMkLst>
        </pc:grpChg>
        <pc:picChg chg="mod">
          <ac:chgData name="Prof. Dr.Ir. Arif Djunaidy, M.Sc" userId="09574fc9-7f2a-46d4-a3fa-f039d963485c" providerId="ADAL" clId="{1105F564-E0CA-44CF-A306-DF84783C3103}" dt="2021-10-10T14:31:35.741" v="73"/>
          <ac:picMkLst>
            <pc:docMk/>
            <pc:sldMk cId="0" sldId="407"/>
            <ac:picMk id="13" creationId="{E4518EC2-E576-4442-8AE4-19EFCDC78001}"/>
          </ac:picMkLst>
        </pc:picChg>
      </pc:sldChg>
      <pc:sldChg chg="addSp delSp modSp">
        <pc:chgData name="Prof. Dr.Ir. Arif Djunaidy, M.Sc" userId="09574fc9-7f2a-46d4-a3fa-f039d963485c" providerId="ADAL" clId="{1105F564-E0CA-44CF-A306-DF84783C3103}" dt="2021-10-10T14:31:38.554" v="74"/>
        <pc:sldMkLst>
          <pc:docMk/>
          <pc:sldMk cId="0" sldId="408"/>
        </pc:sldMkLst>
        <pc:spChg chg="mod">
          <ac:chgData name="Prof. Dr.Ir. Arif Djunaidy, M.Sc" userId="09574fc9-7f2a-46d4-a3fa-f039d963485c" providerId="ADAL" clId="{1105F564-E0CA-44CF-A306-DF84783C3103}" dt="2021-10-10T14:31:38.554" v="74"/>
          <ac:spMkLst>
            <pc:docMk/>
            <pc:sldMk cId="0" sldId="408"/>
            <ac:spMk id="14" creationId="{DDEB5478-5B7F-45C8-BF84-1E5CFD348FA6}"/>
          </ac:spMkLst>
        </pc:spChg>
        <pc:spChg chg="mod">
          <ac:chgData name="Prof. Dr.Ir. Arif Djunaidy, M.Sc" userId="09574fc9-7f2a-46d4-a3fa-f039d963485c" providerId="ADAL" clId="{1105F564-E0CA-44CF-A306-DF84783C3103}" dt="2021-10-10T14:31:38.554" v="74"/>
          <ac:spMkLst>
            <pc:docMk/>
            <pc:sldMk cId="0" sldId="408"/>
            <ac:spMk id="15" creationId="{05017913-EA97-42E4-BA73-910FEF2E6A4C}"/>
          </ac:spMkLst>
        </pc:spChg>
        <pc:spChg chg="mod">
          <ac:chgData name="Prof. Dr.Ir. Arif Djunaidy, M.Sc" userId="09574fc9-7f2a-46d4-a3fa-f039d963485c" providerId="ADAL" clId="{1105F564-E0CA-44CF-A306-DF84783C3103}" dt="2021-10-10T14:31:38.554" v="74"/>
          <ac:spMkLst>
            <pc:docMk/>
            <pc:sldMk cId="0" sldId="408"/>
            <ac:spMk id="16" creationId="{600F189B-E2B3-4C96-A7F3-8279BFC0CDC6}"/>
          </ac:spMkLst>
        </pc:spChg>
        <pc:grpChg chg="add mod">
          <ac:chgData name="Prof. Dr.Ir. Arif Djunaidy, M.Sc" userId="09574fc9-7f2a-46d4-a3fa-f039d963485c" providerId="ADAL" clId="{1105F564-E0CA-44CF-A306-DF84783C3103}" dt="2021-10-10T14:31:38.554" v="74"/>
          <ac:grpSpMkLst>
            <pc:docMk/>
            <pc:sldMk cId="0" sldId="408"/>
            <ac:grpSpMk id="12" creationId="{E8CC7785-6130-474D-8098-ACFAFFAB2F99}"/>
          </ac:grpSpMkLst>
        </pc:grpChg>
        <pc:grpChg chg="del">
          <ac:chgData name="Prof. Dr.Ir. Arif Djunaidy, M.Sc" userId="09574fc9-7f2a-46d4-a3fa-f039d963485c" providerId="ADAL" clId="{1105F564-E0CA-44CF-A306-DF84783C3103}" dt="2021-10-10T14:29:12.541" v="42" actId="478"/>
          <ac:grpSpMkLst>
            <pc:docMk/>
            <pc:sldMk cId="0" sldId="408"/>
            <ac:grpSpMk id="28" creationId="{C629B614-3F03-4A93-81FE-5AE63D869EF4}"/>
          </ac:grpSpMkLst>
        </pc:grpChg>
        <pc:picChg chg="mod">
          <ac:chgData name="Prof. Dr.Ir. Arif Djunaidy, M.Sc" userId="09574fc9-7f2a-46d4-a3fa-f039d963485c" providerId="ADAL" clId="{1105F564-E0CA-44CF-A306-DF84783C3103}" dt="2021-10-10T14:31:38.554" v="74"/>
          <ac:picMkLst>
            <pc:docMk/>
            <pc:sldMk cId="0" sldId="408"/>
            <ac:picMk id="13" creationId="{535F5437-B75B-4003-9ABB-15A9D3D31C88}"/>
          </ac:picMkLst>
        </pc:picChg>
      </pc:sldChg>
      <pc:sldChg chg="del">
        <pc:chgData name="Prof. Dr.Ir. Arif Djunaidy, M.Sc" userId="09574fc9-7f2a-46d4-a3fa-f039d963485c" providerId="ADAL" clId="{1105F564-E0CA-44CF-A306-DF84783C3103}" dt="2021-10-10T14:26:16.699" v="4" actId="47"/>
        <pc:sldMkLst>
          <pc:docMk/>
          <pc:sldMk cId="1363679415" sldId="431"/>
        </pc:sldMkLst>
      </pc:sldChg>
      <pc:sldChg chg="addSp delSp modSp add mod">
        <pc:chgData name="Prof. Dr.Ir. Arif Djunaidy, M.Sc" userId="09574fc9-7f2a-46d4-a3fa-f039d963485c" providerId="ADAL" clId="{1105F564-E0CA-44CF-A306-DF84783C3103}" dt="2021-10-10T14:31:28.924" v="72"/>
        <pc:sldMkLst>
          <pc:docMk/>
          <pc:sldMk cId="4128951787" sldId="432"/>
        </pc:sldMkLst>
        <pc:spChg chg="mod">
          <ac:chgData name="Prof. Dr.Ir. Arif Djunaidy, M.Sc" userId="09574fc9-7f2a-46d4-a3fa-f039d963485c" providerId="ADAL" clId="{1105F564-E0CA-44CF-A306-DF84783C3103}" dt="2021-10-10T14:31:24.056" v="71"/>
          <ac:spMkLst>
            <pc:docMk/>
            <pc:sldMk cId="4128951787" sldId="432"/>
            <ac:spMk id="14" creationId="{7BF21E00-72FD-4959-9367-01B5C1C8748C}"/>
          </ac:spMkLst>
        </pc:spChg>
        <pc:spChg chg="mod">
          <ac:chgData name="Prof. Dr.Ir. Arif Djunaidy, M.Sc" userId="09574fc9-7f2a-46d4-a3fa-f039d963485c" providerId="ADAL" clId="{1105F564-E0CA-44CF-A306-DF84783C3103}" dt="2021-10-10T14:31:24.056" v="71"/>
          <ac:spMkLst>
            <pc:docMk/>
            <pc:sldMk cId="4128951787" sldId="432"/>
            <ac:spMk id="16" creationId="{6869198A-4A00-4849-B960-A516C0BD30AE}"/>
          </ac:spMkLst>
        </pc:spChg>
        <pc:spChg chg="mod">
          <ac:chgData name="Prof. Dr.Ir. Arif Djunaidy, M.Sc" userId="09574fc9-7f2a-46d4-a3fa-f039d963485c" providerId="ADAL" clId="{1105F564-E0CA-44CF-A306-DF84783C3103}" dt="2021-10-10T14:31:24.056" v="71"/>
          <ac:spMkLst>
            <pc:docMk/>
            <pc:sldMk cId="4128951787" sldId="432"/>
            <ac:spMk id="17" creationId="{B6D46E28-24AE-43FC-B392-154327D03703}"/>
          </ac:spMkLst>
        </pc:spChg>
        <pc:spChg chg="mod">
          <ac:chgData name="Prof. Dr.Ir. Arif Djunaidy, M.Sc" userId="09574fc9-7f2a-46d4-a3fa-f039d963485c" providerId="ADAL" clId="{1105F564-E0CA-44CF-A306-DF84783C3103}" dt="2021-10-10T14:26:03.010" v="3"/>
          <ac:spMkLst>
            <pc:docMk/>
            <pc:sldMk cId="4128951787" sldId="432"/>
            <ac:spMk id="15367" creationId="{1E294020-F402-CC42-9D63-5EA15A9CFC7A}"/>
          </ac:spMkLst>
        </pc:spChg>
        <pc:grpChg chg="add del mod">
          <ac:chgData name="Prof. Dr.Ir. Arif Djunaidy, M.Sc" userId="09574fc9-7f2a-46d4-a3fa-f039d963485c" providerId="ADAL" clId="{1105F564-E0CA-44CF-A306-DF84783C3103}" dt="2021-10-10T14:31:28.924" v="72"/>
          <ac:grpSpMkLst>
            <pc:docMk/>
            <pc:sldMk cId="4128951787" sldId="432"/>
            <ac:grpSpMk id="11" creationId="{22BDAF63-81C5-4974-A412-4487CD3F6A77}"/>
          </ac:grpSpMkLst>
        </pc:grpChg>
        <pc:picChg chg="mod">
          <ac:chgData name="Prof. Dr.Ir. Arif Djunaidy, M.Sc" userId="09574fc9-7f2a-46d4-a3fa-f039d963485c" providerId="ADAL" clId="{1105F564-E0CA-44CF-A306-DF84783C3103}" dt="2021-10-10T14:31:24.056" v="71"/>
          <ac:picMkLst>
            <pc:docMk/>
            <pc:sldMk cId="4128951787" sldId="432"/>
            <ac:picMk id="12" creationId="{1B92CB12-72B7-476F-8E34-1F449BBEB7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FFFA3-EACE-49D5-9B67-7A831E931A6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48B7DE70-EC27-451B-8A5D-A6830790D0C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CC13C5-7A56-460E-B09E-43522C3B5932}" type="datetime1">
              <a:rPr lang="en-ID" altLang="en-US"/>
              <a:pPr/>
              <a:t>10/10/2022</a:t>
            </a:fld>
            <a:endParaRPr lang="id-ID" altLang="en-US"/>
          </a:p>
        </p:txBody>
      </p:sp>
      <p:sp>
        <p:nvSpPr>
          <p:cNvPr id="4" name="Footer Placeholder 3">
            <a:extLst>
              <a:ext uri="{FF2B5EF4-FFF2-40B4-BE49-F238E27FC236}">
                <a16:creationId xmlns:a16="http://schemas.microsoft.com/office/drawing/2014/main" id="{887631DC-6864-453D-A596-F31BEB76C5D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id-ID"/>
          </a:p>
        </p:txBody>
      </p:sp>
      <p:sp>
        <p:nvSpPr>
          <p:cNvPr id="5" name="Slide Number Placeholder 4">
            <a:extLst>
              <a:ext uri="{FF2B5EF4-FFF2-40B4-BE49-F238E27FC236}">
                <a16:creationId xmlns:a16="http://schemas.microsoft.com/office/drawing/2014/main" id="{4D86D9EE-7498-4087-AC44-61D44F95899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64E9E4-0A39-45EA-9C27-2E07DC81E3F3}" type="slidenum">
              <a:rPr lang="id-ID" altLang="en-US"/>
              <a:pPr/>
              <a:t>‹#›</a:t>
            </a:fld>
            <a:endParaRPr lang="id-ID"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D6B0D3-8876-4902-8CCC-9608559D384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B40282D4-450E-4EE6-BB6F-884CB502EF8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4ADD6E-36AF-4B9E-9CBE-A9CBF5B3A9AE}" type="datetime1">
              <a:rPr lang="en-ID" altLang="en-US"/>
              <a:pPr/>
              <a:t>10/10/2022</a:t>
            </a:fld>
            <a:endParaRPr lang="id-ID" altLang="en-US"/>
          </a:p>
        </p:txBody>
      </p:sp>
      <p:sp>
        <p:nvSpPr>
          <p:cNvPr id="4" name="Slide Image Placeholder 3">
            <a:extLst>
              <a:ext uri="{FF2B5EF4-FFF2-40B4-BE49-F238E27FC236}">
                <a16:creationId xmlns:a16="http://schemas.microsoft.com/office/drawing/2014/main" id="{227ED347-40B7-4C18-A5AA-E3A979F8DC5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3DA9914A-D0AD-40F2-96D1-63D1DD169BE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7" name="Slide Number Placeholder 6">
            <a:extLst>
              <a:ext uri="{FF2B5EF4-FFF2-40B4-BE49-F238E27FC236}">
                <a16:creationId xmlns:a16="http://schemas.microsoft.com/office/drawing/2014/main" id="{E81D5659-A550-4F5A-9A25-75C8C821E33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5284103-6C8B-496E-AC66-737977E1DC72}" type="slidenum">
              <a:rPr lang="id-ID" altLang="en-US"/>
              <a:pPr/>
              <a:t>‹#›</a:t>
            </a:fld>
            <a:endParaRPr lang="id-ID"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A966512-B9F7-451D-9143-8A51946E8E0E}"/>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4B09F100-6648-42D9-A2A5-2BAA449D5B76}" type="slidenum">
              <a:rPr lang="en-CA" altLang="en-US" sz="1200">
                <a:latin typeface="Tahoma" panose="020B0604030504040204" pitchFamily="34" charset="0"/>
              </a:rPr>
              <a:pPr eaLnBrk="1" hangingPunct="1"/>
              <a:t>3</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AA501CA5-0154-4A04-B01A-6FCD2247D2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CE7ACA36-AFF0-40F1-839B-E7D3A6C2B5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B8EC611-7E13-4FBA-B00A-73613A6EF97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96976988-FF26-49C6-8BFF-A42ECD875380}" type="slidenum">
              <a:rPr lang="en-CA" altLang="en-US" sz="1200">
                <a:latin typeface="Tahoma" panose="020B0604030504040204" pitchFamily="34" charset="0"/>
              </a:rPr>
              <a:pPr eaLnBrk="1" hangingPunct="1"/>
              <a:t>12</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339B208D-6718-49CE-BE2E-2F1A02B73B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3094FD3B-2824-4053-AB01-845BAD2176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2E58C44-1DE0-4392-BE7C-2251A3023DE7}"/>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59DADDC-06FA-4441-8E00-2BB9321AD839}" type="slidenum">
              <a:rPr lang="en-CA" altLang="en-US" sz="1200">
                <a:latin typeface="Tahoma" panose="020B0604030504040204" pitchFamily="34" charset="0"/>
              </a:rPr>
              <a:pPr eaLnBrk="1" hangingPunct="1"/>
              <a:t>13</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F0650602-E4D1-4917-B438-BEF79488DC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E238425A-388A-4C7B-8F73-C3123784B7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74EA39A-D5BE-4D96-B055-746A3782F62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3FA3EE0F-AE3E-45A9-9526-58DC9E7A4ACF}" type="slidenum">
              <a:rPr lang="en-CA" altLang="en-US" sz="1200">
                <a:latin typeface="Tahoma" panose="020B0604030504040204" pitchFamily="34" charset="0"/>
              </a:rPr>
              <a:pPr eaLnBrk="1" hangingPunct="1"/>
              <a:t>14</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255FC19F-BDA2-4BA9-86E9-B68314E42C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3C098FEB-B75E-4879-A173-3CC20D0CEC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D01D31E-D001-4F44-8099-9DDAD83546F5}"/>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8879F8A0-3FBD-416F-B325-4C498DE9D878}" type="slidenum">
              <a:rPr lang="en-CA" altLang="en-US" sz="1200">
                <a:latin typeface="Tahoma" panose="020B0604030504040204" pitchFamily="34" charset="0"/>
              </a:rPr>
              <a:pPr eaLnBrk="1" hangingPunct="1"/>
              <a:t>15</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ED772731-4833-4A87-B413-F641F6C26FB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7FFE6AF2-A704-44B8-81CD-2801A6911A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D007E89-5BFF-435D-AC41-490BB40ACD5E}"/>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84A2B94D-B2A2-42D3-BC78-1175EC3CB38B}" type="slidenum">
              <a:rPr lang="en-CA" altLang="en-US" sz="1200">
                <a:latin typeface="Tahoma" panose="020B0604030504040204" pitchFamily="34" charset="0"/>
              </a:rPr>
              <a:pPr eaLnBrk="1" hangingPunct="1"/>
              <a:t>16</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4D157D04-AE55-4AD2-AE77-065B18DCE0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DCB052C4-9075-4D86-8D7F-70E9B4D58F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C8410F7-2FBD-40B2-A27E-423901BBCF69}"/>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7E66D3FD-11A3-4011-A89B-ED0CFF6488FC}" type="slidenum">
              <a:rPr lang="en-CA" altLang="en-US" sz="1200">
                <a:latin typeface="Tahoma" panose="020B0604030504040204" pitchFamily="34" charset="0"/>
              </a:rPr>
              <a:pPr eaLnBrk="1" hangingPunct="1"/>
              <a:t>17</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F033328E-97B1-45F9-A5EF-2D153F9909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2EAFCFCD-5774-4BE1-9103-0FDB483558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0D7A004-207B-4918-99C0-43040BBC07A8}"/>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DBA2015-17EC-48EA-8006-E66DA1B89E96}" type="slidenum">
              <a:rPr lang="en-CA" altLang="en-US" sz="1200">
                <a:latin typeface="Tahoma" panose="020B0604030504040204" pitchFamily="34" charset="0"/>
              </a:rPr>
              <a:pPr eaLnBrk="1" hangingPunct="1"/>
              <a:t>18</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CB6554BA-4480-4512-A4A8-D71A93C5D7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41F2F3CB-BD52-4995-AEA6-9EB1246678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F783059-4958-4D88-AD77-F2DFFE64C735}"/>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71AB031E-1158-4098-95C8-306E6E68306C}" type="slidenum">
              <a:rPr lang="en-CA" altLang="en-US" sz="1200">
                <a:latin typeface="Tahoma" panose="020B0604030504040204" pitchFamily="34" charset="0"/>
              </a:rPr>
              <a:pPr eaLnBrk="1" hangingPunct="1"/>
              <a:t>19</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7D4531F0-15E9-454D-90E3-11233C46BD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9D19C1C0-AC35-4E01-90C8-2E179E1566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EAFEE4C-803D-41CE-BD32-AE9491C239F1}"/>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71FB58EE-2806-4DCB-8F09-77D8E69D31EE}" type="slidenum">
              <a:rPr lang="en-CA" altLang="en-US" sz="1200">
                <a:latin typeface="Tahoma" panose="020B0604030504040204" pitchFamily="34" charset="0"/>
              </a:rPr>
              <a:pPr eaLnBrk="1" hangingPunct="1"/>
              <a:t>20</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750D4905-E8CE-438B-BDE2-A4D6A00C0D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EB791D88-5C88-41FE-BF6A-E15C43A58F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7D2765D-5FF6-453D-8CCA-7225FACB37E9}"/>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A6FF01B-EEA1-4C88-979C-C0D19E3AE532}" type="slidenum">
              <a:rPr lang="en-CA" altLang="en-US" sz="1200">
                <a:latin typeface="Tahoma" panose="020B0604030504040204" pitchFamily="34" charset="0"/>
              </a:rPr>
              <a:pPr eaLnBrk="1" hangingPunct="1"/>
              <a:t>21</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5D0E1CEF-A5A3-4E33-8883-A7D1756A38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CBCDDCF6-458C-410D-8C83-915506F2B3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A90A8D1-7179-48F1-962A-E427E518B0E0}"/>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757328A9-1BCA-4225-9241-AAF167761AFF}" type="slidenum">
              <a:rPr lang="en-CA" altLang="en-US" sz="1200">
                <a:latin typeface="Tahoma" panose="020B0604030504040204" pitchFamily="34" charset="0"/>
              </a:rPr>
              <a:pPr eaLnBrk="1" hangingPunct="1"/>
              <a:t>4</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A0E6490F-667B-4AAD-9F87-04E5DCFC8F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E8E3FCF9-86AC-442F-9D24-CF74780238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238AF7C-596E-4172-AFB3-FBD1CEE201A4}"/>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457BD3F7-69E8-4852-B81F-275543EB3A5F}" type="slidenum">
              <a:rPr lang="en-CA" altLang="en-US" sz="1200">
                <a:latin typeface="Tahoma" panose="020B0604030504040204" pitchFamily="34" charset="0"/>
              </a:rPr>
              <a:pPr eaLnBrk="1" hangingPunct="1"/>
              <a:t>22</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FCDCE7FA-D9F9-44FE-94B9-AD4A51A7D2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B21E7C60-30F3-43EE-A7BD-55397E18FE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02C5EB0-2E09-471F-9C16-8F786494DC60}"/>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32CA1255-2949-48F1-91A5-E22B42EDBE1A}" type="slidenum">
              <a:rPr lang="en-CA" altLang="en-US" sz="1200">
                <a:latin typeface="Tahoma" panose="020B0604030504040204" pitchFamily="34" charset="0"/>
              </a:rPr>
              <a:pPr eaLnBrk="1" hangingPunct="1"/>
              <a:t>23</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3B13C0B2-3FC2-4E8F-AA80-135CF579C6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9B4489CA-EC40-4236-AF62-57DB9E6020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43FD715-182A-42A0-9D4E-3487D4B03BE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6C1908D-3F72-4516-A109-D1EED983C613}" type="slidenum">
              <a:rPr lang="en-CA" altLang="en-US" sz="1200">
                <a:latin typeface="Tahoma" panose="020B0604030504040204" pitchFamily="34" charset="0"/>
              </a:rPr>
              <a:pPr eaLnBrk="1" hangingPunct="1"/>
              <a:t>24</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1DFBDAE3-C73F-496E-9C21-ECBDAFFB44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59482EF0-E0EF-4611-AC50-343D371402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5BC496C-846D-4A1A-85AE-D403AD2F0B3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E0CEC791-DE6A-44C7-BC32-2E0D376B5709}" type="slidenum">
              <a:rPr lang="en-CA" altLang="en-US" sz="1200">
                <a:latin typeface="Tahoma" panose="020B0604030504040204" pitchFamily="34" charset="0"/>
              </a:rPr>
              <a:pPr eaLnBrk="1" hangingPunct="1"/>
              <a:t>25</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3227C5AC-CBE4-4CEB-9868-91CFADA196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142CE3B2-5BCC-4DC1-B9AA-804DBCC2D8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A1AF11C-4FFB-41E7-8DFB-756C6ADDEAC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9CD2668-CFB9-4D9B-ABD3-F30596AF3E95}" type="slidenum">
              <a:rPr lang="en-CA" altLang="en-US" sz="1200">
                <a:latin typeface="Tahoma" panose="020B0604030504040204" pitchFamily="34" charset="0"/>
              </a:rPr>
              <a:pPr eaLnBrk="1" hangingPunct="1"/>
              <a:t>26</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138670E7-1671-4538-A3F0-799A541575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B63463A4-5583-48ED-BB90-3867F0F7E2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a:defRPr/>
            </a:pPr>
            <a:endParaRPr lang="en-US">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025938C-3165-4460-83EB-19F629D62B4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1D8996BC-15F6-48C8-BDAF-AE91060EF4A7}" type="slidenum">
              <a:rPr lang="en-CA" altLang="en-US" sz="1200">
                <a:latin typeface="Tahoma" panose="020B0604030504040204" pitchFamily="34" charset="0"/>
              </a:rPr>
              <a:pPr eaLnBrk="1" hangingPunct="1"/>
              <a:t>5</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EC8E47CD-FFFA-4300-B922-9D5F35B829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a:extLst>
              <a:ext uri="{FF2B5EF4-FFF2-40B4-BE49-F238E27FC236}">
                <a16:creationId xmlns:a16="http://schemas.microsoft.com/office/drawing/2014/main" id="{4DDB38AE-7358-48BA-89FC-42FBF55860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5DAF98D-7832-483F-AC26-325AB2AB3848}"/>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F4F22C6-A8BF-483F-BDA8-FC0106BD1526}" type="slidenum">
              <a:rPr lang="en-CA" altLang="en-US" sz="1200">
                <a:latin typeface="Tahoma" panose="020B0604030504040204" pitchFamily="34" charset="0"/>
              </a:rPr>
              <a:pPr eaLnBrk="1" hangingPunct="1"/>
              <a:t>6</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312F3101-BC23-4DCE-8D6C-67412C6072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a:extLst>
              <a:ext uri="{FF2B5EF4-FFF2-40B4-BE49-F238E27FC236}">
                <a16:creationId xmlns:a16="http://schemas.microsoft.com/office/drawing/2014/main" id="{89058807-4092-4BF7-B729-D446A39B68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1567D63-C4DE-4725-ABD5-BCCBF5DED369}"/>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349B97B4-0C4A-4111-AAAB-5CCE7BC893B4}" type="slidenum">
              <a:rPr lang="en-CA" altLang="en-US" sz="1200">
                <a:latin typeface="Tahoma" panose="020B0604030504040204" pitchFamily="34" charset="0"/>
              </a:rPr>
              <a:pPr eaLnBrk="1" hangingPunct="1"/>
              <a:t>7</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4C4F0607-84C0-4B39-AF73-CDE2199984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33D8E207-B012-42C7-91AF-4035E1BE78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DC419B4-F9D1-4C63-B329-3A657C288B9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3D61D0A9-F301-427B-B791-6EE7EF39FC8C}"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D341C067-5946-4FF9-B6FB-83B54ADEE1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9A0C8580-8C1B-4BC3-BE24-351CC41FFB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D63E135-E46F-4883-B32E-511149AA9333}"/>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48E81B81-DEE1-46E4-8944-994B94ABF46E}" type="slidenum">
              <a:rPr lang="en-CA" altLang="en-US" sz="1200">
                <a:latin typeface="Tahoma" panose="020B0604030504040204" pitchFamily="34" charset="0"/>
              </a:rPr>
              <a:pPr eaLnBrk="1" hangingPunct="1"/>
              <a:t>9</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84697350-DD7A-4C5A-A386-2642E33E90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7251F78A-4212-4D15-B9C6-1B7FCCD3F7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D15EF37-BACA-4F91-8B18-A046791F59BE}"/>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36ABFFDD-838F-4653-B39B-CB88D4DFAE82}" type="slidenum">
              <a:rPr lang="en-CA" altLang="en-US" sz="1200">
                <a:latin typeface="Tahoma" panose="020B0604030504040204" pitchFamily="34" charset="0"/>
              </a:rPr>
              <a:pPr eaLnBrk="1" hangingPunct="1"/>
              <a:t>10</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EE53BC39-2BDF-4012-996B-57CD3008D5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B4EFB952-576A-4B2D-B510-FC0DE843A27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D797E5C-3178-429A-A953-B1A5A5969349}"/>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0AC6C09A-DBF3-4C72-98CA-4CDC1FFA4BBE}" type="slidenum">
              <a:rPr lang="en-CA" altLang="en-US" sz="1200">
                <a:latin typeface="Tahoma" panose="020B0604030504040204" pitchFamily="34" charset="0"/>
              </a:rPr>
              <a:pPr eaLnBrk="1" hangingPunct="1"/>
              <a:t>11</a:t>
            </a:fld>
            <a:endParaRPr lang="en-CA" altLang="en-US" sz="1200">
              <a:latin typeface="Tahoma" panose="020B0604030504040204" pitchFamily="34" charset="0"/>
            </a:endParaRPr>
          </a:p>
        </p:txBody>
      </p:sp>
      <p:sp>
        <p:nvSpPr>
          <p:cNvPr id="2" name="Rectangle 2">
            <a:extLst>
              <a:ext uri="{FF2B5EF4-FFF2-40B4-BE49-F238E27FC236}">
                <a16:creationId xmlns:a16="http://schemas.microsoft.com/office/drawing/2014/main" id="{B4218098-5FF0-42B1-95CF-9DA8EC13E7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70AC7BC1-D711-440E-AE6A-519466D4CB9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2485748-886E-4945-9E3D-240C34B84276}"/>
              </a:ext>
            </a:extLst>
          </p:cNvPr>
          <p:cNvSpPr>
            <a:spLocks noGrp="1"/>
          </p:cNvSpPr>
          <p:nvPr>
            <p:ph type="dt" sz="half" idx="10"/>
          </p:nvPr>
        </p:nvSpPr>
        <p:spPr/>
        <p:txBody>
          <a:bodyPr/>
          <a:lstStyle>
            <a:lvl1pPr>
              <a:defRPr/>
            </a:lvl1pPr>
          </a:lstStyle>
          <a:p>
            <a:fld id="{D9497FA2-FA79-4530-879E-A36BA68B660A}" type="datetime1">
              <a:rPr lang="en-ID" altLang="en-US"/>
              <a:pPr/>
              <a:t>10/10/2022</a:t>
            </a:fld>
            <a:endParaRPr lang="en-US" altLang="en-US"/>
          </a:p>
        </p:txBody>
      </p:sp>
      <p:sp>
        <p:nvSpPr>
          <p:cNvPr id="5" name="Footer Placeholder 4">
            <a:extLst>
              <a:ext uri="{FF2B5EF4-FFF2-40B4-BE49-F238E27FC236}">
                <a16:creationId xmlns:a16="http://schemas.microsoft.com/office/drawing/2014/main" id="{513A38B0-46F0-4F26-8443-DF5E92A51951}"/>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D7DAB8-2D1E-45B1-8904-6840BA502846}"/>
              </a:ext>
            </a:extLst>
          </p:cNvPr>
          <p:cNvSpPr>
            <a:spLocks noGrp="1"/>
          </p:cNvSpPr>
          <p:nvPr>
            <p:ph type="sldNum" sz="quarter" idx="12"/>
          </p:nvPr>
        </p:nvSpPr>
        <p:spPr/>
        <p:txBody>
          <a:bodyPr/>
          <a:lstStyle>
            <a:lvl1pPr>
              <a:defRPr/>
            </a:lvl1pPr>
          </a:lstStyle>
          <a:p>
            <a:fld id="{9FF5E7BC-ED38-4D66-9507-019667E24329}" type="slidenum">
              <a:rPr lang="en-US" altLang="en-US"/>
              <a:pPr/>
              <a:t>‹#›</a:t>
            </a:fld>
            <a:endParaRPr lang="en-US" altLang="en-US"/>
          </a:p>
        </p:txBody>
      </p:sp>
    </p:spTree>
    <p:extLst>
      <p:ext uri="{BB962C8B-B14F-4D97-AF65-F5344CB8AC3E}">
        <p14:creationId xmlns:p14="http://schemas.microsoft.com/office/powerpoint/2010/main" val="411094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3C793-07EA-4239-A642-31AA2E820C6E}"/>
              </a:ext>
            </a:extLst>
          </p:cNvPr>
          <p:cNvSpPr>
            <a:spLocks noGrp="1"/>
          </p:cNvSpPr>
          <p:nvPr>
            <p:ph type="dt" sz="half" idx="10"/>
          </p:nvPr>
        </p:nvSpPr>
        <p:spPr/>
        <p:txBody>
          <a:bodyPr/>
          <a:lstStyle>
            <a:lvl1pPr>
              <a:defRPr/>
            </a:lvl1pPr>
          </a:lstStyle>
          <a:p>
            <a:fld id="{749C496B-FAEC-4254-8C47-DCF32BF8EA76}" type="datetime1">
              <a:rPr lang="en-ID" altLang="en-US"/>
              <a:pPr/>
              <a:t>10/10/2022</a:t>
            </a:fld>
            <a:endParaRPr lang="en-US" altLang="en-US"/>
          </a:p>
        </p:txBody>
      </p:sp>
      <p:sp>
        <p:nvSpPr>
          <p:cNvPr id="5" name="Footer Placeholder 4">
            <a:extLst>
              <a:ext uri="{FF2B5EF4-FFF2-40B4-BE49-F238E27FC236}">
                <a16:creationId xmlns:a16="http://schemas.microsoft.com/office/drawing/2014/main" id="{FE71E473-7718-4DAE-A0FC-D813FDF36119}"/>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58A653-2FFF-4328-BB41-12EFBF82FFC1}"/>
              </a:ext>
            </a:extLst>
          </p:cNvPr>
          <p:cNvSpPr>
            <a:spLocks noGrp="1"/>
          </p:cNvSpPr>
          <p:nvPr>
            <p:ph type="sldNum" sz="quarter" idx="12"/>
          </p:nvPr>
        </p:nvSpPr>
        <p:spPr/>
        <p:txBody>
          <a:bodyPr/>
          <a:lstStyle>
            <a:lvl1pPr>
              <a:defRPr/>
            </a:lvl1pPr>
          </a:lstStyle>
          <a:p>
            <a:fld id="{9F06FC0F-2CCC-4F88-BFBF-6D2EC11E0858}" type="slidenum">
              <a:rPr lang="en-US" altLang="en-US"/>
              <a:pPr/>
              <a:t>‹#›</a:t>
            </a:fld>
            <a:endParaRPr lang="en-US" altLang="en-US"/>
          </a:p>
        </p:txBody>
      </p:sp>
    </p:spTree>
    <p:extLst>
      <p:ext uri="{BB962C8B-B14F-4D97-AF65-F5344CB8AC3E}">
        <p14:creationId xmlns:p14="http://schemas.microsoft.com/office/powerpoint/2010/main" val="220084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96270-14F8-4915-BD1D-F220C26C0F0C}"/>
              </a:ext>
            </a:extLst>
          </p:cNvPr>
          <p:cNvSpPr>
            <a:spLocks noGrp="1"/>
          </p:cNvSpPr>
          <p:nvPr>
            <p:ph type="dt" sz="half" idx="10"/>
          </p:nvPr>
        </p:nvSpPr>
        <p:spPr/>
        <p:txBody>
          <a:bodyPr/>
          <a:lstStyle>
            <a:lvl1pPr>
              <a:defRPr/>
            </a:lvl1pPr>
          </a:lstStyle>
          <a:p>
            <a:fld id="{5A977BA5-6FD1-4704-8595-DE24E3023572}" type="datetime1">
              <a:rPr lang="en-ID" altLang="en-US"/>
              <a:pPr/>
              <a:t>10/10/2022</a:t>
            </a:fld>
            <a:endParaRPr lang="en-US" altLang="en-US"/>
          </a:p>
        </p:txBody>
      </p:sp>
      <p:sp>
        <p:nvSpPr>
          <p:cNvPr id="5" name="Footer Placeholder 4">
            <a:extLst>
              <a:ext uri="{FF2B5EF4-FFF2-40B4-BE49-F238E27FC236}">
                <a16:creationId xmlns:a16="http://schemas.microsoft.com/office/drawing/2014/main" id="{0AA7873D-F1F7-4B0E-BE3E-6E2BF963CA18}"/>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123A99-99FC-4087-8AE1-52EE4F166646}"/>
              </a:ext>
            </a:extLst>
          </p:cNvPr>
          <p:cNvSpPr>
            <a:spLocks noGrp="1"/>
          </p:cNvSpPr>
          <p:nvPr>
            <p:ph type="sldNum" sz="quarter" idx="12"/>
          </p:nvPr>
        </p:nvSpPr>
        <p:spPr/>
        <p:txBody>
          <a:bodyPr/>
          <a:lstStyle>
            <a:lvl1pPr>
              <a:defRPr/>
            </a:lvl1pPr>
          </a:lstStyle>
          <a:p>
            <a:fld id="{64C7AE59-22A4-494A-8550-991FD8F5CA80}" type="slidenum">
              <a:rPr lang="en-US" altLang="en-US"/>
              <a:pPr/>
              <a:t>‹#›</a:t>
            </a:fld>
            <a:endParaRPr lang="en-US" altLang="en-US"/>
          </a:p>
        </p:txBody>
      </p:sp>
    </p:spTree>
    <p:extLst>
      <p:ext uri="{BB962C8B-B14F-4D97-AF65-F5344CB8AC3E}">
        <p14:creationId xmlns:p14="http://schemas.microsoft.com/office/powerpoint/2010/main" val="3857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D9719-4B59-40CA-92F3-19A31B028247}"/>
              </a:ext>
            </a:extLst>
          </p:cNvPr>
          <p:cNvSpPr>
            <a:spLocks noGrp="1"/>
          </p:cNvSpPr>
          <p:nvPr>
            <p:ph type="dt" sz="half" idx="10"/>
          </p:nvPr>
        </p:nvSpPr>
        <p:spPr/>
        <p:txBody>
          <a:bodyPr/>
          <a:lstStyle>
            <a:lvl1pPr>
              <a:defRPr/>
            </a:lvl1pPr>
          </a:lstStyle>
          <a:p>
            <a:fld id="{596CF94D-5F85-427E-95A4-9B961646D05B}" type="datetime1">
              <a:rPr lang="en-ID" altLang="en-US"/>
              <a:pPr/>
              <a:t>10/10/2022</a:t>
            </a:fld>
            <a:endParaRPr lang="en-US" altLang="en-US"/>
          </a:p>
        </p:txBody>
      </p:sp>
      <p:sp>
        <p:nvSpPr>
          <p:cNvPr id="5" name="Footer Placeholder 4">
            <a:extLst>
              <a:ext uri="{FF2B5EF4-FFF2-40B4-BE49-F238E27FC236}">
                <a16:creationId xmlns:a16="http://schemas.microsoft.com/office/drawing/2014/main" id="{1520161A-DD17-40E7-8A0E-1EE5AFE5A13A}"/>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04A1861-9EC3-45B5-B979-D62014EF7D80}"/>
              </a:ext>
            </a:extLst>
          </p:cNvPr>
          <p:cNvSpPr>
            <a:spLocks noGrp="1"/>
          </p:cNvSpPr>
          <p:nvPr>
            <p:ph type="sldNum" sz="quarter" idx="12"/>
          </p:nvPr>
        </p:nvSpPr>
        <p:spPr/>
        <p:txBody>
          <a:bodyPr/>
          <a:lstStyle>
            <a:lvl1pPr>
              <a:defRPr/>
            </a:lvl1pPr>
          </a:lstStyle>
          <a:p>
            <a:fld id="{14F1F3B6-86E2-4980-8EB1-C201460A8225}" type="slidenum">
              <a:rPr lang="en-US" altLang="en-US"/>
              <a:pPr/>
              <a:t>‹#›</a:t>
            </a:fld>
            <a:endParaRPr lang="en-US" altLang="en-US"/>
          </a:p>
        </p:txBody>
      </p:sp>
    </p:spTree>
    <p:extLst>
      <p:ext uri="{BB962C8B-B14F-4D97-AF65-F5344CB8AC3E}">
        <p14:creationId xmlns:p14="http://schemas.microsoft.com/office/powerpoint/2010/main" val="276201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FFA6CA-D998-43B1-B12F-E1530CE8BE0C}"/>
              </a:ext>
            </a:extLst>
          </p:cNvPr>
          <p:cNvSpPr>
            <a:spLocks noGrp="1"/>
          </p:cNvSpPr>
          <p:nvPr>
            <p:ph type="dt" sz="half" idx="10"/>
          </p:nvPr>
        </p:nvSpPr>
        <p:spPr/>
        <p:txBody>
          <a:bodyPr/>
          <a:lstStyle>
            <a:lvl1pPr>
              <a:defRPr/>
            </a:lvl1pPr>
          </a:lstStyle>
          <a:p>
            <a:fld id="{6EA4818B-944D-4FF1-B1B8-50E1C34FB97D}" type="datetime1">
              <a:rPr lang="en-ID" altLang="en-US"/>
              <a:pPr/>
              <a:t>10/10/2022</a:t>
            </a:fld>
            <a:endParaRPr lang="en-US" altLang="en-US"/>
          </a:p>
        </p:txBody>
      </p:sp>
      <p:sp>
        <p:nvSpPr>
          <p:cNvPr id="5" name="Footer Placeholder 4">
            <a:extLst>
              <a:ext uri="{FF2B5EF4-FFF2-40B4-BE49-F238E27FC236}">
                <a16:creationId xmlns:a16="http://schemas.microsoft.com/office/drawing/2014/main" id="{62C1A3F3-2D5B-451E-9953-970A8032C963}"/>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4B69E1-9450-4649-B1CF-8805D9A17BF5}"/>
              </a:ext>
            </a:extLst>
          </p:cNvPr>
          <p:cNvSpPr>
            <a:spLocks noGrp="1"/>
          </p:cNvSpPr>
          <p:nvPr>
            <p:ph type="sldNum" sz="quarter" idx="12"/>
          </p:nvPr>
        </p:nvSpPr>
        <p:spPr/>
        <p:txBody>
          <a:bodyPr/>
          <a:lstStyle>
            <a:lvl1pPr>
              <a:defRPr/>
            </a:lvl1pPr>
          </a:lstStyle>
          <a:p>
            <a:fld id="{7C2A1BDA-97AF-4296-94AA-0D796AC49A58}" type="slidenum">
              <a:rPr lang="en-US" altLang="en-US"/>
              <a:pPr/>
              <a:t>‹#›</a:t>
            </a:fld>
            <a:endParaRPr lang="en-US" altLang="en-US"/>
          </a:p>
        </p:txBody>
      </p:sp>
    </p:spTree>
    <p:extLst>
      <p:ext uri="{BB962C8B-B14F-4D97-AF65-F5344CB8AC3E}">
        <p14:creationId xmlns:p14="http://schemas.microsoft.com/office/powerpoint/2010/main" val="32235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BF8EC74-443F-4B92-B52E-223E80C5BB16}"/>
              </a:ext>
            </a:extLst>
          </p:cNvPr>
          <p:cNvSpPr>
            <a:spLocks noGrp="1"/>
          </p:cNvSpPr>
          <p:nvPr>
            <p:ph type="dt" sz="half" idx="10"/>
          </p:nvPr>
        </p:nvSpPr>
        <p:spPr/>
        <p:txBody>
          <a:bodyPr/>
          <a:lstStyle>
            <a:lvl1pPr>
              <a:defRPr/>
            </a:lvl1pPr>
          </a:lstStyle>
          <a:p>
            <a:fld id="{F7E27097-8D98-4F38-A88A-14D262F482A8}" type="datetime1">
              <a:rPr lang="en-ID" altLang="en-US"/>
              <a:pPr/>
              <a:t>10/10/2022</a:t>
            </a:fld>
            <a:endParaRPr lang="en-US" altLang="en-US"/>
          </a:p>
        </p:txBody>
      </p:sp>
      <p:sp>
        <p:nvSpPr>
          <p:cNvPr id="6" name="Footer Placeholder 4">
            <a:extLst>
              <a:ext uri="{FF2B5EF4-FFF2-40B4-BE49-F238E27FC236}">
                <a16:creationId xmlns:a16="http://schemas.microsoft.com/office/drawing/2014/main" id="{FA613069-C805-4AD6-A5E0-3C6AC7ADE3CF}"/>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B55F8B-B714-4F37-8CAB-47B9BE762087}"/>
              </a:ext>
            </a:extLst>
          </p:cNvPr>
          <p:cNvSpPr>
            <a:spLocks noGrp="1"/>
          </p:cNvSpPr>
          <p:nvPr>
            <p:ph type="sldNum" sz="quarter" idx="12"/>
          </p:nvPr>
        </p:nvSpPr>
        <p:spPr/>
        <p:txBody>
          <a:bodyPr/>
          <a:lstStyle>
            <a:lvl1pPr>
              <a:defRPr/>
            </a:lvl1pPr>
          </a:lstStyle>
          <a:p>
            <a:fld id="{47BF4CAF-AC21-47EA-9B13-88C21D851F29}" type="slidenum">
              <a:rPr lang="en-US" altLang="en-US"/>
              <a:pPr/>
              <a:t>‹#›</a:t>
            </a:fld>
            <a:endParaRPr lang="en-US" altLang="en-US"/>
          </a:p>
        </p:txBody>
      </p:sp>
    </p:spTree>
    <p:extLst>
      <p:ext uri="{BB962C8B-B14F-4D97-AF65-F5344CB8AC3E}">
        <p14:creationId xmlns:p14="http://schemas.microsoft.com/office/powerpoint/2010/main" val="151515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09EA100-1D81-42FC-946D-7309FE9A0C9C}"/>
              </a:ext>
            </a:extLst>
          </p:cNvPr>
          <p:cNvSpPr>
            <a:spLocks noGrp="1"/>
          </p:cNvSpPr>
          <p:nvPr>
            <p:ph type="dt" sz="half" idx="10"/>
          </p:nvPr>
        </p:nvSpPr>
        <p:spPr/>
        <p:txBody>
          <a:bodyPr/>
          <a:lstStyle>
            <a:lvl1pPr>
              <a:defRPr/>
            </a:lvl1pPr>
          </a:lstStyle>
          <a:p>
            <a:fld id="{3ABA06D7-6C66-43BE-9C8A-A9CEF538A9BF}" type="datetime1">
              <a:rPr lang="en-ID" altLang="en-US"/>
              <a:pPr/>
              <a:t>10/10/2022</a:t>
            </a:fld>
            <a:endParaRPr lang="en-US" altLang="en-US"/>
          </a:p>
        </p:txBody>
      </p:sp>
      <p:sp>
        <p:nvSpPr>
          <p:cNvPr id="8" name="Footer Placeholder 4">
            <a:extLst>
              <a:ext uri="{FF2B5EF4-FFF2-40B4-BE49-F238E27FC236}">
                <a16:creationId xmlns:a16="http://schemas.microsoft.com/office/drawing/2014/main" id="{8C7CFC2A-E936-4BD8-A13C-27636494867E}"/>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DD22277-9B0E-4F80-A112-45F979FBA969}"/>
              </a:ext>
            </a:extLst>
          </p:cNvPr>
          <p:cNvSpPr>
            <a:spLocks noGrp="1"/>
          </p:cNvSpPr>
          <p:nvPr>
            <p:ph type="sldNum" sz="quarter" idx="12"/>
          </p:nvPr>
        </p:nvSpPr>
        <p:spPr/>
        <p:txBody>
          <a:bodyPr/>
          <a:lstStyle>
            <a:lvl1pPr>
              <a:defRPr/>
            </a:lvl1pPr>
          </a:lstStyle>
          <a:p>
            <a:fld id="{C22EFD70-2B40-4293-88EB-E14B0820C355}" type="slidenum">
              <a:rPr lang="en-US" altLang="en-US"/>
              <a:pPr/>
              <a:t>‹#›</a:t>
            </a:fld>
            <a:endParaRPr lang="en-US" altLang="en-US"/>
          </a:p>
        </p:txBody>
      </p:sp>
    </p:spTree>
    <p:extLst>
      <p:ext uri="{BB962C8B-B14F-4D97-AF65-F5344CB8AC3E}">
        <p14:creationId xmlns:p14="http://schemas.microsoft.com/office/powerpoint/2010/main" val="159389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DEFEF7B-7D3F-4780-BB21-A71709B7E6BD}"/>
              </a:ext>
            </a:extLst>
          </p:cNvPr>
          <p:cNvSpPr>
            <a:spLocks noGrp="1"/>
          </p:cNvSpPr>
          <p:nvPr>
            <p:ph type="dt" sz="half" idx="10"/>
          </p:nvPr>
        </p:nvSpPr>
        <p:spPr/>
        <p:txBody>
          <a:bodyPr/>
          <a:lstStyle>
            <a:lvl1pPr>
              <a:defRPr/>
            </a:lvl1pPr>
          </a:lstStyle>
          <a:p>
            <a:fld id="{F9CBD31F-ADBF-42BF-8372-9493EF5C37C9}" type="datetime1">
              <a:rPr lang="en-ID" altLang="en-US"/>
              <a:pPr/>
              <a:t>10/10/2022</a:t>
            </a:fld>
            <a:endParaRPr lang="en-US" altLang="en-US"/>
          </a:p>
        </p:txBody>
      </p:sp>
      <p:sp>
        <p:nvSpPr>
          <p:cNvPr id="4" name="Footer Placeholder 4">
            <a:extLst>
              <a:ext uri="{FF2B5EF4-FFF2-40B4-BE49-F238E27FC236}">
                <a16:creationId xmlns:a16="http://schemas.microsoft.com/office/drawing/2014/main" id="{A1CF8CDB-89B3-4279-9B35-1B41B46FE369}"/>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2BD791-9266-481F-BE4B-BE985C4DFB16}"/>
              </a:ext>
            </a:extLst>
          </p:cNvPr>
          <p:cNvSpPr>
            <a:spLocks noGrp="1"/>
          </p:cNvSpPr>
          <p:nvPr>
            <p:ph type="sldNum" sz="quarter" idx="12"/>
          </p:nvPr>
        </p:nvSpPr>
        <p:spPr/>
        <p:txBody>
          <a:bodyPr/>
          <a:lstStyle>
            <a:lvl1pPr>
              <a:defRPr/>
            </a:lvl1pPr>
          </a:lstStyle>
          <a:p>
            <a:fld id="{9BB86E7B-FD13-422A-B8AB-12A3505E0D01}" type="slidenum">
              <a:rPr lang="en-US" altLang="en-US"/>
              <a:pPr/>
              <a:t>‹#›</a:t>
            </a:fld>
            <a:endParaRPr lang="en-US" altLang="en-US"/>
          </a:p>
        </p:txBody>
      </p:sp>
    </p:spTree>
    <p:extLst>
      <p:ext uri="{BB962C8B-B14F-4D97-AF65-F5344CB8AC3E}">
        <p14:creationId xmlns:p14="http://schemas.microsoft.com/office/powerpoint/2010/main" val="376651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23A8E68-AD9C-480A-9300-F657850DC7E7}"/>
              </a:ext>
            </a:extLst>
          </p:cNvPr>
          <p:cNvSpPr>
            <a:spLocks noGrp="1"/>
          </p:cNvSpPr>
          <p:nvPr>
            <p:ph type="dt" sz="half" idx="10"/>
          </p:nvPr>
        </p:nvSpPr>
        <p:spPr/>
        <p:txBody>
          <a:bodyPr/>
          <a:lstStyle>
            <a:lvl1pPr>
              <a:defRPr/>
            </a:lvl1pPr>
          </a:lstStyle>
          <a:p>
            <a:fld id="{EAA0531E-84BF-43AE-B403-F88FF16D01F9}" type="datetime1">
              <a:rPr lang="en-ID" altLang="en-US"/>
              <a:pPr/>
              <a:t>10/10/2022</a:t>
            </a:fld>
            <a:endParaRPr lang="en-US" altLang="en-US"/>
          </a:p>
        </p:txBody>
      </p:sp>
      <p:sp>
        <p:nvSpPr>
          <p:cNvPr id="3" name="Footer Placeholder 4">
            <a:extLst>
              <a:ext uri="{FF2B5EF4-FFF2-40B4-BE49-F238E27FC236}">
                <a16:creationId xmlns:a16="http://schemas.microsoft.com/office/drawing/2014/main" id="{47582268-CA59-4D96-AEF9-9ECDAB3EFDFC}"/>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ECD751B-1EDA-42FA-9F92-8A7D9FD373A6}"/>
              </a:ext>
            </a:extLst>
          </p:cNvPr>
          <p:cNvSpPr>
            <a:spLocks noGrp="1"/>
          </p:cNvSpPr>
          <p:nvPr>
            <p:ph type="sldNum" sz="quarter" idx="12"/>
          </p:nvPr>
        </p:nvSpPr>
        <p:spPr/>
        <p:txBody>
          <a:bodyPr/>
          <a:lstStyle>
            <a:lvl1pPr>
              <a:defRPr/>
            </a:lvl1pPr>
          </a:lstStyle>
          <a:p>
            <a:fld id="{5D3AC7FA-B4E7-4F02-A80F-E4DB8F15E098}" type="slidenum">
              <a:rPr lang="en-US" altLang="en-US"/>
              <a:pPr/>
              <a:t>‹#›</a:t>
            </a:fld>
            <a:endParaRPr lang="en-US" altLang="en-US"/>
          </a:p>
        </p:txBody>
      </p:sp>
    </p:spTree>
    <p:extLst>
      <p:ext uri="{BB962C8B-B14F-4D97-AF65-F5344CB8AC3E}">
        <p14:creationId xmlns:p14="http://schemas.microsoft.com/office/powerpoint/2010/main" val="258823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6968B27-BD39-4E9A-BC87-786BFC7B4309}"/>
              </a:ext>
            </a:extLst>
          </p:cNvPr>
          <p:cNvSpPr>
            <a:spLocks noGrp="1"/>
          </p:cNvSpPr>
          <p:nvPr>
            <p:ph type="dt" sz="half" idx="10"/>
          </p:nvPr>
        </p:nvSpPr>
        <p:spPr/>
        <p:txBody>
          <a:bodyPr/>
          <a:lstStyle>
            <a:lvl1pPr>
              <a:defRPr/>
            </a:lvl1pPr>
          </a:lstStyle>
          <a:p>
            <a:fld id="{89F21F1F-4CDE-4892-B897-15487DF7BADF}" type="datetime1">
              <a:rPr lang="en-ID" altLang="en-US"/>
              <a:pPr/>
              <a:t>10/10/2022</a:t>
            </a:fld>
            <a:endParaRPr lang="en-US" altLang="en-US"/>
          </a:p>
        </p:txBody>
      </p:sp>
      <p:sp>
        <p:nvSpPr>
          <p:cNvPr id="6" name="Footer Placeholder 4">
            <a:extLst>
              <a:ext uri="{FF2B5EF4-FFF2-40B4-BE49-F238E27FC236}">
                <a16:creationId xmlns:a16="http://schemas.microsoft.com/office/drawing/2014/main" id="{72D76111-4334-4C18-8695-24309D9869B7}"/>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7C258F-F891-4133-A197-00EE803FCB47}"/>
              </a:ext>
            </a:extLst>
          </p:cNvPr>
          <p:cNvSpPr>
            <a:spLocks noGrp="1"/>
          </p:cNvSpPr>
          <p:nvPr>
            <p:ph type="sldNum" sz="quarter" idx="12"/>
          </p:nvPr>
        </p:nvSpPr>
        <p:spPr/>
        <p:txBody>
          <a:bodyPr/>
          <a:lstStyle>
            <a:lvl1pPr>
              <a:defRPr/>
            </a:lvl1pPr>
          </a:lstStyle>
          <a:p>
            <a:fld id="{B245DC60-113F-4D54-A6E2-5CCDBAC9D6BC}" type="slidenum">
              <a:rPr lang="en-US" altLang="en-US"/>
              <a:pPr/>
              <a:t>‹#›</a:t>
            </a:fld>
            <a:endParaRPr lang="en-US" altLang="en-US"/>
          </a:p>
        </p:txBody>
      </p:sp>
    </p:spTree>
    <p:extLst>
      <p:ext uri="{BB962C8B-B14F-4D97-AF65-F5344CB8AC3E}">
        <p14:creationId xmlns:p14="http://schemas.microsoft.com/office/powerpoint/2010/main" val="337359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899CE9-75AC-4E30-AB95-AB3B4F4151DE}"/>
              </a:ext>
            </a:extLst>
          </p:cNvPr>
          <p:cNvSpPr>
            <a:spLocks noGrp="1"/>
          </p:cNvSpPr>
          <p:nvPr>
            <p:ph type="dt" sz="half" idx="10"/>
          </p:nvPr>
        </p:nvSpPr>
        <p:spPr/>
        <p:txBody>
          <a:bodyPr/>
          <a:lstStyle>
            <a:lvl1pPr>
              <a:defRPr/>
            </a:lvl1pPr>
          </a:lstStyle>
          <a:p>
            <a:fld id="{887D32F4-550F-4CB3-917C-5021DD2677CC}" type="datetime1">
              <a:rPr lang="en-ID" altLang="en-US"/>
              <a:pPr/>
              <a:t>10/10/2022</a:t>
            </a:fld>
            <a:endParaRPr lang="en-US" altLang="en-US"/>
          </a:p>
        </p:txBody>
      </p:sp>
      <p:sp>
        <p:nvSpPr>
          <p:cNvPr id="6" name="Footer Placeholder 4">
            <a:extLst>
              <a:ext uri="{FF2B5EF4-FFF2-40B4-BE49-F238E27FC236}">
                <a16:creationId xmlns:a16="http://schemas.microsoft.com/office/drawing/2014/main" id="{BAA4938E-DDA7-43CC-822D-241DE2136E59}"/>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478792-E6AE-4F30-9AC1-4545629B38CE}"/>
              </a:ext>
            </a:extLst>
          </p:cNvPr>
          <p:cNvSpPr>
            <a:spLocks noGrp="1"/>
          </p:cNvSpPr>
          <p:nvPr>
            <p:ph type="sldNum" sz="quarter" idx="12"/>
          </p:nvPr>
        </p:nvSpPr>
        <p:spPr/>
        <p:txBody>
          <a:bodyPr/>
          <a:lstStyle>
            <a:lvl1pPr>
              <a:defRPr/>
            </a:lvl1pPr>
          </a:lstStyle>
          <a:p>
            <a:fld id="{3087F673-E5EA-4427-ABB3-992AE0E27164}" type="slidenum">
              <a:rPr lang="en-US" altLang="en-US"/>
              <a:pPr/>
              <a:t>‹#›</a:t>
            </a:fld>
            <a:endParaRPr lang="en-US" altLang="en-US"/>
          </a:p>
        </p:txBody>
      </p:sp>
    </p:spTree>
    <p:extLst>
      <p:ext uri="{BB962C8B-B14F-4D97-AF65-F5344CB8AC3E}">
        <p14:creationId xmlns:p14="http://schemas.microsoft.com/office/powerpoint/2010/main" val="29354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471ECB1-CBBC-4EA5-8B54-6322B1E5449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F0DAA72-36BF-49D7-83BD-FD987C7278F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4EF18FC-6E8C-4682-801F-DFBD8F9B6A7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18EE4EA1-E9C8-4333-A296-8B28EEEC5C5F}" type="datetime1">
              <a:rPr lang="en-ID" altLang="en-US"/>
              <a:pPr/>
              <a:t>10/10/2022</a:t>
            </a:fld>
            <a:endParaRPr lang="en-US" altLang="en-US"/>
          </a:p>
        </p:txBody>
      </p:sp>
      <p:sp>
        <p:nvSpPr>
          <p:cNvPr id="6" name="Slide Number Placeholder 5">
            <a:extLst>
              <a:ext uri="{FF2B5EF4-FFF2-40B4-BE49-F238E27FC236}">
                <a16:creationId xmlns:a16="http://schemas.microsoft.com/office/drawing/2014/main" id="{293B4A1A-A344-4D96-8352-9DF0F52D64E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B7CCCA9-DA38-44B2-BFF2-2B08A849B23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20EB1848-C8A5-B041-8D27-A22C09CF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87350"/>
            <a:ext cx="112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BA5E776-351B-A64E-B0E0-1FAE88F116B9}"/>
              </a:ext>
            </a:extLst>
          </p:cNvPr>
          <p:cNvSpPr>
            <a:spLocks noChangeArrowheads="1"/>
          </p:cNvSpPr>
          <p:nvPr/>
        </p:nvSpPr>
        <p:spPr bwMode="auto">
          <a:xfrm>
            <a:off x="7467600" y="387350"/>
            <a:ext cx="1219200"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2" name="Title 1">
            <a:extLst>
              <a:ext uri="{FF2B5EF4-FFF2-40B4-BE49-F238E27FC236}">
                <a16:creationId xmlns:a16="http://schemas.microsoft.com/office/drawing/2014/main" id="{68C6E378-31B0-F749-9D17-895B1BE4A28B}"/>
              </a:ext>
            </a:extLst>
          </p:cNvPr>
          <p:cNvSpPr>
            <a:spLocks noGrp="1"/>
          </p:cNvSpPr>
          <p:nvPr>
            <p:ph type="ctrTitle"/>
          </p:nvPr>
        </p:nvSpPr>
        <p:spPr>
          <a:xfrm>
            <a:off x="457200" y="1631950"/>
            <a:ext cx="8258175" cy="4724400"/>
          </a:xfrm>
          <a:solidFill>
            <a:schemeClr val="tx2">
              <a:lumMod val="60000"/>
              <a:lumOff val="40000"/>
            </a:schemeClr>
          </a:solidFill>
        </p:spPr>
        <p:txBody>
          <a:bodyPr rtlCol="0">
            <a:normAutofit/>
          </a:bodyPr>
          <a:lstStyle/>
          <a:p>
            <a:pPr eaLnBrk="1" fontAlgn="auto" hangingPunct="1">
              <a:spcAft>
                <a:spcPts val="0"/>
              </a:spcAft>
              <a:defRPr/>
            </a:pPr>
            <a:br>
              <a:rPr lang="en-US" sz="3500" dirty="0">
                <a:ea typeface="+mj-ea"/>
                <a:cs typeface="+mj-cs"/>
              </a:rPr>
            </a:br>
            <a:endParaRPr lang="id-ID" sz="3500">
              <a:ea typeface="+mj-ea"/>
              <a:cs typeface="+mj-cs"/>
            </a:endParaRPr>
          </a:p>
        </p:txBody>
      </p:sp>
      <p:sp>
        <p:nvSpPr>
          <p:cNvPr id="4" name="Rectangle 3">
            <a:extLst>
              <a:ext uri="{FF2B5EF4-FFF2-40B4-BE49-F238E27FC236}">
                <a16:creationId xmlns:a16="http://schemas.microsoft.com/office/drawing/2014/main" id="{52249AE0-720F-DB49-9BF2-C4A0E08D4767}"/>
              </a:ext>
            </a:extLst>
          </p:cNvPr>
          <p:cNvSpPr>
            <a:spLocks noChangeArrowheads="1"/>
          </p:cNvSpPr>
          <p:nvPr/>
        </p:nvSpPr>
        <p:spPr bwMode="auto">
          <a:xfrm>
            <a:off x="457200" y="387350"/>
            <a:ext cx="1306513"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6" name="Rectangle 5">
            <a:extLst>
              <a:ext uri="{FF2B5EF4-FFF2-40B4-BE49-F238E27FC236}">
                <a16:creationId xmlns:a16="http://schemas.microsoft.com/office/drawing/2014/main" id="{F4A2CCF3-F18E-FC48-A92A-C9E68D68A685}"/>
              </a:ext>
            </a:extLst>
          </p:cNvPr>
          <p:cNvSpPr>
            <a:spLocks noChangeArrowheads="1"/>
          </p:cNvSpPr>
          <p:nvPr/>
        </p:nvSpPr>
        <p:spPr bwMode="auto">
          <a:xfrm>
            <a:off x="1763713" y="387350"/>
            <a:ext cx="5703887" cy="1143000"/>
          </a:xfrm>
          <a:prstGeom prst="rect">
            <a:avLst/>
          </a:prstGeom>
          <a:solidFill>
            <a:srgbClr val="0000FF">
              <a:alpha val="70195"/>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endParaRPr lang="en-US" altLang="en-US" sz="3500" b="1">
              <a:solidFill>
                <a:schemeClr val="bg1"/>
              </a:solidFill>
            </a:endParaRPr>
          </a:p>
          <a:p>
            <a:pPr algn="ctr" eaLnBrk="1" hangingPunct="1">
              <a:spcBef>
                <a:spcPct val="0"/>
              </a:spcBef>
              <a:buFontTx/>
              <a:buNone/>
              <a:defRPr/>
            </a:pPr>
            <a:r>
              <a:rPr lang="en-US" altLang="en-US" sz="2600" b="1">
                <a:solidFill>
                  <a:schemeClr val="bg1"/>
                </a:solidFill>
              </a:rPr>
              <a:t>DEPARTEMEN SISTEM INFORMASI</a:t>
            </a:r>
          </a:p>
          <a:p>
            <a:pPr algn="ctr" eaLnBrk="1" hangingPunct="1">
              <a:spcBef>
                <a:spcPct val="0"/>
              </a:spcBef>
              <a:buFontTx/>
              <a:buNone/>
              <a:defRPr/>
            </a:pPr>
            <a:r>
              <a:rPr lang="en-US" altLang="en-US" sz="2300" b="1">
                <a:solidFill>
                  <a:schemeClr val="bg1"/>
                </a:solidFill>
              </a:rPr>
              <a:t>Fak. Teknologi Elektro &amp; Informatika Cerdas</a:t>
            </a:r>
          </a:p>
          <a:p>
            <a:pPr algn="r" eaLnBrk="1" hangingPunct="1">
              <a:spcBef>
                <a:spcPct val="0"/>
              </a:spcBef>
              <a:buFontTx/>
              <a:buNone/>
              <a:defRPr/>
            </a:pPr>
            <a:endParaRPr lang="id-ID" altLang="en-US" sz="3500" b="1">
              <a:solidFill>
                <a:schemeClr val="bg1"/>
              </a:solidFill>
            </a:endParaRPr>
          </a:p>
        </p:txBody>
      </p:sp>
      <p:sp>
        <p:nvSpPr>
          <p:cNvPr id="15366" name="TextBox 8">
            <a:extLst>
              <a:ext uri="{FF2B5EF4-FFF2-40B4-BE49-F238E27FC236}">
                <a16:creationId xmlns:a16="http://schemas.microsoft.com/office/drawing/2014/main" id="{29263498-015A-CB4A-B091-A4F7EC1A4AB9}"/>
              </a:ext>
            </a:extLst>
          </p:cNvPr>
          <p:cNvSpPr txBox="1">
            <a:spLocks noChangeArrowheads="1"/>
          </p:cNvSpPr>
          <p:nvPr/>
        </p:nvSpPr>
        <p:spPr bwMode="auto">
          <a:xfrm>
            <a:off x="628649" y="1824692"/>
            <a:ext cx="7974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b="1">
                <a:solidFill>
                  <a:schemeClr val="bg1"/>
                </a:solidFill>
              </a:rPr>
              <a:t>IW184301</a:t>
            </a:r>
            <a:endParaRPr lang="en-US" altLang="en-US" sz="4400" b="1" dirty="0">
              <a:solidFill>
                <a:schemeClr val="bg1"/>
              </a:solidFill>
            </a:endParaRPr>
          </a:p>
          <a:p>
            <a:pPr algn="ctr" eaLnBrk="1" hangingPunct="1">
              <a:spcBef>
                <a:spcPct val="0"/>
              </a:spcBef>
              <a:buFontTx/>
              <a:buNone/>
            </a:pPr>
            <a:r>
              <a:rPr lang="en-US" altLang="en-US" sz="4000" b="1">
                <a:solidFill>
                  <a:schemeClr val="bg1"/>
                </a:solidFill>
              </a:rPr>
              <a:t>DATABASE SYSTEMS</a:t>
            </a:r>
            <a:endParaRPr lang="id-ID" altLang="en-US" sz="4000" b="1" dirty="0">
              <a:solidFill>
                <a:schemeClr val="bg1"/>
              </a:solidFill>
            </a:endParaRPr>
          </a:p>
        </p:txBody>
      </p:sp>
      <p:sp>
        <p:nvSpPr>
          <p:cNvPr id="15367" name="TextBox 9">
            <a:extLst>
              <a:ext uri="{FF2B5EF4-FFF2-40B4-BE49-F238E27FC236}">
                <a16:creationId xmlns:a16="http://schemas.microsoft.com/office/drawing/2014/main" id="{1E294020-F402-CC42-9D63-5EA15A9CFC7A}"/>
              </a:ext>
            </a:extLst>
          </p:cNvPr>
          <p:cNvSpPr txBox="1">
            <a:spLocks noChangeArrowheads="1"/>
          </p:cNvSpPr>
          <p:nvPr/>
        </p:nvSpPr>
        <p:spPr bwMode="auto">
          <a:xfrm>
            <a:off x="457200" y="3474401"/>
            <a:ext cx="8229600" cy="16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chemeClr val="bg1"/>
                </a:solidFill>
              </a:rPr>
              <a:t>Chapter 05-2</a:t>
            </a:r>
            <a:endParaRPr lang="en-US" altLang="en-US" sz="4000" b="1" dirty="0">
              <a:solidFill>
                <a:schemeClr val="bg1"/>
              </a:solidFill>
            </a:endParaRPr>
          </a:p>
          <a:p>
            <a:pPr algn="ctr" eaLnBrk="1" hangingPunct="1">
              <a:lnSpc>
                <a:spcPts val="3500"/>
              </a:lnSpc>
              <a:spcBef>
                <a:spcPct val="0"/>
              </a:spcBef>
              <a:buFontTx/>
              <a:buNone/>
            </a:pPr>
            <a:r>
              <a:rPr lang="en-US" altLang="en-US" sz="3600" b="1">
                <a:solidFill>
                  <a:schemeClr val="bg1"/>
                </a:solidFill>
              </a:rPr>
              <a:t>Logical Database Design through</a:t>
            </a:r>
          </a:p>
          <a:p>
            <a:pPr algn="ctr" eaLnBrk="1" hangingPunct="1">
              <a:lnSpc>
                <a:spcPts val="3500"/>
              </a:lnSpc>
              <a:spcBef>
                <a:spcPct val="0"/>
              </a:spcBef>
              <a:buFontTx/>
              <a:buNone/>
            </a:pPr>
            <a:r>
              <a:rPr lang="en-US" altLang="en-US" sz="3600" b="1">
                <a:solidFill>
                  <a:schemeClr val="bg1"/>
                </a:solidFill>
              </a:rPr>
              <a:t>ER/EER-to-Relational Mapping </a:t>
            </a:r>
            <a:endParaRPr lang="id-ID" altLang="en-US" sz="3600" b="1" dirty="0">
              <a:solidFill>
                <a:schemeClr val="bg1"/>
              </a:solidFill>
            </a:endParaRPr>
          </a:p>
        </p:txBody>
      </p:sp>
      <p:sp>
        <p:nvSpPr>
          <p:cNvPr id="15368" name="TextBox 10">
            <a:extLst>
              <a:ext uri="{FF2B5EF4-FFF2-40B4-BE49-F238E27FC236}">
                <a16:creationId xmlns:a16="http://schemas.microsoft.com/office/drawing/2014/main" id="{69DE679C-7261-1143-AA10-3E174329F95F}"/>
              </a:ext>
            </a:extLst>
          </p:cNvPr>
          <p:cNvSpPr txBox="1">
            <a:spLocks noChangeArrowheads="1"/>
          </p:cNvSpPr>
          <p:nvPr/>
        </p:nvSpPr>
        <p:spPr bwMode="auto">
          <a:xfrm>
            <a:off x="1514475" y="51816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CC"/>
                </a:solidFill>
              </a:rPr>
              <a:t>Prof. Ir. Arif Djunaidy, M.Sc., Ph.D.</a:t>
            </a:r>
          </a:p>
          <a:p>
            <a:pPr algn="ctr" eaLnBrk="1" hangingPunct="1">
              <a:spcBef>
                <a:spcPct val="0"/>
              </a:spcBef>
              <a:buFontTx/>
              <a:buNone/>
            </a:pPr>
            <a:r>
              <a:rPr lang="en-US" altLang="en-US" sz="2000">
                <a:solidFill>
                  <a:srgbClr val="0000CC"/>
                </a:solidFill>
              </a:rPr>
              <a:t>adjunaidy@is.its.ac.id</a:t>
            </a:r>
          </a:p>
          <a:p>
            <a:pPr algn="ctr" eaLnBrk="1" hangingPunct="1">
              <a:spcBef>
                <a:spcPct val="0"/>
              </a:spcBef>
              <a:buFontTx/>
              <a:buNone/>
            </a:pPr>
            <a:r>
              <a:rPr lang="en-US" altLang="en-US" sz="2000">
                <a:solidFill>
                  <a:srgbClr val="0000CC"/>
                </a:solidFill>
              </a:rPr>
              <a:t>adjunaidy@gmail.com</a:t>
            </a:r>
          </a:p>
        </p:txBody>
      </p:sp>
      <p:pic>
        <p:nvPicPr>
          <p:cNvPr id="13" name="Picture 38" descr="ITSHiRes21">
            <a:extLst>
              <a:ext uri="{FF2B5EF4-FFF2-40B4-BE49-F238E27FC236}">
                <a16:creationId xmlns:a16="http://schemas.microsoft.com/office/drawing/2014/main" id="{3085B959-AD7E-B34A-B405-8309F787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8735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895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E21E192-AEF2-450E-A3AD-1CD29E45FCB3}"/>
              </a:ext>
            </a:extLst>
          </p:cNvPr>
          <p:cNvSpPr>
            <a:spLocks noGrp="1" noChangeArrowheads="1"/>
          </p:cNvSpPr>
          <p:nvPr>
            <p:ph type="title"/>
          </p:nvPr>
        </p:nvSpPr>
        <p:spPr>
          <a:xfrm>
            <a:off x="304800" y="260350"/>
            <a:ext cx="8610600" cy="8064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000" b="1">
                <a:solidFill>
                  <a:srgbClr val="0000CC"/>
                </a:solidFill>
                <a:latin typeface="Arial" panose="020B0604020202020204" pitchFamily="34" charset="0"/>
              </a:rPr>
              <a:t>ER-to-Relational Mapping Algorithm (contd.)</a:t>
            </a:r>
          </a:p>
        </p:txBody>
      </p:sp>
      <p:sp>
        <p:nvSpPr>
          <p:cNvPr id="30723" name="Rectangle 3">
            <a:extLst>
              <a:ext uri="{FF2B5EF4-FFF2-40B4-BE49-F238E27FC236}">
                <a16:creationId xmlns:a16="http://schemas.microsoft.com/office/drawing/2014/main" id="{9C09CAFD-67F8-49ED-A58D-8A9ABB44C686}"/>
              </a:ext>
            </a:extLst>
          </p:cNvPr>
          <p:cNvSpPr>
            <a:spLocks noGrp="1" noChangeArrowheads="1"/>
          </p:cNvSpPr>
          <p:nvPr>
            <p:ph type="body" idx="1"/>
          </p:nvPr>
        </p:nvSpPr>
        <p:spPr>
          <a:xfrm>
            <a:off x="381000" y="1295400"/>
            <a:ext cx="8582025" cy="5019675"/>
          </a:xfrm>
        </p:spPr>
        <p:txBody>
          <a:bodyPr/>
          <a:lstStyle/>
          <a:p>
            <a:pPr eaLnBrk="1" hangingPunct="1">
              <a:lnSpc>
                <a:spcPct val="80000"/>
              </a:lnSpc>
            </a:pPr>
            <a:r>
              <a:rPr lang="en-US" altLang="en-US" sz="2400" b="1">
                <a:solidFill>
                  <a:srgbClr val="800000"/>
                </a:solidFill>
                <a:latin typeface="Arial" panose="020B0604020202020204" pitchFamily="34" charset="0"/>
              </a:rPr>
              <a:t>Step 5: </a:t>
            </a:r>
            <a:r>
              <a:rPr lang="en-US" altLang="en-US" sz="2400" b="1">
                <a:latin typeface="Arial" panose="020B0604020202020204" pitchFamily="34" charset="0"/>
              </a:rPr>
              <a:t>Mapping of Binary M:N Relationship Types.</a:t>
            </a:r>
          </a:p>
          <a:p>
            <a:pPr lvl="1" eaLnBrk="1" hangingPunct="1">
              <a:lnSpc>
                <a:spcPct val="80000"/>
              </a:lnSpc>
            </a:pPr>
            <a:r>
              <a:rPr lang="en-US" altLang="en-US" sz="2100">
                <a:latin typeface="Arial" panose="020B0604020202020204" pitchFamily="34" charset="0"/>
              </a:rPr>
              <a:t>For each regular binary M:N relationship type R, </a:t>
            </a:r>
            <a:r>
              <a:rPr lang="en-US" altLang="en-US" sz="2000" i="1">
                <a:latin typeface="Arial" panose="020B0604020202020204" pitchFamily="34" charset="0"/>
              </a:rPr>
              <a:t>create a new relation</a:t>
            </a:r>
            <a:r>
              <a:rPr lang="en-US" altLang="en-US" sz="2000">
                <a:latin typeface="Arial" panose="020B0604020202020204" pitchFamily="34" charset="0"/>
              </a:rPr>
              <a:t> S to represent R. </a:t>
            </a:r>
          </a:p>
          <a:p>
            <a:pPr lvl="1" eaLnBrk="1" hangingPunct="1">
              <a:lnSpc>
                <a:spcPct val="80000"/>
              </a:lnSpc>
            </a:pPr>
            <a:r>
              <a:rPr lang="en-US" altLang="en-US" sz="2000">
                <a:latin typeface="Arial" panose="020B0604020202020204" pitchFamily="34" charset="0"/>
              </a:rPr>
              <a:t>Include as foreign key attributes in S the primary keys of the relations that represent the participating entity types; </a:t>
            </a:r>
            <a:r>
              <a:rPr lang="en-US" altLang="en-US" sz="2000" i="1">
                <a:latin typeface="Arial" panose="020B0604020202020204" pitchFamily="34" charset="0"/>
              </a:rPr>
              <a:t>their combination will form the primary key</a:t>
            </a:r>
            <a:r>
              <a:rPr lang="en-US" altLang="en-US" sz="2000">
                <a:latin typeface="Arial" panose="020B0604020202020204" pitchFamily="34" charset="0"/>
              </a:rPr>
              <a:t> of S. </a:t>
            </a:r>
          </a:p>
          <a:p>
            <a:pPr lvl="1" eaLnBrk="1" hangingPunct="1">
              <a:lnSpc>
                <a:spcPct val="80000"/>
              </a:lnSpc>
            </a:pPr>
            <a:r>
              <a:rPr lang="en-US" altLang="en-US" sz="2000">
                <a:latin typeface="Arial" panose="020B0604020202020204" pitchFamily="34" charset="0"/>
              </a:rPr>
              <a:t>Also include any simple attributes of the M:N relationship type (or simple components of composite attributes) as attributes of S.</a:t>
            </a:r>
          </a:p>
          <a:p>
            <a:pPr eaLnBrk="1" hangingPunct="1">
              <a:lnSpc>
                <a:spcPct val="80000"/>
              </a:lnSpc>
            </a:pPr>
            <a:r>
              <a:rPr lang="en-US" altLang="en-US" sz="2400">
                <a:solidFill>
                  <a:srgbClr val="800000"/>
                </a:solidFill>
                <a:latin typeface="Arial" panose="020B0604020202020204" pitchFamily="34" charset="0"/>
              </a:rPr>
              <a:t>Example: </a:t>
            </a:r>
            <a:r>
              <a:rPr lang="en-US" altLang="en-US" sz="2400">
                <a:latin typeface="Arial" panose="020B0604020202020204" pitchFamily="34" charset="0"/>
              </a:rPr>
              <a:t>The M:N relationship type WORKS_ON from the ER  diagram is mapped by creating a relation WORKS_ON in the relational database schema.</a:t>
            </a:r>
          </a:p>
          <a:p>
            <a:pPr lvl="1" eaLnBrk="1" hangingPunct="1">
              <a:lnSpc>
                <a:spcPct val="80000"/>
              </a:lnSpc>
            </a:pPr>
            <a:r>
              <a:rPr lang="en-US" altLang="en-US" sz="2000">
                <a:latin typeface="Arial" panose="020B0604020202020204" pitchFamily="34" charset="0"/>
              </a:rPr>
              <a:t>The primary keys of the PROJECT and EMPLOYEE relations are included as foreign keys in WORKS_ON and renamed PNO and ESSN, respectively. </a:t>
            </a:r>
          </a:p>
          <a:p>
            <a:pPr lvl="1" eaLnBrk="1" hangingPunct="1">
              <a:lnSpc>
                <a:spcPct val="80000"/>
              </a:lnSpc>
            </a:pPr>
            <a:r>
              <a:rPr lang="en-US" altLang="en-US" sz="2000">
                <a:latin typeface="Arial" panose="020B0604020202020204" pitchFamily="34" charset="0"/>
              </a:rPr>
              <a:t>Attribute HOURS in WORKS_ON represents the HOURS attribute of the relation type. The primary key of the WORKS_ON relation is the combination of the foreign key attributes {ESSN, PNO}.</a:t>
            </a:r>
            <a:endParaRPr lang="en-US" altLang="en-US" sz="1300">
              <a:latin typeface="Arial" panose="020B0604020202020204" pitchFamily="34" charset="0"/>
            </a:endParaRPr>
          </a:p>
        </p:txBody>
      </p:sp>
      <p:grpSp>
        <p:nvGrpSpPr>
          <p:cNvPr id="11" name="Group 10">
            <a:extLst>
              <a:ext uri="{FF2B5EF4-FFF2-40B4-BE49-F238E27FC236}">
                <a16:creationId xmlns:a16="http://schemas.microsoft.com/office/drawing/2014/main" id="{EB66E850-8FD1-46FA-BA94-CE6002F67471}"/>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D9B23BE2-E1B8-479B-9387-CD1957CDA6D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74826AD5-5AB8-40E9-AC73-CD390404C199}"/>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3C3F9200-D541-49C4-BACD-E32F078C2D49}"/>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9456F25A-9748-4E01-93A6-62679D4BE7FD}"/>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10</a:t>
              </a:fld>
              <a:r>
                <a:rPr lang="en-US" altLang="en-US" sz="1800" i="1"/>
                <a:t>     </a:t>
              </a:r>
              <a:endParaRPr lang="en-US" altLang="en-US" sz="1800" i="1" dirty="0"/>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9BC51DB-8C0E-4FAE-8453-6C91104D7DF0}"/>
              </a:ext>
            </a:extLst>
          </p:cNvPr>
          <p:cNvSpPr>
            <a:spLocks noGrp="1" noChangeArrowheads="1"/>
          </p:cNvSpPr>
          <p:nvPr>
            <p:ph type="title"/>
          </p:nvPr>
        </p:nvSpPr>
        <p:spPr>
          <a:xfrm>
            <a:off x="152400" y="258763"/>
            <a:ext cx="8839200" cy="766762"/>
          </a:xfrm>
        </p:spPr>
        <p:txBody>
          <a:bodyPr/>
          <a:lstStyle/>
          <a:p>
            <a:pPr eaLnBrk="1" hangingPunct="1"/>
            <a:r>
              <a:rPr lang="en-US" altLang="en-US" sz="3200" b="1">
                <a:solidFill>
                  <a:srgbClr val="0000CC"/>
                </a:solidFill>
                <a:latin typeface="Arial" panose="020B0604020202020204" pitchFamily="34" charset="0"/>
              </a:rPr>
              <a:t>ER-to-Relational Mapping Algorithm (contd.)</a:t>
            </a:r>
            <a:endParaRPr lang="en-US" altLang="en-US" sz="3200">
              <a:solidFill>
                <a:srgbClr val="0000CC"/>
              </a:solidFill>
              <a:latin typeface="Arial" panose="020B0604020202020204" pitchFamily="34" charset="0"/>
            </a:endParaRPr>
          </a:p>
        </p:txBody>
      </p:sp>
      <p:sp>
        <p:nvSpPr>
          <p:cNvPr id="32771" name="Rectangle 3">
            <a:extLst>
              <a:ext uri="{FF2B5EF4-FFF2-40B4-BE49-F238E27FC236}">
                <a16:creationId xmlns:a16="http://schemas.microsoft.com/office/drawing/2014/main" id="{1E6D7F54-52ED-4B4F-971C-EA9D45CC3176}"/>
              </a:ext>
            </a:extLst>
          </p:cNvPr>
          <p:cNvSpPr>
            <a:spLocks noGrp="1" noChangeArrowheads="1"/>
          </p:cNvSpPr>
          <p:nvPr>
            <p:ph type="body" idx="1"/>
          </p:nvPr>
        </p:nvSpPr>
        <p:spPr>
          <a:xfrm>
            <a:off x="304800" y="1371600"/>
            <a:ext cx="8562975" cy="4857750"/>
          </a:xfrm>
        </p:spPr>
        <p:txBody>
          <a:bodyPr/>
          <a:lstStyle/>
          <a:p>
            <a:pPr eaLnBrk="1" hangingPunct="1">
              <a:lnSpc>
                <a:spcPct val="90000"/>
              </a:lnSpc>
            </a:pPr>
            <a:r>
              <a:rPr lang="en-US" altLang="en-US" sz="2400" b="1">
                <a:solidFill>
                  <a:srgbClr val="800000"/>
                </a:solidFill>
                <a:latin typeface="Arial" panose="020B0604020202020204" pitchFamily="34" charset="0"/>
              </a:rPr>
              <a:t>Step 6: </a:t>
            </a:r>
            <a:r>
              <a:rPr lang="en-US" altLang="en-US" sz="2400" b="1">
                <a:latin typeface="Arial" panose="020B0604020202020204" pitchFamily="34" charset="0"/>
              </a:rPr>
              <a:t>Mapping of Multivalued attributes.</a:t>
            </a:r>
          </a:p>
          <a:p>
            <a:pPr lvl="1" eaLnBrk="1" hangingPunct="1">
              <a:lnSpc>
                <a:spcPct val="90000"/>
              </a:lnSpc>
            </a:pPr>
            <a:r>
              <a:rPr lang="en-US" altLang="en-US" sz="2000">
                <a:latin typeface="Arial" panose="020B0604020202020204" pitchFamily="34" charset="0"/>
              </a:rPr>
              <a:t>For each multivalued attribute A, create a new relation R. </a:t>
            </a:r>
          </a:p>
          <a:p>
            <a:pPr lvl="1" eaLnBrk="1" hangingPunct="1">
              <a:lnSpc>
                <a:spcPct val="90000"/>
              </a:lnSpc>
            </a:pPr>
            <a:r>
              <a:rPr lang="en-US" altLang="en-US" sz="2000">
                <a:latin typeface="Arial" panose="020B0604020202020204" pitchFamily="34" charset="0"/>
              </a:rPr>
              <a:t>This relation R will include an attribute corresponding to A, plus the primary key attribute K-as a foreign key in R-of the relation that represents the entity type of relationship type that has A as an attribute. </a:t>
            </a:r>
          </a:p>
          <a:p>
            <a:pPr lvl="1" eaLnBrk="1" hangingPunct="1">
              <a:lnSpc>
                <a:spcPct val="90000"/>
              </a:lnSpc>
            </a:pPr>
            <a:r>
              <a:rPr lang="en-US" altLang="en-US" sz="2000">
                <a:latin typeface="Arial" panose="020B0604020202020204" pitchFamily="34" charset="0"/>
              </a:rPr>
              <a:t>The primary key of R is the combination of A and K. If the multivalued attribute is composite, we include its simple components.</a:t>
            </a:r>
          </a:p>
          <a:p>
            <a:pPr eaLnBrk="1" hangingPunct="1">
              <a:lnSpc>
                <a:spcPct val="90000"/>
              </a:lnSpc>
            </a:pPr>
            <a:r>
              <a:rPr lang="en-US" altLang="en-US" sz="2400" b="1">
                <a:solidFill>
                  <a:srgbClr val="800000"/>
                </a:solidFill>
                <a:latin typeface="Arial" panose="020B0604020202020204" pitchFamily="34" charset="0"/>
              </a:rPr>
              <a:t>Example:</a:t>
            </a:r>
            <a:r>
              <a:rPr lang="en-US" altLang="en-US" sz="2400">
                <a:solidFill>
                  <a:srgbClr val="800000"/>
                </a:solidFill>
                <a:latin typeface="Arial" panose="020B0604020202020204" pitchFamily="34" charset="0"/>
              </a:rPr>
              <a:t> </a:t>
            </a:r>
            <a:r>
              <a:rPr lang="en-US" altLang="en-US" sz="2400">
                <a:latin typeface="Arial" panose="020B0604020202020204" pitchFamily="34" charset="0"/>
              </a:rPr>
              <a:t>The relation DEPT_LOCATIONS is created. </a:t>
            </a:r>
          </a:p>
          <a:p>
            <a:pPr lvl="1" eaLnBrk="1" hangingPunct="1">
              <a:lnSpc>
                <a:spcPct val="90000"/>
              </a:lnSpc>
            </a:pPr>
            <a:r>
              <a:rPr lang="en-US" altLang="en-US" sz="2000">
                <a:latin typeface="Arial" panose="020B0604020202020204" pitchFamily="34" charset="0"/>
              </a:rPr>
              <a:t>The attribute DLOCATION represents the multivalued attribute LOCATIONS of DEPARTMENT, while DNUMBER-as foreign key-represents the primary key of the DEPARTMENT relation.</a:t>
            </a:r>
          </a:p>
          <a:p>
            <a:pPr lvl="1" eaLnBrk="1" hangingPunct="1">
              <a:lnSpc>
                <a:spcPct val="90000"/>
              </a:lnSpc>
            </a:pPr>
            <a:r>
              <a:rPr lang="en-US" altLang="en-US" sz="2000">
                <a:latin typeface="Arial" panose="020B0604020202020204" pitchFamily="34" charset="0"/>
              </a:rPr>
              <a:t>The primary key of R is the combination of {DNUMBER, DLOCATION}.</a:t>
            </a:r>
          </a:p>
        </p:txBody>
      </p:sp>
      <p:grpSp>
        <p:nvGrpSpPr>
          <p:cNvPr id="11" name="Group 10">
            <a:extLst>
              <a:ext uri="{FF2B5EF4-FFF2-40B4-BE49-F238E27FC236}">
                <a16:creationId xmlns:a16="http://schemas.microsoft.com/office/drawing/2014/main" id="{C67EF58A-0E26-4721-AD55-89D2B919D970}"/>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1DBBB9E4-FB60-4BE0-8798-4DF5852DFFF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B356614A-8B52-4C00-9D67-F405D11180D4}"/>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BFEB5BCF-F15D-4B45-94DB-20865E3F8F9C}"/>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B09F87B6-624E-48CE-9728-67FC22FBD4F8}"/>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11</a:t>
              </a:fld>
              <a:r>
                <a:rPr lang="en-US" altLang="en-US" sz="1800" i="1"/>
                <a:t>     </a:t>
              </a:r>
              <a:endParaRPr lang="en-US" altLang="en-US" sz="1800" i="1" dirty="0"/>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12CA1FB-D225-4814-AF43-A233A5D9E4EA}"/>
              </a:ext>
            </a:extLst>
          </p:cNvPr>
          <p:cNvSpPr>
            <a:spLocks noGrp="1" noChangeArrowheads="1"/>
          </p:cNvSpPr>
          <p:nvPr>
            <p:ph type="title"/>
          </p:nvPr>
        </p:nvSpPr>
        <p:spPr>
          <a:xfrm>
            <a:off x="152400" y="258763"/>
            <a:ext cx="8839200" cy="766762"/>
          </a:xfrm>
        </p:spPr>
        <p:txBody>
          <a:bodyPr/>
          <a:lstStyle/>
          <a:p>
            <a:pPr eaLnBrk="1" hangingPunct="1"/>
            <a:r>
              <a:rPr lang="en-US" altLang="en-US" sz="3200" b="1">
                <a:solidFill>
                  <a:srgbClr val="0000CC"/>
                </a:solidFill>
                <a:latin typeface="Arial" panose="020B0604020202020204" pitchFamily="34" charset="0"/>
              </a:rPr>
              <a:t>ER-to-Relational Mapping Algorithm (contd.)</a:t>
            </a:r>
            <a:endParaRPr lang="en-US" altLang="en-US" sz="3200">
              <a:solidFill>
                <a:srgbClr val="0000CC"/>
              </a:solidFill>
              <a:latin typeface="Arial" panose="020B0604020202020204" pitchFamily="34" charset="0"/>
            </a:endParaRPr>
          </a:p>
        </p:txBody>
      </p:sp>
      <p:sp>
        <p:nvSpPr>
          <p:cNvPr id="34819" name="Rectangle 3">
            <a:extLst>
              <a:ext uri="{FF2B5EF4-FFF2-40B4-BE49-F238E27FC236}">
                <a16:creationId xmlns:a16="http://schemas.microsoft.com/office/drawing/2014/main" id="{255F5FA1-98C1-4E59-90F7-21A4ED61D74F}"/>
              </a:ext>
            </a:extLst>
          </p:cNvPr>
          <p:cNvSpPr>
            <a:spLocks noGrp="1" noChangeArrowheads="1"/>
          </p:cNvSpPr>
          <p:nvPr>
            <p:ph type="body" idx="1"/>
          </p:nvPr>
        </p:nvSpPr>
        <p:spPr>
          <a:xfrm>
            <a:off x="304800" y="1295400"/>
            <a:ext cx="8534400" cy="4867275"/>
          </a:xfrm>
        </p:spPr>
        <p:txBody>
          <a:bodyPr/>
          <a:lstStyle/>
          <a:p>
            <a:pPr eaLnBrk="1" hangingPunct="1">
              <a:lnSpc>
                <a:spcPct val="90000"/>
              </a:lnSpc>
            </a:pPr>
            <a:r>
              <a:rPr lang="en-US" altLang="en-US" sz="2400" b="1">
                <a:solidFill>
                  <a:srgbClr val="800000"/>
                </a:solidFill>
                <a:latin typeface="Arial" panose="020B0604020202020204" pitchFamily="34" charset="0"/>
              </a:rPr>
              <a:t>Step 7: </a:t>
            </a:r>
            <a:r>
              <a:rPr lang="en-US" altLang="en-US" sz="2400" b="1">
                <a:latin typeface="Arial" panose="020B0604020202020204" pitchFamily="34" charset="0"/>
              </a:rPr>
              <a:t>Mapping of N-ary Relationship Types.</a:t>
            </a:r>
            <a:endParaRPr lang="en-US" altLang="en-US" sz="2400">
              <a:latin typeface="Arial" panose="020B0604020202020204" pitchFamily="34" charset="0"/>
            </a:endParaRPr>
          </a:p>
          <a:p>
            <a:pPr lvl="1" eaLnBrk="1" hangingPunct="1">
              <a:lnSpc>
                <a:spcPct val="90000"/>
              </a:lnSpc>
            </a:pPr>
            <a:r>
              <a:rPr lang="en-US" altLang="en-US" sz="2200">
                <a:latin typeface="Arial" panose="020B0604020202020204" pitchFamily="34" charset="0"/>
              </a:rPr>
              <a:t>For each n-ary relationship type R, where n&gt;2, create a new relationship S to represent R.</a:t>
            </a:r>
          </a:p>
          <a:p>
            <a:pPr lvl="1" eaLnBrk="1" hangingPunct="1">
              <a:lnSpc>
                <a:spcPct val="90000"/>
              </a:lnSpc>
            </a:pPr>
            <a:r>
              <a:rPr lang="en-US" altLang="en-US" sz="2200">
                <a:latin typeface="Arial" panose="020B0604020202020204" pitchFamily="34" charset="0"/>
              </a:rPr>
              <a:t>Include as foreign key attributes in S the primary keys of the relations that represent the participating entity types. </a:t>
            </a:r>
          </a:p>
          <a:p>
            <a:pPr lvl="1" eaLnBrk="1" hangingPunct="1">
              <a:lnSpc>
                <a:spcPct val="90000"/>
              </a:lnSpc>
            </a:pPr>
            <a:r>
              <a:rPr lang="en-US" altLang="en-US" sz="2200">
                <a:latin typeface="Arial" panose="020B0604020202020204" pitchFamily="34" charset="0"/>
              </a:rPr>
              <a:t>Also include any simple attributes of the n-ary relationship type (or simple components of composite attributes) as attributes of S.</a:t>
            </a:r>
            <a:endParaRPr lang="en-US" altLang="en-US" sz="1700">
              <a:latin typeface="Arial" panose="020B0604020202020204" pitchFamily="34" charset="0"/>
            </a:endParaRPr>
          </a:p>
          <a:p>
            <a:pPr lvl="1" eaLnBrk="1" hangingPunct="1">
              <a:lnSpc>
                <a:spcPct val="90000"/>
              </a:lnSpc>
            </a:pPr>
            <a:r>
              <a:rPr lang="en-US" altLang="en-US" sz="2200">
                <a:latin typeface="Arial" panose="020B0604020202020204" pitchFamily="34" charset="0"/>
              </a:rPr>
              <a:t>The primary key of </a:t>
            </a:r>
            <a:r>
              <a:rPr lang="en-US" altLang="en-US" sz="2200" i="1">
                <a:latin typeface="Arial" panose="020B0604020202020204" pitchFamily="34" charset="0"/>
              </a:rPr>
              <a:t>S </a:t>
            </a:r>
            <a:r>
              <a:rPr lang="en-US" altLang="en-US" sz="2200">
                <a:latin typeface="Arial" panose="020B0604020202020204" pitchFamily="34" charset="0"/>
              </a:rPr>
              <a:t>is usually a combination of all the foreign keys that reference the relations representing the participating entity types.</a:t>
            </a:r>
          </a:p>
          <a:p>
            <a:pPr lvl="2" eaLnBrk="1" hangingPunct="1">
              <a:lnSpc>
                <a:spcPct val="90000"/>
              </a:lnSpc>
              <a:buFont typeface="Wingdings" panose="05000000000000000000" pitchFamily="2" charset="2"/>
              <a:buChar char="Ø"/>
            </a:pPr>
            <a:r>
              <a:rPr lang="en-US" altLang="en-US" sz="2000">
                <a:solidFill>
                  <a:srgbClr val="0000CC"/>
                </a:solidFill>
                <a:latin typeface="Arial" panose="020B0604020202020204" pitchFamily="34" charset="0"/>
              </a:rPr>
              <a:t>However, if the cardinality constraints on any of the entity types </a:t>
            </a:r>
            <a:r>
              <a:rPr lang="en-US" altLang="en-US" sz="2000" i="1">
                <a:solidFill>
                  <a:srgbClr val="0000CC"/>
                </a:solidFill>
                <a:latin typeface="Arial" panose="020B0604020202020204" pitchFamily="34" charset="0"/>
              </a:rPr>
              <a:t>E </a:t>
            </a:r>
            <a:r>
              <a:rPr lang="en-US" altLang="en-US" sz="2000">
                <a:solidFill>
                  <a:srgbClr val="0000CC"/>
                </a:solidFill>
                <a:latin typeface="Arial" panose="020B0604020202020204" pitchFamily="34" charset="0"/>
              </a:rPr>
              <a:t>participating in </a:t>
            </a:r>
            <a:r>
              <a:rPr lang="en-US" altLang="en-US" sz="2000" i="1">
                <a:solidFill>
                  <a:srgbClr val="0000CC"/>
                </a:solidFill>
                <a:latin typeface="Arial" panose="020B0604020202020204" pitchFamily="34" charset="0"/>
              </a:rPr>
              <a:t>R </a:t>
            </a:r>
            <a:r>
              <a:rPr lang="en-US" altLang="en-US" sz="2000">
                <a:solidFill>
                  <a:srgbClr val="0000CC"/>
                </a:solidFill>
                <a:latin typeface="Arial" panose="020B0604020202020204" pitchFamily="34" charset="0"/>
              </a:rPr>
              <a:t>is 1, then the primary key of </a:t>
            </a:r>
            <a:r>
              <a:rPr lang="en-US" altLang="en-US" sz="2000" i="1">
                <a:solidFill>
                  <a:srgbClr val="0000CC"/>
                </a:solidFill>
                <a:latin typeface="Arial" panose="020B0604020202020204" pitchFamily="34" charset="0"/>
              </a:rPr>
              <a:t>S </a:t>
            </a:r>
            <a:r>
              <a:rPr lang="en-US" altLang="en-US" sz="2000">
                <a:solidFill>
                  <a:srgbClr val="0000CC"/>
                </a:solidFill>
                <a:latin typeface="Arial" panose="020B0604020202020204" pitchFamily="34" charset="0"/>
              </a:rPr>
              <a:t>should not include the foreign key attribute that references the relation </a:t>
            </a:r>
            <a:r>
              <a:rPr lang="en-US" altLang="en-US" sz="2000" i="1">
                <a:solidFill>
                  <a:srgbClr val="0000CC"/>
                </a:solidFill>
                <a:latin typeface="Arial" panose="020B0604020202020204" pitchFamily="34" charset="0"/>
              </a:rPr>
              <a:t>E</a:t>
            </a:r>
            <a:r>
              <a:rPr lang="en-US" altLang="en-US" sz="2200" i="1">
                <a:solidFill>
                  <a:srgbClr val="0000CC"/>
                </a:solidFill>
                <a:latin typeface="Arial" panose="020B0604020202020204" pitchFamily="34" charset="0"/>
              </a:rPr>
              <a:t>’ </a:t>
            </a:r>
            <a:r>
              <a:rPr lang="en-US" altLang="en-US" sz="2000">
                <a:solidFill>
                  <a:srgbClr val="0000CC"/>
                </a:solidFill>
                <a:latin typeface="Arial" panose="020B0604020202020204" pitchFamily="34" charset="0"/>
              </a:rPr>
              <a:t>corresponding to </a:t>
            </a:r>
            <a:r>
              <a:rPr lang="en-US" altLang="en-US" sz="2000" i="1">
                <a:solidFill>
                  <a:srgbClr val="0000CC"/>
                </a:solidFill>
                <a:latin typeface="Arial" panose="020B0604020202020204" pitchFamily="34" charset="0"/>
              </a:rPr>
              <a:t>E</a:t>
            </a:r>
          </a:p>
        </p:txBody>
      </p:sp>
      <p:grpSp>
        <p:nvGrpSpPr>
          <p:cNvPr id="11" name="Group 10">
            <a:extLst>
              <a:ext uri="{FF2B5EF4-FFF2-40B4-BE49-F238E27FC236}">
                <a16:creationId xmlns:a16="http://schemas.microsoft.com/office/drawing/2014/main" id="{E531ABC4-C192-476E-BFE0-412CFCEC0272}"/>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2260FE08-6786-4187-8A20-70186300EF09}"/>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5B6412DF-E44F-4472-9A92-E270C6379EDB}"/>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419E0480-AC94-4A20-B72F-1A6CEEDA5631}"/>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0BEA1207-AB9A-46C9-B473-5AEFB82C52B7}"/>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12</a:t>
              </a:fld>
              <a:r>
                <a:rPr lang="en-US" altLang="en-US" sz="1800" i="1"/>
                <a:t>     </a:t>
              </a:r>
              <a:endParaRPr lang="en-US" altLang="en-US" sz="1800" i="1" dirty="0"/>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64E5DED-DCAA-46BB-A358-85EC06023352}"/>
              </a:ext>
            </a:extLst>
          </p:cNvPr>
          <p:cNvSpPr>
            <a:spLocks noGrp="1" noChangeArrowheads="1"/>
          </p:cNvSpPr>
          <p:nvPr>
            <p:ph type="title"/>
          </p:nvPr>
        </p:nvSpPr>
        <p:spPr>
          <a:xfrm>
            <a:off x="520700" y="144463"/>
            <a:ext cx="7924800" cy="1001713"/>
          </a:xfrm>
        </p:spPr>
        <p:txBody>
          <a:bodyPr anchor="t"/>
          <a:lstStyle/>
          <a:p>
            <a:pPr eaLnBrk="1" hangingPunct="1"/>
            <a:r>
              <a:rPr lang="en-US" altLang="en-US" sz="3000" b="1">
                <a:solidFill>
                  <a:srgbClr val="0000CC"/>
                </a:solidFill>
                <a:latin typeface="Arial" panose="020B0604020202020204" pitchFamily="34" charset="0"/>
              </a:rPr>
              <a:t>Mapping ternary relationship types:</a:t>
            </a:r>
            <a:br>
              <a:rPr lang="en-US" altLang="en-US" sz="3000" b="1">
                <a:solidFill>
                  <a:srgbClr val="0000CC"/>
                </a:solidFill>
                <a:latin typeface="Arial" panose="020B0604020202020204" pitchFamily="34" charset="0"/>
              </a:rPr>
            </a:br>
            <a:r>
              <a:rPr lang="en-US" altLang="en-US" sz="3000" b="1">
                <a:solidFill>
                  <a:srgbClr val="0000CC"/>
                </a:solidFill>
                <a:latin typeface="Arial" panose="020B0604020202020204" pitchFamily="34" charset="0"/>
              </a:rPr>
              <a:t>The SUPPLY relationship </a:t>
            </a:r>
          </a:p>
        </p:txBody>
      </p:sp>
      <p:pic>
        <p:nvPicPr>
          <p:cNvPr id="36868" name="Picture 5" descr="Pink tissue paper">
            <a:extLst>
              <a:ext uri="{FF2B5EF4-FFF2-40B4-BE49-F238E27FC236}">
                <a16:creationId xmlns:a16="http://schemas.microsoft.com/office/drawing/2014/main" id="{4D824899-AA5D-4B39-AC12-E170A4583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96" y="1042854"/>
            <a:ext cx="6032500" cy="22320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tile tx="0" ty="0" sx="100000" sy="100000" flip="none" algn="tl"/>
                </a:blip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a:extLst>
              <a:ext uri="{FF2B5EF4-FFF2-40B4-BE49-F238E27FC236}">
                <a16:creationId xmlns:a16="http://schemas.microsoft.com/office/drawing/2014/main" id="{02B5D85C-2DFA-471C-8BB5-400EC9A3766A}"/>
              </a:ext>
            </a:extLst>
          </p:cNvPr>
          <p:cNvSpPr>
            <a:spLocks noChangeArrowheads="1"/>
          </p:cNvSpPr>
          <p:nvPr/>
        </p:nvSpPr>
        <p:spPr bwMode="auto">
          <a:xfrm>
            <a:off x="244475" y="3620094"/>
            <a:ext cx="4238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266700" indent="-26670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lnSpc>
                <a:spcPct val="90000"/>
              </a:lnSpc>
            </a:pPr>
            <a:r>
              <a:rPr lang="en-US" altLang="en-US" sz="2200" b="1">
                <a:solidFill>
                  <a:srgbClr val="C00000"/>
                </a:solidFill>
              </a:rPr>
              <a:t>Example: </a:t>
            </a:r>
            <a:r>
              <a:rPr lang="en-US" altLang="en-US" sz="2200">
                <a:solidFill>
                  <a:srgbClr val="0000CC"/>
                </a:solidFill>
              </a:rPr>
              <a:t>The relationship type SUPPY in the above ER</a:t>
            </a:r>
          </a:p>
          <a:p>
            <a:pPr lvl="1" eaLnBrk="1" hangingPunct="1">
              <a:lnSpc>
                <a:spcPct val="90000"/>
              </a:lnSpc>
              <a:buFont typeface="Arial" panose="020B0604020202020204" pitchFamily="34" charset="0"/>
              <a:buChar char="•"/>
            </a:pPr>
            <a:r>
              <a:rPr lang="en-US" altLang="en-US" sz="2000"/>
              <a:t>This can be mapped to the relation SUPPLY shown in the relational schema, whose primary key is the combination of the three foreign keys {SNAME, PARTNO, PROJNAME}</a:t>
            </a:r>
            <a:endParaRPr lang="en-US" altLang="en-US" sz="2200" b="1">
              <a:solidFill>
                <a:srgbClr val="FF0066"/>
              </a:solidFill>
            </a:endParaRPr>
          </a:p>
        </p:txBody>
      </p:sp>
      <p:pic>
        <p:nvPicPr>
          <p:cNvPr id="36869" name="Picture 30">
            <a:extLst>
              <a:ext uri="{FF2B5EF4-FFF2-40B4-BE49-F238E27FC236}">
                <a16:creationId xmlns:a16="http://schemas.microsoft.com/office/drawing/2014/main" id="{2C7807EE-6CC5-4AFE-9763-708A29F530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23992" y="2362200"/>
            <a:ext cx="434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a:extLst>
              <a:ext uri="{FF2B5EF4-FFF2-40B4-BE49-F238E27FC236}">
                <a16:creationId xmlns:a16="http://schemas.microsoft.com/office/drawing/2014/main" id="{1F71929F-39DA-48CC-A6F2-A3E8B4971472}"/>
              </a:ext>
            </a:extLst>
          </p:cNvPr>
          <p:cNvGrpSpPr/>
          <p:nvPr/>
        </p:nvGrpSpPr>
        <p:grpSpPr>
          <a:xfrm>
            <a:off x="152400" y="6231582"/>
            <a:ext cx="8839200" cy="703559"/>
            <a:chOff x="323971" y="5814536"/>
            <a:chExt cx="8382038" cy="703559"/>
          </a:xfrm>
        </p:grpSpPr>
        <p:pic>
          <p:nvPicPr>
            <p:cNvPr id="14" name="Picture 2">
              <a:extLst>
                <a:ext uri="{FF2B5EF4-FFF2-40B4-BE49-F238E27FC236}">
                  <a16:creationId xmlns:a16="http://schemas.microsoft.com/office/drawing/2014/main" id="{C197706E-7E2F-4122-946E-61AC6ED779A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315C58C-7CEB-4248-9C1A-FB04363E8F28}"/>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6" name="TextBox 17">
              <a:extLst>
                <a:ext uri="{FF2B5EF4-FFF2-40B4-BE49-F238E27FC236}">
                  <a16:creationId xmlns:a16="http://schemas.microsoft.com/office/drawing/2014/main" id="{835D55D2-3B58-4634-81B8-0A8DC4A4B7FE}"/>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7" name="TextBox 18">
              <a:extLst>
                <a:ext uri="{FF2B5EF4-FFF2-40B4-BE49-F238E27FC236}">
                  <a16:creationId xmlns:a16="http://schemas.microsoft.com/office/drawing/2014/main" id="{1F390236-5A8D-4E16-B61E-785CF547F6CE}"/>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13</a:t>
              </a:fld>
              <a:r>
                <a:rPr lang="en-US" altLang="en-US" sz="1800" i="1"/>
                <a:t>     </a:t>
              </a:r>
              <a:endParaRPr lang="en-US" altLang="en-US" sz="1800" i="1" dirty="0"/>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CCE3459-7B68-4CC4-9BAA-22DF43F72BAB}"/>
              </a:ext>
            </a:extLst>
          </p:cNvPr>
          <p:cNvSpPr>
            <a:spLocks noGrp="1" noChangeArrowheads="1"/>
          </p:cNvSpPr>
          <p:nvPr>
            <p:ph type="title"/>
          </p:nvPr>
        </p:nvSpPr>
        <p:spPr>
          <a:xfrm>
            <a:off x="152400" y="258763"/>
            <a:ext cx="8839200" cy="766762"/>
          </a:xfrm>
        </p:spPr>
        <p:txBody>
          <a:bodyPr/>
          <a:lstStyle/>
          <a:p>
            <a:pPr eaLnBrk="1" hangingPunct="1"/>
            <a:r>
              <a:rPr lang="en-US" altLang="en-US" sz="2800" b="1">
                <a:solidFill>
                  <a:srgbClr val="0000CC"/>
                </a:solidFill>
                <a:latin typeface="Arial" panose="020B0604020202020204" pitchFamily="34" charset="0"/>
              </a:rPr>
              <a:t>Summary of Mapping constructs and constraints</a:t>
            </a:r>
            <a:endParaRPr lang="en-US" altLang="en-US" sz="2800">
              <a:solidFill>
                <a:srgbClr val="0000CC"/>
              </a:solidFill>
              <a:latin typeface="Arial" panose="020B0604020202020204" pitchFamily="34" charset="0"/>
            </a:endParaRPr>
          </a:p>
        </p:txBody>
      </p:sp>
      <p:sp>
        <p:nvSpPr>
          <p:cNvPr id="38915" name="Rectangle 3">
            <a:extLst>
              <a:ext uri="{FF2B5EF4-FFF2-40B4-BE49-F238E27FC236}">
                <a16:creationId xmlns:a16="http://schemas.microsoft.com/office/drawing/2014/main" id="{96901791-550C-4F73-920C-C27AD4002086}"/>
              </a:ext>
            </a:extLst>
          </p:cNvPr>
          <p:cNvSpPr>
            <a:spLocks noGrp="1" noChangeArrowheads="1"/>
          </p:cNvSpPr>
          <p:nvPr>
            <p:ph type="body" idx="1"/>
          </p:nvPr>
        </p:nvSpPr>
        <p:spPr>
          <a:xfrm>
            <a:off x="323850" y="1533525"/>
            <a:ext cx="8343900" cy="4724400"/>
          </a:xfrm>
        </p:spPr>
        <p:txBody>
          <a:bodyPr/>
          <a:lstStyle/>
          <a:p>
            <a:pPr eaLnBrk="1" hangingPunct="1">
              <a:buFont typeface="Wingdings" panose="05000000000000000000" pitchFamily="2" charset="2"/>
              <a:buNone/>
            </a:pPr>
            <a:endParaRPr lang="en-US" altLang="en-US" sz="2900">
              <a:latin typeface="Arial" panose="020B0604020202020204" pitchFamily="34" charset="0"/>
            </a:endParaRPr>
          </a:p>
          <a:p>
            <a:pPr eaLnBrk="1" hangingPunct="1">
              <a:buFont typeface="Wingdings" panose="05000000000000000000" pitchFamily="2" charset="2"/>
              <a:buNone/>
            </a:pPr>
            <a:r>
              <a:rPr lang="en-US" altLang="en-US" sz="2000">
                <a:latin typeface="Arial" panose="020B0604020202020204" pitchFamily="34" charset="0"/>
              </a:rPr>
              <a:t>                               </a:t>
            </a:r>
            <a:endParaRPr lang="en-US" altLang="en-US" sz="2000" b="1">
              <a:solidFill>
                <a:srgbClr val="FF0066"/>
              </a:solidFill>
              <a:latin typeface="Arial" panose="020B0604020202020204" pitchFamily="34" charset="0"/>
            </a:endParaRPr>
          </a:p>
        </p:txBody>
      </p:sp>
      <p:sp>
        <p:nvSpPr>
          <p:cNvPr id="38917" name="Text Box 4">
            <a:extLst>
              <a:ext uri="{FF2B5EF4-FFF2-40B4-BE49-F238E27FC236}">
                <a16:creationId xmlns:a16="http://schemas.microsoft.com/office/drawing/2014/main" id="{CECAA825-6A6C-4C2F-A478-DB2E0CBE1267}"/>
              </a:ext>
            </a:extLst>
          </p:cNvPr>
          <p:cNvSpPr txBox="1">
            <a:spLocks noChangeArrowheads="1"/>
          </p:cNvSpPr>
          <p:nvPr/>
        </p:nvSpPr>
        <p:spPr bwMode="auto">
          <a:xfrm>
            <a:off x="457200" y="1295400"/>
            <a:ext cx="8458200" cy="3846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b="1" i="1">
                <a:solidFill>
                  <a:srgbClr val="800000"/>
                </a:solidFill>
                <a:latin typeface="Times New Roman" panose="02020603050405020304" pitchFamily="18" charset="0"/>
              </a:rPr>
              <a:t>Correspondence between ER and Relational Models</a:t>
            </a:r>
            <a:endParaRPr lang="en-US" altLang="en-US">
              <a:solidFill>
                <a:srgbClr val="800000"/>
              </a:solidFill>
              <a:latin typeface="Times New Roman" panose="02020603050405020304" pitchFamily="18" charset="0"/>
            </a:endParaRPr>
          </a:p>
          <a:p>
            <a:pPr eaLnBrk="1" hangingPunct="1"/>
            <a:endParaRPr lang="en-US" altLang="en-US" sz="2000">
              <a:solidFill>
                <a:schemeClr val="tx2"/>
              </a:solidFill>
              <a:latin typeface="Times New Roman" panose="02020603050405020304" pitchFamily="18" charset="0"/>
            </a:endParaRPr>
          </a:p>
          <a:p>
            <a:pPr eaLnBrk="1" hangingPunct="1"/>
            <a:r>
              <a:rPr lang="en-US" altLang="en-US" sz="2000" b="1">
                <a:solidFill>
                  <a:schemeClr val="tx2"/>
                </a:solidFill>
                <a:latin typeface="Arial" panose="020B0604020202020204" pitchFamily="34" charset="0"/>
              </a:rPr>
              <a:t>ER Model			Relational Model</a:t>
            </a:r>
            <a:endParaRPr lang="en-US" altLang="en-US" sz="2000">
              <a:solidFill>
                <a:schemeClr val="tx2"/>
              </a:solidFill>
              <a:latin typeface="Times New Roman" panose="02020603050405020304" pitchFamily="18" charset="0"/>
            </a:endParaRPr>
          </a:p>
          <a:p>
            <a:pPr eaLnBrk="1" hangingPunct="1"/>
            <a:r>
              <a:rPr lang="en-US" altLang="en-US" sz="2000">
                <a:solidFill>
                  <a:schemeClr val="tx2"/>
                </a:solidFill>
                <a:latin typeface="Times New Roman" panose="02020603050405020304" pitchFamily="18" charset="0"/>
              </a:rPr>
              <a:t>Entity type			“Entity” relation</a:t>
            </a:r>
          </a:p>
          <a:p>
            <a:pPr eaLnBrk="1" hangingPunct="1"/>
            <a:r>
              <a:rPr lang="en-US" altLang="en-US" sz="2000">
                <a:solidFill>
                  <a:schemeClr val="tx2"/>
                </a:solidFill>
                <a:latin typeface="Times New Roman" panose="02020603050405020304" pitchFamily="18" charset="0"/>
              </a:rPr>
              <a:t>1:1 or 1:N relationship type	Foreign key (or “relationship” relation)</a:t>
            </a:r>
          </a:p>
          <a:p>
            <a:pPr eaLnBrk="1" hangingPunct="1"/>
            <a:r>
              <a:rPr lang="en-US" altLang="en-US" sz="2000">
                <a:solidFill>
                  <a:schemeClr val="tx2"/>
                </a:solidFill>
                <a:latin typeface="Times New Roman" panose="02020603050405020304" pitchFamily="18" charset="0"/>
              </a:rPr>
              <a:t>M:N relationship type		“Relationship” relation and two foreign keys</a:t>
            </a:r>
          </a:p>
          <a:p>
            <a:pPr eaLnBrk="1" hangingPunct="1"/>
            <a:r>
              <a:rPr lang="en-US" altLang="en-US" sz="2000" i="1">
                <a:solidFill>
                  <a:schemeClr val="tx2"/>
                </a:solidFill>
                <a:latin typeface="Times New Roman" panose="02020603050405020304" pitchFamily="18" charset="0"/>
              </a:rPr>
              <a:t>n</a:t>
            </a:r>
            <a:r>
              <a:rPr lang="en-US" altLang="en-US" sz="2000">
                <a:solidFill>
                  <a:schemeClr val="tx2"/>
                </a:solidFill>
                <a:latin typeface="Times New Roman" panose="02020603050405020304" pitchFamily="18" charset="0"/>
              </a:rPr>
              <a:t>-ary relationship type		“Relationship” relation and n foreign keys</a:t>
            </a:r>
          </a:p>
          <a:p>
            <a:pPr eaLnBrk="1" hangingPunct="1"/>
            <a:r>
              <a:rPr lang="en-US" altLang="en-US" sz="2000">
                <a:solidFill>
                  <a:schemeClr val="tx2"/>
                </a:solidFill>
                <a:latin typeface="Times New Roman" panose="02020603050405020304" pitchFamily="18" charset="0"/>
              </a:rPr>
              <a:t>Simple attribute			Attribute</a:t>
            </a:r>
          </a:p>
          <a:p>
            <a:pPr eaLnBrk="1" hangingPunct="1"/>
            <a:r>
              <a:rPr lang="en-US" altLang="en-US" sz="2000">
                <a:solidFill>
                  <a:schemeClr val="tx2"/>
                </a:solidFill>
                <a:latin typeface="Times New Roman" panose="02020603050405020304" pitchFamily="18" charset="0"/>
              </a:rPr>
              <a:t>Composite attribute		Set of simple component attributes</a:t>
            </a:r>
          </a:p>
          <a:p>
            <a:pPr eaLnBrk="1" hangingPunct="1"/>
            <a:r>
              <a:rPr lang="en-US" altLang="en-US" sz="2000">
                <a:solidFill>
                  <a:schemeClr val="tx2"/>
                </a:solidFill>
                <a:latin typeface="Times New Roman" panose="02020603050405020304" pitchFamily="18" charset="0"/>
              </a:rPr>
              <a:t>Multivalued attribute		Relation and foreign key</a:t>
            </a:r>
          </a:p>
          <a:p>
            <a:pPr eaLnBrk="1" hangingPunct="1"/>
            <a:r>
              <a:rPr lang="en-US" altLang="en-US" sz="2000">
                <a:solidFill>
                  <a:schemeClr val="tx2"/>
                </a:solidFill>
                <a:latin typeface="Times New Roman" panose="02020603050405020304" pitchFamily="18" charset="0"/>
              </a:rPr>
              <a:t>Value set			Domain</a:t>
            </a:r>
          </a:p>
          <a:p>
            <a:pPr eaLnBrk="1" hangingPunct="1"/>
            <a:r>
              <a:rPr lang="en-US" altLang="en-US" sz="2000">
                <a:solidFill>
                  <a:schemeClr val="tx2"/>
                </a:solidFill>
                <a:latin typeface="Times New Roman" panose="02020603050405020304" pitchFamily="18" charset="0"/>
              </a:rPr>
              <a:t>Key attribute			Primary (or secondary) key</a:t>
            </a:r>
          </a:p>
        </p:txBody>
      </p:sp>
      <p:grpSp>
        <p:nvGrpSpPr>
          <p:cNvPr id="12" name="Group 11">
            <a:extLst>
              <a:ext uri="{FF2B5EF4-FFF2-40B4-BE49-F238E27FC236}">
                <a16:creationId xmlns:a16="http://schemas.microsoft.com/office/drawing/2014/main" id="{48E9DA0E-69E4-4E0F-A1CD-03ADBB91D7D6}"/>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34886844-66C3-43F5-B16B-68992C61468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E8675C78-702E-4E8F-B9CC-83E3220C7031}"/>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CEC45C11-F0C0-4D87-9B52-327040092170}"/>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555A4CE1-263C-4A3E-B1A8-661936E0FD3A}"/>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14</a:t>
              </a:fld>
              <a:r>
                <a:rPr lang="en-US" altLang="en-US" sz="1800" i="1"/>
                <a:t>     </a:t>
              </a:r>
              <a:endParaRPr lang="en-US" altLang="en-US" sz="1800" i="1" dirty="0"/>
            </a:p>
          </p:txBody>
        </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451637-4CBA-4CB9-B3CB-D237DAEB523F}"/>
              </a:ext>
            </a:extLst>
          </p:cNvPr>
          <p:cNvSpPr>
            <a:spLocks noGrp="1" noChangeArrowheads="1"/>
          </p:cNvSpPr>
          <p:nvPr>
            <p:ph type="title"/>
          </p:nvPr>
        </p:nvSpPr>
        <p:spPr>
          <a:xfrm>
            <a:off x="152400" y="274638"/>
            <a:ext cx="8839200" cy="868362"/>
          </a:xfrm>
        </p:spPr>
        <p:txBody>
          <a:bodyPr/>
          <a:lstStyle/>
          <a:p>
            <a:pPr eaLnBrk="1" hangingPunct="1"/>
            <a:r>
              <a:rPr lang="en-US" altLang="en-US" sz="3200" b="1">
                <a:solidFill>
                  <a:srgbClr val="0000CC"/>
                </a:solidFill>
                <a:latin typeface="Arial" panose="020B0604020202020204" pitchFamily="34" charset="0"/>
              </a:rPr>
              <a:t>Mapping EER Model Constructs to Relations </a:t>
            </a:r>
          </a:p>
        </p:txBody>
      </p:sp>
      <p:sp>
        <p:nvSpPr>
          <p:cNvPr id="40963" name="Rectangle 5">
            <a:extLst>
              <a:ext uri="{FF2B5EF4-FFF2-40B4-BE49-F238E27FC236}">
                <a16:creationId xmlns:a16="http://schemas.microsoft.com/office/drawing/2014/main" id="{DCAAED35-FD40-451C-B649-0D1E8DA9CC06}"/>
              </a:ext>
            </a:extLst>
          </p:cNvPr>
          <p:cNvSpPr>
            <a:spLocks noGrp="1" noChangeArrowheads="1"/>
          </p:cNvSpPr>
          <p:nvPr>
            <p:ph type="body" idx="1"/>
          </p:nvPr>
        </p:nvSpPr>
        <p:spPr>
          <a:xfrm>
            <a:off x="304800" y="1143000"/>
            <a:ext cx="8534400" cy="5257800"/>
          </a:xfrm>
          <a:noFill/>
          <a:extLst>
            <a:ext uri="{91240B29-F687-4F45-9708-019B960494DF}">
              <a14:hiddenLine xmlns:a14="http://schemas.microsoft.com/office/drawing/2010/main" w="9525" cap="flat" cmpd="sng">
                <a:solidFill>
                  <a:srgbClr val="CC0000"/>
                </a:solidFill>
                <a:prstDash val="solid"/>
                <a:miter lim="800000"/>
                <a:headEnd/>
                <a:tailEnd/>
              </a14:hiddenLine>
            </a:ext>
          </a:extLst>
        </p:spPr>
        <p:txBody>
          <a:bodyPr/>
          <a:lstStyle/>
          <a:p>
            <a:pPr eaLnBrk="1" hangingPunct="1">
              <a:lnSpc>
                <a:spcPct val="90000"/>
              </a:lnSpc>
            </a:pPr>
            <a:r>
              <a:rPr lang="en-US" altLang="en-US" b="1">
                <a:solidFill>
                  <a:srgbClr val="800000"/>
                </a:solidFill>
                <a:latin typeface="Arial" panose="020B0604020202020204" pitchFamily="34" charset="0"/>
              </a:rPr>
              <a:t>Step8: </a:t>
            </a:r>
            <a:r>
              <a:rPr lang="en-US" altLang="en-US" b="1">
                <a:latin typeface="Arial" panose="020B0604020202020204" pitchFamily="34" charset="0"/>
              </a:rPr>
              <a:t>Options for Mapping Specialization or Generalization.</a:t>
            </a:r>
          </a:p>
          <a:p>
            <a:pPr lvl="1" eaLnBrk="1" hangingPunct="1">
              <a:lnSpc>
                <a:spcPct val="90000"/>
              </a:lnSpc>
            </a:pPr>
            <a:r>
              <a:rPr lang="en-US" altLang="en-US" sz="2500">
                <a:latin typeface="Arial" panose="020B0604020202020204" pitchFamily="34" charset="0"/>
              </a:rPr>
              <a:t>Convert each specialization with m subclasses {S1, S2,….,Sm} and generalized superclass C, where the attributes of C are {k,a1,…an} and k is the (primary) key, into relational schemas using one of the four following options:</a:t>
            </a:r>
          </a:p>
          <a:p>
            <a:pPr lvl="2" eaLnBrk="1" hangingPunct="1">
              <a:lnSpc>
                <a:spcPct val="90000"/>
              </a:lnSpc>
            </a:pPr>
            <a:r>
              <a:rPr lang="en-US" altLang="en-US" sz="2100">
                <a:solidFill>
                  <a:srgbClr val="800000"/>
                </a:solidFill>
                <a:latin typeface="Arial" panose="020B0604020202020204" pitchFamily="34" charset="0"/>
              </a:rPr>
              <a:t>Option 8A: </a:t>
            </a:r>
            <a:r>
              <a:rPr lang="en-US" altLang="en-US" sz="2100">
                <a:latin typeface="Arial" panose="020B0604020202020204" pitchFamily="34" charset="0"/>
              </a:rPr>
              <a:t>Multiple relations-Superclass and subclasses</a:t>
            </a:r>
          </a:p>
          <a:p>
            <a:pPr lvl="2" eaLnBrk="1" hangingPunct="1">
              <a:lnSpc>
                <a:spcPct val="90000"/>
              </a:lnSpc>
            </a:pPr>
            <a:r>
              <a:rPr lang="en-US" altLang="en-US" sz="2100">
                <a:solidFill>
                  <a:srgbClr val="800000"/>
                </a:solidFill>
                <a:latin typeface="Arial" panose="020B0604020202020204" pitchFamily="34" charset="0"/>
              </a:rPr>
              <a:t>Option 8B: </a:t>
            </a:r>
            <a:r>
              <a:rPr lang="en-US" altLang="en-US" sz="2100">
                <a:latin typeface="Arial" panose="020B0604020202020204" pitchFamily="34" charset="0"/>
              </a:rPr>
              <a:t>Multiple relations-Subclass relations only</a:t>
            </a:r>
          </a:p>
          <a:p>
            <a:pPr lvl="2" eaLnBrk="1" hangingPunct="1">
              <a:lnSpc>
                <a:spcPct val="80000"/>
              </a:lnSpc>
            </a:pPr>
            <a:r>
              <a:rPr lang="en-US" altLang="en-US" sz="2100">
                <a:solidFill>
                  <a:srgbClr val="800000"/>
                </a:solidFill>
                <a:latin typeface="Arial" panose="020B0604020202020204" pitchFamily="34" charset="0"/>
              </a:rPr>
              <a:t>Option 8C: </a:t>
            </a:r>
            <a:r>
              <a:rPr lang="en-US" altLang="en-US" sz="2100">
                <a:latin typeface="Arial" panose="020B0604020202020204" pitchFamily="34" charset="0"/>
              </a:rPr>
              <a:t>Single relation with one type attribute</a:t>
            </a:r>
          </a:p>
          <a:p>
            <a:pPr lvl="2" eaLnBrk="1" hangingPunct="1">
              <a:lnSpc>
                <a:spcPct val="80000"/>
              </a:lnSpc>
            </a:pPr>
            <a:r>
              <a:rPr lang="en-US" altLang="en-US" sz="2100">
                <a:solidFill>
                  <a:srgbClr val="800000"/>
                </a:solidFill>
                <a:latin typeface="Arial" panose="020B0604020202020204" pitchFamily="34" charset="0"/>
              </a:rPr>
              <a:t>Option 8D: </a:t>
            </a:r>
            <a:r>
              <a:rPr lang="en-US" altLang="en-US" sz="2100">
                <a:latin typeface="Arial" panose="020B0604020202020204" pitchFamily="34" charset="0"/>
              </a:rPr>
              <a:t>Single relation with multiple type attributes</a:t>
            </a:r>
          </a:p>
        </p:txBody>
      </p:sp>
      <p:grpSp>
        <p:nvGrpSpPr>
          <p:cNvPr id="11" name="Group 10">
            <a:extLst>
              <a:ext uri="{FF2B5EF4-FFF2-40B4-BE49-F238E27FC236}">
                <a16:creationId xmlns:a16="http://schemas.microsoft.com/office/drawing/2014/main" id="{FDE669F8-62A3-4B83-BEB6-D74F0435E259}"/>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64CB23D7-7920-42A8-B9BA-5AEF780C162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C0895287-F2DD-48B5-9F65-2E107A2D1B1A}"/>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B3DD1763-4AFE-4FA3-9684-FA22BFA7B0E6}"/>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CF89B2D8-3497-4508-BCE4-70A1D7B6E2F5}"/>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15</a:t>
              </a:fld>
              <a:r>
                <a:rPr lang="en-US" altLang="en-US" sz="1800" i="1"/>
                <a:t>     </a:t>
              </a:r>
              <a:endParaRPr lang="en-US" altLang="en-US" sz="1800" i="1" dirty="0"/>
            </a:p>
          </p:txBody>
        </p:sp>
      </p:gr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D980E8-47D8-4377-A5F1-4FCCC9164EEE}"/>
              </a:ext>
            </a:extLst>
          </p:cNvPr>
          <p:cNvSpPr>
            <a:spLocks noGrp="1" noChangeArrowheads="1"/>
          </p:cNvSpPr>
          <p:nvPr>
            <p:ph type="title"/>
          </p:nvPr>
        </p:nvSpPr>
        <p:spPr>
          <a:xfrm>
            <a:off x="228600" y="303213"/>
            <a:ext cx="8610600" cy="749300"/>
          </a:xfrm>
        </p:spPr>
        <p:txBody>
          <a:bodyPr/>
          <a:lstStyle/>
          <a:p>
            <a:pPr eaLnBrk="1" hangingPunct="1"/>
            <a:r>
              <a:rPr lang="en-US" altLang="en-US" sz="3100" b="1">
                <a:solidFill>
                  <a:srgbClr val="0000CC"/>
                </a:solidFill>
                <a:latin typeface="Arial" panose="020B0604020202020204" pitchFamily="34" charset="0"/>
              </a:rPr>
              <a:t>Mapping EER Model Constructs to Relations </a:t>
            </a:r>
          </a:p>
        </p:txBody>
      </p:sp>
      <p:sp>
        <p:nvSpPr>
          <p:cNvPr id="43011" name="Rectangle 3">
            <a:extLst>
              <a:ext uri="{FF2B5EF4-FFF2-40B4-BE49-F238E27FC236}">
                <a16:creationId xmlns:a16="http://schemas.microsoft.com/office/drawing/2014/main" id="{CEBDD68D-5F24-4EC6-912B-F398ABC84772}"/>
              </a:ext>
            </a:extLst>
          </p:cNvPr>
          <p:cNvSpPr>
            <a:spLocks noGrp="1" noChangeArrowheads="1"/>
          </p:cNvSpPr>
          <p:nvPr>
            <p:ph type="body" idx="1"/>
          </p:nvPr>
        </p:nvSpPr>
        <p:spPr>
          <a:xfrm>
            <a:off x="381000" y="1143000"/>
            <a:ext cx="8229600" cy="4525963"/>
          </a:xfrm>
          <a:noFill/>
          <a:extLst>
            <a:ext uri="{91240B29-F687-4F45-9708-019B960494DF}">
              <a14:hiddenLine xmlns:a14="http://schemas.microsoft.com/office/drawing/2010/main" w="9525" cap="flat" cmpd="sng">
                <a:solidFill>
                  <a:srgbClr val="CC0000"/>
                </a:solidFill>
                <a:prstDash val="solid"/>
                <a:miter lim="800000"/>
                <a:headEnd/>
                <a:tailEnd/>
              </a14:hiddenLine>
            </a:ext>
          </a:extLst>
        </p:spPr>
        <p:txBody>
          <a:bodyPr/>
          <a:lstStyle/>
          <a:p>
            <a:pPr eaLnBrk="1" hangingPunct="1">
              <a:lnSpc>
                <a:spcPct val="90000"/>
              </a:lnSpc>
            </a:pPr>
            <a:r>
              <a:rPr lang="en-US" altLang="en-US" sz="2400" b="1">
                <a:solidFill>
                  <a:srgbClr val="800000"/>
                </a:solidFill>
                <a:latin typeface="Arial" panose="020B0604020202020204" pitchFamily="34" charset="0"/>
              </a:rPr>
              <a:t>Option 8A: </a:t>
            </a:r>
            <a:r>
              <a:rPr lang="en-US" altLang="en-US" sz="2400" b="1">
                <a:latin typeface="Arial" panose="020B0604020202020204" pitchFamily="34" charset="0"/>
              </a:rPr>
              <a:t>Multiple relations-Superclass and subclasses</a:t>
            </a:r>
          </a:p>
          <a:p>
            <a:pPr lvl="1" eaLnBrk="1" hangingPunct="1">
              <a:lnSpc>
                <a:spcPct val="90000"/>
              </a:lnSpc>
            </a:pPr>
            <a:r>
              <a:rPr lang="en-US" altLang="en-US" sz="2100">
                <a:latin typeface="Arial" panose="020B0604020202020204" pitchFamily="34" charset="0"/>
              </a:rPr>
              <a:t>Create a relation L for C with attributes Attrs(L) = {k,a1,…an} and PK(L) = k. Create a relation Li for each subclass Si, 1 &lt; i &lt; m, with the attributesAttrs(Li) = {k} U {attributes of Si} and PK(Li)=k. This option works for any specialization (total or partial, disjoint or over-lapping). </a:t>
            </a:r>
          </a:p>
          <a:p>
            <a:pPr eaLnBrk="1" hangingPunct="1">
              <a:lnSpc>
                <a:spcPct val="90000"/>
              </a:lnSpc>
            </a:pPr>
            <a:r>
              <a:rPr lang="en-US" altLang="en-US" sz="2400" b="1">
                <a:solidFill>
                  <a:srgbClr val="800000"/>
                </a:solidFill>
                <a:latin typeface="Arial" panose="020B0604020202020204" pitchFamily="34" charset="0"/>
              </a:rPr>
              <a:t>Option 8B: </a:t>
            </a:r>
            <a:r>
              <a:rPr lang="en-US" altLang="en-US" sz="2400" b="1">
                <a:latin typeface="Arial" panose="020B0604020202020204" pitchFamily="34" charset="0"/>
              </a:rPr>
              <a:t>Multiple relations-Subclass relations only</a:t>
            </a:r>
          </a:p>
          <a:p>
            <a:pPr lvl="1" eaLnBrk="1" hangingPunct="1">
              <a:lnSpc>
                <a:spcPct val="90000"/>
              </a:lnSpc>
            </a:pPr>
            <a:r>
              <a:rPr lang="en-US" altLang="en-US" sz="2100">
                <a:latin typeface="Arial" panose="020B0604020202020204" pitchFamily="34" charset="0"/>
              </a:rPr>
              <a:t>Create a relation Li for each subclass Si, 1 &lt; i &lt; m, with the attributes Attr(Li) = {attributes of Si} U {k,a1…,an} and PK(Li) = k. This option only works for a  specialization whose subclasses are total (every entity in the superclass must belong to (at least) one of the subclasses).</a:t>
            </a:r>
          </a:p>
          <a:p>
            <a:pPr eaLnBrk="1" hangingPunct="1">
              <a:lnSpc>
                <a:spcPct val="90000"/>
              </a:lnSpc>
            </a:pPr>
            <a:endParaRPr lang="en-US" altLang="en-US" sz="2400">
              <a:latin typeface="Arial" panose="020B0604020202020204" pitchFamily="34" charset="0"/>
            </a:endParaRPr>
          </a:p>
        </p:txBody>
      </p:sp>
      <p:grpSp>
        <p:nvGrpSpPr>
          <p:cNvPr id="11" name="Group 10">
            <a:extLst>
              <a:ext uri="{FF2B5EF4-FFF2-40B4-BE49-F238E27FC236}">
                <a16:creationId xmlns:a16="http://schemas.microsoft.com/office/drawing/2014/main" id="{E3FC685A-FDEC-40A4-B7D6-BDFFAFFB4C48}"/>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6F173FF6-C687-4C52-BC93-1C8B1274537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8B1B3541-2374-4CCE-A015-48CCA39C1054}"/>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7E205469-4700-4C78-87F2-DC5B80C027A2}"/>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22A3B4EB-3B10-4BA1-915F-02EDD30D9D1A}"/>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16</a:t>
              </a:fld>
              <a:r>
                <a:rPr lang="en-US" altLang="en-US" sz="1800" i="1"/>
                <a:t>     </a:t>
              </a:r>
              <a:endParaRPr lang="en-US" altLang="en-US" sz="1800" i="1" dirty="0"/>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D5791F2-892B-4F7B-A752-F92350227B2D}"/>
              </a:ext>
            </a:extLst>
          </p:cNvPr>
          <p:cNvSpPr>
            <a:spLocks noChangeArrowheads="1"/>
          </p:cNvSpPr>
          <p:nvPr/>
        </p:nvSpPr>
        <p:spPr bwMode="auto">
          <a:xfrm>
            <a:off x="173688" y="1339"/>
            <a:ext cx="8839200"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a:defRPr/>
            </a:pPr>
            <a:r>
              <a:rPr lang="en-US" sz="3000" b="1">
                <a:solidFill>
                  <a:srgbClr val="0000CC"/>
                </a:solidFill>
                <a:latin typeface="Calibri" charset="0"/>
                <a:ea typeface="ＭＳ Ｐゴシック" charset="0"/>
                <a:cs typeface="ＭＳ Ｐゴシック" charset="0"/>
              </a:rPr>
              <a:t>Options for mapping specialization or generalization </a:t>
            </a:r>
            <a:br>
              <a:rPr lang="en-US" sz="3000" b="1">
                <a:solidFill>
                  <a:srgbClr val="0000CC"/>
                </a:solidFill>
                <a:latin typeface="Calibri" charset="0"/>
                <a:ea typeface="ＭＳ Ｐゴシック" charset="0"/>
                <a:cs typeface="ＭＳ Ｐゴシック" charset="0"/>
              </a:rPr>
            </a:br>
            <a:r>
              <a:rPr lang="en-US" sz="3000" b="1">
                <a:solidFill>
                  <a:srgbClr val="800000"/>
                </a:solidFill>
                <a:latin typeface="Calibri" charset="0"/>
                <a:ea typeface="ＭＳ Ｐゴシック" charset="0"/>
                <a:cs typeface="ＭＳ Ｐゴシック" charset="0"/>
              </a:rPr>
              <a:t>Mapping the EER schema using option 8A </a:t>
            </a:r>
          </a:p>
        </p:txBody>
      </p:sp>
      <p:pic>
        <p:nvPicPr>
          <p:cNvPr id="2" name="Picture 3">
            <a:extLst>
              <a:ext uri="{FF2B5EF4-FFF2-40B4-BE49-F238E27FC236}">
                <a16:creationId xmlns:a16="http://schemas.microsoft.com/office/drawing/2014/main" id="{A2355974-1169-4AEA-81AC-0CAD1082F6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95178" y="990600"/>
            <a:ext cx="4671621" cy="3378717"/>
          </a:xfrm>
        </p:spPr>
      </p:pic>
      <p:grpSp>
        <p:nvGrpSpPr>
          <p:cNvPr id="12" name="Group 11">
            <a:extLst>
              <a:ext uri="{FF2B5EF4-FFF2-40B4-BE49-F238E27FC236}">
                <a16:creationId xmlns:a16="http://schemas.microsoft.com/office/drawing/2014/main" id="{7525B30B-9540-4296-B05E-4FF2FBFBF0BC}"/>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13660905-3E46-41F5-8BC6-6EDDAE9533E3}"/>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D05C2B28-D33F-46A2-B4C8-77BD13D1339E}"/>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9D5C37A0-C67D-4AFB-BA2D-5C49E04D8E34}"/>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A860453B-CB0E-4447-B3C6-82BEC1B6F117}"/>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17</a:t>
              </a:fld>
              <a:r>
                <a:rPr lang="en-US" altLang="en-US" sz="1800" i="1"/>
                <a:t>     </a:t>
              </a:r>
              <a:endParaRPr lang="en-US" altLang="en-US" sz="1800" i="1" dirty="0"/>
            </a:p>
          </p:txBody>
        </p:sp>
      </p:grpSp>
      <p:pic>
        <p:nvPicPr>
          <p:cNvPr id="4" name="Picture 3">
            <a:extLst>
              <a:ext uri="{FF2B5EF4-FFF2-40B4-BE49-F238E27FC236}">
                <a16:creationId xmlns:a16="http://schemas.microsoft.com/office/drawing/2014/main" id="{0BC17928-8F85-45D2-9EA0-A648B27FD347}"/>
              </a:ext>
            </a:extLst>
          </p:cNvPr>
          <p:cNvPicPr>
            <a:picLocks noChangeAspect="1"/>
          </p:cNvPicPr>
          <p:nvPr/>
        </p:nvPicPr>
        <p:blipFill>
          <a:blip r:embed="rId5"/>
          <a:stretch>
            <a:fillRect/>
          </a:stretch>
        </p:blipFill>
        <p:spPr>
          <a:xfrm>
            <a:off x="1752600" y="4422769"/>
            <a:ext cx="6019799" cy="1677000"/>
          </a:xfrm>
          <a:prstGeom prst="rect">
            <a:avLst/>
          </a:prstGeom>
        </p:spPr>
      </p:pic>
      <p:sp>
        <p:nvSpPr>
          <p:cNvPr id="5" name="TextBox 4">
            <a:extLst>
              <a:ext uri="{FF2B5EF4-FFF2-40B4-BE49-F238E27FC236}">
                <a16:creationId xmlns:a16="http://schemas.microsoft.com/office/drawing/2014/main" id="{86DC5150-C00D-4D87-901C-A7F6FD73CCB2}"/>
              </a:ext>
            </a:extLst>
          </p:cNvPr>
          <p:cNvSpPr txBox="1"/>
          <p:nvPr/>
        </p:nvSpPr>
        <p:spPr>
          <a:xfrm>
            <a:off x="4884954" y="2880000"/>
            <a:ext cx="292068" cy="288000"/>
          </a:xfrm>
          <a:prstGeom prst="rect">
            <a:avLst/>
          </a:prstGeom>
          <a:noFill/>
        </p:spPr>
        <p:txBody>
          <a:bodyPr wrap="none" rtlCol="0">
            <a:spAutoFit/>
          </a:bodyPr>
          <a:lstStyle/>
          <a:p>
            <a:r>
              <a:rPr lang="en-US" sz="1600"/>
              <a:t>d</a:t>
            </a:r>
            <a:endParaRPr lang="en-ID" sz="16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3D10C7AF-DB15-4D4F-A513-020119819583}"/>
              </a:ext>
            </a:extLst>
          </p:cNvPr>
          <p:cNvSpPr>
            <a:spLocks noChangeArrowheads="1"/>
          </p:cNvSpPr>
          <p:nvPr/>
        </p:nvSpPr>
        <p:spPr bwMode="auto">
          <a:xfrm>
            <a:off x="165894" y="90488"/>
            <a:ext cx="8812212"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r>
              <a:rPr lang="en-US" altLang="en-US" sz="3000" b="1">
                <a:solidFill>
                  <a:srgbClr val="0000CC"/>
                </a:solidFill>
              </a:rPr>
              <a:t>Options for mapping specialization or generalization </a:t>
            </a:r>
            <a:br>
              <a:rPr lang="en-US" altLang="en-US" sz="3000" b="1">
                <a:solidFill>
                  <a:srgbClr val="800000"/>
                </a:solidFill>
              </a:rPr>
            </a:br>
            <a:r>
              <a:rPr lang="en-US" altLang="en-US" sz="3000" b="1">
                <a:solidFill>
                  <a:srgbClr val="800000"/>
                </a:solidFill>
              </a:rPr>
              <a:t>Mapping the EER schema using option 8B </a:t>
            </a:r>
          </a:p>
        </p:txBody>
      </p:sp>
      <p:pic>
        <p:nvPicPr>
          <p:cNvPr id="47110" name="Picture 7" descr="Pink tissue paper">
            <a:extLst>
              <a:ext uri="{FF2B5EF4-FFF2-40B4-BE49-F238E27FC236}">
                <a16:creationId xmlns:a16="http://schemas.microsoft.com/office/drawing/2014/main" id="{319B6A0C-AE68-4B70-B0EE-515D4C10D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6" y="1066800"/>
            <a:ext cx="6991350" cy="3074987"/>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tile tx="0" ty="0" sx="100000" sy="100000" flip="none" algn="tl"/>
                </a:blip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7108" name="Picture 2">
            <a:extLst>
              <a:ext uri="{FF2B5EF4-FFF2-40B4-BE49-F238E27FC236}">
                <a16:creationId xmlns:a16="http://schemas.microsoft.com/office/drawing/2014/main" id="{B841786C-02C8-425F-AA1E-4C18C76A59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337" y="4260563"/>
            <a:ext cx="80613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a:extLst>
              <a:ext uri="{FF2B5EF4-FFF2-40B4-BE49-F238E27FC236}">
                <a16:creationId xmlns:a16="http://schemas.microsoft.com/office/drawing/2014/main" id="{6405C0D3-AAB3-4670-AB33-2083AB0E826C}"/>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6D0EB0F3-64AD-4DCD-9CB0-A78B602FD06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145EB0DD-0BD2-4B1A-B657-878C27483EAC}"/>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DC6D7C00-1B3A-49DF-A9AE-882D5544B3A5}"/>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F25F2FD2-630A-408A-B275-7957BCBB4437}"/>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18</a:t>
              </a:fld>
              <a:r>
                <a:rPr lang="en-US" altLang="en-US" sz="1800" i="1"/>
                <a:t>     </a:t>
              </a:r>
              <a:endParaRPr lang="en-US" altLang="en-US" sz="1800" i="1" dirty="0"/>
            </a:p>
          </p:txBody>
        </p:sp>
      </p:grpSp>
      <p:sp>
        <p:nvSpPr>
          <p:cNvPr id="10" name="TextBox 9">
            <a:extLst>
              <a:ext uri="{FF2B5EF4-FFF2-40B4-BE49-F238E27FC236}">
                <a16:creationId xmlns:a16="http://schemas.microsoft.com/office/drawing/2014/main" id="{34F8F39D-536B-41D5-B884-9E81DEB8AC9E}"/>
              </a:ext>
            </a:extLst>
          </p:cNvPr>
          <p:cNvSpPr txBox="1"/>
          <p:nvPr/>
        </p:nvSpPr>
        <p:spPr>
          <a:xfrm>
            <a:off x="4248000" y="2700000"/>
            <a:ext cx="306494" cy="369332"/>
          </a:xfrm>
          <a:prstGeom prst="rect">
            <a:avLst/>
          </a:prstGeom>
          <a:noFill/>
        </p:spPr>
        <p:txBody>
          <a:bodyPr wrap="none" rtlCol="0">
            <a:spAutoFit/>
          </a:bodyPr>
          <a:lstStyle/>
          <a:p>
            <a:r>
              <a:rPr lang="en-US"/>
              <a:t>d</a:t>
            </a:r>
            <a:endParaRPr lang="en-ID"/>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303248-8116-4294-AB81-6334BAF86F81}"/>
              </a:ext>
            </a:extLst>
          </p:cNvPr>
          <p:cNvSpPr>
            <a:spLocks noGrp="1" noChangeArrowheads="1"/>
          </p:cNvSpPr>
          <p:nvPr>
            <p:ph type="title"/>
          </p:nvPr>
        </p:nvSpPr>
        <p:spPr>
          <a:xfrm>
            <a:off x="250825" y="303213"/>
            <a:ext cx="8534400" cy="842962"/>
          </a:xfrm>
        </p:spPr>
        <p:txBody>
          <a:bodyPr/>
          <a:lstStyle/>
          <a:p>
            <a:pPr eaLnBrk="1" hangingPunct="1"/>
            <a:r>
              <a:rPr lang="en-US" altLang="en-US" sz="3000" b="1">
                <a:solidFill>
                  <a:srgbClr val="0000CC"/>
                </a:solidFill>
                <a:latin typeface="Arial" panose="020B0604020202020204" pitchFamily="34" charset="0"/>
              </a:rPr>
              <a:t>Mapping EER Model Constructs to Relations (contd.)</a:t>
            </a:r>
          </a:p>
        </p:txBody>
      </p:sp>
      <p:sp>
        <p:nvSpPr>
          <p:cNvPr id="49155" name="Rectangle 3">
            <a:extLst>
              <a:ext uri="{FF2B5EF4-FFF2-40B4-BE49-F238E27FC236}">
                <a16:creationId xmlns:a16="http://schemas.microsoft.com/office/drawing/2014/main" id="{27900E1D-C199-4833-8010-E35DE69F5ABF}"/>
              </a:ext>
            </a:extLst>
          </p:cNvPr>
          <p:cNvSpPr>
            <a:spLocks noGrp="1" noChangeArrowheads="1"/>
          </p:cNvSpPr>
          <p:nvPr>
            <p:ph type="body" idx="1"/>
          </p:nvPr>
        </p:nvSpPr>
        <p:spPr>
          <a:xfrm>
            <a:off x="304800" y="1524000"/>
            <a:ext cx="8375650" cy="4257675"/>
          </a:xfrm>
        </p:spPr>
        <p:txBody>
          <a:bodyPr/>
          <a:lstStyle/>
          <a:p>
            <a:pPr eaLnBrk="1" hangingPunct="1"/>
            <a:r>
              <a:rPr lang="en-US" altLang="en-US" sz="2400" b="1">
                <a:solidFill>
                  <a:srgbClr val="800000"/>
                </a:solidFill>
                <a:latin typeface="Arial" panose="020B0604020202020204" pitchFamily="34" charset="0"/>
              </a:rPr>
              <a:t>Option 8C: </a:t>
            </a:r>
            <a:r>
              <a:rPr lang="en-US" altLang="en-US" sz="2400" b="1">
                <a:latin typeface="Arial" panose="020B0604020202020204" pitchFamily="34" charset="0"/>
              </a:rPr>
              <a:t>Single relation with one type attribute</a:t>
            </a:r>
          </a:p>
          <a:p>
            <a:pPr lvl="1" eaLnBrk="1" hangingPunct="1"/>
            <a:r>
              <a:rPr lang="en-US" altLang="en-US" sz="2100">
                <a:latin typeface="Arial" panose="020B0604020202020204" pitchFamily="34" charset="0"/>
              </a:rPr>
              <a:t>Create a single relation L with attributes Attrs(L) = {k,a</a:t>
            </a:r>
            <a:r>
              <a:rPr lang="en-US" altLang="en-US" sz="2100" baseline="-25000">
                <a:latin typeface="Arial" panose="020B0604020202020204" pitchFamily="34" charset="0"/>
              </a:rPr>
              <a:t>1</a:t>
            </a:r>
            <a:r>
              <a:rPr lang="en-US" altLang="en-US" sz="2100">
                <a:latin typeface="Arial" panose="020B0604020202020204" pitchFamily="34" charset="0"/>
              </a:rPr>
              <a:t>,…a</a:t>
            </a:r>
            <a:r>
              <a:rPr lang="en-US" altLang="en-US" sz="2100" baseline="-25000">
                <a:latin typeface="Arial" panose="020B0604020202020204" pitchFamily="34" charset="0"/>
              </a:rPr>
              <a:t>n</a:t>
            </a:r>
            <a:r>
              <a:rPr lang="en-US" altLang="en-US" sz="2100">
                <a:latin typeface="Arial" panose="020B0604020202020204" pitchFamily="34" charset="0"/>
              </a:rPr>
              <a:t>} U {attributes of S</a:t>
            </a:r>
            <a:r>
              <a:rPr lang="en-US" altLang="en-US" sz="2100" baseline="-25000">
                <a:latin typeface="Arial" panose="020B0604020202020204" pitchFamily="34" charset="0"/>
              </a:rPr>
              <a:t>1</a:t>
            </a:r>
            <a:r>
              <a:rPr lang="en-US" altLang="en-US" sz="2100">
                <a:latin typeface="Arial" panose="020B0604020202020204" pitchFamily="34" charset="0"/>
              </a:rPr>
              <a:t>} U</a:t>
            </a:r>
            <a:r>
              <a:rPr lang="en-US" altLang="en-US" sz="2100">
                <a:latin typeface="Times New Roman" panose="02020603050405020304" pitchFamily="18" charset="0"/>
              </a:rPr>
              <a:t>…</a:t>
            </a:r>
            <a:r>
              <a:rPr lang="en-US" altLang="en-US" sz="2100">
                <a:latin typeface="Arial" panose="020B0604020202020204" pitchFamily="34" charset="0"/>
              </a:rPr>
              <a:t>U {attributes of S</a:t>
            </a:r>
            <a:r>
              <a:rPr lang="en-US" altLang="en-US" sz="2100" baseline="-25000">
                <a:latin typeface="Arial" panose="020B0604020202020204" pitchFamily="34" charset="0"/>
              </a:rPr>
              <a:t>m</a:t>
            </a:r>
            <a:r>
              <a:rPr lang="en-US" altLang="en-US" sz="2100">
                <a:latin typeface="Arial" panose="020B0604020202020204" pitchFamily="34" charset="0"/>
              </a:rPr>
              <a:t>} U {t} and PK(L) = k. The attribute t is called a type (or </a:t>
            </a:r>
            <a:r>
              <a:rPr lang="en-US" altLang="en-US" sz="2100" b="1">
                <a:latin typeface="Arial" panose="020B0604020202020204" pitchFamily="34" charset="0"/>
              </a:rPr>
              <a:t>discriminating</a:t>
            </a:r>
            <a:r>
              <a:rPr lang="en-US" altLang="en-US" sz="2100">
                <a:latin typeface="Arial" panose="020B0604020202020204" pitchFamily="34" charset="0"/>
              </a:rPr>
              <a:t>) attribute that indicates the subclass to which each tuple belongs</a:t>
            </a:r>
          </a:p>
          <a:p>
            <a:pPr eaLnBrk="1" hangingPunct="1"/>
            <a:r>
              <a:rPr lang="en-US" altLang="en-US" sz="2400" b="1">
                <a:solidFill>
                  <a:srgbClr val="800000"/>
                </a:solidFill>
                <a:latin typeface="Arial" panose="020B0604020202020204" pitchFamily="34" charset="0"/>
              </a:rPr>
              <a:t>Option 8D: </a:t>
            </a:r>
            <a:r>
              <a:rPr lang="en-US" altLang="en-US" sz="2400" b="1">
                <a:latin typeface="Arial" panose="020B0604020202020204" pitchFamily="34" charset="0"/>
              </a:rPr>
              <a:t>Single relation with multiple type attributes</a:t>
            </a:r>
          </a:p>
          <a:p>
            <a:pPr lvl="1" eaLnBrk="1" hangingPunct="1"/>
            <a:r>
              <a:rPr lang="en-US" altLang="en-US" sz="2100">
                <a:latin typeface="Arial" panose="020B0604020202020204" pitchFamily="34" charset="0"/>
              </a:rPr>
              <a:t>Create a single relation schema L with attributes Attrs(L) = {k,a</a:t>
            </a:r>
            <a:r>
              <a:rPr lang="en-US" altLang="en-US" sz="2100" baseline="-25000">
                <a:latin typeface="Arial" panose="020B0604020202020204" pitchFamily="34" charset="0"/>
              </a:rPr>
              <a:t>1</a:t>
            </a:r>
            <a:r>
              <a:rPr lang="en-US" altLang="en-US" sz="2100">
                <a:latin typeface="Arial" panose="020B0604020202020204" pitchFamily="34" charset="0"/>
              </a:rPr>
              <a:t>,…a</a:t>
            </a:r>
            <a:r>
              <a:rPr lang="en-US" altLang="en-US" sz="2100" baseline="-25000">
                <a:latin typeface="Arial" panose="020B0604020202020204" pitchFamily="34" charset="0"/>
              </a:rPr>
              <a:t>n</a:t>
            </a:r>
            <a:r>
              <a:rPr lang="en-US" altLang="en-US" sz="2100">
                <a:latin typeface="Arial" panose="020B0604020202020204" pitchFamily="34" charset="0"/>
              </a:rPr>
              <a:t>} U {attributes of S</a:t>
            </a:r>
            <a:r>
              <a:rPr lang="en-US" altLang="en-US" sz="2100" baseline="-25000">
                <a:latin typeface="Arial" panose="020B0604020202020204" pitchFamily="34" charset="0"/>
              </a:rPr>
              <a:t>1</a:t>
            </a:r>
            <a:r>
              <a:rPr lang="en-US" altLang="en-US" sz="2100">
                <a:latin typeface="Arial" panose="020B0604020202020204" pitchFamily="34" charset="0"/>
              </a:rPr>
              <a:t>} U…U {attributes of S</a:t>
            </a:r>
            <a:r>
              <a:rPr lang="en-US" altLang="en-US" sz="2100" baseline="-25000">
                <a:latin typeface="Arial" panose="020B0604020202020204" pitchFamily="34" charset="0"/>
              </a:rPr>
              <a:t>m</a:t>
            </a:r>
            <a:r>
              <a:rPr lang="en-US" altLang="en-US" sz="2100">
                <a:latin typeface="Arial" panose="020B0604020202020204" pitchFamily="34" charset="0"/>
              </a:rPr>
              <a:t>} U {t</a:t>
            </a:r>
            <a:r>
              <a:rPr lang="en-US" altLang="en-US" sz="2100" baseline="-25000">
                <a:latin typeface="Arial" panose="020B0604020202020204" pitchFamily="34" charset="0"/>
              </a:rPr>
              <a:t>1</a:t>
            </a:r>
            <a:r>
              <a:rPr lang="en-US" altLang="en-US" sz="2100">
                <a:latin typeface="Arial" panose="020B0604020202020204" pitchFamily="34" charset="0"/>
              </a:rPr>
              <a:t>, t</a:t>
            </a:r>
            <a:r>
              <a:rPr lang="en-US" altLang="en-US" sz="2100" baseline="-25000">
                <a:latin typeface="Arial" panose="020B0604020202020204" pitchFamily="34" charset="0"/>
              </a:rPr>
              <a:t>2</a:t>
            </a:r>
            <a:r>
              <a:rPr lang="en-US" altLang="en-US" sz="2100">
                <a:latin typeface="Arial" panose="020B0604020202020204" pitchFamily="34" charset="0"/>
              </a:rPr>
              <a:t>,</a:t>
            </a:r>
            <a:r>
              <a:rPr lang="en-US" altLang="en-US" sz="2100">
                <a:latin typeface="Times New Roman" panose="02020603050405020304" pitchFamily="18" charset="0"/>
              </a:rPr>
              <a:t>…</a:t>
            </a:r>
            <a:r>
              <a:rPr lang="en-US" altLang="en-US" sz="2100">
                <a:latin typeface="Arial" panose="020B0604020202020204" pitchFamily="34" charset="0"/>
              </a:rPr>
              <a:t>,t</a:t>
            </a:r>
            <a:r>
              <a:rPr lang="en-US" altLang="en-US" sz="2100" baseline="-25000">
                <a:latin typeface="Arial" panose="020B0604020202020204" pitchFamily="34" charset="0"/>
              </a:rPr>
              <a:t>m</a:t>
            </a:r>
            <a:r>
              <a:rPr lang="en-US" altLang="en-US" sz="2100">
                <a:latin typeface="Arial" panose="020B0604020202020204" pitchFamily="34" charset="0"/>
              </a:rPr>
              <a:t>} and PK(L) = k. Each t</a:t>
            </a:r>
            <a:r>
              <a:rPr lang="en-US" altLang="en-US" sz="2100" baseline="-25000">
                <a:latin typeface="Arial" panose="020B0604020202020204" pitchFamily="34" charset="0"/>
              </a:rPr>
              <a:t>i</a:t>
            </a:r>
            <a:r>
              <a:rPr lang="en-US" altLang="en-US" sz="2100">
                <a:latin typeface="Arial" panose="020B0604020202020204" pitchFamily="34" charset="0"/>
              </a:rPr>
              <a:t>, 1 &lt; i &lt; m, is a Boolean type attribute indicating whether a tuple belongs to the subclass S</a:t>
            </a:r>
            <a:r>
              <a:rPr lang="en-US" altLang="en-US" sz="2100" baseline="-25000">
                <a:latin typeface="Arial" panose="020B0604020202020204" pitchFamily="34" charset="0"/>
              </a:rPr>
              <a:t>i</a:t>
            </a:r>
            <a:r>
              <a:rPr lang="en-US" altLang="en-US" sz="2100">
                <a:latin typeface="Arial" panose="020B0604020202020204" pitchFamily="34" charset="0"/>
              </a:rPr>
              <a:t>.</a:t>
            </a:r>
          </a:p>
        </p:txBody>
      </p:sp>
      <p:grpSp>
        <p:nvGrpSpPr>
          <p:cNvPr id="16" name="Group 15">
            <a:extLst>
              <a:ext uri="{FF2B5EF4-FFF2-40B4-BE49-F238E27FC236}">
                <a16:creationId xmlns:a16="http://schemas.microsoft.com/office/drawing/2014/main" id="{FC3BB3C9-1106-437F-BC68-4EC7591CC2D0}"/>
              </a:ext>
            </a:extLst>
          </p:cNvPr>
          <p:cNvGrpSpPr/>
          <p:nvPr/>
        </p:nvGrpSpPr>
        <p:grpSpPr>
          <a:xfrm>
            <a:off x="152400" y="6231582"/>
            <a:ext cx="8839200" cy="703559"/>
            <a:chOff x="323971" y="5814536"/>
            <a:chExt cx="8382038" cy="703559"/>
          </a:xfrm>
        </p:grpSpPr>
        <p:pic>
          <p:nvPicPr>
            <p:cNvPr id="17" name="Picture 2">
              <a:extLst>
                <a:ext uri="{FF2B5EF4-FFF2-40B4-BE49-F238E27FC236}">
                  <a16:creationId xmlns:a16="http://schemas.microsoft.com/office/drawing/2014/main" id="{3CC96767-19DA-43D1-AAB5-9047A97EF10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a:extLst>
                <a:ext uri="{FF2B5EF4-FFF2-40B4-BE49-F238E27FC236}">
                  <a16:creationId xmlns:a16="http://schemas.microsoft.com/office/drawing/2014/main" id="{CA8CB94E-0AEF-4387-BBF0-671F05DAFA5A}"/>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9" name="TextBox 17">
              <a:extLst>
                <a:ext uri="{FF2B5EF4-FFF2-40B4-BE49-F238E27FC236}">
                  <a16:creationId xmlns:a16="http://schemas.microsoft.com/office/drawing/2014/main" id="{B02D545E-258D-4D69-928B-34F712233D03}"/>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20" name="TextBox 18">
              <a:extLst>
                <a:ext uri="{FF2B5EF4-FFF2-40B4-BE49-F238E27FC236}">
                  <a16:creationId xmlns:a16="http://schemas.microsoft.com/office/drawing/2014/main" id="{BBA860FB-D714-4E6C-942D-7ECB44783961}"/>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19</a:t>
              </a:fld>
              <a:r>
                <a:rPr lang="en-US" altLang="en-US" sz="1800" i="1"/>
                <a:t>     </a:t>
              </a:r>
              <a:endParaRPr lang="en-US" altLang="en-US" sz="1800" i="1" dirty="0"/>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C1038179-D772-404B-A6F5-7C8A42C44407}"/>
              </a:ext>
            </a:extLst>
          </p:cNvPr>
          <p:cNvSpPr>
            <a:spLocks noGrp="1"/>
          </p:cNvSpPr>
          <p:nvPr>
            <p:ph type="title"/>
          </p:nvPr>
        </p:nvSpPr>
        <p:spPr>
          <a:xfrm>
            <a:off x="228600" y="274638"/>
            <a:ext cx="8610600" cy="1020762"/>
          </a:xfrm>
          <a:solidFill>
            <a:srgbClr val="0066FF">
              <a:alpha val="30196"/>
            </a:srgbClr>
          </a:solidFill>
        </p:spPr>
        <p:txBody>
          <a:bodyPr/>
          <a:lstStyle/>
          <a:p>
            <a:pPr eaLnBrk="1" hangingPunct="1"/>
            <a:r>
              <a:rPr lang="en-US" sz="4400"/>
              <a:t>Learning Objectives &amp; Book Reading</a:t>
            </a:r>
            <a:endParaRPr lang="id-ID" altLang="en-US"/>
          </a:p>
        </p:txBody>
      </p:sp>
      <p:sp>
        <p:nvSpPr>
          <p:cNvPr id="17" name="Rectangle 3">
            <a:extLst>
              <a:ext uri="{FF2B5EF4-FFF2-40B4-BE49-F238E27FC236}">
                <a16:creationId xmlns:a16="http://schemas.microsoft.com/office/drawing/2014/main" id="{4C616E79-5B0E-40CF-8A1B-C8E144DCF5F2}"/>
              </a:ext>
            </a:extLst>
          </p:cNvPr>
          <p:cNvSpPr txBox="1">
            <a:spLocks noChangeArrowheads="1"/>
          </p:cNvSpPr>
          <p:nvPr/>
        </p:nvSpPr>
        <p:spPr bwMode="auto">
          <a:xfrm>
            <a:off x="304801" y="1357312"/>
            <a:ext cx="8381999"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t>Learning Objectives - </a:t>
            </a:r>
            <a:r>
              <a:rPr lang="en-US" sz="2200">
                <a:latin typeface="+mj-lt"/>
              </a:rPr>
              <a:t>To Understand:</a:t>
            </a:r>
          </a:p>
          <a:p>
            <a:pPr marL="712788" indent="-357188" algn="just">
              <a:buFont typeface="+mj-lt"/>
              <a:buAutoNum type="arabicPeriod"/>
            </a:pPr>
            <a:r>
              <a:rPr lang="en-US" sz="2200"/>
              <a:t>How to convert the basic ER model constructs—entity types (strong and weak), binary relationships (with various structural constraints), n-ary relationships, and attributes (simple, composite, and </a:t>
            </a:r>
            <a:r>
              <a:rPr lang="en-ID" sz="2200"/>
              <a:t>multivalued)—into relations</a:t>
            </a:r>
          </a:p>
          <a:p>
            <a:pPr marL="712788" indent="-357188" algn="just">
              <a:buFont typeface="+mj-lt"/>
              <a:buAutoNum type="arabicPeriod"/>
            </a:pPr>
            <a:r>
              <a:rPr lang="en-ID" sz="2200"/>
              <a:t>Mapping algorithm </a:t>
            </a:r>
            <a:r>
              <a:rPr lang="en-US" sz="2200"/>
              <a:t>by describing how to map EER model constructs—specialization/generalization and union types (categories)—into relations</a:t>
            </a:r>
            <a:endParaRPr lang="en-ID" sz="2200"/>
          </a:p>
          <a:p>
            <a:r>
              <a:rPr lang="en-US" sz="2800" b="1"/>
              <a:t>Book reading: </a:t>
            </a:r>
            <a:endParaRPr lang="en-US" sz="2200">
              <a:latin typeface="+mj-lt"/>
            </a:endParaRPr>
          </a:p>
          <a:p>
            <a:pPr lvl="1"/>
            <a:r>
              <a:rPr lang="en-US" sz="2200">
                <a:latin typeface="+mj-lt"/>
              </a:rPr>
              <a:t>Elmasri, Chapter 9</a:t>
            </a:r>
          </a:p>
        </p:txBody>
      </p:sp>
      <p:grpSp>
        <p:nvGrpSpPr>
          <p:cNvPr id="28" name="Group 27">
            <a:extLst>
              <a:ext uri="{FF2B5EF4-FFF2-40B4-BE49-F238E27FC236}">
                <a16:creationId xmlns:a16="http://schemas.microsoft.com/office/drawing/2014/main" id="{95FDB605-0F2D-49F9-8167-DFD46E73CADC}"/>
              </a:ext>
            </a:extLst>
          </p:cNvPr>
          <p:cNvGrpSpPr/>
          <p:nvPr/>
        </p:nvGrpSpPr>
        <p:grpSpPr>
          <a:xfrm>
            <a:off x="152400" y="6231582"/>
            <a:ext cx="8839200" cy="703559"/>
            <a:chOff x="323971" y="5814536"/>
            <a:chExt cx="8382038" cy="703559"/>
          </a:xfrm>
        </p:grpSpPr>
        <p:pic>
          <p:nvPicPr>
            <p:cNvPr id="29" name="Picture 2">
              <a:extLst>
                <a:ext uri="{FF2B5EF4-FFF2-40B4-BE49-F238E27FC236}">
                  <a16:creationId xmlns:a16="http://schemas.microsoft.com/office/drawing/2014/main" id="{C0CCFDD0-07ED-4D42-B298-A6A9FDA9F9A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a:extLst>
                <a:ext uri="{FF2B5EF4-FFF2-40B4-BE49-F238E27FC236}">
                  <a16:creationId xmlns:a16="http://schemas.microsoft.com/office/drawing/2014/main" id="{72562D0C-244F-493F-8783-EB38D2F78863}"/>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31" name="TextBox 17">
              <a:extLst>
                <a:ext uri="{FF2B5EF4-FFF2-40B4-BE49-F238E27FC236}">
                  <a16:creationId xmlns:a16="http://schemas.microsoft.com/office/drawing/2014/main" id="{01F4F9CE-4E01-4942-8B77-7B4516402136}"/>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32" name="TextBox 18">
              <a:extLst>
                <a:ext uri="{FF2B5EF4-FFF2-40B4-BE49-F238E27FC236}">
                  <a16:creationId xmlns:a16="http://schemas.microsoft.com/office/drawing/2014/main" id="{F82E8262-AFA1-4864-B634-9EF595B01DC9}"/>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a:t>
              </a:fld>
              <a:r>
                <a:rPr lang="en-US" altLang="en-US" sz="1800" i="1"/>
                <a:t>     </a:t>
              </a:r>
              <a:endParaRPr lang="en-US" altLang="en-US" sz="1800" i="1" dirty="0"/>
            </a:p>
          </p:txBody>
        </p:sp>
      </p:grpSp>
    </p:spTree>
    <p:extLst>
      <p:ext uri="{BB962C8B-B14F-4D97-AF65-F5344CB8AC3E}">
        <p14:creationId xmlns:p14="http://schemas.microsoft.com/office/powerpoint/2010/main" val="1272245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EA39B619-4DCE-4DC0-A8D4-BE5A5CB96EC9}"/>
              </a:ext>
            </a:extLst>
          </p:cNvPr>
          <p:cNvSpPr>
            <a:spLocks noChangeArrowheads="1"/>
          </p:cNvSpPr>
          <p:nvPr/>
        </p:nvSpPr>
        <p:spPr bwMode="auto">
          <a:xfrm>
            <a:off x="165894" y="17443"/>
            <a:ext cx="8812212"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r>
              <a:rPr lang="en-US" altLang="en-US" sz="3000" b="1">
                <a:solidFill>
                  <a:srgbClr val="0000CC"/>
                </a:solidFill>
              </a:rPr>
              <a:t>Options for mapping specialization or generalization </a:t>
            </a:r>
            <a:br>
              <a:rPr lang="en-US" altLang="en-US" sz="3000" b="1">
                <a:solidFill>
                  <a:srgbClr val="800000"/>
                </a:solidFill>
              </a:rPr>
            </a:br>
            <a:r>
              <a:rPr lang="en-US" altLang="en-US" sz="3000" b="1">
                <a:solidFill>
                  <a:srgbClr val="800000"/>
                </a:solidFill>
              </a:rPr>
              <a:t>Mapping the EER schema using option 8C</a:t>
            </a:r>
          </a:p>
        </p:txBody>
      </p:sp>
      <p:pic>
        <p:nvPicPr>
          <p:cNvPr id="2" name="Picture 3">
            <a:extLst>
              <a:ext uri="{FF2B5EF4-FFF2-40B4-BE49-F238E27FC236}">
                <a16:creationId xmlns:a16="http://schemas.microsoft.com/office/drawing/2014/main" id="{11ADEA07-DE7E-40CE-9AC5-BAA6754C64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8187" y="1095555"/>
            <a:ext cx="5584825" cy="4119563"/>
          </a:xfrm>
        </p:spPr>
      </p:pic>
      <p:pic>
        <p:nvPicPr>
          <p:cNvPr id="51205" name="Picture 6" descr="Pink tissue paper">
            <a:extLst>
              <a:ext uri="{FF2B5EF4-FFF2-40B4-BE49-F238E27FC236}">
                <a16:creationId xmlns:a16="http://schemas.microsoft.com/office/drawing/2014/main" id="{74764559-EED8-45ED-88AD-60688987E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40" y="5274411"/>
            <a:ext cx="8382000" cy="7620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tile tx="0" ty="0" sx="100000" sy="100000" flip="none" algn="tl"/>
                </a:blip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12" name="Group 11">
            <a:extLst>
              <a:ext uri="{FF2B5EF4-FFF2-40B4-BE49-F238E27FC236}">
                <a16:creationId xmlns:a16="http://schemas.microsoft.com/office/drawing/2014/main" id="{BD63C334-EBA9-4C46-9E8F-9493118B4A82}"/>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9160A683-DF37-4B01-BBB4-7663D4D4C225}"/>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A2E8D5D9-6D6F-4B89-AB41-36E69A6E224E}"/>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137C128C-86C4-4593-99A4-F04AD169FC5B}"/>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73E2973C-F9E7-4573-AB26-E87E0D60C432}"/>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20</a:t>
              </a:fld>
              <a:r>
                <a:rPr lang="en-US" altLang="en-US" sz="1800" i="1"/>
                <a:t>     </a:t>
              </a:r>
              <a:endParaRPr lang="en-US" altLang="en-US" sz="1800" i="1" dirty="0"/>
            </a:p>
          </p:txBody>
        </p:sp>
      </p:grpSp>
      <p:sp>
        <p:nvSpPr>
          <p:cNvPr id="10" name="TextBox 9">
            <a:extLst>
              <a:ext uri="{FF2B5EF4-FFF2-40B4-BE49-F238E27FC236}">
                <a16:creationId xmlns:a16="http://schemas.microsoft.com/office/drawing/2014/main" id="{B89D32AA-66E0-4871-8B7B-2FB7A48DDC21}"/>
              </a:ext>
            </a:extLst>
          </p:cNvPr>
          <p:cNvSpPr txBox="1"/>
          <p:nvPr/>
        </p:nvSpPr>
        <p:spPr>
          <a:xfrm>
            <a:off x="4644000" y="3384000"/>
            <a:ext cx="306494" cy="369332"/>
          </a:xfrm>
          <a:prstGeom prst="rect">
            <a:avLst/>
          </a:prstGeom>
          <a:noFill/>
        </p:spPr>
        <p:txBody>
          <a:bodyPr wrap="none" rtlCol="0">
            <a:spAutoFit/>
          </a:bodyPr>
          <a:lstStyle/>
          <a:p>
            <a:r>
              <a:rPr lang="en-US"/>
              <a:t>d</a:t>
            </a:r>
            <a:endParaRPr lang="en-ID"/>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F78EDEB8-C5DF-4AE8-AE2C-BC17DE55DC94}"/>
              </a:ext>
            </a:extLst>
          </p:cNvPr>
          <p:cNvSpPr>
            <a:spLocks noChangeArrowheads="1"/>
          </p:cNvSpPr>
          <p:nvPr/>
        </p:nvSpPr>
        <p:spPr bwMode="auto">
          <a:xfrm>
            <a:off x="239712" y="50494"/>
            <a:ext cx="8664575"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a:defRPr/>
            </a:pPr>
            <a:r>
              <a:rPr lang="en-US" sz="3000" b="1">
                <a:solidFill>
                  <a:srgbClr val="0000CC"/>
                </a:solidFill>
                <a:latin typeface="Calibri" charset="0"/>
                <a:ea typeface="ＭＳ Ｐゴシック" charset="0"/>
                <a:cs typeface="ＭＳ Ｐゴシック" charset="0"/>
              </a:rPr>
              <a:t>Options for mapping specialization or generalization</a:t>
            </a:r>
          </a:p>
          <a:p>
            <a:pPr algn="ctr">
              <a:defRPr/>
            </a:pPr>
            <a:r>
              <a:rPr lang="en-US" sz="2400" b="1">
                <a:solidFill>
                  <a:srgbClr val="800000"/>
                </a:solidFill>
                <a:latin typeface="Calibri" charset="0"/>
                <a:ea typeface="ＭＳ Ｐゴシック" charset="0"/>
                <a:cs typeface="ＭＳ Ｐゴシック" charset="0"/>
              </a:rPr>
              <a:t>Mapping using option 8D with Boolean type fields Mflag and Pflag</a:t>
            </a:r>
          </a:p>
        </p:txBody>
      </p:sp>
      <p:pic>
        <p:nvPicPr>
          <p:cNvPr id="53252" name="Picture 5" descr="Pink tissue paper">
            <a:extLst>
              <a:ext uri="{FF2B5EF4-FFF2-40B4-BE49-F238E27FC236}">
                <a16:creationId xmlns:a16="http://schemas.microsoft.com/office/drawing/2014/main" id="{AAD7C27F-892E-47B7-B001-A45F2F92A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70" y="5381931"/>
            <a:ext cx="8310563" cy="7620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tile tx="0" ty="0" sx="100000" sy="100000" flip="none" algn="tl"/>
                </a:blip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2" name="Picture 3">
            <a:extLst>
              <a:ext uri="{FF2B5EF4-FFF2-40B4-BE49-F238E27FC236}">
                <a16:creationId xmlns:a16="http://schemas.microsoft.com/office/drawing/2014/main" id="{4885C6F7-2FED-4B55-BD65-BD1B9A451CA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450975" y="1066800"/>
            <a:ext cx="6699250" cy="4060825"/>
          </a:xfrm>
        </p:spPr>
      </p:pic>
      <p:grpSp>
        <p:nvGrpSpPr>
          <p:cNvPr id="12" name="Group 11">
            <a:extLst>
              <a:ext uri="{FF2B5EF4-FFF2-40B4-BE49-F238E27FC236}">
                <a16:creationId xmlns:a16="http://schemas.microsoft.com/office/drawing/2014/main" id="{9859F36A-AF95-42F9-8E32-D5C81A44C9E2}"/>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A356267F-F7B0-43FB-A8AF-9AF1CE06728F}"/>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1DE002B7-0E53-4AAA-A955-E276A7432382}"/>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78AD422C-73BE-4E3B-883F-3DB0E4A13834}"/>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E26FC0C9-65A6-4C64-81FA-FFDED9F5CE63}"/>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21</a:t>
              </a:fld>
              <a:r>
                <a:rPr lang="en-US" altLang="en-US" sz="1800" i="1"/>
                <a:t>     </a:t>
              </a:r>
              <a:endParaRPr lang="en-US" altLang="en-US" sz="1800" i="1" dirty="0"/>
            </a:p>
          </p:txBody>
        </p:sp>
      </p:grpSp>
      <p:sp>
        <p:nvSpPr>
          <p:cNvPr id="10" name="TextBox 9">
            <a:extLst>
              <a:ext uri="{FF2B5EF4-FFF2-40B4-BE49-F238E27FC236}">
                <a16:creationId xmlns:a16="http://schemas.microsoft.com/office/drawing/2014/main" id="{A889742B-EF7A-4F75-87F4-4E3FE2033C62}"/>
              </a:ext>
            </a:extLst>
          </p:cNvPr>
          <p:cNvSpPr txBox="1"/>
          <p:nvPr/>
        </p:nvSpPr>
        <p:spPr>
          <a:xfrm>
            <a:off x="4752000" y="2791227"/>
            <a:ext cx="306494" cy="369332"/>
          </a:xfrm>
          <a:prstGeom prst="rect">
            <a:avLst/>
          </a:prstGeom>
          <a:noFill/>
        </p:spPr>
        <p:txBody>
          <a:bodyPr wrap="none" rtlCol="0">
            <a:spAutoFit/>
          </a:bodyPr>
          <a:lstStyle/>
          <a:p>
            <a:r>
              <a:rPr lang="en-US"/>
              <a:t>o</a:t>
            </a:r>
            <a:endParaRPr lang="en-ID"/>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931B839-8829-457B-8AD5-114F80CF7780}"/>
              </a:ext>
            </a:extLst>
          </p:cNvPr>
          <p:cNvSpPr>
            <a:spLocks noGrp="1" noChangeArrowheads="1"/>
          </p:cNvSpPr>
          <p:nvPr>
            <p:ph type="title"/>
          </p:nvPr>
        </p:nvSpPr>
        <p:spPr/>
        <p:txBody>
          <a:bodyPr/>
          <a:lstStyle/>
          <a:p>
            <a:pPr eaLnBrk="1" hangingPunct="1"/>
            <a:r>
              <a:rPr lang="en-US" altLang="en-US" sz="3200">
                <a:solidFill>
                  <a:srgbClr val="0000CC"/>
                </a:solidFill>
                <a:latin typeface="Arial" panose="020B0604020202020204" pitchFamily="34" charset="0"/>
              </a:rPr>
              <a:t>Mapping EER Model Constructs to Relations (contd.)</a:t>
            </a:r>
          </a:p>
        </p:txBody>
      </p:sp>
      <p:sp>
        <p:nvSpPr>
          <p:cNvPr id="55299" name="Rectangle 5">
            <a:extLst>
              <a:ext uri="{FF2B5EF4-FFF2-40B4-BE49-F238E27FC236}">
                <a16:creationId xmlns:a16="http://schemas.microsoft.com/office/drawing/2014/main" id="{E31D7093-65B5-4AFF-A987-A30B635B1CAB}"/>
              </a:ext>
            </a:extLst>
          </p:cNvPr>
          <p:cNvSpPr>
            <a:spLocks noGrp="1" noChangeArrowheads="1"/>
          </p:cNvSpPr>
          <p:nvPr>
            <p:ph type="body" idx="1"/>
          </p:nvPr>
        </p:nvSpPr>
        <p:spPr/>
        <p:txBody>
          <a:bodyPr/>
          <a:lstStyle/>
          <a:p>
            <a:pPr eaLnBrk="1" hangingPunct="1"/>
            <a:r>
              <a:rPr lang="en-US" altLang="en-US" sz="2400" b="1">
                <a:solidFill>
                  <a:srgbClr val="800000"/>
                </a:solidFill>
                <a:latin typeface="Arial" panose="020B0604020202020204" pitchFamily="34" charset="0"/>
              </a:rPr>
              <a:t>Mapping of Shared Subclasses (Multiple Inheritance)</a:t>
            </a:r>
          </a:p>
          <a:p>
            <a:pPr lvl="1" eaLnBrk="1" hangingPunct="1"/>
            <a:r>
              <a:rPr lang="en-US" altLang="en-US" sz="2200">
                <a:latin typeface="Arial" panose="020B0604020202020204" pitchFamily="34" charset="0"/>
              </a:rPr>
              <a:t>A shared subclass, such as STUDENT_ASSISTANT, is a subclass of several classes, indicating multiple inheritance. These classes must all have the same key attribute; otherwise, the shared subclass would be modeled as a category.</a:t>
            </a:r>
          </a:p>
          <a:p>
            <a:pPr lvl="1" eaLnBrk="1" hangingPunct="1"/>
            <a:r>
              <a:rPr lang="en-US" altLang="en-US" sz="2200">
                <a:latin typeface="Arial" panose="020B0604020202020204" pitchFamily="34" charset="0"/>
              </a:rPr>
              <a:t>We can apply any of the options discussed in Step 8 to a shared subclass, subject to the restriction discussed in Step 8 of the mapping algorithm. Below both 8C and 8D are used for the shared class STUDENT_ASSISTANT.</a:t>
            </a:r>
          </a:p>
        </p:txBody>
      </p:sp>
      <p:grpSp>
        <p:nvGrpSpPr>
          <p:cNvPr id="11" name="Group 10">
            <a:extLst>
              <a:ext uri="{FF2B5EF4-FFF2-40B4-BE49-F238E27FC236}">
                <a16:creationId xmlns:a16="http://schemas.microsoft.com/office/drawing/2014/main" id="{D2AE4E27-EFE4-4952-8323-3C67C54D6981}"/>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F28A2DB2-DC10-44B3-B74C-1C1001DBC84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5645A678-F63B-4426-B50C-6FD8490AA173}"/>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C642C1DD-3622-4932-9155-2BD8E35AB105}"/>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2236137B-24C9-4B9C-B1D9-B16A5B2F37B1}"/>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22</a:t>
              </a:fld>
              <a:r>
                <a:rPr lang="en-US" altLang="en-US" sz="1800" i="1"/>
                <a:t>     </a:t>
              </a:r>
              <a:endParaRPr lang="en-US" altLang="en-US" sz="1800" i="1" dirty="0"/>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A8E01E-6A00-46FD-B3D0-E6C5E590DBDB}"/>
              </a:ext>
            </a:extLst>
          </p:cNvPr>
          <p:cNvSpPr>
            <a:spLocks noGrp="1" noChangeArrowheads="1"/>
          </p:cNvSpPr>
          <p:nvPr>
            <p:ph type="title"/>
          </p:nvPr>
        </p:nvSpPr>
        <p:spPr>
          <a:xfrm>
            <a:off x="304800" y="42069"/>
            <a:ext cx="8743950" cy="838200"/>
          </a:xfrm>
        </p:spPr>
        <p:txBody>
          <a:bodyPr anchor="t"/>
          <a:lstStyle/>
          <a:p>
            <a:pPr algn="r" eaLnBrk="1" hangingPunct="1"/>
            <a:r>
              <a:rPr lang="en-US" altLang="en-US" sz="2600" b="1">
                <a:solidFill>
                  <a:srgbClr val="0000CC"/>
                </a:solidFill>
                <a:latin typeface="Arial" panose="020B0604020202020204" pitchFamily="34" charset="0"/>
              </a:rPr>
              <a:t>A specialization lattice with multiple inheritance for a UNIVERSITY database</a:t>
            </a:r>
          </a:p>
        </p:txBody>
      </p:sp>
      <p:pic>
        <p:nvPicPr>
          <p:cNvPr id="57347" name="Picture 3">
            <a:extLst>
              <a:ext uri="{FF2B5EF4-FFF2-40B4-BE49-F238E27FC236}">
                <a16:creationId xmlns:a16="http://schemas.microsoft.com/office/drawing/2014/main" id="{1235A7F9-A502-4123-8646-455AC91414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19337" y="1143001"/>
            <a:ext cx="4618037" cy="4991100"/>
          </a:xfrm>
        </p:spPr>
      </p:pic>
      <p:cxnSp>
        <p:nvCxnSpPr>
          <p:cNvPr id="14" name="Straight Connector 13">
            <a:extLst>
              <a:ext uri="{FF2B5EF4-FFF2-40B4-BE49-F238E27FC236}">
                <a16:creationId xmlns:a16="http://schemas.microsoft.com/office/drawing/2014/main" id="{CA6AE295-3EC5-4F4C-872B-1D5CAC92C0A4}"/>
              </a:ext>
            </a:extLst>
          </p:cNvPr>
          <p:cNvCxnSpPr>
            <a:cxnSpLocks noChangeShapeType="1"/>
          </p:cNvCxnSpPr>
          <p:nvPr/>
        </p:nvCxnSpPr>
        <p:spPr bwMode="auto">
          <a:xfrm flipV="1">
            <a:off x="911053" y="1143001"/>
            <a:ext cx="0" cy="457199"/>
          </a:xfrm>
          <a:prstGeom prst="line">
            <a:avLst/>
          </a:prstGeom>
          <a:noFill/>
          <a:ln w="3810">
            <a:solidFill>
              <a:schemeClr val="tx1"/>
            </a:solidFill>
            <a:round/>
            <a:headEnd/>
            <a:tailEnd type="triangle" w="sm"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13" name="Group 12">
            <a:extLst>
              <a:ext uri="{FF2B5EF4-FFF2-40B4-BE49-F238E27FC236}">
                <a16:creationId xmlns:a16="http://schemas.microsoft.com/office/drawing/2014/main" id="{F78F0FA9-6EE1-40F2-B30B-2D281A607BB3}"/>
              </a:ext>
            </a:extLst>
          </p:cNvPr>
          <p:cNvGrpSpPr/>
          <p:nvPr/>
        </p:nvGrpSpPr>
        <p:grpSpPr>
          <a:xfrm>
            <a:off x="152400" y="6231582"/>
            <a:ext cx="8839200" cy="703559"/>
            <a:chOff x="323971" y="5814536"/>
            <a:chExt cx="8382038" cy="703559"/>
          </a:xfrm>
        </p:grpSpPr>
        <p:pic>
          <p:nvPicPr>
            <p:cNvPr id="15" name="Picture 2">
              <a:extLst>
                <a:ext uri="{FF2B5EF4-FFF2-40B4-BE49-F238E27FC236}">
                  <a16:creationId xmlns:a16="http://schemas.microsoft.com/office/drawing/2014/main" id="{4015486E-C8AA-4992-8259-B001D58DE771}"/>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14587B5F-9FCA-433F-8AC7-FE6E665EDCBE}"/>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7" name="TextBox 17">
              <a:extLst>
                <a:ext uri="{FF2B5EF4-FFF2-40B4-BE49-F238E27FC236}">
                  <a16:creationId xmlns:a16="http://schemas.microsoft.com/office/drawing/2014/main" id="{A031AAFB-7C68-41E9-B063-A7FD4E9139AF}"/>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8" name="TextBox 18">
              <a:extLst>
                <a:ext uri="{FF2B5EF4-FFF2-40B4-BE49-F238E27FC236}">
                  <a16:creationId xmlns:a16="http://schemas.microsoft.com/office/drawing/2014/main" id="{46D97FF7-49A4-473E-81EC-F7C2BB90DC7A}"/>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23</a:t>
              </a:fld>
              <a:r>
                <a:rPr lang="en-US" altLang="en-US" sz="1800" i="1"/>
                <a:t>     </a:t>
              </a:r>
              <a:endParaRPr lang="en-US" altLang="en-US" sz="1800" i="1" dirty="0"/>
            </a:p>
          </p:txBody>
        </p:sp>
      </p:grpSp>
      <p:pic>
        <p:nvPicPr>
          <p:cNvPr id="57348" name="Picture 3">
            <a:extLst>
              <a:ext uri="{FF2B5EF4-FFF2-40B4-BE49-F238E27FC236}">
                <a16:creationId xmlns:a16="http://schemas.microsoft.com/office/drawing/2014/main" id="{C284356C-ECDE-4C41-9DD6-6C687E09299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8471" y="723899"/>
            <a:ext cx="5239439" cy="225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648853E4-8AD4-4AB6-9B05-C07D0EFCC5DD}"/>
              </a:ext>
            </a:extLst>
          </p:cNvPr>
          <p:cNvCxnSpPr>
            <a:cxnSpLocks/>
          </p:cNvCxnSpPr>
          <p:nvPr/>
        </p:nvCxnSpPr>
        <p:spPr>
          <a:xfrm flipV="1">
            <a:off x="612000" y="1062000"/>
            <a:ext cx="1" cy="432000"/>
          </a:xfrm>
          <a:prstGeom prst="straightConnector1">
            <a:avLst/>
          </a:prstGeom>
          <a:ln w="9525">
            <a:tailEnd type="stealth"/>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9EB823C-111C-434D-BB68-546F6CC0BAA1}"/>
              </a:ext>
            </a:extLst>
          </p:cNvPr>
          <p:cNvSpPr txBox="1"/>
          <p:nvPr/>
        </p:nvSpPr>
        <p:spPr>
          <a:xfrm>
            <a:off x="8082000" y="3708000"/>
            <a:ext cx="251992" cy="246221"/>
          </a:xfrm>
          <a:prstGeom prst="rect">
            <a:avLst/>
          </a:prstGeom>
          <a:noFill/>
        </p:spPr>
        <p:txBody>
          <a:bodyPr wrap="none" rtlCol="0">
            <a:spAutoFit/>
          </a:bodyPr>
          <a:lstStyle/>
          <a:p>
            <a:r>
              <a:rPr lang="en-US" sz="1000"/>
              <a:t>d</a:t>
            </a:r>
            <a:endParaRPr lang="en-ID" sz="100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0A68C5-C13D-4802-9E5B-4B09BA068428}"/>
              </a:ext>
            </a:extLst>
          </p:cNvPr>
          <p:cNvSpPr>
            <a:spLocks noGrp="1" noChangeArrowheads="1"/>
          </p:cNvSpPr>
          <p:nvPr>
            <p:ph type="title"/>
          </p:nvPr>
        </p:nvSpPr>
        <p:spPr/>
        <p:txBody>
          <a:bodyPr/>
          <a:lstStyle/>
          <a:p>
            <a:pPr eaLnBrk="1" hangingPunct="1"/>
            <a:r>
              <a:rPr lang="en-US" altLang="en-US" sz="3200">
                <a:solidFill>
                  <a:srgbClr val="0000CC"/>
                </a:solidFill>
                <a:latin typeface="Arial" panose="020B0604020202020204" pitchFamily="34" charset="0"/>
              </a:rPr>
              <a:t>Mapping EER Model Constructs to Relations (contd.)</a:t>
            </a:r>
          </a:p>
        </p:txBody>
      </p:sp>
      <p:sp>
        <p:nvSpPr>
          <p:cNvPr id="59395" name="Rectangle 5">
            <a:extLst>
              <a:ext uri="{FF2B5EF4-FFF2-40B4-BE49-F238E27FC236}">
                <a16:creationId xmlns:a16="http://schemas.microsoft.com/office/drawing/2014/main" id="{AE7AB037-BDA2-4D3F-AD83-894D6CDD8B91}"/>
              </a:ext>
            </a:extLst>
          </p:cNvPr>
          <p:cNvSpPr>
            <a:spLocks noGrp="1" noChangeArrowheads="1"/>
          </p:cNvSpPr>
          <p:nvPr>
            <p:ph type="body" idx="1"/>
          </p:nvPr>
        </p:nvSpPr>
        <p:spPr/>
        <p:txBody>
          <a:bodyPr/>
          <a:lstStyle/>
          <a:p>
            <a:pPr eaLnBrk="1" hangingPunct="1">
              <a:lnSpc>
                <a:spcPct val="90000"/>
              </a:lnSpc>
            </a:pPr>
            <a:r>
              <a:rPr lang="en-US" altLang="en-US" b="1">
                <a:solidFill>
                  <a:srgbClr val="800000"/>
                </a:solidFill>
                <a:latin typeface="Arial" panose="020B0604020202020204" pitchFamily="34" charset="0"/>
              </a:rPr>
              <a:t>Step 9: </a:t>
            </a:r>
            <a:r>
              <a:rPr lang="en-US" altLang="en-US" b="1">
                <a:latin typeface="Arial" panose="020B0604020202020204" pitchFamily="34" charset="0"/>
              </a:rPr>
              <a:t>Mapping of Union Types (Categories).</a:t>
            </a:r>
          </a:p>
          <a:p>
            <a:pPr lvl="1" eaLnBrk="1" hangingPunct="1">
              <a:lnSpc>
                <a:spcPct val="90000"/>
              </a:lnSpc>
            </a:pPr>
            <a:r>
              <a:rPr lang="en-US" altLang="en-US" sz="2500">
                <a:latin typeface="Arial" panose="020B0604020202020204" pitchFamily="34" charset="0"/>
              </a:rPr>
              <a:t>For mapping a category whose defining superclass have different keys, it is customary to specify a new key attribute, called a surrogate key, when creating a relation to correspond to the category. </a:t>
            </a:r>
          </a:p>
          <a:p>
            <a:pPr lvl="1" eaLnBrk="1" hangingPunct="1">
              <a:lnSpc>
                <a:spcPct val="90000"/>
              </a:lnSpc>
            </a:pPr>
            <a:r>
              <a:rPr lang="en-US" altLang="en-US" sz="2500">
                <a:latin typeface="Arial" panose="020B0604020202020204" pitchFamily="34" charset="0"/>
              </a:rPr>
              <a:t>In the example below we can create a relation OWNER to correspond to the OWNER category and include any attributes of the category in this relation. The primary key of the OWNER relation is the surrogate key, which we called OwnerId.</a:t>
            </a:r>
          </a:p>
        </p:txBody>
      </p:sp>
      <p:grpSp>
        <p:nvGrpSpPr>
          <p:cNvPr id="11" name="Group 10">
            <a:extLst>
              <a:ext uri="{FF2B5EF4-FFF2-40B4-BE49-F238E27FC236}">
                <a16:creationId xmlns:a16="http://schemas.microsoft.com/office/drawing/2014/main" id="{629609E2-39CD-4574-81B6-0607499AD3AE}"/>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06D46D17-B6D8-4E4B-B5E4-81785DBA6BE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3A7B7B82-6614-4CCB-9730-84B14753222E}"/>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95DEBC2D-60D9-4232-961C-CEB1B82EEED6}"/>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5ABC2853-5004-4C25-9192-8C5FB40E680C}"/>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24</a:t>
              </a:fld>
              <a:r>
                <a:rPr lang="en-US" altLang="en-US" sz="1800" i="1"/>
                <a:t>     </a:t>
              </a:r>
              <a:endParaRPr lang="en-US" altLang="en-US" sz="1800" i="1" dirty="0"/>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FCB4E4-4031-4849-BCFD-8638C7D374AE}"/>
              </a:ext>
            </a:extLst>
          </p:cNvPr>
          <p:cNvSpPr>
            <a:spLocks noGrp="1" noChangeArrowheads="1"/>
          </p:cNvSpPr>
          <p:nvPr>
            <p:ph type="title"/>
          </p:nvPr>
        </p:nvSpPr>
        <p:spPr>
          <a:xfrm>
            <a:off x="304800" y="-2754"/>
            <a:ext cx="8839200" cy="490537"/>
          </a:xfrm>
        </p:spPr>
        <p:txBody>
          <a:bodyPr anchor="t"/>
          <a:lstStyle/>
          <a:p>
            <a:pPr eaLnBrk="1" hangingPunct="1"/>
            <a:r>
              <a:rPr lang="en-US" altLang="en-US" sz="2500" b="1">
                <a:solidFill>
                  <a:srgbClr val="0000CC"/>
                </a:solidFill>
                <a:latin typeface="Arial" panose="020B0604020202020204" pitchFamily="34" charset="0"/>
              </a:rPr>
              <a:t>Mapping the EER categories (union types) to relations</a:t>
            </a:r>
          </a:p>
        </p:txBody>
      </p:sp>
      <p:pic>
        <p:nvPicPr>
          <p:cNvPr id="61445" name="Picture 3">
            <a:extLst>
              <a:ext uri="{FF2B5EF4-FFF2-40B4-BE49-F238E27FC236}">
                <a16:creationId xmlns:a16="http://schemas.microsoft.com/office/drawing/2014/main" id="{7DBE6756-6D1A-4662-BB05-93B9F25A4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91591"/>
            <a:ext cx="403225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1444" name="Picture 4">
            <a:extLst>
              <a:ext uri="{FF2B5EF4-FFF2-40B4-BE49-F238E27FC236}">
                <a16:creationId xmlns:a16="http://schemas.microsoft.com/office/drawing/2014/main" id="{AA3C9F7A-FC61-4436-83F5-E08823C454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496046"/>
            <a:ext cx="480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a:extLst>
              <a:ext uri="{FF2B5EF4-FFF2-40B4-BE49-F238E27FC236}">
                <a16:creationId xmlns:a16="http://schemas.microsoft.com/office/drawing/2014/main" id="{9CEF8DA8-0319-46B3-9EA8-BCA23D03E359}"/>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E4518EC2-E576-4442-8AE4-19EFCDC78001}"/>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13879ED4-7AE7-4C9E-A4ED-863377DA1D16}"/>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F530F0D4-2468-4CE3-B321-0C30F3EA5F61}"/>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271B674F-1EBF-44A1-A335-76255B6F630E}"/>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25</a:t>
              </a:fld>
              <a:r>
                <a:rPr lang="en-US" altLang="en-US" sz="1800" i="1"/>
                <a:t>     </a:t>
              </a:r>
              <a:endParaRPr lang="en-US" altLang="en-US" sz="1800" i="1" dirty="0"/>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2">
            <a:extLst>
              <a:ext uri="{FF2B5EF4-FFF2-40B4-BE49-F238E27FC236}">
                <a16:creationId xmlns:a16="http://schemas.microsoft.com/office/drawing/2014/main" id="{C31E51A4-AD34-4969-A81D-01392F3CC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09" y="1290638"/>
            <a:ext cx="7304087" cy="485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Rectangle 3">
            <a:extLst>
              <a:ext uri="{FF2B5EF4-FFF2-40B4-BE49-F238E27FC236}">
                <a16:creationId xmlns:a16="http://schemas.microsoft.com/office/drawing/2014/main" id="{6C5D11BC-8BB5-4FD0-B335-3DD4F7F3CFFF}"/>
              </a:ext>
            </a:extLst>
          </p:cNvPr>
          <p:cNvSpPr>
            <a:spLocks noGrp="1" noChangeArrowheads="1"/>
          </p:cNvSpPr>
          <p:nvPr>
            <p:ph type="title"/>
          </p:nvPr>
        </p:nvSpPr>
        <p:spPr>
          <a:xfrm>
            <a:off x="371475" y="188913"/>
            <a:ext cx="4216400" cy="842962"/>
          </a:xfrm>
        </p:spPr>
        <p:txBody>
          <a:bodyPr/>
          <a:lstStyle/>
          <a:p>
            <a:r>
              <a:rPr lang="en-US" altLang="en-US" sz="3200" b="1">
                <a:solidFill>
                  <a:srgbClr val="0000CC"/>
                </a:solidFill>
                <a:latin typeface="Arial" panose="020B0604020202020204" pitchFamily="34" charset="0"/>
              </a:rPr>
              <a:t>In Class Excercise</a:t>
            </a:r>
          </a:p>
        </p:txBody>
      </p:sp>
      <p:sp>
        <p:nvSpPr>
          <p:cNvPr id="37894" name="Rectangle 5">
            <a:extLst>
              <a:ext uri="{FF2B5EF4-FFF2-40B4-BE49-F238E27FC236}">
                <a16:creationId xmlns:a16="http://schemas.microsoft.com/office/drawing/2014/main" id="{BB5DB471-5F94-4C8F-B7E9-8A2BF365AE96}"/>
              </a:ext>
            </a:extLst>
          </p:cNvPr>
          <p:cNvSpPr>
            <a:spLocks noChangeArrowheads="1"/>
          </p:cNvSpPr>
          <p:nvPr/>
        </p:nvSpPr>
        <p:spPr bwMode="auto">
          <a:xfrm>
            <a:off x="4575313" y="381000"/>
            <a:ext cx="4251325" cy="2592388"/>
          </a:xfrm>
          <a:prstGeom prst="rect">
            <a:avLst/>
          </a:prstGeom>
          <a:solidFill>
            <a:schemeClr val="accent6">
              <a:lumMod val="20000"/>
              <a:lumOff val="80000"/>
            </a:schemeClr>
          </a:solidFill>
          <a:ln w="12700"/>
        </p:spPr>
        <p:style>
          <a:lnRef idx="2">
            <a:schemeClr val="dk1"/>
          </a:lnRef>
          <a:fillRef idx="1">
            <a:schemeClr val="lt1"/>
          </a:fillRef>
          <a:effectRef idx="0">
            <a:schemeClr val="dk1"/>
          </a:effectRef>
          <a:fontRef idx="minor">
            <a:schemeClr val="dk1"/>
          </a:fontRef>
        </p:style>
        <p:txBody>
          <a:bodyPr lIns="92075" tIns="46038" rIns="92075" bIns="46038"/>
          <a:lstStyle/>
          <a:p>
            <a:pPr marL="182563" indent="-182563">
              <a:buFont typeface="Arial" pitchFamily="34" charset="0"/>
              <a:buChar char="•"/>
              <a:defRPr/>
            </a:pPr>
            <a:r>
              <a:rPr lang="en-US" sz="2000">
                <a:solidFill>
                  <a:srgbClr val="0000CC"/>
                </a:solidFill>
              </a:rPr>
              <a:t>Figure below shows an ER schema for a database that can be used to keep track of ships and their locations for maritime authorities</a:t>
            </a:r>
          </a:p>
          <a:p>
            <a:pPr marL="182563" indent="-182563">
              <a:buFont typeface="Arial" pitchFamily="34" charset="0"/>
              <a:buChar char="•"/>
              <a:defRPr/>
            </a:pPr>
            <a:r>
              <a:rPr lang="en-US" sz="2000">
                <a:solidFill>
                  <a:srgbClr val="C00000"/>
                </a:solidFill>
              </a:rPr>
              <a:t>Map this schema into a relational schema and specify all primary keys and foreign </a:t>
            </a:r>
            <a:r>
              <a:rPr lang="id-ID" sz="2000">
                <a:solidFill>
                  <a:srgbClr val="C00000"/>
                </a:solidFill>
              </a:rPr>
              <a:t>keys</a:t>
            </a:r>
            <a:endParaRPr lang="en-US" sz="2000" b="1">
              <a:solidFill>
                <a:srgbClr val="C00000"/>
              </a:solidFill>
            </a:endParaRPr>
          </a:p>
        </p:txBody>
      </p:sp>
      <p:grpSp>
        <p:nvGrpSpPr>
          <p:cNvPr id="12" name="Group 11">
            <a:extLst>
              <a:ext uri="{FF2B5EF4-FFF2-40B4-BE49-F238E27FC236}">
                <a16:creationId xmlns:a16="http://schemas.microsoft.com/office/drawing/2014/main" id="{E8CC7785-6130-474D-8098-ACFAFFAB2F99}"/>
              </a:ext>
            </a:extLst>
          </p:cNvPr>
          <p:cNvGrpSpPr/>
          <p:nvPr/>
        </p:nvGrpSpPr>
        <p:grpSpPr>
          <a:xfrm>
            <a:off x="152400" y="6231582"/>
            <a:ext cx="8839200" cy="703559"/>
            <a:chOff x="323971" y="5814536"/>
            <a:chExt cx="8382038" cy="703559"/>
          </a:xfrm>
        </p:grpSpPr>
        <p:pic>
          <p:nvPicPr>
            <p:cNvPr id="13" name="Picture 2">
              <a:extLst>
                <a:ext uri="{FF2B5EF4-FFF2-40B4-BE49-F238E27FC236}">
                  <a16:creationId xmlns:a16="http://schemas.microsoft.com/office/drawing/2014/main" id="{535F5437-B75B-4003-9ABB-15A9D3D31C88}"/>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DDEB5478-5B7F-45C8-BF84-1E5CFD348FA6}"/>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5" name="TextBox 17">
              <a:extLst>
                <a:ext uri="{FF2B5EF4-FFF2-40B4-BE49-F238E27FC236}">
                  <a16:creationId xmlns:a16="http://schemas.microsoft.com/office/drawing/2014/main" id="{05017913-EA97-42E4-BA73-910FEF2E6A4C}"/>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6" name="TextBox 18">
              <a:extLst>
                <a:ext uri="{FF2B5EF4-FFF2-40B4-BE49-F238E27FC236}">
                  <a16:creationId xmlns:a16="http://schemas.microsoft.com/office/drawing/2014/main" id="{600F189B-E2B3-4C96-A7F3-8279BFC0CDC6}"/>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26</a:t>
              </a:fld>
              <a:r>
                <a:rPr lang="en-US" altLang="en-US" sz="1800" i="1"/>
                <a:t>     </a:t>
              </a:r>
              <a:endParaRPr lang="en-US" altLang="en-US" sz="1800" i="1" dirty="0"/>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ontent Placeholder 2">
            <a:extLst>
              <a:ext uri="{FF2B5EF4-FFF2-40B4-BE49-F238E27FC236}">
                <a16:creationId xmlns:a16="http://schemas.microsoft.com/office/drawing/2014/main" id="{C23D4AD1-A365-40AD-A57D-D974AB0DFFB6}"/>
              </a:ext>
            </a:extLst>
          </p:cNvPr>
          <p:cNvSpPr>
            <a:spLocks noGrp="1"/>
          </p:cNvSpPr>
          <p:nvPr>
            <p:ph idx="1"/>
          </p:nvPr>
        </p:nvSpPr>
        <p:spPr>
          <a:xfrm>
            <a:off x="533400" y="5334000"/>
            <a:ext cx="8077200" cy="990600"/>
          </a:xfrm>
        </p:spPr>
        <p:txBody>
          <a:bodyPr/>
          <a:lstStyle/>
          <a:p>
            <a:pPr marL="0" lvl="1" indent="0" algn="ctr" eaLnBrk="1" hangingPunct="1">
              <a:buFont typeface="Arial" panose="020B0604020202020204" pitchFamily="34" charset="0"/>
              <a:buNone/>
            </a:pPr>
            <a:r>
              <a:rPr lang="en-US" altLang="en-US" sz="3800" b="1">
                <a:solidFill>
                  <a:srgbClr val="0A15F6"/>
                </a:solidFill>
              </a:rPr>
              <a:t>END OF CHAPTER 05-2</a:t>
            </a:r>
          </a:p>
          <a:p>
            <a:pPr marL="0" lvl="1" indent="0" algn="ctr" eaLnBrk="1" hangingPunct="1">
              <a:buFont typeface="Arial" panose="020B0604020202020204" pitchFamily="34" charset="0"/>
              <a:buNone/>
            </a:pPr>
            <a:endParaRPr lang="en-US" altLang="en-US" sz="2600"/>
          </a:p>
        </p:txBody>
      </p:sp>
      <p:sp>
        <p:nvSpPr>
          <p:cNvPr id="67586" name="Rectangle 8">
            <a:extLst>
              <a:ext uri="{FF2B5EF4-FFF2-40B4-BE49-F238E27FC236}">
                <a16:creationId xmlns:a16="http://schemas.microsoft.com/office/drawing/2014/main" id="{91CEAD62-2B17-4398-A8CF-BDE7FEAD2E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id-ID" altLang="en-US" sz="1800">
              <a:solidFill>
                <a:srgbClr val="000000"/>
              </a:solidFill>
            </a:endParaRPr>
          </a:p>
        </p:txBody>
      </p:sp>
      <p:pic>
        <p:nvPicPr>
          <p:cNvPr id="67587" name="Picture 2">
            <a:extLst>
              <a:ext uri="{FF2B5EF4-FFF2-40B4-BE49-F238E27FC236}">
                <a16:creationId xmlns:a16="http://schemas.microsoft.com/office/drawing/2014/main" id="{A0C9CCB2-8EF5-46EA-8C9A-7C3956023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1650"/>
            <a:ext cx="365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BD9BBA-9802-44CC-A74C-9B65767921B3}"/>
              </a:ext>
            </a:extLst>
          </p:cNvPr>
          <p:cNvSpPr>
            <a:spLocks noGrp="1" noChangeArrowheads="1"/>
          </p:cNvSpPr>
          <p:nvPr>
            <p:ph type="title"/>
          </p:nvPr>
        </p:nvSpPr>
        <p:spPr/>
        <p:txBody>
          <a:bodyPr/>
          <a:lstStyle/>
          <a:p>
            <a:pPr eaLnBrk="1" hangingPunct="1"/>
            <a:r>
              <a:rPr lang="en-US" altLang="en-US">
                <a:solidFill>
                  <a:srgbClr val="0000CC"/>
                </a:solidFill>
                <a:latin typeface="Arial" panose="020B0604020202020204" pitchFamily="34" charset="0"/>
              </a:rPr>
              <a:t>Chapter Outline</a:t>
            </a:r>
          </a:p>
        </p:txBody>
      </p:sp>
      <p:sp>
        <p:nvSpPr>
          <p:cNvPr id="16387" name="Rectangle 5">
            <a:extLst>
              <a:ext uri="{FF2B5EF4-FFF2-40B4-BE49-F238E27FC236}">
                <a16:creationId xmlns:a16="http://schemas.microsoft.com/office/drawing/2014/main" id="{542D223E-4406-4146-ACC3-C740B6B0B7FB}"/>
              </a:ext>
            </a:extLst>
          </p:cNvPr>
          <p:cNvSpPr>
            <a:spLocks noGrp="1" noChangeArrowheads="1"/>
          </p:cNvSpPr>
          <p:nvPr>
            <p:ph type="body" idx="1"/>
          </p:nvPr>
        </p:nvSpPr>
        <p:spPr/>
        <p:txBody>
          <a:bodyPr/>
          <a:lstStyle/>
          <a:p>
            <a:pPr eaLnBrk="1" hangingPunct="1">
              <a:lnSpc>
                <a:spcPct val="80000"/>
              </a:lnSpc>
            </a:pPr>
            <a:r>
              <a:rPr lang="en-US" altLang="en-US" sz="2400" b="1">
                <a:latin typeface="Arial" panose="020B0604020202020204" pitchFamily="34" charset="0"/>
              </a:rPr>
              <a:t>ER-to-Relational Mapping Algorithm </a:t>
            </a:r>
          </a:p>
          <a:p>
            <a:pPr lvl="1" eaLnBrk="1" hangingPunct="1">
              <a:lnSpc>
                <a:spcPct val="80000"/>
              </a:lnSpc>
            </a:pPr>
            <a:r>
              <a:rPr lang="en-US" altLang="en-US" sz="2100">
                <a:latin typeface="Arial" panose="020B0604020202020204" pitchFamily="34" charset="0"/>
              </a:rPr>
              <a:t>Step 1: Mapping of Regular Entity Types</a:t>
            </a:r>
          </a:p>
          <a:p>
            <a:pPr lvl="1" eaLnBrk="1" hangingPunct="1">
              <a:lnSpc>
                <a:spcPct val="80000"/>
              </a:lnSpc>
            </a:pPr>
            <a:r>
              <a:rPr lang="en-US" altLang="en-US" sz="2100">
                <a:latin typeface="Arial" panose="020B0604020202020204" pitchFamily="34" charset="0"/>
              </a:rPr>
              <a:t>Step 2: Mapping of Weak Entity Types</a:t>
            </a:r>
          </a:p>
          <a:p>
            <a:pPr lvl="1" eaLnBrk="1" hangingPunct="1">
              <a:lnSpc>
                <a:spcPct val="80000"/>
              </a:lnSpc>
            </a:pPr>
            <a:r>
              <a:rPr lang="en-US" altLang="en-US" sz="2100">
                <a:latin typeface="Arial" panose="020B0604020202020204" pitchFamily="34" charset="0"/>
              </a:rPr>
              <a:t>Step 3: Mapping of Binary 1:1 Relation Types</a:t>
            </a:r>
          </a:p>
          <a:p>
            <a:pPr lvl="1" eaLnBrk="1" hangingPunct="1">
              <a:lnSpc>
                <a:spcPct val="80000"/>
              </a:lnSpc>
            </a:pPr>
            <a:r>
              <a:rPr lang="en-US" altLang="en-US" sz="2100">
                <a:latin typeface="Arial" panose="020B0604020202020204" pitchFamily="34" charset="0"/>
              </a:rPr>
              <a:t>Step 4: Mapping of Binary 1:N Relationship Types.</a:t>
            </a:r>
          </a:p>
          <a:p>
            <a:pPr lvl="1" eaLnBrk="1" hangingPunct="1">
              <a:lnSpc>
                <a:spcPct val="80000"/>
              </a:lnSpc>
            </a:pPr>
            <a:r>
              <a:rPr lang="en-US" altLang="en-US" sz="2100">
                <a:latin typeface="Arial" panose="020B0604020202020204" pitchFamily="34" charset="0"/>
              </a:rPr>
              <a:t>Step 5: Mapping of Binary M:N Relationship Types.</a:t>
            </a:r>
          </a:p>
          <a:p>
            <a:pPr lvl="1" eaLnBrk="1" hangingPunct="1">
              <a:lnSpc>
                <a:spcPct val="80000"/>
              </a:lnSpc>
            </a:pPr>
            <a:r>
              <a:rPr lang="en-US" altLang="en-US" sz="2100">
                <a:latin typeface="Arial" panose="020B0604020202020204" pitchFamily="34" charset="0"/>
              </a:rPr>
              <a:t>Step 6: Mapping of Multivalued attributes.</a:t>
            </a:r>
          </a:p>
          <a:p>
            <a:pPr lvl="1" eaLnBrk="1" hangingPunct="1">
              <a:lnSpc>
                <a:spcPct val="80000"/>
              </a:lnSpc>
            </a:pPr>
            <a:r>
              <a:rPr lang="en-US" altLang="en-US" sz="2100">
                <a:latin typeface="Arial" panose="020B0604020202020204" pitchFamily="34" charset="0"/>
              </a:rPr>
              <a:t>Step 7: Mapping of N-ary Relationship Types.</a:t>
            </a:r>
          </a:p>
          <a:p>
            <a:pPr lvl="1" eaLnBrk="1" hangingPunct="1">
              <a:lnSpc>
                <a:spcPct val="80000"/>
              </a:lnSpc>
            </a:pPr>
            <a:endParaRPr lang="en-US" altLang="en-US" sz="2100">
              <a:latin typeface="Arial" panose="020B0604020202020204" pitchFamily="34" charset="0"/>
            </a:endParaRPr>
          </a:p>
          <a:p>
            <a:pPr eaLnBrk="1" hangingPunct="1">
              <a:lnSpc>
                <a:spcPct val="80000"/>
              </a:lnSpc>
            </a:pPr>
            <a:r>
              <a:rPr lang="en-US" altLang="en-US" sz="2400" b="1">
                <a:latin typeface="Arial" panose="020B0604020202020204" pitchFamily="34" charset="0"/>
              </a:rPr>
              <a:t>Mapping EER Model Constructs to Relations </a:t>
            </a:r>
          </a:p>
          <a:p>
            <a:pPr lvl="1" eaLnBrk="1" hangingPunct="1">
              <a:lnSpc>
                <a:spcPct val="80000"/>
              </a:lnSpc>
            </a:pPr>
            <a:r>
              <a:rPr lang="en-US" altLang="en-US" sz="2100">
                <a:latin typeface="Arial" panose="020B0604020202020204" pitchFamily="34" charset="0"/>
              </a:rPr>
              <a:t>Step 8: Options for Mapping Specialization or Generalization.</a:t>
            </a:r>
          </a:p>
          <a:p>
            <a:pPr lvl="1" eaLnBrk="1" hangingPunct="1">
              <a:lnSpc>
                <a:spcPct val="80000"/>
              </a:lnSpc>
            </a:pPr>
            <a:r>
              <a:rPr lang="en-US" altLang="en-US" sz="2100">
                <a:latin typeface="Arial" panose="020B0604020202020204" pitchFamily="34" charset="0"/>
              </a:rPr>
              <a:t>Step 9: Mapping of Union Types (Categories).</a:t>
            </a:r>
          </a:p>
        </p:txBody>
      </p:sp>
      <p:grpSp>
        <p:nvGrpSpPr>
          <p:cNvPr id="11" name="Group 10">
            <a:extLst>
              <a:ext uri="{FF2B5EF4-FFF2-40B4-BE49-F238E27FC236}">
                <a16:creationId xmlns:a16="http://schemas.microsoft.com/office/drawing/2014/main" id="{7564B425-76C0-4CA4-9922-4FE45DF4562F}"/>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A1F7D004-4313-46E8-837E-BC2B92BF438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2E69C807-A518-4242-8DDB-E1BF6145AB01}"/>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3F8ACBBA-63C1-4EC2-AF7A-3406ACE6B604}"/>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2F81DCF8-536C-40E6-9E1E-EAB6D5AB7B35}"/>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3</a:t>
              </a:fld>
              <a:r>
                <a:rPr lang="en-US" altLang="en-US" sz="1800" i="1"/>
                <a:t>     </a:t>
              </a:r>
              <a:endParaRPr lang="en-US" altLang="en-US" sz="1800" i="1" dirty="0"/>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5A7F52-13B2-4FD7-A2A1-EA98FFAF1303}"/>
              </a:ext>
            </a:extLst>
          </p:cNvPr>
          <p:cNvSpPr>
            <a:spLocks noGrp="1" noChangeArrowheads="1"/>
          </p:cNvSpPr>
          <p:nvPr>
            <p:ph type="title"/>
          </p:nvPr>
        </p:nvSpPr>
        <p:spPr>
          <a:xfrm>
            <a:off x="228600" y="303213"/>
            <a:ext cx="8686800" cy="604837"/>
          </a:xfrm>
        </p:spPr>
        <p:txBody>
          <a:bodyPr/>
          <a:lstStyle/>
          <a:p>
            <a:pPr eaLnBrk="1" hangingPunct="1"/>
            <a:r>
              <a:rPr lang="en-US" altLang="en-US" sz="3800" b="1">
                <a:solidFill>
                  <a:srgbClr val="0000CC"/>
                </a:solidFill>
                <a:latin typeface="Arial" panose="020B0604020202020204" pitchFamily="34" charset="0"/>
              </a:rPr>
              <a:t>ER-to-Relational Mapping Algorithm</a:t>
            </a:r>
          </a:p>
        </p:txBody>
      </p:sp>
      <p:sp>
        <p:nvSpPr>
          <p:cNvPr id="18435" name="Rectangle 5">
            <a:extLst>
              <a:ext uri="{FF2B5EF4-FFF2-40B4-BE49-F238E27FC236}">
                <a16:creationId xmlns:a16="http://schemas.microsoft.com/office/drawing/2014/main" id="{4AFD6453-4316-42F8-8AF4-7CFCCDCF8985}"/>
              </a:ext>
            </a:extLst>
          </p:cNvPr>
          <p:cNvSpPr>
            <a:spLocks noGrp="1" noChangeArrowheads="1"/>
          </p:cNvSpPr>
          <p:nvPr>
            <p:ph type="body" idx="1"/>
          </p:nvPr>
        </p:nvSpPr>
        <p:spPr/>
        <p:txBody>
          <a:bodyPr/>
          <a:lstStyle/>
          <a:p>
            <a:pPr eaLnBrk="1" hangingPunct="1">
              <a:lnSpc>
                <a:spcPct val="80000"/>
              </a:lnSpc>
            </a:pPr>
            <a:r>
              <a:rPr lang="en-US" altLang="en-US" sz="2400" b="1">
                <a:solidFill>
                  <a:srgbClr val="800000"/>
                </a:solidFill>
                <a:latin typeface="Arial" panose="020B0604020202020204" pitchFamily="34" charset="0"/>
              </a:rPr>
              <a:t>Step 1: </a:t>
            </a:r>
            <a:r>
              <a:rPr lang="en-US" altLang="en-US" sz="2400">
                <a:latin typeface="Arial" panose="020B0604020202020204" pitchFamily="34" charset="0"/>
              </a:rPr>
              <a:t>Mapping of Regular Entity Types.</a:t>
            </a:r>
          </a:p>
          <a:p>
            <a:pPr lvl="1" eaLnBrk="1" hangingPunct="1">
              <a:lnSpc>
                <a:spcPct val="80000"/>
              </a:lnSpc>
            </a:pPr>
            <a:r>
              <a:rPr lang="en-US" altLang="en-US" sz="2200">
                <a:latin typeface="Arial" panose="020B0604020202020204" pitchFamily="34" charset="0"/>
              </a:rPr>
              <a:t>For each regular (strong) entity type E in the ER schema, create a relation R that includes all the simple attributes of E.</a:t>
            </a:r>
          </a:p>
          <a:p>
            <a:pPr lvl="1" eaLnBrk="1" hangingPunct="1">
              <a:lnSpc>
                <a:spcPct val="80000"/>
              </a:lnSpc>
            </a:pPr>
            <a:r>
              <a:rPr lang="en-US" altLang="en-US" sz="2200">
                <a:latin typeface="Arial" panose="020B0604020202020204" pitchFamily="34" charset="0"/>
              </a:rPr>
              <a:t>Choose one of the key attributes of E as the primary key for R.</a:t>
            </a:r>
          </a:p>
          <a:p>
            <a:pPr lvl="1" eaLnBrk="1" hangingPunct="1">
              <a:lnSpc>
                <a:spcPct val="80000"/>
              </a:lnSpc>
            </a:pPr>
            <a:r>
              <a:rPr lang="en-US" altLang="en-US" sz="2200">
                <a:latin typeface="Arial" panose="020B0604020202020204" pitchFamily="34" charset="0"/>
              </a:rPr>
              <a:t>If the chosen key of E is composite, the set of simple attributes that form it will together form the primary key of R.</a:t>
            </a:r>
          </a:p>
          <a:p>
            <a:pPr eaLnBrk="1" hangingPunct="1">
              <a:lnSpc>
                <a:spcPct val="80000"/>
              </a:lnSpc>
            </a:pPr>
            <a:r>
              <a:rPr lang="en-US" altLang="en-US" sz="2400">
                <a:solidFill>
                  <a:srgbClr val="800000"/>
                </a:solidFill>
                <a:latin typeface="Arial" panose="020B0604020202020204" pitchFamily="34" charset="0"/>
              </a:rPr>
              <a:t>Example</a:t>
            </a:r>
            <a:r>
              <a:rPr lang="en-US" altLang="en-US" sz="2400">
                <a:latin typeface="Arial" panose="020B0604020202020204" pitchFamily="34" charset="0"/>
              </a:rPr>
              <a:t>: We create the relations EMPLOYEE, DEPARTMENT, and PROJECT in the relational schema corresponding to the regular entities in the ER diagram.</a:t>
            </a:r>
          </a:p>
          <a:p>
            <a:pPr lvl="1" eaLnBrk="1" hangingPunct="1">
              <a:lnSpc>
                <a:spcPct val="80000"/>
              </a:lnSpc>
            </a:pPr>
            <a:r>
              <a:rPr lang="en-US" altLang="en-US" sz="2200">
                <a:latin typeface="Arial" panose="020B0604020202020204" pitchFamily="34" charset="0"/>
              </a:rPr>
              <a:t>SSN, DNUMBER, and PNUMBER are the primary keys for the relations EMPLOYEE, DEPARTMENT, and PROJECT as shown.</a:t>
            </a:r>
          </a:p>
        </p:txBody>
      </p:sp>
      <p:grpSp>
        <p:nvGrpSpPr>
          <p:cNvPr id="11" name="Group 10">
            <a:extLst>
              <a:ext uri="{FF2B5EF4-FFF2-40B4-BE49-F238E27FC236}">
                <a16:creationId xmlns:a16="http://schemas.microsoft.com/office/drawing/2014/main" id="{1BB06DD9-B253-4C11-A893-C39E49F77D98}"/>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0D2F1E70-DDA3-4AFD-968C-439E57A07A1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93FD00E4-4209-4D2D-95D8-AB6015FB8B43}"/>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CE4E0222-DB1A-4511-8641-14937FFDC223}"/>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04A99BCF-FC8C-4DBC-94E2-465376E2FB21}"/>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4</a:t>
              </a:fld>
              <a:r>
                <a:rPr lang="en-US" altLang="en-US" sz="1800" i="1"/>
                <a:t>     </a:t>
              </a:r>
              <a:endParaRPr lang="en-US" altLang="en-US" sz="1800" i="1" dirty="0"/>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8343BA2-6357-4056-942B-5480C2AA9E86}"/>
              </a:ext>
            </a:extLst>
          </p:cNvPr>
          <p:cNvSpPr>
            <a:spLocks noGrp="1" noChangeArrowheads="1"/>
          </p:cNvSpPr>
          <p:nvPr>
            <p:ph type="title"/>
          </p:nvPr>
        </p:nvSpPr>
        <p:spPr>
          <a:xfrm>
            <a:off x="266700" y="145553"/>
            <a:ext cx="8610600" cy="414893"/>
          </a:xfrm>
        </p:spPr>
        <p:txBody>
          <a:bodyPr anchor="t"/>
          <a:lstStyle/>
          <a:p>
            <a:pPr eaLnBrk="1" hangingPunct="1"/>
            <a:r>
              <a:rPr lang="en-US" altLang="en-US" sz="2000" b="1">
                <a:solidFill>
                  <a:srgbClr val="0000CC"/>
                </a:solidFill>
                <a:latin typeface="Arial" panose="020B0604020202020204" pitchFamily="34" charset="0"/>
              </a:rPr>
              <a:t>The ER conceptual schema diagram for the COMPANY database</a:t>
            </a:r>
          </a:p>
        </p:txBody>
      </p:sp>
      <p:pic>
        <p:nvPicPr>
          <p:cNvPr id="20483" name="Picture 3">
            <a:extLst>
              <a:ext uri="{FF2B5EF4-FFF2-40B4-BE49-F238E27FC236}">
                <a16:creationId xmlns:a16="http://schemas.microsoft.com/office/drawing/2014/main" id="{AA65C816-8526-4928-9584-4128327E680D}"/>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257300" y="552450"/>
            <a:ext cx="6629400" cy="5721350"/>
          </a:xfrm>
        </p:spPr>
      </p:pic>
      <p:grpSp>
        <p:nvGrpSpPr>
          <p:cNvPr id="11" name="Group 10">
            <a:extLst>
              <a:ext uri="{FF2B5EF4-FFF2-40B4-BE49-F238E27FC236}">
                <a16:creationId xmlns:a16="http://schemas.microsoft.com/office/drawing/2014/main" id="{7FD5C45F-39DF-420D-A028-804B56A75CB7}"/>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7A617DFF-3E08-48F0-AAE9-7B9FE1272E21}"/>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42F44226-5667-4B5F-903E-8E790371FBA3}"/>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E3992320-43BA-4B39-A908-35A3834ABB5C}"/>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FBD8D2DA-44BD-4E89-BD30-91A22BAB2897}"/>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5</a:t>
              </a:fld>
              <a:r>
                <a:rPr lang="en-US" altLang="en-US" sz="1800" i="1"/>
                <a:t>     </a:t>
              </a:r>
              <a:endParaRPr lang="en-US" altLang="en-US" sz="1800" i="1" dirty="0"/>
            </a:p>
          </p:txBody>
        </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FEB62CE-1591-47DB-9709-2F02058F3A7F}"/>
              </a:ext>
            </a:extLst>
          </p:cNvPr>
          <p:cNvSpPr>
            <a:spLocks noGrp="1" noChangeArrowheads="1"/>
          </p:cNvSpPr>
          <p:nvPr>
            <p:ph type="title"/>
          </p:nvPr>
        </p:nvSpPr>
        <p:spPr>
          <a:xfrm>
            <a:off x="203993" y="133350"/>
            <a:ext cx="8736013" cy="611187"/>
          </a:xfrm>
        </p:spPr>
        <p:txBody>
          <a:bodyPr anchor="t"/>
          <a:lstStyle/>
          <a:p>
            <a:pPr eaLnBrk="1" hangingPunct="1"/>
            <a:r>
              <a:rPr lang="en-US" altLang="en-US" sz="2000" b="1">
                <a:solidFill>
                  <a:srgbClr val="0000CC"/>
                </a:solidFill>
                <a:latin typeface="Arial" panose="020B0604020202020204" pitchFamily="34" charset="0"/>
              </a:rPr>
              <a:t>Result of mapping the COMPANY ER schema into a relational schema</a:t>
            </a:r>
          </a:p>
        </p:txBody>
      </p:sp>
      <p:pic>
        <p:nvPicPr>
          <p:cNvPr id="5" name="Picture 4">
            <a:extLst>
              <a:ext uri="{FF2B5EF4-FFF2-40B4-BE49-F238E27FC236}">
                <a16:creationId xmlns:a16="http://schemas.microsoft.com/office/drawing/2014/main" id="{BA422D24-792B-40C6-B950-01FE1C98EE59}"/>
              </a:ext>
            </a:extLst>
          </p:cNvPr>
          <p:cNvPicPr>
            <a:picLocks noChangeAspect="1"/>
          </p:cNvPicPr>
          <p:nvPr/>
        </p:nvPicPr>
        <p:blipFill>
          <a:blip r:embed="rId3"/>
          <a:stretch>
            <a:fillRect/>
          </a:stretch>
        </p:blipFill>
        <p:spPr>
          <a:xfrm>
            <a:off x="762525" y="609600"/>
            <a:ext cx="8076149" cy="5568950"/>
          </a:xfrm>
          <a:prstGeom prst="rect">
            <a:avLst/>
          </a:prstGeom>
        </p:spPr>
      </p:pic>
      <p:grpSp>
        <p:nvGrpSpPr>
          <p:cNvPr id="11" name="Group 10">
            <a:extLst>
              <a:ext uri="{FF2B5EF4-FFF2-40B4-BE49-F238E27FC236}">
                <a16:creationId xmlns:a16="http://schemas.microsoft.com/office/drawing/2014/main" id="{BE6A734F-ACDD-48AF-9805-7892283A3BA8}"/>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5FDCD484-95D6-46F6-8D9A-AE6AA477B449}"/>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300DAD34-BC25-402B-8F22-13C7287461B5}"/>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117E9B60-135F-42B5-BCA2-2FDF28E2509F}"/>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94C0E1F4-1A3E-4181-A0AA-5537C37C64DE}"/>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6</a:t>
              </a:fld>
              <a:r>
                <a:rPr lang="en-US" altLang="en-US" sz="1800" i="1"/>
                <a:t>     </a:t>
              </a:r>
              <a:endParaRPr lang="en-US" altLang="en-US" sz="1800" i="1" dirty="0"/>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E7C92C-4860-4C2F-8510-D437E890FFFD}"/>
              </a:ext>
            </a:extLst>
          </p:cNvPr>
          <p:cNvSpPr>
            <a:spLocks noGrp="1" noChangeArrowheads="1"/>
          </p:cNvSpPr>
          <p:nvPr>
            <p:ph type="title"/>
          </p:nvPr>
        </p:nvSpPr>
        <p:spPr>
          <a:xfrm>
            <a:off x="228600" y="258763"/>
            <a:ext cx="8686800" cy="766762"/>
          </a:xfrm>
        </p:spPr>
        <p:txBody>
          <a:bodyPr/>
          <a:lstStyle/>
          <a:p>
            <a:pPr eaLnBrk="1" hangingPunct="1"/>
            <a:r>
              <a:rPr lang="en-US" altLang="en-US" sz="3000" b="1">
                <a:solidFill>
                  <a:srgbClr val="0000CC"/>
                </a:solidFill>
                <a:latin typeface="Arial" panose="020B0604020202020204" pitchFamily="34" charset="0"/>
              </a:rPr>
              <a:t>ER-to-Relational Mapping Algorithm (contd.)</a:t>
            </a:r>
            <a:endParaRPr lang="en-US" altLang="en-US" sz="3000">
              <a:solidFill>
                <a:srgbClr val="0000CC"/>
              </a:solidFill>
              <a:latin typeface="Arial" panose="020B0604020202020204" pitchFamily="34" charset="0"/>
            </a:endParaRPr>
          </a:p>
        </p:txBody>
      </p:sp>
      <p:sp>
        <p:nvSpPr>
          <p:cNvPr id="24579" name="Rectangle 3">
            <a:extLst>
              <a:ext uri="{FF2B5EF4-FFF2-40B4-BE49-F238E27FC236}">
                <a16:creationId xmlns:a16="http://schemas.microsoft.com/office/drawing/2014/main" id="{7CC2A105-A618-432A-92FD-1FBD72D1894D}"/>
              </a:ext>
            </a:extLst>
          </p:cNvPr>
          <p:cNvSpPr>
            <a:spLocks noGrp="1" noChangeArrowheads="1"/>
          </p:cNvSpPr>
          <p:nvPr>
            <p:ph type="body" idx="1"/>
          </p:nvPr>
        </p:nvSpPr>
        <p:spPr>
          <a:xfrm>
            <a:off x="457200" y="1219200"/>
            <a:ext cx="8248650" cy="4886325"/>
          </a:xfrm>
        </p:spPr>
        <p:txBody>
          <a:bodyPr/>
          <a:lstStyle/>
          <a:p>
            <a:pPr eaLnBrk="1" hangingPunct="1">
              <a:lnSpc>
                <a:spcPct val="80000"/>
              </a:lnSpc>
            </a:pPr>
            <a:r>
              <a:rPr lang="en-US" altLang="en-US" sz="2400" b="1">
                <a:solidFill>
                  <a:srgbClr val="800000"/>
                </a:solidFill>
                <a:latin typeface="Arial" panose="020B0604020202020204" pitchFamily="34" charset="0"/>
              </a:rPr>
              <a:t>Step 2: </a:t>
            </a:r>
            <a:r>
              <a:rPr lang="en-US" altLang="en-US" sz="2400" b="1">
                <a:latin typeface="Arial" panose="020B0604020202020204" pitchFamily="34" charset="0"/>
              </a:rPr>
              <a:t>Mapping of Weak Entity Types</a:t>
            </a:r>
          </a:p>
          <a:p>
            <a:pPr lvl="1" eaLnBrk="1" hangingPunct="1">
              <a:lnSpc>
                <a:spcPct val="80000"/>
              </a:lnSpc>
            </a:pPr>
            <a:r>
              <a:rPr lang="en-US" altLang="en-US" sz="2000">
                <a:latin typeface="Arial" panose="020B0604020202020204" pitchFamily="34" charset="0"/>
              </a:rPr>
              <a:t>For each weak entity type W in the ER schema with owner entity type E, create a relation R and include all simple attributes (or simple components of composite attributes) of W as attributes of R.</a:t>
            </a:r>
          </a:p>
          <a:p>
            <a:pPr lvl="1" eaLnBrk="1" hangingPunct="1">
              <a:lnSpc>
                <a:spcPct val="80000"/>
              </a:lnSpc>
            </a:pPr>
            <a:r>
              <a:rPr lang="en-US" altLang="en-US" sz="2000">
                <a:latin typeface="Arial" panose="020B0604020202020204" pitchFamily="34" charset="0"/>
              </a:rPr>
              <a:t>Also, include as foreign key attributes of R the primary key attribute(s) of the relation(s) that correspond to the owner entity type(s).</a:t>
            </a:r>
          </a:p>
          <a:p>
            <a:pPr lvl="1" eaLnBrk="1" hangingPunct="1">
              <a:lnSpc>
                <a:spcPct val="80000"/>
              </a:lnSpc>
            </a:pPr>
            <a:r>
              <a:rPr lang="en-US" altLang="en-US" sz="2000">
                <a:latin typeface="Arial" panose="020B0604020202020204" pitchFamily="34" charset="0"/>
              </a:rPr>
              <a:t>The primary key of R is the </a:t>
            </a:r>
            <a:r>
              <a:rPr lang="en-US" altLang="en-US" sz="2000" i="1">
                <a:latin typeface="Arial" panose="020B0604020202020204" pitchFamily="34" charset="0"/>
              </a:rPr>
              <a:t>combination of</a:t>
            </a:r>
            <a:r>
              <a:rPr lang="en-US" altLang="en-US" sz="2000">
                <a:latin typeface="Arial" panose="020B0604020202020204" pitchFamily="34" charset="0"/>
              </a:rPr>
              <a:t> the primary key(s) of the owner(s) and the partial key of the weak entity type W, if any.</a:t>
            </a:r>
          </a:p>
          <a:p>
            <a:pPr eaLnBrk="1" hangingPunct="1">
              <a:lnSpc>
                <a:spcPct val="80000"/>
              </a:lnSpc>
            </a:pPr>
            <a:r>
              <a:rPr lang="en-US" altLang="en-US" sz="2400" b="1">
                <a:solidFill>
                  <a:srgbClr val="800000"/>
                </a:solidFill>
                <a:latin typeface="Arial" panose="020B0604020202020204" pitchFamily="34" charset="0"/>
              </a:rPr>
              <a:t>Example</a:t>
            </a:r>
            <a:r>
              <a:rPr lang="en-US" altLang="en-US" sz="2400" b="1">
                <a:latin typeface="Arial" panose="020B0604020202020204" pitchFamily="34" charset="0"/>
              </a:rPr>
              <a:t>:</a:t>
            </a:r>
            <a:r>
              <a:rPr lang="en-US" altLang="en-US" sz="2400">
                <a:latin typeface="Arial" panose="020B0604020202020204" pitchFamily="34" charset="0"/>
              </a:rPr>
              <a:t> Create the relation DEPENDENT in this step to correspond to the weak entity type DEPENDENT.</a:t>
            </a:r>
          </a:p>
          <a:p>
            <a:pPr lvl="1" eaLnBrk="1" hangingPunct="1">
              <a:lnSpc>
                <a:spcPct val="80000"/>
              </a:lnSpc>
            </a:pPr>
            <a:r>
              <a:rPr lang="en-US" altLang="en-US" sz="2000">
                <a:latin typeface="Arial" panose="020B0604020202020204" pitchFamily="34" charset="0"/>
              </a:rPr>
              <a:t>Include the primary key SSN of the EMPLOYEE relation as a foreign key attribute of DEPENDENT (renamed to ESSN). </a:t>
            </a:r>
          </a:p>
          <a:p>
            <a:pPr lvl="1" eaLnBrk="1" hangingPunct="1">
              <a:lnSpc>
                <a:spcPct val="80000"/>
              </a:lnSpc>
            </a:pPr>
            <a:r>
              <a:rPr lang="en-US" altLang="en-US" sz="2000">
                <a:latin typeface="Arial" panose="020B0604020202020204" pitchFamily="34" charset="0"/>
              </a:rPr>
              <a:t>The primary key of the DEPENDENT relation is the combination {ESSN, DEPENDENT_NAME} because DEPENDENT_NAME is the partial key of DEPENDENT. </a:t>
            </a:r>
            <a:endParaRPr lang="en-US" altLang="en-US" sz="1700">
              <a:latin typeface="Arial" panose="020B0604020202020204" pitchFamily="34" charset="0"/>
            </a:endParaRPr>
          </a:p>
        </p:txBody>
      </p:sp>
      <p:grpSp>
        <p:nvGrpSpPr>
          <p:cNvPr id="11" name="Group 10">
            <a:extLst>
              <a:ext uri="{FF2B5EF4-FFF2-40B4-BE49-F238E27FC236}">
                <a16:creationId xmlns:a16="http://schemas.microsoft.com/office/drawing/2014/main" id="{6F7CA822-406D-4996-9BAB-098AEB888FE3}"/>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BB4FD2F6-5615-492A-AFA3-952B9F03C1F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A9044460-B411-452D-8E30-621C45D48A97}"/>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376402F4-AF3F-4923-B813-BE714B810FEF}"/>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81422A47-7563-4B29-8DA5-4E582CBB068B}"/>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7</a:t>
              </a:fld>
              <a:r>
                <a:rPr lang="en-US" altLang="en-US" sz="1800" i="1"/>
                <a:t>     </a:t>
              </a:r>
              <a:endParaRPr lang="en-US" altLang="en-US" sz="1800" i="1" dirty="0"/>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025BFF-1076-4A08-B1C4-0C087858124B}"/>
              </a:ext>
            </a:extLst>
          </p:cNvPr>
          <p:cNvSpPr>
            <a:spLocks noGrp="1" noChangeArrowheads="1"/>
          </p:cNvSpPr>
          <p:nvPr>
            <p:ph type="title"/>
          </p:nvPr>
        </p:nvSpPr>
        <p:spPr>
          <a:xfrm>
            <a:off x="190500" y="119063"/>
            <a:ext cx="8763000" cy="7493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200" b="1">
                <a:solidFill>
                  <a:srgbClr val="0000CC"/>
                </a:solidFill>
                <a:latin typeface="Arial" panose="020B0604020202020204" pitchFamily="34" charset="0"/>
              </a:rPr>
              <a:t>ER-to-Relational Mapping Algorithm (contd.)</a:t>
            </a:r>
          </a:p>
        </p:txBody>
      </p:sp>
      <p:sp>
        <p:nvSpPr>
          <p:cNvPr id="26627" name="Rectangle 5">
            <a:extLst>
              <a:ext uri="{FF2B5EF4-FFF2-40B4-BE49-F238E27FC236}">
                <a16:creationId xmlns:a16="http://schemas.microsoft.com/office/drawing/2014/main" id="{B7A5565C-30E8-4C5B-AF06-672E5E8AD790}"/>
              </a:ext>
            </a:extLst>
          </p:cNvPr>
          <p:cNvSpPr>
            <a:spLocks noGrp="1" noChangeArrowheads="1"/>
          </p:cNvSpPr>
          <p:nvPr>
            <p:ph type="body" idx="1"/>
          </p:nvPr>
        </p:nvSpPr>
        <p:spPr>
          <a:xfrm>
            <a:off x="357130" y="885357"/>
            <a:ext cx="8305800" cy="4953000"/>
          </a:xfrm>
        </p:spPr>
        <p:txBody>
          <a:bodyPr/>
          <a:lstStyle/>
          <a:p>
            <a:pPr eaLnBrk="1" hangingPunct="1">
              <a:lnSpc>
                <a:spcPct val="80000"/>
              </a:lnSpc>
            </a:pPr>
            <a:r>
              <a:rPr lang="en-US" altLang="en-US" sz="2000" b="1" dirty="0">
                <a:solidFill>
                  <a:srgbClr val="800000"/>
                </a:solidFill>
                <a:latin typeface="Arial" panose="020B0604020202020204" pitchFamily="34" charset="0"/>
              </a:rPr>
              <a:t>Step 3: </a:t>
            </a:r>
            <a:r>
              <a:rPr lang="en-US" altLang="en-US" sz="2000" b="1" dirty="0">
                <a:latin typeface="Arial" panose="020B0604020202020204" pitchFamily="34" charset="0"/>
              </a:rPr>
              <a:t>Mapping of Binary 1:1 Relation Types</a:t>
            </a:r>
          </a:p>
          <a:p>
            <a:pPr marL="781050" lvl="1" indent="-323850" eaLnBrk="1" hangingPunct="1">
              <a:lnSpc>
                <a:spcPct val="80000"/>
              </a:lnSpc>
            </a:pPr>
            <a:r>
              <a:rPr lang="en-US" altLang="en-US" sz="2000" dirty="0">
                <a:latin typeface="Arial" panose="020B0604020202020204" pitchFamily="34" charset="0"/>
              </a:rPr>
              <a:t>For each binary 1:1 relationship type R in the ER schema, identify the relations S and T that correspond to the entity types participating in R.</a:t>
            </a:r>
          </a:p>
          <a:p>
            <a:pPr eaLnBrk="1" hangingPunct="1">
              <a:lnSpc>
                <a:spcPct val="80000"/>
              </a:lnSpc>
            </a:pPr>
            <a:r>
              <a:rPr lang="en-US" altLang="en-US" sz="2000" dirty="0">
                <a:latin typeface="Arial" panose="020B0604020202020204" pitchFamily="34" charset="0"/>
              </a:rPr>
              <a:t>There are two possible approaches:</a:t>
            </a:r>
          </a:p>
          <a:p>
            <a:pPr marL="781050" lvl="1" indent="-323850" eaLnBrk="1" hangingPunct="1">
              <a:lnSpc>
                <a:spcPct val="80000"/>
              </a:lnSpc>
              <a:buFont typeface="Wingdings" panose="05000000000000000000" pitchFamily="2" charset="2"/>
              <a:buAutoNum type="arabicPeriod"/>
            </a:pPr>
            <a:r>
              <a:rPr lang="en-US" altLang="en-US" sz="2000" b="1" dirty="0">
                <a:solidFill>
                  <a:srgbClr val="0000CC"/>
                </a:solidFill>
                <a:latin typeface="Arial" panose="020B0604020202020204" pitchFamily="34" charset="0"/>
              </a:rPr>
              <a:t>Foreign Key approach:</a:t>
            </a:r>
            <a:r>
              <a:rPr lang="en-US" altLang="en-US" sz="2000" dirty="0">
                <a:solidFill>
                  <a:srgbClr val="0000CC"/>
                </a:solidFill>
                <a:latin typeface="Arial" panose="020B0604020202020204" pitchFamily="34" charset="0"/>
              </a:rPr>
              <a:t> </a:t>
            </a:r>
            <a:r>
              <a:rPr lang="en-US" altLang="en-US" sz="2000" dirty="0">
                <a:latin typeface="Arial" panose="020B0604020202020204" pitchFamily="34" charset="0"/>
              </a:rPr>
              <a:t>Choose one of the relations-say S-and include a foreign key in S the primary key of T. It is better to choose an entity type with total participation in R in the role of S. </a:t>
            </a:r>
          </a:p>
          <a:p>
            <a:pPr marL="1219200" lvl="2" indent="-304800" eaLnBrk="1" hangingPunct="1">
              <a:lnSpc>
                <a:spcPct val="80000"/>
              </a:lnSpc>
            </a:pPr>
            <a:r>
              <a:rPr lang="en-US" altLang="en-US" sz="2000" dirty="0">
                <a:latin typeface="Arial" panose="020B0604020202020204" pitchFamily="34" charset="0"/>
              </a:rPr>
              <a:t>Example: 1:1 relation MANAGES is mapped by choosing the participating entity type DEPARTMENT to serve in the role of S, because its participation in the MANAGES relationship type is total.</a:t>
            </a:r>
          </a:p>
          <a:p>
            <a:pPr marL="781050" lvl="1" indent="-323850" eaLnBrk="1" hangingPunct="1">
              <a:lnSpc>
                <a:spcPct val="80000"/>
              </a:lnSpc>
              <a:buFont typeface="Wingdings" panose="05000000000000000000" pitchFamily="2" charset="2"/>
              <a:buAutoNum type="arabicPeriod"/>
            </a:pPr>
            <a:r>
              <a:rPr lang="en-US" altLang="en-US" sz="2000" b="1" dirty="0">
                <a:solidFill>
                  <a:srgbClr val="0000CC"/>
                </a:solidFill>
                <a:latin typeface="Arial" panose="020B0604020202020204" pitchFamily="34" charset="0"/>
              </a:rPr>
              <a:t>Cross-reference</a:t>
            </a:r>
            <a:r>
              <a:rPr lang="en-US" altLang="en-US" sz="2000" dirty="0">
                <a:solidFill>
                  <a:srgbClr val="0000CC"/>
                </a:solidFill>
                <a:latin typeface="Arial" panose="020B0604020202020204" pitchFamily="34" charset="0"/>
              </a:rPr>
              <a:t> </a:t>
            </a:r>
            <a:r>
              <a:rPr lang="en-US" altLang="en-US" sz="2000" b="1" dirty="0">
                <a:solidFill>
                  <a:srgbClr val="0000CC"/>
                </a:solidFill>
                <a:latin typeface="Arial" panose="020B0604020202020204" pitchFamily="34" charset="0"/>
              </a:rPr>
              <a:t>or relationship relation option:</a:t>
            </a:r>
            <a:r>
              <a:rPr lang="en-US" altLang="en-US" sz="2000" dirty="0">
                <a:solidFill>
                  <a:srgbClr val="0000CC"/>
                </a:solidFill>
                <a:latin typeface="Arial" panose="020B0604020202020204" pitchFamily="34" charset="0"/>
              </a:rPr>
              <a:t> </a:t>
            </a:r>
            <a:r>
              <a:rPr lang="en-US" altLang="en-US" sz="2000">
                <a:latin typeface="Arial" panose="020B0604020202020204" pitchFamily="34" charset="0"/>
              </a:rPr>
              <a:t>The second </a:t>
            </a:r>
            <a:r>
              <a:rPr lang="en-US" altLang="en-US" sz="2000" dirty="0">
                <a:latin typeface="Arial" panose="020B0604020202020204" pitchFamily="34" charset="0"/>
              </a:rPr>
              <a:t>alternative is to set up a third relation R for the purpose of cross-referencing the primary keys of the two relations S and T representing the entity types.</a:t>
            </a:r>
          </a:p>
        </p:txBody>
      </p:sp>
      <p:grpSp>
        <p:nvGrpSpPr>
          <p:cNvPr id="11" name="Group 10">
            <a:extLst>
              <a:ext uri="{FF2B5EF4-FFF2-40B4-BE49-F238E27FC236}">
                <a16:creationId xmlns:a16="http://schemas.microsoft.com/office/drawing/2014/main" id="{C3246C77-0B16-4C82-A4C3-91ACCCD10B2B}"/>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FC96746B-974D-40FF-8894-8248F3DD366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0B4281E7-F8CF-4B7A-B855-41D2BB098CFC}"/>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F62BD73B-34EA-495F-BDD1-5114A4A6FE88}"/>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68335AA9-7F6C-4696-BE68-24F3926CAE17}"/>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8</a:t>
              </a:fld>
              <a:r>
                <a:rPr lang="en-US" altLang="en-US" sz="1800" i="1"/>
                <a:t>     </a:t>
              </a:r>
              <a:endParaRPr lang="en-US" altLang="en-US" sz="1800" i="1" dirty="0"/>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CD32D2-851F-49C0-A02D-6D20E57CA65A}"/>
              </a:ext>
            </a:extLst>
          </p:cNvPr>
          <p:cNvSpPr>
            <a:spLocks noGrp="1" noChangeArrowheads="1"/>
          </p:cNvSpPr>
          <p:nvPr>
            <p:ph type="title"/>
          </p:nvPr>
        </p:nvSpPr>
        <p:spPr>
          <a:xfrm>
            <a:off x="228600" y="303213"/>
            <a:ext cx="8763000" cy="839787"/>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200" b="1">
                <a:solidFill>
                  <a:srgbClr val="0000CC"/>
                </a:solidFill>
                <a:latin typeface="Arial" panose="020B0604020202020204" pitchFamily="34" charset="0"/>
              </a:rPr>
              <a:t>ER-to-Relational Mapping Algorithm (contd.)</a:t>
            </a:r>
          </a:p>
        </p:txBody>
      </p:sp>
      <p:sp>
        <p:nvSpPr>
          <p:cNvPr id="28675" name="Rectangle 5">
            <a:extLst>
              <a:ext uri="{FF2B5EF4-FFF2-40B4-BE49-F238E27FC236}">
                <a16:creationId xmlns:a16="http://schemas.microsoft.com/office/drawing/2014/main" id="{A0E5174D-5D9E-455B-A167-A4358D0344EB}"/>
              </a:ext>
            </a:extLst>
          </p:cNvPr>
          <p:cNvSpPr>
            <a:spLocks noGrp="1" noChangeArrowheads="1"/>
          </p:cNvSpPr>
          <p:nvPr>
            <p:ph type="body" idx="1"/>
          </p:nvPr>
        </p:nvSpPr>
        <p:spPr>
          <a:xfrm>
            <a:off x="457200" y="1447800"/>
            <a:ext cx="8229600" cy="4525963"/>
          </a:xfrm>
        </p:spPr>
        <p:txBody>
          <a:bodyPr/>
          <a:lstStyle/>
          <a:p>
            <a:pPr eaLnBrk="1" hangingPunct="1">
              <a:lnSpc>
                <a:spcPct val="90000"/>
              </a:lnSpc>
            </a:pPr>
            <a:r>
              <a:rPr lang="en-US" altLang="en-US" sz="2400" b="1">
                <a:solidFill>
                  <a:srgbClr val="800000"/>
                </a:solidFill>
                <a:latin typeface="Arial" panose="020B0604020202020204" pitchFamily="34" charset="0"/>
              </a:rPr>
              <a:t>Step 4: </a:t>
            </a:r>
            <a:r>
              <a:rPr lang="en-US" altLang="en-US" sz="2400">
                <a:latin typeface="Arial" panose="020B0604020202020204" pitchFamily="34" charset="0"/>
              </a:rPr>
              <a:t>Mapping of Binary 1:N Relationship Types.</a:t>
            </a:r>
          </a:p>
          <a:p>
            <a:pPr lvl="1" eaLnBrk="1" hangingPunct="1">
              <a:lnSpc>
                <a:spcPct val="90000"/>
              </a:lnSpc>
            </a:pPr>
            <a:r>
              <a:rPr lang="en-US" altLang="en-US" sz="2200">
                <a:latin typeface="Arial" panose="020B0604020202020204" pitchFamily="34" charset="0"/>
              </a:rPr>
              <a:t>For each regular binary 1:N relationship type R, identify the relation S that represent the participating entity type at the N-side of the relationship type. </a:t>
            </a:r>
          </a:p>
          <a:p>
            <a:pPr lvl="1" eaLnBrk="1" hangingPunct="1">
              <a:lnSpc>
                <a:spcPct val="90000"/>
              </a:lnSpc>
            </a:pPr>
            <a:r>
              <a:rPr lang="en-US" altLang="en-US" sz="2200">
                <a:latin typeface="Arial" panose="020B0604020202020204" pitchFamily="34" charset="0"/>
              </a:rPr>
              <a:t>Include as foreign key in S the primary key of the relation T that represents the other entity type participating in R. </a:t>
            </a:r>
          </a:p>
          <a:p>
            <a:pPr lvl="1" eaLnBrk="1" hangingPunct="1">
              <a:lnSpc>
                <a:spcPct val="90000"/>
              </a:lnSpc>
            </a:pPr>
            <a:r>
              <a:rPr lang="en-US" altLang="en-US" sz="2200">
                <a:latin typeface="Arial" panose="020B0604020202020204" pitchFamily="34" charset="0"/>
              </a:rPr>
              <a:t>Include any simple attributes of the 1:N relation type as attributes of S. </a:t>
            </a:r>
          </a:p>
          <a:p>
            <a:pPr eaLnBrk="1" hangingPunct="1">
              <a:lnSpc>
                <a:spcPct val="90000"/>
              </a:lnSpc>
            </a:pPr>
            <a:r>
              <a:rPr lang="en-US" altLang="en-US" sz="2400">
                <a:solidFill>
                  <a:srgbClr val="800000"/>
                </a:solidFill>
                <a:latin typeface="Arial" panose="020B0604020202020204" pitchFamily="34" charset="0"/>
              </a:rPr>
              <a:t>Example: </a:t>
            </a:r>
            <a:r>
              <a:rPr lang="en-US" altLang="en-US" sz="2400">
                <a:latin typeface="Arial" panose="020B0604020202020204" pitchFamily="34" charset="0"/>
              </a:rPr>
              <a:t>1:N relationship types WORKS_FOR, CONTROLS, and SUPERVISION in the figure.</a:t>
            </a:r>
          </a:p>
          <a:p>
            <a:pPr lvl="1" eaLnBrk="1" hangingPunct="1">
              <a:lnSpc>
                <a:spcPct val="90000"/>
              </a:lnSpc>
            </a:pPr>
            <a:r>
              <a:rPr lang="en-US" altLang="en-US" sz="2200">
                <a:latin typeface="Arial" panose="020B0604020202020204" pitchFamily="34" charset="0"/>
              </a:rPr>
              <a:t>For WORKS_FOR we include the primary key DNUMBER of the DEPARTMENT relation as foreign key in the EMPLOYEE relation and call it DNO. </a:t>
            </a:r>
          </a:p>
        </p:txBody>
      </p:sp>
      <p:grpSp>
        <p:nvGrpSpPr>
          <p:cNvPr id="11" name="Group 10">
            <a:extLst>
              <a:ext uri="{FF2B5EF4-FFF2-40B4-BE49-F238E27FC236}">
                <a16:creationId xmlns:a16="http://schemas.microsoft.com/office/drawing/2014/main" id="{07C054DD-746B-4DCD-A914-8470D45203B8}"/>
              </a:ext>
            </a:extLst>
          </p:cNvPr>
          <p:cNvGrpSpPr/>
          <p:nvPr/>
        </p:nvGrpSpPr>
        <p:grpSpPr>
          <a:xfrm>
            <a:off x="152400" y="6231582"/>
            <a:ext cx="8839200" cy="703559"/>
            <a:chOff x="323971" y="5814536"/>
            <a:chExt cx="8382038" cy="703559"/>
          </a:xfrm>
        </p:grpSpPr>
        <p:pic>
          <p:nvPicPr>
            <p:cNvPr id="12" name="Picture 2">
              <a:extLst>
                <a:ext uri="{FF2B5EF4-FFF2-40B4-BE49-F238E27FC236}">
                  <a16:creationId xmlns:a16="http://schemas.microsoft.com/office/drawing/2014/main" id="{A3D5E12A-7613-4636-AF60-239A5C4C2BA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11" y="5839935"/>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335CC130-6773-48E7-9989-5BF646E9BBEC}"/>
                </a:ext>
              </a:extLst>
            </p:cNvPr>
            <p:cNvSpPr>
              <a:spLocks noChangeArrowheads="1"/>
            </p:cNvSpPr>
            <p:nvPr/>
          </p:nvSpPr>
          <p:spPr bwMode="auto">
            <a:xfrm>
              <a:off x="323971" y="5814536"/>
              <a:ext cx="8382038"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sp>
          <p:nvSpPr>
            <p:cNvPr id="14" name="TextBox 17">
              <a:extLst>
                <a:ext uri="{FF2B5EF4-FFF2-40B4-BE49-F238E27FC236}">
                  <a16:creationId xmlns:a16="http://schemas.microsoft.com/office/drawing/2014/main" id="{2046B659-C75D-4135-9EB8-BE1F0AB0634C}"/>
                </a:ext>
              </a:extLst>
            </p:cNvPr>
            <p:cNvSpPr txBox="1">
              <a:spLocks noChangeArrowheads="1"/>
            </p:cNvSpPr>
            <p:nvPr/>
          </p:nvSpPr>
          <p:spPr bwMode="auto">
            <a:xfrm>
              <a:off x="820541" y="5871764"/>
              <a:ext cx="3348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1800" i="1"/>
                <a:t>ER/EER to Relational Mapping</a:t>
              </a:r>
            </a:p>
            <a:p>
              <a:pPr eaLnBrk="1" hangingPunct="1">
                <a:spcBef>
                  <a:spcPct val="0"/>
                </a:spcBef>
                <a:buFontTx/>
                <a:buNone/>
              </a:pPr>
              <a:endParaRPr lang="en-US" altLang="en-US" sz="1800" i="1" dirty="0"/>
            </a:p>
          </p:txBody>
        </p:sp>
        <p:sp>
          <p:nvSpPr>
            <p:cNvPr id="15" name="TextBox 18">
              <a:extLst>
                <a:ext uri="{FF2B5EF4-FFF2-40B4-BE49-F238E27FC236}">
                  <a16:creationId xmlns:a16="http://schemas.microsoft.com/office/drawing/2014/main" id="{5A766EBA-DBB2-452C-A993-C52CF3C3D971}"/>
                </a:ext>
              </a:extLst>
            </p:cNvPr>
            <p:cNvSpPr txBox="1">
              <a:spLocks noChangeArrowheads="1"/>
            </p:cNvSpPr>
            <p:nvPr/>
          </p:nvSpPr>
          <p:spPr bwMode="auto">
            <a:xfrm>
              <a:off x="4808340" y="5875654"/>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05-2 / </a:t>
              </a:r>
              <a:fld id="{1DF5AB11-4E01-9140-A8D3-FF97F5B8F91F}" type="slidenum">
                <a:rPr lang="en-US" altLang="en-US" sz="1800" i="1" smtClean="0"/>
                <a:pPr algn="r" eaLnBrk="1" hangingPunct="1">
                  <a:spcBef>
                    <a:spcPct val="0"/>
                  </a:spcBef>
                  <a:buFontTx/>
                  <a:buNone/>
                </a:pPr>
                <a:t>9</a:t>
              </a:fld>
              <a:r>
                <a:rPr lang="en-US" altLang="en-US" sz="1800" i="1"/>
                <a:t>     </a:t>
              </a:r>
              <a:endParaRPr lang="en-US" altLang="en-US" sz="1800" i="1" dirty="0"/>
            </a:p>
          </p:txBody>
        </p:sp>
      </p:gr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4500</TotalTime>
  <Words>2535</Words>
  <Application>Microsoft Office PowerPoint</Application>
  <PresentationFormat>On-screen Show (4:3)</PresentationFormat>
  <Paragraphs>218</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Tahoma</vt:lpstr>
      <vt:lpstr>Times New Roman</vt:lpstr>
      <vt:lpstr>Wingdings</vt:lpstr>
      <vt:lpstr>Office Theme</vt:lpstr>
      <vt:lpstr> </vt:lpstr>
      <vt:lpstr>Learning Objectives &amp; Book Reading</vt:lpstr>
      <vt:lpstr>Chapter Outline</vt:lpstr>
      <vt:lpstr>ER-to-Relational Mapping Algorithm</vt:lpstr>
      <vt:lpstr>The ER conceptual schema diagram for the COMPANY database</vt:lpstr>
      <vt:lpstr>Result of mapping the COMPANY ER schema into a relational schema</vt:lpstr>
      <vt:lpstr>ER-to-Relational Mapping Algorithm (contd.)</vt:lpstr>
      <vt:lpstr>ER-to-Relational Mapping Algorithm (contd.)</vt:lpstr>
      <vt:lpstr>ER-to-Relational Mapping Algorithm (contd.)</vt:lpstr>
      <vt:lpstr>ER-to-Relational Mapping Algorithm (contd.)</vt:lpstr>
      <vt:lpstr>ER-to-Relational Mapping Algorithm (contd.)</vt:lpstr>
      <vt:lpstr>ER-to-Relational Mapping Algorithm (contd.)</vt:lpstr>
      <vt:lpstr>Mapping ternary relationship types: The SUPPLY relationship </vt:lpstr>
      <vt:lpstr>Summary of Mapping constructs and constraints</vt:lpstr>
      <vt:lpstr>Mapping EER Model Constructs to Relations </vt:lpstr>
      <vt:lpstr>Mapping EER Model Constructs to Relations </vt:lpstr>
      <vt:lpstr>PowerPoint Presentation</vt:lpstr>
      <vt:lpstr>PowerPoint Presentation</vt:lpstr>
      <vt:lpstr>Mapping EER Model Constructs to Relations (contd.)</vt:lpstr>
      <vt:lpstr>PowerPoint Presentation</vt:lpstr>
      <vt:lpstr>PowerPoint Presentation</vt:lpstr>
      <vt:lpstr>Mapping EER Model Constructs to Relations (contd.)</vt:lpstr>
      <vt:lpstr>A specialization lattice with multiple inheritance for a UNIVERSITY database</vt:lpstr>
      <vt:lpstr>Mapping EER Model Constructs to Relations (contd.)</vt:lpstr>
      <vt:lpstr>Mapping the EER categories (union types) to relations</vt:lpstr>
      <vt:lpstr>In Class Excercise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Arif Djunaidy</cp:lastModifiedBy>
  <cp:revision>321</cp:revision>
  <dcterms:created xsi:type="dcterms:W3CDTF">2006-08-16T00:00:00Z</dcterms:created>
  <dcterms:modified xsi:type="dcterms:W3CDTF">2022-10-10T15:26:39Z</dcterms:modified>
</cp:coreProperties>
</file>