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82" r:id="rId2"/>
    <p:sldId id="321" r:id="rId3"/>
    <p:sldId id="313" r:id="rId4"/>
    <p:sldId id="276" r:id="rId5"/>
    <p:sldId id="322" r:id="rId6"/>
    <p:sldId id="314" r:id="rId7"/>
    <p:sldId id="316" r:id="rId8"/>
    <p:sldId id="319" r:id="rId9"/>
    <p:sldId id="323" r:id="rId10"/>
    <p:sldId id="318" r:id="rId11"/>
    <p:sldId id="315" r:id="rId12"/>
    <p:sldId id="27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p15:clr>
            <a:srgbClr val="A4A3A4"/>
          </p15:clr>
        </p15:guide>
        <p15:guide id="2" orient="horz" pos="3886">
          <p15:clr>
            <a:srgbClr val="A4A3A4"/>
          </p15:clr>
        </p15:guide>
        <p15:guide id="3" pos="5473">
          <p15:clr>
            <a:srgbClr val="A4A3A4"/>
          </p15:clr>
        </p15:guide>
        <p15:guide id="4" pos="3835">
          <p15:clr>
            <a:srgbClr val="A4A3A4"/>
          </p15:clr>
        </p15:guide>
        <p15:guide id="5" pos="289">
          <p15:clr>
            <a:srgbClr val="A4A3A4"/>
          </p15:clr>
        </p15:guide>
        <p15:guide id="6" pos="192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FE5"/>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9117C1-6F56-46DE-8B7F-AF8F4CEE741D}">
  <a:tblStyle styleId="{EE9117C1-6F56-46DE-8B7F-AF8F4CEE741D}" styleName="Verizon Table 1">
    <a:wholeTbl>
      <a:tcTxStyle>
        <a:fontRef idx="minor"/>
        <a:srgbClr val="333333"/>
      </a:tcTxStyle>
      <a:tcStyle>
        <a:tcBdr>
          <a:left>
            <a:ln>
              <a:noFill/>
            </a:ln>
          </a:left>
          <a:right>
            <a:ln>
              <a:noFill/>
            </a:ln>
          </a:right>
          <a:top>
            <a:ln w="6350">
              <a:solidFill>
                <a:srgbClr val="333333"/>
              </a:solidFill>
            </a:ln>
          </a:top>
          <a:bottom>
            <a:ln w="6350">
              <a:solidFill>
                <a:srgbClr val="333333"/>
              </a:solidFill>
            </a:ln>
          </a:bottom>
          <a:insideH>
            <a:ln w="6350">
              <a:solidFill>
                <a:srgbClr val="333333"/>
              </a:solidFill>
            </a:ln>
          </a:insideH>
          <a:insideV>
            <a:ln>
              <a:noFill/>
            </a:ln>
          </a:insideV>
        </a:tcBdr>
        <a:fill>
          <a:noFill/>
        </a:fill>
      </a:tcStyle>
    </a:wholeTbl>
    <a:band1H>
      <a:tcStyle>
        <a:tcBdr/>
        <a:fill>
          <a:solidFill>
            <a:srgbClr val="F6F6F6"/>
          </a:solidFill>
        </a:fill>
      </a:tcStyle>
    </a:band1H>
    <a:band2H>
      <a:tcStyle>
        <a:tcBdr/>
        <a:fill>
          <a:noFill/>
        </a:fill>
      </a:tcStyle>
    </a:band2H>
    <a:band1V>
      <a:tcStyle>
        <a:tcBdr/>
        <a:fill>
          <a:solidFill>
            <a:srgbClr val="F6F6F6"/>
          </a:solidFill>
        </a:fill>
      </a:tcStyle>
    </a:band1V>
    <a:band2V>
      <a:tcStyle>
        <a:tcBdr/>
        <a:fill>
          <a:noFill/>
        </a:fill>
      </a:tcStyle>
    </a:band2V>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6350">
              <a:solidFill>
                <a:srgbClr val="333333"/>
              </a:solidFill>
            </a:ln>
          </a:top>
          <a:bottom>
            <a:ln>
              <a:noFill/>
            </a:ln>
          </a:bottom>
        </a:tcBdr>
        <a:fill>
          <a:noFill/>
        </a:fill>
      </a:tcStyle>
    </a:lastRow>
    <a:firstRow>
      <a:tcTxStyle b="on">
        <a:fontRef idx="minor"/>
        <a:srgbClr val="000000"/>
      </a:tcTxStyle>
      <a:tcStyle>
        <a:tcBdr>
          <a:top>
            <a:ln>
              <a:noFill/>
            </a:ln>
          </a:top>
          <a:bottom>
            <a:ln w="6350">
              <a:solidFill>
                <a:srgbClr val="33333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225"/>
  </p:normalViewPr>
  <p:slideViewPr>
    <p:cSldViewPr snapToGrid="0" snapToObjects="1">
      <p:cViewPr varScale="1">
        <p:scale>
          <a:sx n="102" d="100"/>
          <a:sy n="102" d="100"/>
        </p:scale>
        <p:origin x="1920" y="184"/>
      </p:cViewPr>
      <p:guideLst>
        <p:guide orient="horz" pos="288"/>
        <p:guide orient="horz" pos="3886"/>
        <p:guide pos="5473"/>
        <p:guide pos="3835"/>
        <p:guide pos="289"/>
        <p:guide pos="192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1" d="100"/>
          <a:sy n="111" d="100"/>
        </p:scale>
        <p:origin x="-5120" y="-120"/>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FCB7E7-3A76-478B-9E8F-2151CB540F24}" type="doc">
      <dgm:prSet loTypeId="urn:microsoft.com/office/officeart/2005/8/layout/process1" loCatId="process" qsTypeId="urn:microsoft.com/office/officeart/2005/8/quickstyle/simple1" qsCatId="simple" csTypeId="urn:microsoft.com/office/officeart/2005/8/colors/colorful1" csCatId="colorful" phldr="1"/>
      <dgm:spPr/>
    </dgm:pt>
    <dgm:pt modelId="{767B92DE-4AA6-450E-934D-F660C1974924}">
      <dgm:prSet phldrT="[Text]" custT="1"/>
      <dgm:spPr/>
      <dgm:t>
        <a:bodyPr/>
        <a:lstStyle/>
        <a:p>
          <a:r>
            <a:rPr lang="en-US" sz="1200" dirty="0" smtClean="0">
              <a:solidFill>
                <a:schemeClr val="bg2">
                  <a:lumMod val="25000"/>
                </a:schemeClr>
              </a:solidFill>
            </a:rPr>
            <a:t>Build </a:t>
          </a:r>
          <a:r>
            <a:rPr lang="en-US" sz="1200" dirty="0" err="1" smtClean="0">
              <a:solidFill>
                <a:schemeClr val="bg2">
                  <a:lumMod val="25000"/>
                </a:schemeClr>
              </a:solidFill>
            </a:rPr>
            <a:t>Hygieia</a:t>
          </a:r>
          <a:r>
            <a:rPr lang="en-US" sz="1200" dirty="0" smtClean="0">
              <a:solidFill>
                <a:schemeClr val="bg2">
                  <a:lumMod val="25000"/>
                </a:schemeClr>
              </a:solidFill>
            </a:rPr>
            <a:t> project using Maven from </a:t>
          </a:r>
          <a:r>
            <a:rPr lang="en-US" sz="1200" dirty="0" err="1" smtClean="0">
              <a:solidFill>
                <a:schemeClr val="bg2">
                  <a:lumMod val="25000"/>
                </a:schemeClr>
              </a:solidFill>
            </a:rPr>
            <a:t>GitHub</a:t>
          </a:r>
          <a:endParaRPr lang="en-US" sz="1200" dirty="0">
            <a:solidFill>
              <a:schemeClr val="bg2">
                <a:lumMod val="25000"/>
              </a:schemeClr>
            </a:solidFill>
          </a:endParaRPr>
        </a:p>
      </dgm:t>
    </dgm:pt>
    <dgm:pt modelId="{F2EE2240-97EC-4E33-8F84-2E391EA72ED9}" type="parTrans" cxnId="{5CBF2852-68F6-4178-AD8F-3A146535201B}">
      <dgm:prSet/>
      <dgm:spPr/>
      <dgm:t>
        <a:bodyPr/>
        <a:lstStyle/>
        <a:p>
          <a:endParaRPr lang="en-US" sz="1600">
            <a:solidFill>
              <a:schemeClr val="bg2">
                <a:lumMod val="25000"/>
              </a:schemeClr>
            </a:solidFill>
          </a:endParaRPr>
        </a:p>
      </dgm:t>
    </dgm:pt>
    <dgm:pt modelId="{8169CE82-6311-4176-A521-9CE02AE0BAA3}" type="sibTrans" cxnId="{5CBF2852-68F6-4178-AD8F-3A146535201B}">
      <dgm:prSet custT="1"/>
      <dgm:spPr/>
      <dgm:t>
        <a:bodyPr/>
        <a:lstStyle/>
        <a:p>
          <a:endParaRPr lang="en-US" sz="1050">
            <a:solidFill>
              <a:schemeClr val="bg2">
                <a:lumMod val="25000"/>
              </a:schemeClr>
            </a:solidFill>
          </a:endParaRPr>
        </a:p>
      </dgm:t>
    </dgm:pt>
    <dgm:pt modelId="{7F116039-0BD5-4B69-9482-B45AE8190685}">
      <dgm:prSet phldrT="[Text]" custT="1"/>
      <dgm:spPr/>
      <dgm:t>
        <a:bodyPr/>
        <a:lstStyle/>
        <a:p>
          <a:r>
            <a:rPr lang="en-US" sz="1200" dirty="0" smtClean="0">
              <a:solidFill>
                <a:schemeClr val="bg2">
                  <a:lumMod val="25000"/>
                </a:schemeClr>
              </a:solidFill>
            </a:rPr>
            <a:t>Install Mongo DB for the </a:t>
          </a:r>
          <a:r>
            <a:rPr lang="en-US" sz="1200" dirty="0" err="1" smtClean="0">
              <a:solidFill>
                <a:schemeClr val="bg2">
                  <a:lumMod val="25000"/>
                </a:schemeClr>
              </a:solidFill>
            </a:rPr>
            <a:t>Hygieia</a:t>
          </a:r>
          <a:r>
            <a:rPr lang="en-US" sz="1200" dirty="0" smtClean="0">
              <a:solidFill>
                <a:schemeClr val="bg2">
                  <a:lumMod val="25000"/>
                </a:schemeClr>
              </a:solidFill>
            </a:rPr>
            <a:t> API data store</a:t>
          </a:r>
          <a:endParaRPr lang="en-US" sz="1200" dirty="0">
            <a:solidFill>
              <a:schemeClr val="bg2">
                <a:lumMod val="25000"/>
              </a:schemeClr>
            </a:solidFill>
          </a:endParaRPr>
        </a:p>
      </dgm:t>
    </dgm:pt>
    <dgm:pt modelId="{D6BF4343-6E84-4C22-B8E1-CB7326D98184}" type="parTrans" cxnId="{ED4802BE-4816-445B-889A-6CD3CCA07CBA}">
      <dgm:prSet/>
      <dgm:spPr/>
      <dgm:t>
        <a:bodyPr/>
        <a:lstStyle/>
        <a:p>
          <a:endParaRPr lang="en-US" sz="1600">
            <a:solidFill>
              <a:schemeClr val="bg2">
                <a:lumMod val="25000"/>
              </a:schemeClr>
            </a:solidFill>
          </a:endParaRPr>
        </a:p>
      </dgm:t>
    </dgm:pt>
    <dgm:pt modelId="{DB384414-6EB9-4835-A088-82F37EC674FD}" type="sibTrans" cxnId="{ED4802BE-4816-445B-889A-6CD3CCA07CBA}">
      <dgm:prSet custT="1"/>
      <dgm:spPr/>
      <dgm:t>
        <a:bodyPr/>
        <a:lstStyle/>
        <a:p>
          <a:endParaRPr lang="en-US" sz="1050">
            <a:solidFill>
              <a:schemeClr val="bg2">
                <a:lumMod val="25000"/>
              </a:schemeClr>
            </a:solidFill>
          </a:endParaRPr>
        </a:p>
      </dgm:t>
    </dgm:pt>
    <dgm:pt modelId="{B44BB609-8B05-427D-8511-15B71022E4FF}">
      <dgm:prSet phldrT="[Text]" custT="1"/>
      <dgm:spPr/>
      <dgm:t>
        <a:bodyPr/>
        <a:lstStyle/>
        <a:p>
          <a:r>
            <a:rPr lang="en-US" sz="1200" dirty="0" smtClean="0">
              <a:solidFill>
                <a:schemeClr val="bg2">
                  <a:lumMod val="25000"/>
                </a:schemeClr>
              </a:solidFill>
            </a:rPr>
            <a:t>Run the collectors with properties to connect to CI tools</a:t>
          </a:r>
          <a:endParaRPr lang="en-US" sz="1200" dirty="0">
            <a:solidFill>
              <a:schemeClr val="bg2">
                <a:lumMod val="25000"/>
              </a:schemeClr>
            </a:solidFill>
          </a:endParaRPr>
        </a:p>
      </dgm:t>
    </dgm:pt>
    <dgm:pt modelId="{A887FB2A-453F-4218-B8D2-8B41739B4D35}" type="parTrans" cxnId="{4488FC4B-8429-49DE-87D5-7E065C2AB62E}">
      <dgm:prSet/>
      <dgm:spPr/>
      <dgm:t>
        <a:bodyPr/>
        <a:lstStyle/>
        <a:p>
          <a:endParaRPr lang="en-US" sz="1600">
            <a:solidFill>
              <a:schemeClr val="bg2">
                <a:lumMod val="25000"/>
              </a:schemeClr>
            </a:solidFill>
          </a:endParaRPr>
        </a:p>
      </dgm:t>
    </dgm:pt>
    <dgm:pt modelId="{342099D8-15A4-4EF4-A0B3-6BBF9BB22809}" type="sibTrans" cxnId="{4488FC4B-8429-49DE-87D5-7E065C2AB62E}">
      <dgm:prSet custT="1"/>
      <dgm:spPr/>
      <dgm:t>
        <a:bodyPr/>
        <a:lstStyle/>
        <a:p>
          <a:endParaRPr lang="en-US" sz="1050">
            <a:solidFill>
              <a:schemeClr val="bg2">
                <a:lumMod val="25000"/>
              </a:schemeClr>
            </a:solidFill>
          </a:endParaRPr>
        </a:p>
      </dgm:t>
    </dgm:pt>
    <dgm:pt modelId="{7B7CBE0A-AC41-4E0D-AFFD-BC4D11B737C4}">
      <dgm:prSet phldrT="[Text]" custT="1"/>
      <dgm:spPr/>
      <dgm:t>
        <a:bodyPr/>
        <a:lstStyle/>
        <a:p>
          <a:r>
            <a:rPr lang="en-US" sz="1200" dirty="0" smtClean="0">
              <a:solidFill>
                <a:schemeClr val="bg2">
                  <a:lumMod val="25000"/>
                </a:schemeClr>
              </a:solidFill>
            </a:rPr>
            <a:t>Setup the Dashboard widgets &amp; Visualize</a:t>
          </a:r>
          <a:endParaRPr lang="en-US" sz="1200" dirty="0">
            <a:solidFill>
              <a:schemeClr val="bg2">
                <a:lumMod val="25000"/>
              </a:schemeClr>
            </a:solidFill>
          </a:endParaRPr>
        </a:p>
      </dgm:t>
    </dgm:pt>
    <dgm:pt modelId="{76B76E0D-11D6-4D89-9C09-1A8906C0DD29}" type="parTrans" cxnId="{650D4B32-712A-4078-B894-0B1A648A897B}">
      <dgm:prSet/>
      <dgm:spPr/>
      <dgm:t>
        <a:bodyPr/>
        <a:lstStyle/>
        <a:p>
          <a:endParaRPr lang="en-US" sz="1600">
            <a:solidFill>
              <a:schemeClr val="bg2">
                <a:lumMod val="25000"/>
              </a:schemeClr>
            </a:solidFill>
          </a:endParaRPr>
        </a:p>
      </dgm:t>
    </dgm:pt>
    <dgm:pt modelId="{BA95D25C-9961-4531-B739-E4DB33421831}" type="sibTrans" cxnId="{650D4B32-712A-4078-B894-0B1A648A897B}">
      <dgm:prSet/>
      <dgm:spPr/>
      <dgm:t>
        <a:bodyPr/>
        <a:lstStyle/>
        <a:p>
          <a:endParaRPr lang="en-US" sz="1600">
            <a:solidFill>
              <a:schemeClr val="bg2">
                <a:lumMod val="25000"/>
              </a:schemeClr>
            </a:solidFill>
          </a:endParaRPr>
        </a:p>
      </dgm:t>
    </dgm:pt>
    <dgm:pt modelId="{E316BAE5-E853-4541-B1D2-F84842878D1F}" type="pres">
      <dgm:prSet presAssocID="{C5FCB7E7-3A76-478B-9E8F-2151CB540F24}" presName="Name0" presStyleCnt="0">
        <dgm:presLayoutVars>
          <dgm:dir/>
          <dgm:resizeHandles val="exact"/>
        </dgm:presLayoutVars>
      </dgm:prSet>
      <dgm:spPr/>
    </dgm:pt>
    <dgm:pt modelId="{5775C32D-BBCF-488D-AFA2-85713C2F0E1C}" type="pres">
      <dgm:prSet presAssocID="{767B92DE-4AA6-450E-934D-F660C1974924}" presName="node" presStyleLbl="node1" presStyleIdx="0" presStyleCnt="4">
        <dgm:presLayoutVars>
          <dgm:bulletEnabled val="1"/>
        </dgm:presLayoutVars>
      </dgm:prSet>
      <dgm:spPr/>
      <dgm:t>
        <a:bodyPr/>
        <a:lstStyle/>
        <a:p>
          <a:endParaRPr lang="en-US"/>
        </a:p>
      </dgm:t>
    </dgm:pt>
    <dgm:pt modelId="{043F9A23-0C88-49BE-AB47-A51EFEE13043}" type="pres">
      <dgm:prSet presAssocID="{8169CE82-6311-4176-A521-9CE02AE0BAA3}" presName="sibTrans" presStyleLbl="sibTrans2D1" presStyleIdx="0" presStyleCnt="3"/>
      <dgm:spPr/>
      <dgm:t>
        <a:bodyPr/>
        <a:lstStyle/>
        <a:p>
          <a:endParaRPr lang="en-US"/>
        </a:p>
      </dgm:t>
    </dgm:pt>
    <dgm:pt modelId="{5B66B4D6-7DC5-43FF-A25F-3D50D68271C1}" type="pres">
      <dgm:prSet presAssocID="{8169CE82-6311-4176-A521-9CE02AE0BAA3}" presName="connectorText" presStyleLbl="sibTrans2D1" presStyleIdx="0" presStyleCnt="3"/>
      <dgm:spPr/>
      <dgm:t>
        <a:bodyPr/>
        <a:lstStyle/>
        <a:p>
          <a:endParaRPr lang="en-US"/>
        </a:p>
      </dgm:t>
    </dgm:pt>
    <dgm:pt modelId="{BD58E0F1-A632-4C06-848F-78DA96C132F5}" type="pres">
      <dgm:prSet presAssocID="{7F116039-0BD5-4B69-9482-B45AE8190685}" presName="node" presStyleLbl="node1" presStyleIdx="1" presStyleCnt="4">
        <dgm:presLayoutVars>
          <dgm:bulletEnabled val="1"/>
        </dgm:presLayoutVars>
      </dgm:prSet>
      <dgm:spPr/>
      <dgm:t>
        <a:bodyPr/>
        <a:lstStyle/>
        <a:p>
          <a:endParaRPr lang="en-US"/>
        </a:p>
      </dgm:t>
    </dgm:pt>
    <dgm:pt modelId="{69995EFB-5531-4C1D-92FA-709A19046C33}" type="pres">
      <dgm:prSet presAssocID="{DB384414-6EB9-4835-A088-82F37EC674FD}" presName="sibTrans" presStyleLbl="sibTrans2D1" presStyleIdx="1" presStyleCnt="3"/>
      <dgm:spPr/>
      <dgm:t>
        <a:bodyPr/>
        <a:lstStyle/>
        <a:p>
          <a:endParaRPr lang="en-US"/>
        </a:p>
      </dgm:t>
    </dgm:pt>
    <dgm:pt modelId="{6166EB1A-6B05-4111-A5D1-8B3E2E7AE9FA}" type="pres">
      <dgm:prSet presAssocID="{DB384414-6EB9-4835-A088-82F37EC674FD}" presName="connectorText" presStyleLbl="sibTrans2D1" presStyleIdx="1" presStyleCnt="3"/>
      <dgm:spPr/>
      <dgm:t>
        <a:bodyPr/>
        <a:lstStyle/>
        <a:p>
          <a:endParaRPr lang="en-US"/>
        </a:p>
      </dgm:t>
    </dgm:pt>
    <dgm:pt modelId="{C7BAB8A5-8C97-4E8B-8FA8-E22060DCE3FC}" type="pres">
      <dgm:prSet presAssocID="{B44BB609-8B05-427D-8511-15B71022E4FF}" presName="node" presStyleLbl="node1" presStyleIdx="2" presStyleCnt="4">
        <dgm:presLayoutVars>
          <dgm:bulletEnabled val="1"/>
        </dgm:presLayoutVars>
      </dgm:prSet>
      <dgm:spPr/>
      <dgm:t>
        <a:bodyPr/>
        <a:lstStyle/>
        <a:p>
          <a:endParaRPr lang="en-US"/>
        </a:p>
      </dgm:t>
    </dgm:pt>
    <dgm:pt modelId="{0048303F-9EDE-4E42-9F98-867BAEF7FC25}" type="pres">
      <dgm:prSet presAssocID="{342099D8-15A4-4EF4-A0B3-6BBF9BB22809}" presName="sibTrans" presStyleLbl="sibTrans2D1" presStyleIdx="2" presStyleCnt="3"/>
      <dgm:spPr/>
      <dgm:t>
        <a:bodyPr/>
        <a:lstStyle/>
        <a:p>
          <a:endParaRPr lang="en-US"/>
        </a:p>
      </dgm:t>
    </dgm:pt>
    <dgm:pt modelId="{A31AD9B7-A96D-4224-A413-82320DAD4FC7}" type="pres">
      <dgm:prSet presAssocID="{342099D8-15A4-4EF4-A0B3-6BBF9BB22809}" presName="connectorText" presStyleLbl="sibTrans2D1" presStyleIdx="2" presStyleCnt="3"/>
      <dgm:spPr/>
      <dgm:t>
        <a:bodyPr/>
        <a:lstStyle/>
        <a:p>
          <a:endParaRPr lang="en-US"/>
        </a:p>
      </dgm:t>
    </dgm:pt>
    <dgm:pt modelId="{65407331-16F4-4C12-8323-65C073F8E40E}" type="pres">
      <dgm:prSet presAssocID="{7B7CBE0A-AC41-4E0D-AFFD-BC4D11B737C4}" presName="node" presStyleLbl="node1" presStyleIdx="3" presStyleCnt="4">
        <dgm:presLayoutVars>
          <dgm:bulletEnabled val="1"/>
        </dgm:presLayoutVars>
      </dgm:prSet>
      <dgm:spPr/>
      <dgm:t>
        <a:bodyPr/>
        <a:lstStyle/>
        <a:p>
          <a:endParaRPr lang="en-US"/>
        </a:p>
      </dgm:t>
    </dgm:pt>
  </dgm:ptLst>
  <dgm:cxnLst>
    <dgm:cxn modelId="{0E9468C9-3975-49DE-80A1-A15CFB81A35F}" type="presOf" srcId="{342099D8-15A4-4EF4-A0B3-6BBF9BB22809}" destId="{0048303F-9EDE-4E42-9F98-867BAEF7FC25}" srcOrd="0" destOrd="0" presId="urn:microsoft.com/office/officeart/2005/8/layout/process1"/>
    <dgm:cxn modelId="{4488FC4B-8429-49DE-87D5-7E065C2AB62E}" srcId="{C5FCB7E7-3A76-478B-9E8F-2151CB540F24}" destId="{B44BB609-8B05-427D-8511-15B71022E4FF}" srcOrd="2" destOrd="0" parTransId="{A887FB2A-453F-4218-B8D2-8B41739B4D35}" sibTransId="{342099D8-15A4-4EF4-A0B3-6BBF9BB22809}"/>
    <dgm:cxn modelId="{ACD9358F-5AF5-4740-9749-30EE2E93C0D2}" type="presOf" srcId="{7F116039-0BD5-4B69-9482-B45AE8190685}" destId="{BD58E0F1-A632-4C06-848F-78DA96C132F5}" srcOrd="0" destOrd="0" presId="urn:microsoft.com/office/officeart/2005/8/layout/process1"/>
    <dgm:cxn modelId="{650D4B32-712A-4078-B894-0B1A648A897B}" srcId="{C5FCB7E7-3A76-478B-9E8F-2151CB540F24}" destId="{7B7CBE0A-AC41-4E0D-AFFD-BC4D11B737C4}" srcOrd="3" destOrd="0" parTransId="{76B76E0D-11D6-4D89-9C09-1A8906C0DD29}" sibTransId="{BA95D25C-9961-4531-B739-E4DB33421831}"/>
    <dgm:cxn modelId="{7FC24C92-02FB-44C4-B990-10B50B7A4360}" type="presOf" srcId="{B44BB609-8B05-427D-8511-15B71022E4FF}" destId="{C7BAB8A5-8C97-4E8B-8FA8-E22060DCE3FC}" srcOrd="0" destOrd="0" presId="urn:microsoft.com/office/officeart/2005/8/layout/process1"/>
    <dgm:cxn modelId="{871A708A-DA62-4930-9121-AA3F038D7E94}" type="presOf" srcId="{C5FCB7E7-3A76-478B-9E8F-2151CB540F24}" destId="{E316BAE5-E853-4541-B1D2-F84842878D1F}" srcOrd="0" destOrd="0" presId="urn:microsoft.com/office/officeart/2005/8/layout/process1"/>
    <dgm:cxn modelId="{AF575520-9FA0-4BA2-9072-1039712BCEC2}" type="presOf" srcId="{DB384414-6EB9-4835-A088-82F37EC674FD}" destId="{69995EFB-5531-4C1D-92FA-709A19046C33}" srcOrd="0" destOrd="0" presId="urn:microsoft.com/office/officeart/2005/8/layout/process1"/>
    <dgm:cxn modelId="{BBB08DE4-BACC-4A28-A1BD-BE84B0FD3810}" type="presOf" srcId="{7B7CBE0A-AC41-4E0D-AFFD-BC4D11B737C4}" destId="{65407331-16F4-4C12-8323-65C073F8E40E}" srcOrd="0" destOrd="0" presId="urn:microsoft.com/office/officeart/2005/8/layout/process1"/>
    <dgm:cxn modelId="{F5BF1C96-3E72-4CA6-A25E-D7A1891F2992}" type="presOf" srcId="{8169CE82-6311-4176-A521-9CE02AE0BAA3}" destId="{043F9A23-0C88-49BE-AB47-A51EFEE13043}" srcOrd="0" destOrd="0" presId="urn:microsoft.com/office/officeart/2005/8/layout/process1"/>
    <dgm:cxn modelId="{A7AECE28-506D-4E14-A4CD-7F2CEE88B470}" type="presOf" srcId="{342099D8-15A4-4EF4-A0B3-6BBF9BB22809}" destId="{A31AD9B7-A96D-4224-A413-82320DAD4FC7}" srcOrd="1" destOrd="0" presId="urn:microsoft.com/office/officeart/2005/8/layout/process1"/>
    <dgm:cxn modelId="{BF9B877F-2E51-49F0-A5D2-23D9398BCA67}" type="presOf" srcId="{767B92DE-4AA6-450E-934D-F660C1974924}" destId="{5775C32D-BBCF-488D-AFA2-85713C2F0E1C}" srcOrd="0" destOrd="0" presId="urn:microsoft.com/office/officeart/2005/8/layout/process1"/>
    <dgm:cxn modelId="{5CBF2852-68F6-4178-AD8F-3A146535201B}" srcId="{C5FCB7E7-3A76-478B-9E8F-2151CB540F24}" destId="{767B92DE-4AA6-450E-934D-F660C1974924}" srcOrd="0" destOrd="0" parTransId="{F2EE2240-97EC-4E33-8F84-2E391EA72ED9}" sibTransId="{8169CE82-6311-4176-A521-9CE02AE0BAA3}"/>
    <dgm:cxn modelId="{3DA0C40D-3535-4269-98DD-49C44122D1DA}" type="presOf" srcId="{DB384414-6EB9-4835-A088-82F37EC674FD}" destId="{6166EB1A-6B05-4111-A5D1-8B3E2E7AE9FA}" srcOrd="1" destOrd="0" presId="urn:microsoft.com/office/officeart/2005/8/layout/process1"/>
    <dgm:cxn modelId="{66D73F76-9DC8-4735-8701-B195B83AF00D}" type="presOf" srcId="{8169CE82-6311-4176-A521-9CE02AE0BAA3}" destId="{5B66B4D6-7DC5-43FF-A25F-3D50D68271C1}" srcOrd="1" destOrd="0" presId="urn:microsoft.com/office/officeart/2005/8/layout/process1"/>
    <dgm:cxn modelId="{ED4802BE-4816-445B-889A-6CD3CCA07CBA}" srcId="{C5FCB7E7-3A76-478B-9E8F-2151CB540F24}" destId="{7F116039-0BD5-4B69-9482-B45AE8190685}" srcOrd="1" destOrd="0" parTransId="{D6BF4343-6E84-4C22-B8E1-CB7326D98184}" sibTransId="{DB384414-6EB9-4835-A088-82F37EC674FD}"/>
    <dgm:cxn modelId="{9901502B-4314-4B94-8899-3703A331C606}" type="presParOf" srcId="{E316BAE5-E853-4541-B1D2-F84842878D1F}" destId="{5775C32D-BBCF-488D-AFA2-85713C2F0E1C}" srcOrd="0" destOrd="0" presId="urn:microsoft.com/office/officeart/2005/8/layout/process1"/>
    <dgm:cxn modelId="{7C15403C-F94A-48BD-8DD4-609C8E269254}" type="presParOf" srcId="{E316BAE5-E853-4541-B1D2-F84842878D1F}" destId="{043F9A23-0C88-49BE-AB47-A51EFEE13043}" srcOrd="1" destOrd="0" presId="urn:microsoft.com/office/officeart/2005/8/layout/process1"/>
    <dgm:cxn modelId="{DF97DF35-580C-43B7-8312-6157D7B61843}" type="presParOf" srcId="{043F9A23-0C88-49BE-AB47-A51EFEE13043}" destId="{5B66B4D6-7DC5-43FF-A25F-3D50D68271C1}" srcOrd="0" destOrd="0" presId="urn:microsoft.com/office/officeart/2005/8/layout/process1"/>
    <dgm:cxn modelId="{ECA6EDE3-3600-4159-BF42-EB88FD3B1553}" type="presParOf" srcId="{E316BAE5-E853-4541-B1D2-F84842878D1F}" destId="{BD58E0F1-A632-4C06-848F-78DA96C132F5}" srcOrd="2" destOrd="0" presId="urn:microsoft.com/office/officeart/2005/8/layout/process1"/>
    <dgm:cxn modelId="{F63892A2-45AE-4A09-8450-2EE8263D62D4}" type="presParOf" srcId="{E316BAE5-E853-4541-B1D2-F84842878D1F}" destId="{69995EFB-5531-4C1D-92FA-709A19046C33}" srcOrd="3" destOrd="0" presId="urn:microsoft.com/office/officeart/2005/8/layout/process1"/>
    <dgm:cxn modelId="{0371DF09-6055-4270-A22B-2A9AC4DD5C6C}" type="presParOf" srcId="{69995EFB-5531-4C1D-92FA-709A19046C33}" destId="{6166EB1A-6B05-4111-A5D1-8B3E2E7AE9FA}" srcOrd="0" destOrd="0" presId="urn:microsoft.com/office/officeart/2005/8/layout/process1"/>
    <dgm:cxn modelId="{6260F8BF-D5A5-48A0-A4A2-DF538D499726}" type="presParOf" srcId="{E316BAE5-E853-4541-B1D2-F84842878D1F}" destId="{C7BAB8A5-8C97-4E8B-8FA8-E22060DCE3FC}" srcOrd="4" destOrd="0" presId="urn:microsoft.com/office/officeart/2005/8/layout/process1"/>
    <dgm:cxn modelId="{79C07350-2F66-45EC-B6A4-076DFA88D7FA}" type="presParOf" srcId="{E316BAE5-E853-4541-B1D2-F84842878D1F}" destId="{0048303F-9EDE-4E42-9F98-867BAEF7FC25}" srcOrd="5" destOrd="0" presId="urn:microsoft.com/office/officeart/2005/8/layout/process1"/>
    <dgm:cxn modelId="{121F5C78-085F-4DAE-99CF-31F27292AD98}" type="presParOf" srcId="{0048303F-9EDE-4E42-9F98-867BAEF7FC25}" destId="{A31AD9B7-A96D-4224-A413-82320DAD4FC7}" srcOrd="0" destOrd="0" presId="urn:microsoft.com/office/officeart/2005/8/layout/process1"/>
    <dgm:cxn modelId="{89110641-C09A-43E0-91DC-2BCCD82E09DD}" type="presParOf" srcId="{E316BAE5-E853-4541-B1D2-F84842878D1F}" destId="{65407331-16F4-4C12-8323-65C073F8E40E}" srcOrd="6" destOrd="0" presId="urn:microsoft.com/office/officeart/2005/8/layout/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75C32D-BBCF-488D-AFA2-85713C2F0E1C}">
      <dsp:nvSpPr>
        <dsp:cNvPr id="0" name=""/>
        <dsp:cNvSpPr/>
      </dsp:nvSpPr>
      <dsp:spPr>
        <a:xfrm>
          <a:off x="2644" y="730542"/>
          <a:ext cx="1156127" cy="938563"/>
        </a:xfrm>
        <a:prstGeom prst="roundRect">
          <a:avLst>
            <a:gd name="adj" fmla="val 10000"/>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bg2">
                  <a:lumMod val="25000"/>
                </a:schemeClr>
              </a:solidFill>
            </a:rPr>
            <a:t>Build </a:t>
          </a:r>
          <a:r>
            <a:rPr lang="en-US" sz="1200" kern="1200" dirty="0" err="1" smtClean="0">
              <a:solidFill>
                <a:schemeClr val="bg2">
                  <a:lumMod val="25000"/>
                </a:schemeClr>
              </a:solidFill>
            </a:rPr>
            <a:t>Hygieia</a:t>
          </a:r>
          <a:r>
            <a:rPr lang="en-US" sz="1200" kern="1200" dirty="0" smtClean="0">
              <a:solidFill>
                <a:schemeClr val="bg2">
                  <a:lumMod val="25000"/>
                </a:schemeClr>
              </a:solidFill>
            </a:rPr>
            <a:t> project using Maven from </a:t>
          </a:r>
          <a:r>
            <a:rPr lang="en-US" sz="1200" kern="1200" dirty="0" err="1" smtClean="0">
              <a:solidFill>
                <a:schemeClr val="bg2">
                  <a:lumMod val="25000"/>
                </a:schemeClr>
              </a:solidFill>
            </a:rPr>
            <a:t>GitHub</a:t>
          </a:r>
          <a:endParaRPr lang="en-US" sz="1200" kern="1200" dirty="0">
            <a:solidFill>
              <a:schemeClr val="bg2">
                <a:lumMod val="25000"/>
              </a:schemeClr>
            </a:solidFill>
          </a:endParaRPr>
        </a:p>
      </dsp:txBody>
      <dsp:txXfrm>
        <a:off x="30134" y="758032"/>
        <a:ext cx="1101147" cy="883583"/>
      </dsp:txXfrm>
    </dsp:sp>
    <dsp:sp modelId="{043F9A23-0C88-49BE-AB47-A51EFEE13043}">
      <dsp:nvSpPr>
        <dsp:cNvPr id="0" name=""/>
        <dsp:cNvSpPr/>
      </dsp:nvSpPr>
      <dsp:spPr>
        <a:xfrm>
          <a:off x="1274384" y="1056464"/>
          <a:ext cx="245098" cy="28671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en-US" sz="1050" kern="1200">
            <a:solidFill>
              <a:schemeClr val="bg2">
                <a:lumMod val="25000"/>
              </a:schemeClr>
            </a:solidFill>
          </a:endParaRPr>
        </a:p>
      </dsp:txBody>
      <dsp:txXfrm>
        <a:off x="1274384" y="1113808"/>
        <a:ext cx="171569" cy="172031"/>
      </dsp:txXfrm>
    </dsp:sp>
    <dsp:sp modelId="{BD58E0F1-A632-4C06-848F-78DA96C132F5}">
      <dsp:nvSpPr>
        <dsp:cNvPr id="0" name=""/>
        <dsp:cNvSpPr/>
      </dsp:nvSpPr>
      <dsp:spPr>
        <a:xfrm>
          <a:off x="1621222" y="730542"/>
          <a:ext cx="1156127" cy="938563"/>
        </a:xfrm>
        <a:prstGeom prst="roundRect">
          <a:avLst>
            <a:gd name="adj" fmla="val 10000"/>
          </a:avLst>
        </a:prstGeom>
        <a:solidFill>
          <a:schemeClr val="accent3">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bg2">
                  <a:lumMod val="25000"/>
                </a:schemeClr>
              </a:solidFill>
            </a:rPr>
            <a:t>Install Mongo DB for the </a:t>
          </a:r>
          <a:r>
            <a:rPr lang="en-US" sz="1200" kern="1200" dirty="0" err="1" smtClean="0">
              <a:solidFill>
                <a:schemeClr val="bg2">
                  <a:lumMod val="25000"/>
                </a:schemeClr>
              </a:solidFill>
            </a:rPr>
            <a:t>Hygieia</a:t>
          </a:r>
          <a:r>
            <a:rPr lang="en-US" sz="1200" kern="1200" dirty="0" smtClean="0">
              <a:solidFill>
                <a:schemeClr val="bg2">
                  <a:lumMod val="25000"/>
                </a:schemeClr>
              </a:solidFill>
            </a:rPr>
            <a:t> API data store</a:t>
          </a:r>
          <a:endParaRPr lang="en-US" sz="1200" kern="1200" dirty="0">
            <a:solidFill>
              <a:schemeClr val="bg2">
                <a:lumMod val="25000"/>
              </a:schemeClr>
            </a:solidFill>
          </a:endParaRPr>
        </a:p>
      </dsp:txBody>
      <dsp:txXfrm>
        <a:off x="1648712" y="758032"/>
        <a:ext cx="1101147" cy="883583"/>
      </dsp:txXfrm>
    </dsp:sp>
    <dsp:sp modelId="{69995EFB-5531-4C1D-92FA-709A19046C33}">
      <dsp:nvSpPr>
        <dsp:cNvPr id="0" name=""/>
        <dsp:cNvSpPr/>
      </dsp:nvSpPr>
      <dsp:spPr>
        <a:xfrm>
          <a:off x="2892962" y="1056464"/>
          <a:ext cx="245098" cy="28671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en-US" sz="1050" kern="1200">
            <a:solidFill>
              <a:schemeClr val="bg2">
                <a:lumMod val="25000"/>
              </a:schemeClr>
            </a:solidFill>
          </a:endParaRPr>
        </a:p>
      </dsp:txBody>
      <dsp:txXfrm>
        <a:off x="2892962" y="1113808"/>
        <a:ext cx="171569" cy="172031"/>
      </dsp:txXfrm>
    </dsp:sp>
    <dsp:sp modelId="{C7BAB8A5-8C97-4E8B-8FA8-E22060DCE3FC}">
      <dsp:nvSpPr>
        <dsp:cNvPr id="0" name=""/>
        <dsp:cNvSpPr/>
      </dsp:nvSpPr>
      <dsp:spPr>
        <a:xfrm>
          <a:off x="3239800" y="730542"/>
          <a:ext cx="1156127" cy="938563"/>
        </a:xfrm>
        <a:prstGeom prst="roundRect">
          <a:avLst>
            <a:gd name="adj" fmla="val 10000"/>
          </a:avLst>
        </a:prstGeom>
        <a:solidFill>
          <a:schemeClr val="accent4">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bg2">
                  <a:lumMod val="25000"/>
                </a:schemeClr>
              </a:solidFill>
            </a:rPr>
            <a:t>Run the collectors with properties to connect to CI tools</a:t>
          </a:r>
          <a:endParaRPr lang="en-US" sz="1200" kern="1200" dirty="0">
            <a:solidFill>
              <a:schemeClr val="bg2">
                <a:lumMod val="25000"/>
              </a:schemeClr>
            </a:solidFill>
          </a:endParaRPr>
        </a:p>
      </dsp:txBody>
      <dsp:txXfrm>
        <a:off x="3267290" y="758032"/>
        <a:ext cx="1101147" cy="883583"/>
      </dsp:txXfrm>
    </dsp:sp>
    <dsp:sp modelId="{0048303F-9EDE-4E42-9F98-867BAEF7FC25}">
      <dsp:nvSpPr>
        <dsp:cNvPr id="0" name=""/>
        <dsp:cNvSpPr/>
      </dsp:nvSpPr>
      <dsp:spPr>
        <a:xfrm>
          <a:off x="4511540" y="1056464"/>
          <a:ext cx="245098" cy="28671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en-US" sz="1050" kern="1200">
            <a:solidFill>
              <a:schemeClr val="bg2">
                <a:lumMod val="25000"/>
              </a:schemeClr>
            </a:solidFill>
          </a:endParaRPr>
        </a:p>
      </dsp:txBody>
      <dsp:txXfrm>
        <a:off x="4511540" y="1113808"/>
        <a:ext cx="171569" cy="172031"/>
      </dsp:txXfrm>
    </dsp:sp>
    <dsp:sp modelId="{65407331-16F4-4C12-8323-65C073F8E40E}">
      <dsp:nvSpPr>
        <dsp:cNvPr id="0" name=""/>
        <dsp:cNvSpPr/>
      </dsp:nvSpPr>
      <dsp:spPr>
        <a:xfrm>
          <a:off x="4858378" y="730542"/>
          <a:ext cx="1156127" cy="938563"/>
        </a:xfrm>
        <a:prstGeom prst="roundRect">
          <a:avLst>
            <a:gd name="adj" fmla="val 10000"/>
          </a:avLst>
        </a:prstGeom>
        <a:solidFill>
          <a:schemeClr val="accent5">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bg2">
                  <a:lumMod val="25000"/>
                </a:schemeClr>
              </a:solidFill>
            </a:rPr>
            <a:t>Setup the Dashboard widgets &amp; Visualize</a:t>
          </a:r>
          <a:endParaRPr lang="en-US" sz="1200" kern="1200" dirty="0">
            <a:solidFill>
              <a:schemeClr val="bg2">
                <a:lumMod val="25000"/>
              </a:schemeClr>
            </a:solidFill>
          </a:endParaRPr>
        </a:p>
      </dsp:txBody>
      <dsp:txXfrm>
        <a:off x="4885868" y="758032"/>
        <a:ext cx="1101147" cy="8835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latin typeface="Arial"/>
              </a:rPr>
              <a:t>Month 00, 0000</a:t>
            </a:r>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80A9AB-D4B5-B145-9C5F-439754C2A12C}" type="slidenum">
              <a:rPr lang="en-US" smtClean="0">
                <a:latin typeface="Arial"/>
              </a:rPr>
              <a:t>‹#›</a:t>
            </a:fld>
            <a:endParaRPr lang="en-US" dirty="0">
              <a:latin typeface="Arial"/>
            </a:endParaRPr>
          </a:p>
        </p:txBody>
      </p:sp>
    </p:spTree>
    <p:extLst>
      <p:ext uri="{BB962C8B-B14F-4D97-AF65-F5344CB8AC3E}">
        <p14:creationId xmlns:p14="http://schemas.microsoft.com/office/powerpoint/2010/main" val="848572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r>
              <a:rPr lang="en-US" smtClean="0"/>
              <a:t>Month 00, 0000</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0F377F13-34CC-6843-96E7-4A03CB8BBE85}" type="slidenum">
              <a:rPr lang="en-US" smtClean="0"/>
              <a:pPr/>
              <a:t>‹#›</a:t>
            </a:fld>
            <a:endParaRPr lang="en-US" dirty="0"/>
          </a:p>
        </p:txBody>
      </p:sp>
    </p:spTree>
    <p:extLst>
      <p:ext uri="{BB962C8B-B14F-4D97-AF65-F5344CB8AC3E}">
        <p14:creationId xmlns:p14="http://schemas.microsoft.com/office/powerpoint/2010/main" val="44084133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dirty="0"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85589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a:xfrm>
            <a:off x="7543800" y="6419088"/>
            <a:ext cx="914400" cy="228600"/>
          </a:xfrm>
          <a:prstGeom prst="rect">
            <a:avLst/>
          </a:prstGeom>
        </p:spPr>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a:xfrm>
            <a:off x="8458200" y="6419088"/>
            <a:ext cx="228600" cy="228600"/>
          </a:xfrm>
          <a:prstGeom prst="rect">
            <a:avLst/>
          </a:prstGeom>
        </p:spPr>
        <p:txBody>
          <a:bodyPr/>
          <a:lstStyle/>
          <a:p>
            <a:fld id="{E12D0507-9F86-7A45-BE8E-43760B9F92AA}" type="slidenum">
              <a:rPr lang="en-US" smtClean="0"/>
              <a:t>‹#›</a:t>
            </a:fld>
            <a:endParaRPr lang="en-US"/>
          </a:p>
        </p:txBody>
      </p:sp>
      <p:sp>
        <p:nvSpPr>
          <p:cNvPr id="3" name="Footer Placeholder 2"/>
          <p:cNvSpPr>
            <a:spLocks noGrp="1"/>
          </p:cNvSpPr>
          <p:nvPr>
            <p:ph type="ftr" sz="quarter" idx="13"/>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535254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a:xfrm>
            <a:off x="7543800" y="6419088"/>
            <a:ext cx="914400" cy="228600"/>
          </a:xfrm>
          <a:prstGeom prst="rect">
            <a:avLst/>
          </a:prstGeom>
        </p:spPr>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a:xfrm>
            <a:off x="8458200" y="6419088"/>
            <a:ext cx="228600" cy="228600"/>
          </a:xfrm>
          <a:prstGeom prst="rect">
            <a:avLst/>
          </a:prstGeom>
        </p:spPr>
        <p:txBody>
          <a:bodyPr/>
          <a:lstStyle/>
          <a:p>
            <a:fld id="{E12D0507-9F86-7A45-BE8E-43760B9F92AA}" type="slidenum">
              <a:rPr lang="en-US" smtClean="0"/>
              <a:t>‹#›</a:t>
            </a:fld>
            <a:endParaRPr lang="en-US"/>
          </a:p>
        </p:txBody>
      </p:sp>
      <p:sp>
        <p:nvSpPr>
          <p:cNvPr id="5" name="Footer Placeholder 4"/>
          <p:cNvSpPr>
            <a:spLocks noGrp="1"/>
          </p:cNvSpPr>
          <p:nvPr>
            <p:ph type="ftr" sz="quarter" idx="13"/>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32808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a:xfrm>
            <a:off x="7543800" y="6419088"/>
            <a:ext cx="914400" cy="228600"/>
          </a:xfrm>
          <a:prstGeom prst="rect">
            <a:avLst/>
          </a:prstGeom>
        </p:spPr>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a:xfrm>
            <a:off x="8458200" y="6419088"/>
            <a:ext cx="228600" cy="228600"/>
          </a:xfrm>
          <a:prstGeom prst="rect">
            <a:avLst/>
          </a:prstGeom>
        </p:spPr>
        <p:txBody>
          <a:bodyPr/>
          <a:lstStyle/>
          <a:p>
            <a:fld id="{E12D0507-9F86-7A45-BE8E-43760B9F92AA}" type="slidenum">
              <a:rPr lang="en-US" smtClean="0"/>
              <a:t>‹#›</a:t>
            </a:fld>
            <a:endParaRPr lang="en-US"/>
          </a:p>
        </p:txBody>
      </p:sp>
      <p:sp>
        <p:nvSpPr>
          <p:cNvPr id="3" name="Footer Placeholder 2"/>
          <p:cNvSpPr>
            <a:spLocks noGrp="1"/>
          </p:cNvSpPr>
          <p:nvPr>
            <p:ph type="ftr" sz="quarter" idx="13"/>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217474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a:xfrm>
            <a:off x="7543800" y="6419088"/>
            <a:ext cx="914400" cy="228600"/>
          </a:xfrm>
          <a:prstGeom prst="rect">
            <a:avLst/>
          </a:prstGeom>
        </p:spPr>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a:xfrm>
            <a:off x="8458200" y="6419088"/>
            <a:ext cx="228600" cy="228600"/>
          </a:xfrm>
          <a:prstGeom prst="rect">
            <a:avLst/>
          </a:prstGeom>
        </p:spPr>
        <p:txBody>
          <a:bodyPr/>
          <a:lstStyle/>
          <a:p>
            <a:fld id="{E12D0507-9F86-7A45-BE8E-43760B9F92AA}" type="slidenum">
              <a:rPr lang="en-US" smtClean="0"/>
              <a:t>‹#›</a:t>
            </a:fld>
            <a:endParaRPr lang="en-US"/>
          </a:p>
        </p:txBody>
      </p:sp>
      <p:sp>
        <p:nvSpPr>
          <p:cNvPr id="3" name="Footer Placeholder 2"/>
          <p:cNvSpPr>
            <a:spLocks noGrp="1"/>
          </p:cNvSpPr>
          <p:nvPr>
            <p:ph type="ftr" sz="quarter" idx="13"/>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02442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a:xfrm>
            <a:off x="7543800" y="6419088"/>
            <a:ext cx="914400" cy="228600"/>
          </a:xfrm>
          <a:prstGeom prst="rect">
            <a:avLst/>
          </a:prstGeom>
        </p:spPr>
        <p:txBody>
          <a:bodyPr/>
          <a:lstStyle/>
          <a:p>
            <a:r>
              <a:rPr lang="en-US" smtClean="0"/>
              <a:t>Month 00, 0000</a:t>
            </a:r>
            <a:endParaRPr lang="en-US"/>
          </a:p>
        </p:txBody>
      </p:sp>
      <p:sp>
        <p:nvSpPr>
          <p:cNvPr id="6" name="Slide Number Placeholder 5"/>
          <p:cNvSpPr>
            <a:spLocks noGrp="1"/>
          </p:cNvSpPr>
          <p:nvPr>
            <p:ph type="sldNum" sz="quarter" idx="12"/>
          </p:nvPr>
        </p:nvSpPr>
        <p:spPr bwMode="gray">
          <a:xfrm>
            <a:off x="8458200" y="6419088"/>
            <a:ext cx="228600" cy="228600"/>
          </a:xfrm>
          <a:prstGeom prst="rect">
            <a:avLst/>
          </a:prstGeom>
        </p:spPr>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3453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a:xfrm>
            <a:off x="7543800" y="6419088"/>
            <a:ext cx="914400" cy="228600"/>
          </a:xfrm>
          <a:prstGeom prst="rect">
            <a:avLst/>
          </a:prstGeom>
        </p:spPr>
        <p:txBody>
          <a:bodyPr/>
          <a:lstStyle/>
          <a:p>
            <a:r>
              <a:rPr lang="en-US" smtClean="0"/>
              <a:t>Month 00, 0000</a:t>
            </a:r>
            <a:endParaRPr lang="en-US"/>
          </a:p>
        </p:txBody>
      </p:sp>
      <p:sp>
        <p:nvSpPr>
          <p:cNvPr id="6" name="Slide Number Placeholder 5"/>
          <p:cNvSpPr>
            <a:spLocks noGrp="1"/>
          </p:cNvSpPr>
          <p:nvPr>
            <p:ph type="sldNum" sz="quarter" idx="12"/>
          </p:nvPr>
        </p:nvSpPr>
        <p:spPr bwMode="gray">
          <a:xfrm>
            <a:off x="8458200" y="6419088"/>
            <a:ext cx="228600" cy="228600"/>
          </a:xfrm>
          <a:prstGeom prst="rect">
            <a:avLst/>
          </a:prstGeom>
        </p:spPr>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946218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a:xfrm>
            <a:off x="7543800" y="6419088"/>
            <a:ext cx="914400" cy="228600"/>
          </a:xfrm>
          <a:prstGeom prst="rect">
            <a:avLst/>
          </a:prstGeom>
        </p:spPr>
        <p:txBody>
          <a:bodyPr/>
          <a:lstStyle/>
          <a:p>
            <a:r>
              <a:rPr lang="en-US" smtClean="0"/>
              <a:t>Month 00, 0000</a:t>
            </a:r>
            <a:endParaRPr lang="en-US"/>
          </a:p>
        </p:txBody>
      </p:sp>
      <p:sp>
        <p:nvSpPr>
          <p:cNvPr id="6" name="Slide Number Placeholder 5"/>
          <p:cNvSpPr>
            <a:spLocks noGrp="1"/>
          </p:cNvSpPr>
          <p:nvPr>
            <p:ph type="sldNum" sz="quarter" idx="12"/>
          </p:nvPr>
        </p:nvSpPr>
        <p:spPr bwMode="gray">
          <a:xfrm>
            <a:off x="8458200" y="6419088"/>
            <a:ext cx="228600" cy="228600"/>
          </a:xfrm>
          <a:prstGeom prst="rect">
            <a:avLst/>
          </a:prstGeom>
        </p:spPr>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48441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a:xfrm>
            <a:off x="7543800" y="6419088"/>
            <a:ext cx="914400" cy="228600"/>
          </a:xfrm>
          <a:prstGeom prst="rect">
            <a:avLst/>
          </a:prstGeom>
        </p:spPr>
        <p:txBody>
          <a:bodyPr/>
          <a:lstStyle/>
          <a:p>
            <a:r>
              <a:rPr lang="en-US" smtClean="0"/>
              <a:t>Month 00, 0000</a:t>
            </a:r>
            <a:endParaRPr lang="en-US"/>
          </a:p>
        </p:txBody>
      </p:sp>
      <p:sp>
        <p:nvSpPr>
          <p:cNvPr id="6" name="Slide Number Placeholder 5"/>
          <p:cNvSpPr>
            <a:spLocks noGrp="1"/>
          </p:cNvSpPr>
          <p:nvPr>
            <p:ph type="sldNum" sz="quarter" idx="12"/>
          </p:nvPr>
        </p:nvSpPr>
        <p:spPr bwMode="gray">
          <a:xfrm>
            <a:off x="8458200" y="6419088"/>
            <a:ext cx="228600" cy="228600"/>
          </a:xfrm>
          <a:prstGeom prst="rect">
            <a:avLst/>
          </a:prstGeom>
        </p:spPr>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283116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a:xfrm>
            <a:off x="7543800" y="6419088"/>
            <a:ext cx="914400" cy="228600"/>
          </a:xfrm>
          <a:prstGeom prst="rect">
            <a:avLst/>
          </a:prstGeom>
        </p:spPr>
        <p:txBody>
          <a:bodyPr/>
          <a:lstStyle/>
          <a:p>
            <a:r>
              <a:rPr lang="en-US" smtClean="0"/>
              <a:t>Month 00, 0000</a:t>
            </a:r>
            <a:endParaRPr lang="en-US"/>
          </a:p>
        </p:txBody>
      </p:sp>
      <p:sp>
        <p:nvSpPr>
          <p:cNvPr id="6" name="Slide Number Placeholder 5"/>
          <p:cNvSpPr>
            <a:spLocks noGrp="1"/>
          </p:cNvSpPr>
          <p:nvPr>
            <p:ph type="sldNum" sz="quarter" idx="12"/>
          </p:nvPr>
        </p:nvSpPr>
        <p:spPr bwMode="gray">
          <a:xfrm>
            <a:off x="8458200" y="6419088"/>
            <a:ext cx="228600" cy="228600"/>
          </a:xfrm>
          <a:prstGeom prst="rect">
            <a:avLst/>
          </a:prstGeom>
        </p:spPr>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893655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5632704" cy="2514600"/>
          </a:xfrm>
        </p:spPr>
        <p:txBody>
          <a:bodyPr>
            <a:noAutofit/>
          </a:bodyPr>
          <a:lstStyle>
            <a:lvl1pPr>
              <a:lnSpc>
                <a:spcPct val="90000"/>
              </a:lnSpc>
              <a:defRPr sz="4000"/>
            </a:lvl1pPr>
          </a:lstStyle>
          <a:p>
            <a:r>
              <a:rPr lang="en-US" smtClean="0"/>
              <a:t>Click to edit Master title style</a:t>
            </a:r>
            <a:endParaRPr lang="en-US" dirty="0"/>
          </a:p>
        </p:txBody>
      </p:sp>
      <p:sp>
        <p:nvSpPr>
          <p:cNvPr id="3" name="Date Placeholder 2"/>
          <p:cNvSpPr>
            <a:spLocks noGrp="1"/>
          </p:cNvSpPr>
          <p:nvPr>
            <p:ph type="dt" sz="half" idx="10"/>
          </p:nvPr>
        </p:nvSpPr>
        <p:spPr bwMode="gray">
          <a:xfrm>
            <a:off x="7543800" y="6419088"/>
            <a:ext cx="914400" cy="228600"/>
          </a:xfrm>
          <a:prstGeom prst="rect">
            <a:avLst/>
          </a:prstGeom>
        </p:spPr>
        <p:txBody>
          <a:bodyPr/>
          <a:lstStyle/>
          <a:p>
            <a:r>
              <a:rPr lang="en-US" smtClean="0"/>
              <a:t>Month 00, 0000</a:t>
            </a:r>
            <a:endParaRPr lang="en-US" dirty="0"/>
          </a:p>
        </p:txBody>
      </p:sp>
      <p:sp>
        <p:nvSpPr>
          <p:cNvPr id="5" name="Slide Number Placeholder 4"/>
          <p:cNvSpPr>
            <a:spLocks noGrp="1"/>
          </p:cNvSpPr>
          <p:nvPr>
            <p:ph type="sldNum" sz="quarter" idx="12"/>
          </p:nvPr>
        </p:nvSpPr>
        <p:spPr bwMode="gray">
          <a:xfrm>
            <a:off x="8458200" y="6419088"/>
            <a:ext cx="228600" cy="228600"/>
          </a:xfrm>
          <a:prstGeom prst="rect">
            <a:avLst/>
          </a:prstGeom>
        </p:spPr>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46157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12878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3044952" y="0"/>
            <a:ext cx="6099048"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8:9 proportion.</a:t>
            </a:r>
          </a:p>
        </p:txBody>
      </p:sp>
      <p:sp>
        <p:nvSpPr>
          <p:cNvPr id="3" name="Date Placeholder 2"/>
          <p:cNvSpPr>
            <a:spLocks noGrp="1"/>
          </p:cNvSpPr>
          <p:nvPr>
            <p:ph type="dt" sz="half" idx="10"/>
          </p:nvPr>
        </p:nvSpPr>
        <p:spPr bwMode="gray">
          <a:xfrm>
            <a:off x="7543800" y="6419088"/>
            <a:ext cx="914400" cy="228600"/>
          </a:xfrm>
          <a:prstGeom prst="rect">
            <a:avLst/>
          </a:prstGeom>
        </p:spPr>
        <p:txBody>
          <a:bodyPr/>
          <a:lstStyle/>
          <a:p>
            <a:r>
              <a:rPr lang="en-US" smtClean="0"/>
              <a:t>Month 00, 0000</a:t>
            </a:r>
            <a:endParaRPr lang="en-US" dirty="0"/>
          </a:p>
        </p:txBody>
      </p:sp>
      <p:sp>
        <p:nvSpPr>
          <p:cNvPr id="5" name="Slide Number Placeholder 4"/>
          <p:cNvSpPr>
            <a:spLocks noGrp="1"/>
          </p:cNvSpPr>
          <p:nvPr>
            <p:ph type="sldNum" sz="quarter" idx="12"/>
          </p:nvPr>
        </p:nvSpPr>
        <p:spPr bwMode="gray">
          <a:xfrm>
            <a:off x="8458200" y="6419088"/>
            <a:ext cx="228600" cy="228600"/>
          </a:xfrm>
          <a:prstGeom prst="rect">
            <a:avLst/>
          </a:prstGeom>
        </p:spPr>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7"/>
          </p:nvPr>
        </p:nvSpPr>
        <p:spPr>
          <a:xfrm>
            <a:off x="3502152" y="6419088"/>
            <a:ext cx="4041648" cy="228600"/>
          </a:xfrm>
          <a:prstGeom prst="rect">
            <a:avLst/>
          </a:prstGeo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002119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a:xfrm>
            <a:off x="7543800" y="6419088"/>
            <a:ext cx="914400" cy="228600"/>
          </a:xfrm>
          <a:prstGeom prst="rect">
            <a:avLst/>
          </a:prstGeom>
        </p:spPr>
        <p:txBody>
          <a:bodyPr/>
          <a:lstStyle/>
          <a:p>
            <a:r>
              <a:rPr lang="en-US" smtClean="0"/>
              <a:t>Month 00, 0000</a:t>
            </a:r>
            <a:endParaRPr lang="en-US" dirty="0"/>
          </a:p>
        </p:txBody>
      </p:sp>
      <p:sp>
        <p:nvSpPr>
          <p:cNvPr id="5" name="Slide Number Placeholder 4"/>
          <p:cNvSpPr>
            <a:spLocks noGrp="1"/>
          </p:cNvSpPr>
          <p:nvPr>
            <p:ph type="sldNum" sz="quarter" idx="12"/>
          </p:nvPr>
        </p:nvSpPr>
        <p:spPr bwMode="gray">
          <a:xfrm>
            <a:off x="8458200" y="6419088"/>
            <a:ext cx="228600" cy="228600"/>
          </a:xfrm>
          <a:prstGeom prst="rect">
            <a:avLst/>
          </a:prstGeom>
        </p:spPr>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7"/>
          </p:nvPr>
        </p:nvSpPr>
        <p:spPr>
          <a:xfrm>
            <a:off x="3511296" y="457199"/>
            <a:ext cx="5175504" cy="57118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8"/>
          </p:nvPr>
        </p:nvSpPr>
        <p:spPr>
          <a:xfrm>
            <a:off x="3502152" y="6419088"/>
            <a:ext cx="4041648" cy="228600"/>
          </a:xfrm>
          <a:prstGeom prst="rect">
            <a:avLst/>
          </a:prstGeo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5593658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a:xfrm>
            <a:off x="7543800" y="6419088"/>
            <a:ext cx="914400" cy="228600"/>
          </a:xfrm>
          <a:prstGeom prst="rect">
            <a:avLst/>
          </a:prstGeom>
        </p:spPr>
        <p:txBody>
          <a:bodyPr/>
          <a:lstStyle/>
          <a:p>
            <a:r>
              <a:rPr lang="en-US" smtClean="0"/>
              <a:t>Month 00, 0000</a:t>
            </a:r>
            <a:endParaRPr lang="en-US" dirty="0"/>
          </a:p>
        </p:txBody>
      </p:sp>
      <p:sp>
        <p:nvSpPr>
          <p:cNvPr id="5" name="Slide Number Placeholder 4"/>
          <p:cNvSpPr>
            <a:spLocks noGrp="1"/>
          </p:cNvSpPr>
          <p:nvPr>
            <p:ph type="sldNum" sz="quarter" idx="12"/>
          </p:nvPr>
        </p:nvSpPr>
        <p:spPr bwMode="gray">
          <a:xfrm>
            <a:off x="8458200" y="6419088"/>
            <a:ext cx="228600" cy="228600"/>
          </a:xfrm>
          <a:prstGeom prst="rect">
            <a:avLst/>
          </a:prstGeom>
        </p:spPr>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hart Placeholder 6"/>
          <p:cNvSpPr>
            <a:spLocks noGrp="1"/>
          </p:cNvSpPr>
          <p:nvPr>
            <p:ph type="chart" sz="quarter" idx="18" hasCustomPrompt="1"/>
          </p:nvPr>
        </p:nvSpPr>
        <p:spPr>
          <a:xfrm>
            <a:off x="3511550" y="457200"/>
            <a:ext cx="5175250" cy="5711824"/>
          </a:xfrm>
        </p:spPr>
        <p:txBody>
          <a:bodyPr anchor="ctr" anchorCtr="0">
            <a:normAutofit/>
          </a:bodyPr>
          <a:lstStyle>
            <a:lvl1pPr algn="ctr">
              <a:defRPr sz="1200" b="0"/>
            </a:lvl1pPr>
          </a:lstStyle>
          <a:p>
            <a:r>
              <a:rPr lang="en-US" dirty="0" smtClean="0"/>
              <a:t>Click icon to add chart.</a:t>
            </a:r>
            <a:endParaRPr lang="en-US" dirty="0"/>
          </a:p>
        </p:txBody>
      </p:sp>
      <p:sp>
        <p:nvSpPr>
          <p:cNvPr id="2" name="Footer Placeholder 1"/>
          <p:cNvSpPr>
            <a:spLocks noGrp="1"/>
          </p:cNvSpPr>
          <p:nvPr>
            <p:ph type="ftr" sz="quarter" idx="19"/>
          </p:nvPr>
        </p:nvSpPr>
        <p:spPr>
          <a:xfrm>
            <a:off x="3502152" y="6419088"/>
            <a:ext cx="4041648" cy="228600"/>
          </a:xfrm>
          <a:prstGeom prst="rect">
            <a:avLst/>
          </a:prstGeo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936693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6089904" y="-2"/>
            <a:ext cx="3054096"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3054096" y="-2"/>
            <a:ext cx="3035808"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bwMode="gray">
          <a:xfrm>
            <a:off x="7543800" y="6419088"/>
            <a:ext cx="914400" cy="228600"/>
          </a:xfrm>
          <a:prstGeom prst="rect">
            <a:avLst/>
          </a:prstGeom>
        </p:spPr>
        <p:txBody>
          <a:bodyPr/>
          <a:lstStyle/>
          <a:p>
            <a:r>
              <a:rPr lang="en-US" smtClean="0"/>
              <a:t>Month 00, 0000</a:t>
            </a:r>
            <a:endParaRPr lang="en-US" dirty="0"/>
          </a:p>
        </p:txBody>
      </p:sp>
      <p:sp>
        <p:nvSpPr>
          <p:cNvPr id="5" name="Slide Number Placeholder 4"/>
          <p:cNvSpPr>
            <a:spLocks noGrp="1"/>
          </p:cNvSpPr>
          <p:nvPr>
            <p:ph type="sldNum" sz="quarter" idx="12"/>
          </p:nvPr>
        </p:nvSpPr>
        <p:spPr bwMode="gray">
          <a:xfrm>
            <a:off x="8458200" y="6419088"/>
            <a:ext cx="228600" cy="228600"/>
          </a:xfrm>
          <a:prstGeom prst="rect">
            <a:avLst/>
          </a:prstGeom>
        </p:spPr>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21"/>
          <p:cNvSpPr>
            <a:spLocks noGrp="1"/>
          </p:cNvSpPr>
          <p:nvPr>
            <p:ph type="body" sz="quarter" idx="17"/>
          </p:nvPr>
        </p:nvSpPr>
        <p:spPr bwMode="gray">
          <a:xfrm>
            <a:off x="3511296"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21"/>
          <p:cNvSpPr>
            <a:spLocks noGrp="1"/>
          </p:cNvSpPr>
          <p:nvPr>
            <p:ph type="body" sz="quarter" idx="18"/>
          </p:nvPr>
        </p:nvSpPr>
        <p:spPr bwMode="gray">
          <a:xfrm>
            <a:off x="6556248"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9"/>
          </p:nvPr>
        </p:nvSpPr>
        <p:spPr>
          <a:xfrm>
            <a:off x="3502152" y="6419088"/>
            <a:ext cx="4041648" cy="228600"/>
          </a:xfrm>
          <a:prstGeom prst="rect">
            <a:avLst/>
          </a:prstGeo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89074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3054097" y="3419856"/>
            <a:ext cx="3035807"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Rectangle 20"/>
          <p:cNvSpPr/>
          <p:nvPr userDrawn="1"/>
        </p:nvSpPr>
        <p:spPr bwMode="gray">
          <a:xfrm>
            <a:off x="0"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5" name="Rectangle 24"/>
          <p:cNvSpPr/>
          <p:nvPr userDrawn="1"/>
        </p:nvSpPr>
        <p:spPr bwMode="gray">
          <a:xfrm>
            <a:off x="6089904"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Text Placeholder 14"/>
          <p:cNvSpPr>
            <a:spLocks noGrp="1"/>
          </p:cNvSpPr>
          <p:nvPr>
            <p:ph type="body" sz="quarter" idx="10"/>
          </p:nvPr>
        </p:nvSpPr>
        <p:spPr bwMode="gray">
          <a:xfrm>
            <a:off x="457200"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smtClean="0"/>
              <a:t>Click to edit Master text styles</a:t>
            </a:r>
          </a:p>
        </p:txBody>
      </p:sp>
      <p:sp>
        <p:nvSpPr>
          <p:cNvPr id="16" name="Text Placeholder 14"/>
          <p:cNvSpPr>
            <a:spLocks noGrp="1"/>
          </p:cNvSpPr>
          <p:nvPr>
            <p:ph type="body" sz="quarter" idx="11"/>
          </p:nvPr>
        </p:nvSpPr>
        <p:spPr bwMode="gray">
          <a:xfrm>
            <a:off x="3502152"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7" name="Text Placeholder 14"/>
          <p:cNvSpPr>
            <a:spLocks noGrp="1"/>
          </p:cNvSpPr>
          <p:nvPr>
            <p:ph type="body" sz="quarter" idx="12"/>
          </p:nvPr>
        </p:nvSpPr>
        <p:spPr bwMode="gray">
          <a:xfrm>
            <a:off x="6556248"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8" name="Text Placeholder 14"/>
          <p:cNvSpPr>
            <a:spLocks noGrp="1"/>
          </p:cNvSpPr>
          <p:nvPr>
            <p:ph type="body" sz="quarter" idx="13"/>
          </p:nvPr>
        </p:nvSpPr>
        <p:spPr bwMode="gray">
          <a:xfrm>
            <a:off x="457200"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smtClean="0"/>
              <a:t>Click to edit Master text styles</a:t>
            </a:r>
          </a:p>
        </p:txBody>
      </p:sp>
      <p:sp>
        <p:nvSpPr>
          <p:cNvPr id="19" name="Text Placeholder 14"/>
          <p:cNvSpPr>
            <a:spLocks noGrp="1"/>
          </p:cNvSpPr>
          <p:nvPr>
            <p:ph type="body" sz="quarter" idx="14"/>
          </p:nvPr>
        </p:nvSpPr>
        <p:spPr bwMode="gray">
          <a:xfrm>
            <a:off x="3502152"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20" name="Text Placeholder 14"/>
          <p:cNvSpPr>
            <a:spLocks noGrp="1"/>
          </p:cNvSpPr>
          <p:nvPr>
            <p:ph type="body" sz="quarter" idx="15"/>
          </p:nvPr>
        </p:nvSpPr>
        <p:spPr bwMode="gray">
          <a:xfrm>
            <a:off x="6556248"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3" name="Date Placeholder 2"/>
          <p:cNvSpPr>
            <a:spLocks noGrp="1"/>
          </p:cNvSpPr>
          <p:nvPr>
            <p:ph type="dt" sz="half" idx="16"/>
          </p:nvPr>
        </p:nvSpPr>
        <p:spPr>
          <a:xfrm>
            <a:off x="7543800" y="6419088"/>
            <a:ext cx="914400" cy="228600"/>
          </a:xfrm>
          <a:prstGeom prst="rect">
            <a:avLst/>
          </a:prstGeom>
        </p:spPr>
        <p:txBody>
          <a:bodyPr/>
          <a:lstStyle/>
          <a:p>
            <a:r>
              <a:rPr lang="en-US" smtClean="0"/>
              <a:t>Month 00, 0000</a:t>
            </a:r>
            <a:endParaRPr lang="en-US" dirty="0"/>
          </a:p>
        </p:txBody>
      </p:sp>
      <p:sp>
        <p:nvSpPr>
          <p:cNvPr id="4" name="Footer Placeholder 3"/>
          <p:cNvSpPr>
            <a:spLocks noGrp="1"/>
          </p:cNvSpPr>
          <p:nvPr>
            <p:ph type="ftr" sz="quarter" idx="17"/>
          </p:nvPr>
        </p:nvSpPr>
        <p:spPr>
          <a:xfrm>
            <a:off x="3502152" y="6419088"/>
            <a:ext cx="4041648" cy="228600"/>
          </a:xfrm>
          <a:prstGeom prst="rect">
            <a:avLst/>
          </a:prstGeo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5" name="Slide Number Placeholder 4"/>
          <p:cNvSpPr>
            <a:spLocks noGrp="1"/>
          </p:cNvSpPr>
          <p:nvPr>
            <p:ph type="sldNum" sz="quarter" idx="18"/>
          </p:nvPr>
        </p:nvSpPr>
        <p:spPr>
          <a:xfrm>
            <a:off x="8458200" y="6419088"/>
            <a:ext cx="228600" cy="228600"/>
          </a:xfrm>
          <a:prstGeom prst="rect">
            <a:avLst/>
          </a:prstGeom>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36940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a:xfrm>
            <a:off x="7543800" y="6419088"/>
            <a:ext cx="914400" cy="228600"/>
          </a:xfrm>
          <a:prstGeom prst="rect">
            <a:avLst/>
          </a:prstGeom>
        </p:spPr>
        <p:txBody>
          <a:bodyPr/>
          <a:lstStyle/>
          <a:p>
            <a:r>
              <a:rPr lang="en-US" smtClean="0"/>
              <a:t>Month 00, 0000</a:t>
            </a:r>
            <a:endParaRPr lang="en-US" dirty="0"/>
          </a:p>
        </p:txBody>
      </p:sp>
      <p:sp>
        <p:nvSpPr>
          <p:cNvPr id="5" name="Slide Number Placeholder 4"/>
          <p:cNvSpPr>
            <a:spLocks noGrp="1"/>
          </p:cNvSpPr>
          <p:nvPr>
            <p:ph type="sldNum" sz="quarter" idx="12"/>
          </p:nvPr>
        </p:nvSpPr>
        <p:spPr bwMode="gray">
          <a:xfrm>
            <a:off x="8458200" y="6419088"/>
            <a:ext cx="228600" cy="228600"/>
          </a:xfrm>
          <a:prstGeom prst="rect">
            <a:avLst/>
          </a:prstGeom>
        </p:spPr>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457200" y="423005"/>
            <a:ext cx="2130552"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21" hasCustomPrompt="1"/>
          </p:nvPr>
        </p:nvSpPr>
        <p:spPr bwMode="gray">
          <a:xfrm>
            <a:off x="3369564" y="1371600"/>
            <a:ext cx="5317236" cy="3190342"/>
          </a:xfrm>
          <a:noFill/>
        </p:spPr>
        <p:txBody>
          <a:bodyPr anchor="ctr" anchorCtr="0">
            <a:normAutofit/>
          </a:bodyPr>
          <a:lstStyle>
            <a:lvl1pPr algn="ctr">
              <a:spcBef>
                <a:spcPts val="0"/>
              </a:spcBef>
              <a:defRPr sz="1200" b="0"/>
            </a:lvl1pPr>
          </a:lstStyle>
          <a:p>
            <a:r>
              <a:rPr lang="en-US" dirty="0" smtClean="0"/>
              <a:t>Click icon to add picture. </a:t>
            </a:r>
            <a:br>
              <a:rPr lang="en-US" dirty="0" smtClean="0"/>
            </a:br>
            <a:r>
              <a:rPr lang="en-US" dirty="0" smtClean="0"/>
              <a:t>Placeholder is 5:3 proportion.</a:t>
            </a:r>
            <a:endParaRPr lang="en-US" dirty="0"/>
          </a:p>
        </p:txBody>
      </p:sp>
      <p:sp>
        <p:nvSpPr>
          <p:cNvPr id="11" name="Text Placeholder 9"/>
          <p:cNvSpPr>
            <a:spLocks noGrp="1"/>
          </p:cNvSpPr>
          <p:nvPr>
            <p:ph type="body" sz="quarter" idx="27" hasCustomPrompt="1"/>
          </p:nvPr>
        </p:nvSpPr>
        <p:spPr>
          <a:xfrm>
            <a:off x="3369564" y="4663440"/>
            <a:ext cx="531723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28"/>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905005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a:xfrm>
            <a:off x="7543800" y="6419088"/>
            <a:ext cx="914400" cy="228600"/>
          </a:xfrm>
          <a:prstGeom prst="rect">
            <a:avLst/>
          </a:prstGeom>
        </p:spPr>
        <p:txBody>
          <a:bodyPr/>
          <a:lstStyle/>
          <a:p>
            <a:r>
              <a:rPr lang="en-US" smtClean="0"/>
              <a:t>Month 00, 0000</a:t>
            </a:r>
            <a:endParaRPr lang="en-US" dirty="0"/>
          </a:p>
        </p:txBody>
      </p:sp>
      <p:sp>
        <p:nvSpPr>
          <p:cNvPr id="5" name="Slide Number Placeholder 4"/>
          <p:cNvSpPr>
            <a:spLocks noGrp="1"/>
          </p:cNvSpPr>
          <p:nvPr>
            <p:ph type="sldNum" sz="quarter" idx="12"/>
          </p:nvPr>
        </p:nvSpPr>
        <p:spPr bwMode="gray">
          <a:xfrm>
            <a:off x="8458200" y="6419088"/>
            <a:ext cx="228600" cy="228600"/>
          </a:xfrm>
          <a:prstGeom prst="rect">
            <a:avLst/>
          </a:prstGeom>
        </p:spPr>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12"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4" name="Content Placeholder 2"/>
          <p:cNvSpPr>
            <a:spLocks noGrp="1"/>
          </p:cNvSpPr>
          <p:nvPr>
            <p:ph idx="1"/>
          </p:nvPr>
        </p:nvSpPr>
        <p:spPr bwMode="gray">
          <a:xfrm>
            <a:off x="457200" y="423005"/>
            <a:ext cx="2130552"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9"/>
          <p:cNvSpPr>
            <a:spLocks noGrp="1"/>
          </p:cNvSpPr>
          <p:nvPr>
            <p:ph type="body" sz="quarter" idx="27"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6" name="Text Placeholder 9"/>
          <p:cNvSpPr>
            <a:spLocks noGrp="1"/>
          </p:cNvSpPr>
          <p:nvPr>
            <p:ph type="body" sz="quarter" idx="28" hasCustomPrompt="1"/>
          </p:nvPr>
        </p:nvSpPr>
        <p:spPr>
          <a:xfrm>
            <a:off x="6281928" y="4663440"/>
            <a:ext cx="2404872"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29"/>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9718335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a:xfrm>
            <a:off x="7543800" y="6419088"/>
            <a:ext cx="914400" cy="228600"/>
          </a:xfrm>
          <a:prstGeom prst="rect">
            <a:avLst/>
          </a:prstGeom>
        </p:spPr>
        <p:txBody>
          <a:bodyPr/>
          <a:lstStyle/>
          <a:p>
            <a:r>
              <a:rPr lang="en-US" smtClean="0"/>
              <a:t>Month 00, 0000</a:t>
            </a:r>
            <a:endParaRPr lang="en-US" dirty="0"/>
          </a:p>
        </p:txBody>
      </p:sp>
      <p:sp>
        <p:nvSpPr>
          <p:cNvPr id="5" name="Slide Number Placeholder 4"/>
          <p:cNvSpPr>
            <a:spLocks noGrp="1"/>
          </p:cNvSpPr>
          <p:nvPr>
            <p:ph type="sldNum" sz="quarter" idx="12"/>
          </p:nvPr>
        </p:nvSpPr>
        <p:spPr bwMode="gray">
          <a:xfrm>
            <a:off x="8458200" y="6419088"/>
            <a:ext cx="228600" cy="228600"/>
          </a:xfrm>
          <a:prstGeom prst="rect">
            <a:avLst/>
          </a:prstGeom>
        </p:spPr>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457200"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24"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25"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3" name="Text Placeholder 9"/>
          <p:cNvSpPr>
            <a:spLocks noGrp="1"/>
          </p:cNvSpPr>
          <p:nvPr>
            <p:ph type="body" sz="quarter" idx="28" hasCustomPrompt="1"/>
          </p:nvPr>
        </p:nvSpPr>
        <p:spPr>
          <a:xfrm>
            <a:off x="6281928"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457200"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5" name="Text Placeholder 9"/>
          <p:cNvSpPr>
            <a:spLocks noGrp="1"/>
          </p:cNvSpPr>
          <p:nvPr>
            <p:ph type="body" sz="quarter" idx="30"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31"/>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021727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9144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smtClean="0"/>
              <a:t>Click icon to add picture. </a:t>
            </a:r>
            <a:br>
              <a:rPr lang="en-US" dirty="0" smtClean="0"/>
            </a:br>
            <a:r>
              <a:rPr lang="en-US" dirty="0" smtClean="0"/>
              <a:t>Placeholder is 4:3 proportion.</a:t>
            </a:r>
          </a:p>
        </p:txBody>
      </p:sp>
      <p:sp>
        <p:nvSpPr>
          <p:cNvPr id="2" name="Date Placeholder 1"/>
          <p:cNvSpPr>
            <a:spLocks noGrp="1"/>
          </p:cNvSpPr>
          <p:nvPr>
            <p:ph type="dt" sz="half" idx="11"/>
          </p:nvPr>
        </p:nvSpPr>
        <p:spPr>
          <a:xfrm>
            <a:off x="7543800" y="6419088"/>
            <a:ext cx="914400" cy="228600"/>
          </a:xfrm>
          <a:prstGeom prst="rect">
            <a:avLst/>
          </a:prstGeom>
        </p:spPr>
        <p:txBody>
          <a:bodyPr/>
          <a:lstStyle/>
          <a:p>
            <a:r>
              <a:rPr lang="en-US" smtClean="0"/>
              <a:t>Month 00, 0000</a:t>
            </a:r>
            <a:endParaRPr lang="en-US" dirty="0"/>
          </a:p>
        </p:txBody>
      </p:sp>
      <p:sp>
        <p:nvSpPr>
          <p:cNvPr id="3" name="Footer Placeholder 2"/>
          <p:cNvSpPr>
            <a:spLocks noGrp="1"/>
          </p:cNvSpPr>
          <p:nvPr>
            <p:ph type="ftr" sz="quarter" idx="12"/>
          </p:nvPr>
        </p:nvSpPr>
        <p:spPr>
          <a:xfrm>
            <a:off x="457200" y="6419088"/>
            <a:ext cx="4041648" cy="228600"/>
          </a:xfrm>
          <a:prstGeom prst="rect">
            <a:avLst/>
          </a:prstGeo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4" name="Slide Number Placeholder 3"/>
          <p:cNvSpPr>
            <a:spLocks noGrp="1"/>
          </p:cNvSpPr>
          <p:nvPr>
            <p:ph type="sldNum" sz="quarter" idx="13"/>
          </p:nvPr>
        </p:nvSpPr>
        <p:spPr>
          <a:xfrm>
            <a:off x="8458200" y="6419088"/>
            <a:ext cx="228600" cy="228600"/>
          </a:xfrm>
          <a:prstGeom prst="rect">
            <a:avLst/>
          </a:prstGeom>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924634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userDrawn="1"/>
        </p:nvSpPr>
        <p:spPr bwMode="gray">
          <a:xfrm>
            <a:off x="3154680" y="2103120"/>
            <a:ext cx="2834640" cy="2468880"/>
          </a:xfrm>
          <a:prstGeom prst="rect">
            <a:avLst/>
          </a:prstGeom>
          <a:noFill/>
        </p:spPr>
        <p:txBody>
          <a:bodyPr wrap="square" lIns="0" tIns="0" rIns="0" bIns="0" rtlCol="0" anchor="ctr" anchorCtr="0">
            <a:normAutofit/>
          </a:bodyPr>
          <a:lstStyle/>
          <a:p>
            <a:pPr algn="ctr">
              <a:lnSpc>
                <a:spcPct val="90000"/>
              </a:lnSpc>
            </a:pPr>
            <a:r>
              <a:rPr lang="en-US" sz="4000" b="1" dirty="0" smtClean="0">
                <a:solidFill>
                  <a:srgbClr val="CC050A"/>
                </a:solidFill>
                <a:latin typeface="+mj-lt"/>
              </a:rPr>
              <a:t>Thank you.</a:t>
            </a:r>
            <a:endParaRPr lang="en-US" sz="4000" b="1" dirty="0">
              <a:solidFill>
                <a:srgbClr val="CC050A"/>
              </a:solidFill>
              <a:latin typeface="+mj-lt"/>
            </a:endParaRPr>
          </a:p>
        </p:txBody>
      </p:sp>
      <p:sp>
        <p:nvSpPr>
          <p:cNvPr id="4" name="Date Placeholder 3"/>
          <p:cNvSpPr>
            <a:spLocks noGrp="1"/>
          </p:cNvSpPr>
          <p:nvPr>
            <p:ph type="dt" sz="half" idx="10"/>
          </p:nvPr>
        </p:nvSpPr>
        <p:spPr>
          <a:xfrm>
            <a:off x="7543800" y="6419088"/>
            <a:ext cx="914400" cy="228600"/>
          </a:xfrm>
          <a:prstGeom prst="rect">
            <a:avLst/>
          </a:prstGeom>
        </p:spPr>
        <p:txBody>
          <a:bodyPr/>
          <a:lstStyle/>
          <a:p>
            <a:r>
              <a:rPr lang="en-US" smtClean="0"/>
              <a:t>Month 00, 0000</a:t>
            </a:r>
            <a:endParaRPr lang="en-US" dirty="0"/>
          </a:p>
        </p:txBody>
      </p:sp>
      <p:sp>
        <p:nvSpPr>
          <p:cNvPr id="5" name="Footer Placeholder 4"/>
          <p:cNvSpPr>
            <a:spLocks noGrp="1"/>
          </p:cNvSpPr>
          <p:nvPr>
            <p:ph type="ftr" sz="quarter" idx="11"/>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6" name="Slide Number Placeholder 5"/>
          <p:cNvSpPr>
            <a:spLocks noGrp="1"/>
          </p:cNvSpPr>
          <p:nvPr>
            <p:ph type="sldNum" sz="quarter" idx="12"/>
          </p:nvPr>
        </p:nvSpPr>
        <p:spPr>
          <a:xfrm>
            <a:off x="8458200" y="6419088"/>
            <a:ext cx="228600" cy="228600"/>
          </a:xfrm>
          <a:prstGeom prst="rect">
            <a:avLst/>
          </a:prstGeom>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8922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77800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01032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9618002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smtClean="0"/>
              <a:t>Click to edit Master title style</a:t>
            </a:r>
            <a:endParaRPr lang="en-US" dirty="0"/>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bwMode="gray">
          <a:xfrm>
            <a:off x="7543800" y="6419088"/>
            <a:ext cx="914400" cy="228600"/>
          </a:xfrm>
          <a:prstGeom prst="rect">
            <a:avLst/>
          </a:prstGeom>
        </p:spPr>
        <p:txBody>
          <a:bodyPr/>
          <a:lstStyle/>
          <a:p>
            <a:r>
              <a:rPr lang="en-US" smtClean="0"/>
              <a:t>Month 00, 0000</a:t>
            </a:r>
            <a:endParaRPr lang="en-US"/>
          </a:p>
        </p:txBody>
      </p:sp>
      <p:sp>
        <p:nvSpPr>
          <p:cNvPr id="6" name="Slide Number Placeholder 5"/>
          <p:cNvSpPr>
            <a:spLocks noGrp="1"/>
          </p:cNvSpPr>
          <p:nvPr>
            <p:ph type="sldNum" sz="quarter" idx="12"/>
          </p:nvPr>
        </p:nvSpPr>
        <p:spPr bwMode="gray">
          <a:xfrm>
            <a:off x="8458200" y="6419088"/>
            <a:ext cx="228600" cy="228600"/>
          </a:xfrm>
          <a:prstGeom prst="rect">
            <a:avLst/>
          </a:prstGeom>
        </p:spPr>
        <p:txBody>
          <a:bodyPr/>
          <a:lstStyle/>
          <a:p>
            <a:fld id="{E12D0507-9F86-7A45-BE8E-43760B9F92AA}" type="slidenum">
              <a:rPr lang="en-US" smtClean="0"/>
              <a:t>‹#›</a:t>
            </a:fld>
            <a:endParaRPr lang="en-US"/>
          </a:p>
        </p:txBody>
      </p:sp>
      <p:sp>
        <p:nvSpPr>
          <p:cNvPr id="5" name="Footer Placeholder 4"/>
          <p:cNvSpPr>
            <a:spLocks noGrp="1"/>
          </p:cNvSpPr>
          <p:nvPr>
            <p:ph type="ftr" sz="quarter" idx="13"/>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2619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smtClean="0"/>
              <a:t>Click to edit Master title style</a:t>
            </a:r>
            <a:endParaRPr lang="en-US" dirty="0"/>
          </a:p>
        </p:txBody>
      </p:sp>
      <p:sp>
        <p:nvSpPr>
          <p:cNvPr id="3" name="Content Placeholder 2"/>
          <p:cNvSpPr>
            <a:spLocks noGrp="1"/>
          </p:cNvSpPr>
          <p:nvPr>
            <p:ph idx="1"/>
          </p:nvPr>
        </p:nvSpPr>
        <p:spPr bwMode="gray"/>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bwMode="gray">
          <a:xfrm>
            <a:off x="7543800" y="6419088"/>
            <a:ext cx="914400" cy="228600"/>
          </a:xfrm>
          <a:prstGeom prst="rect">
            <a:avLst/>
          </a:prstGeom>
        </p:spPr>
        <p:txBody>
          <a:bodyPr/>
          <a:lstStyle/>
          <a:p>
            <a:r>
              <a:rPr lang="en-US" smtClean="0"/>
              <a:t>Month 00, 0000</a:t>
            </a:r>
            <a:endParaRPr lang="en-US"/>
          </a:p>
        </p:txBody>
      </p:sp>
      <p:sp>
        <p:nvSpPr>
          <p:cNvPr id="6" name="Slide Number Placeholder 5"/>
          <p:cNvSpPr>
            <a:spLocks noGrp="1"/>
          </p:cNvSpPr>
          <p:nvPr>
            <p:ph type="sldNum" sz="quarter" idx="12"/>
          </p:nvPr>
        </p:nvSpPr>
        <p:spPr bwMode="gray">
          <a:xfrm>
            <a:off x="8458200" y="6419088"/>
            <a:ext cx="228600" cy="228600"/>
          </a:xfrm>
          <a:prstGeom prst="rect">
            <a:avLst/>
          </a:prstGeom>
        </p:spPr>
        <p:txBody>
          <a:bodyPr/>
          <a:lstStyle/>
          <a:p>
            <a:fld id="{E12D0507-9F86-7A45-BE8E-43760B9F92AA}" type="slidenum">
              <a:rPr lang="en-US" smtClean="0"/>
              <a:t>‹#›</a:t>
            </a:fld>
            <a:endParaRPr lang="en-US"/>
          </a:p>
        </p:txBody>
      </p:sp>
      <p:sp>
        <p:nvSpPr>
          <p:cNvPr id="5" name="Footer Placeholder 4"/>
          <p:cNvSpPr>
            <a:spLocks noGrp="1"/>
          </p:cNvSpPr>
          <p:nvPr>
            <p:ph type="ftr" sz="quarter" idx="13"/>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03420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691640"/>
            <a:ext cx="708660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457200" y="423005"/>
            <a:ext cx="7086600" cy="9144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a:xfrm>
            <a:off x="7543800" y="6419088"/>
            <a:ext cx="914400" cy="228600"/>
          </a:xfrm>
          <a:prstGeom prst="rect">
            <a:avLst/>
          </a:prstGeom>
        </p:spPr>
        <p:txBody>
          <a:bodyPr/>
          <a:lstStyle/>
          <a:p>
            <a:r>
              <a:rPr lang="en-US" smtClean="0"/>
              <a:t>Month 00, 0000</a:t>
            </a:r>
            <a:endParaRPr lang="en-US" dirty="0"/>
          </a:p>
        </p:txBody>
      </p:sp>
      <p:sp>
        <p:nvSpPr>
          <p:cNvPr id="8" name="Footer Placeholder 7"/>
          <p:cNvSpPr>
            <a:spLocks noGrp="1"/>
          </p:cNvSpPr>
          <p:nvPr>
            <p:ph type="ftr" sz="quarter" idx="11"/>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9" name="Slide Number Placeholder 8"/>
          <p:cNvSpPr>
            <a:spLocks noGrp="1"/>
          </p:cNvSpPr>
          <p:nvPr>
            <p:ph type="sldNum" sz="quarter" idx="12"/>
          </p:nvPr>
        </p:nvSpPr>
        <p:spPr>
          <a:xfrm>
            <a:off x="8458200" y="6419088"/>
            <a:ext cx="228600" cy="228600"/>
          </a:xfrm>
          <a:prstGeom prst="rect">
            <a:avLst/>
          </a:prstGeom>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642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a:xfrm>
            <a:off x="7543800" y="6419088"/>
            <a:ext cx="914400" cy="228600"/>
          </a:xfrm>
          <a:prstGeom prst="rect">
            <a:avLst/>
          </a:prstGeom>
        </p:spPr>
        <p:txBody>
          <a:bodyPr/>
          <a:lstStyle/>
          <a:p>
            <a:r>
              <a:rPr lang="en-US" smtClean="0"/>
              <a:t>Month 00, 0000</a:t>
            </a:r>
            <a:endParaRPr lang="en-US"/>
          </a:p>
        </p:txBody>
      </p:sp>
      <p:sp>
        <p:nvSpPr>
          <p:cNvPr id="6" name="Slide Number Placeholder 5"/>
          <p:cNvSpPr>
            <a:spLocks noGrp="1"/>
          </p:cNvSpPr>
          <p:nvPr>
            <p:ph type="sldNum" sz="quarter" idx="12"/>
          </p:nvPr>
        </p:nvSpPr>
        <p:spPr bwMode="gray">
          <a:xfrm>
            <a:off x="8458200" y="6419088"/>
            <a:ext cx="228600" cy="228600"/>
          </a:xfrm>
          <a:prstGeom prst="rect">
            <a:avLst/>
          </a:prstGeom>
        </p:spPr>
        <p:txBody>
          <a:bodyPr/>
          <a:lstStyle/>
          <a:p>
            <a:fld id="{E12D0507-9F86-7A45-BE8E-43760B9F92AA}" type="slidenum">
              <a:rPr lang="en-US" smtClean="0"/>
              <a:t>‹#›</a:t>
            </a:fld>
            <a:endParaRPr lang="en-US"/>
          </a:p>
        </p:txBody>
      </p:sp>
      <p:sp>
        <p:nvSpPr>
          <p:cNvPr id="5" name="Footer Placeholder 4"/>
          <p:cNvSpPr>
            <a:spLocks noGrp="1"/>
          </p:cNvSpPr>
          <p:nvPr>
            <p:ph type="ftr" sz="quarter" idx="13"/>
          </p:nvPr>
        </p:nvSpPr>
        <p:spPr>
          <a:xfrm>
            <a:off x="2057400" y="6419088"/>
            <a:ext cx="4041648" cy="228600"/>
          </a:xfrm>
          <a:prstGeom prst="rect">
            <a:avLst/>
          </a:prstGeom>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218214397"/>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23005"/>
            <a:ext cx="7086600" cy="457200"/>
          </a:xfrm>
          <a:prstGeom prst="rect">
            <a:avLst/>
          </a:prstGeom>
        </p:spPr>
        <p:txBody>
          <a:bodyPr vert="horz" lIns="0" tIns="0" rIns="0" bIns="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457200" y="1371600"/>
            <a:ext cx="7086600" cy="48006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80077780"/>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71" r:id="rId3"/>
    <p:sldLayoutId id="2147483672" r:id="rId4"/>
    <p:sldLayoutId id="2147483673" r:id="rId5"/>
    <p:sldLayoutId id="2147483666" r:id="rId6"/>
    <p:sldLayoutId id="2147483650" r:id="rId7"/>
    <p:sldLayoutId id="2147483669" r:id="rId8"/>
    <p:sldLayoutId id="2147483651" r:id="rId9"/>
    <p:sldLayoutId id="2147483680" r:id="rId10"/>
    <p:sldLayoutId id="2147483681" r:id="rId11"/>
    <p:sldLayoutId id="2147483682" r:id="rId12"/>
    <p:sldLayoutId id="2147483683" r:id="rId13"/>
    <p:sldLayoutId id="2147483674" r:id="rId14"/>
    <p:sldLayoutId id="2147483676" r:id="rId15"/>
    <p:sldLayoutId id="2147483677" r:id="rId16"/>
    <p:sldLayoutId id="2147483678" r:id="rId17"/>
    <p:sldLayoutId id="2147483679" r:id="rId18"/>
    <p:sldLayoutId id="2147483657" r:id="rId19"/>
    <p:sldLayoutId id="2147483663" r:id="rId20"/>
    <p:sldLayoutId id="2147483664" r:id="rId21"/>
    <p:sldLayoutId id="2147483675" r:id="rId22"/>
    <p:sldLayoutId id="2147483658" r:id="rId23"/>
    <p:sldLayoutId id="2147483656" r:id="rId24"/>
    <p:sldLayoutId id="2147483661" r:id="rId25"/>
    <p:sldLayoutId id="2147483662" r:id="rId26"/>
    <p:sldLayoutId id="2147483659" r:id="rId27"/>
    <p:sldLayoutId id="2147483660" r:id="rId28"/>
    <p:sldLayoutId id="2147483665" r:id="rId29"/>
  </p:sldLayoutIdLst>
  <p:timing>
    <p:tnLst>
      <p:par>
        <p:cTn id="1" dur="indefinite" restart="never" nodeType="tmRoot"/>
      </p:par>
    </p:tnLst>
  </p:timing>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jpg"/><Relationship Id="rId1" Type="http://schemas.openxmlformats.org/officeDocument/2006/relationships/slideLayout" Target="../slideLayouts/slideLayout7.xml"/><Relationship Id="rId2" Type="http://schemas.openxmlformats.org/officeDocument/2006/relationships/image" Target="../media/image1.tif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3.jpeg"/><Relationship Id="rId8" Type="http://schemas.openxmlformats.org/officeDocument/2006/relationships/hyperlink" Target="https://github.com/capitalone/Hygieia" TargetMode="External"/><Relationship Id="rId1" Type="http://schemas.openxmlformats.org/officeDocument/2006/relationships/slideLayout" Target="../slideLayouts/slideLayout8.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 Id="rId3" Type="http://schemas.openxmlformats.org/officeDocument/2006/relationships/hyperlink" Target="http://3t.io/mongoche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normAutofit/>
          </a:bodyPr>
          <a:lstStyle/>
          <a:p>
            <a:pPr marL="285750" indent="-285750">
              <a:buFont typeface="Arial" panose="020B0604020202020204" pitchFamily="34" charset="0"/>
              <a:buChar char="•"/>
            </a:pPr>
            <a:r>
              <a:rPr lang="en-US" sz="2000" dirty="0"/>
              <a:t>Continuous Integration &amp; Deployment Components</a:t>
            </a:r>
          </a:p>
          <a:p>
            <a:pPr marL="285750" indent="-285750">
              <a:buFont typeface="Arial" panose="020B0604020202020204" pitchFamily="34" charset="0"/>
              <a:buChar char="•"/>
            </a:pPr>
            <a:r>
              <a:rPr lang="en-US" sz="2000" dirty="0" smtClean="0"/>
              <a:t>Need for Unified DevOps Dashboard</a:t>
            </a:r>
          </a:p>
          <a:p>
            <a:pPr marL="285750" indent="-285750">
              <a:buFont typeface="Arial" panose="020B0604020202020204" pitchFamily="34" charset="0"/>
              <a:buChar char="•"/>
            </a:pPr>
            <a:r>
              <a:rPr lang="en-US" sz="2000" dirty="0" smtClean="0"/>
              <a:t>Promoting the use of Open source Software</a:t>
            </a:r>
          </a:p>
          <a:p>
            <a:pPr marL="285750" indent="-285750">
              <a:buFont typeface="Arial" panose="020B0604020202020204" pitchFamily="34" charset="0"/>
              <a:buChar char="•"/>
            </a:pPr>
            <a:r>
              <a:rPr lang="en-US" sz="2000" dirty="0" smtClean="0"/>
              <a:t>Target Audience: Developers, Leads &amp; Managers</a:t>
            </a:r>
          </a:p>
          <a:p>
            <a:pPr marL="285750" indent="-285750">
              <a:buFont typeface="Arial" panose="020B0604020202020204" pitchFamily="34" charset="0"/>
              <a:buChar char="•"/>
            </a:pPr>
            <a:r>
              <a:rPr lang="en-US" sz="2000" dirty="0" smtClean="0"/>
              <a:t>How are we contributing to this project?</a:t>
            </a:r>
          </a:p>
          <a:p>
            <a:pPr marL="285750" indent="-285750">
              <a:buFont typeface="Arial" panose="020B0604020202020204" pitchFamily="34" charset="0"/>
              <a:buChar char="•"/>
            </a:pPr>
            <a:r>
              <a:rPr lang="en-US" sz="2000" dirty="0" smtClean="0"/>
              <a:t>Demo of the </a:t>
            </a:r>
            <a:r>
              <a:rPr lang="en-US" sz="2000" dirty="0" err="1" smtClean="0"/>
              <a:t>Hygieia</a:t>
            </a:r>
            <a:r>
              <a:rPr lang="en-US" sz="2000" dirty="0" smtClean="0"/>
              <a:t> Dashboard for DevOps</a:t>
            </a:r>
            <a:endParaRPr lang="en-US" sz="2000" dirty="0"/>
          </a:p>
        </p:txBody>
      </p:sp>
    </p:spTree>
    <p:extLst>
      <p:ext uri="{BB962C8B-B14F-4D97-AF65-F5344CB8AC3E}">
        <p14:creationId xmlns:p14="http://schemas.microsoft.com/office/powerpoint/2010/main" val="3272532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4902" y="1185169"/>
            <a:ext cx="4800600" cy="4800600"/>
          </a:xfrm>
        </p:spPr>
      </p:pic>
    </p:spTree>
    <p:extLst>
      <p:ext uri="{BB962C8B-B14F-4D97-AF65-F5344CB8AC3E}">
        <p14:creationId xmlns:p14="http://schemas.microsoft.com/office/powerpoint/2010/main" val="512390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E_11_12_Multi-Dash v2 - MVP Convertible - Quality Multiple Sta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945" y="1063422"/>
            <a:ext cx="7715840" cy="54868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Hygieia</a:t>
            </a:r>
            <a:r>
              <a:rPr lang="en-US" dirty="0" smtClean="0"/>
              <a:t> DevOps Dashboard – 2.0 [</a:t>
            </a:r>
            <a:r>
              <a:rPr lang="en-US" dirty="0" smtClean="0">
                <a:solidFill>
                  <a:schemeClr val="accent5">
                    <a:lumMod val="75000"/>
                  </a:schemeClr>
                </a:solidFill>
              </a:rPr>
              <a:t>In Works</a:t>
            </a:r>
            <a:r>
              <a:rPr lang="en-US" dirty="0" smtClean="0"/>
              <a:t>]</a:t>
            </a:r>
            <a:endParaRPr lang="en-US" dirty="0"/>
          </a:p>
        </p:txBody>
      </p:sp>
    </p:spTree>
    <p:extLst>
      <p:ext uri="{BB962C8B-B14F-4D97-AF65-F5344CB8AC3E}">
        <p14:creationId xmlns:p14="http://schemas.microsoft.com/office/powerpoint/2010/main" val="3673269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018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38694" y="1017867"/>
            <a:ext cx="2892238" cy="2315565"/>
          </a:xfrm>
          <a:prstGeom prst="rect">
            <a:avLst/>
          </a:prstGeom>
        </p:spPr>
      </p:pic>
      <p:sp>
        <p:nvSpPr>
          <p:cNvPr id="2" name="Title 1"/>
          <p:cNvSpPr>
            <a:spLocks noGrp="1"/>
          </p:cNvSpPr>
          <p:nvPr>
            <p:ph type="title"/>
          </p:nvPr>
        </p:nvSpPr>
        <p:spPr/>
        <p:txBody>
          <a:bodyPr>
            <a:normAutofit/>
          </a:bodyPr>
          <a:lstStyle/>
          <a:p>
            <a:r>
              <a:rPr lang="en-US" dirty="0" smtClean="0"/>
              <a:t>Problem Statement  / Project  Idea</a:t>
            </a:r>
            <a:endParaRPr lang="en-US" dirty="0"/>
          </a:p>
        </p:txBody>
      </p:sp>
      <p:sp>
        <p:nvSpPr>
          <p:cNvPr id="12" name="TextBox 11"/>
          <p:cNvSpPr txBox="1"/>
          <p:nvPr/>
        </p:nvSpPr>
        <p:spPr>
          <a:xfrm>
            <a:off x="3973626" y="997640"/>
            <a:ext cx="4471574" cy="584775"/>
          </a:xfrm>
          <a:prstGeom prst="rect">
            <a:avLst/>
          </a:prstGeom>
          <a:noFill/>
        </p:spPr>
        <p:txBody>
          <a:bodyPr wrap="square" rtlCol="0">
            <a:spAutoFit/>
          </a:bodyPr>
          <a:lstStyle/>
          <a:p>
            <a:r>
              <a:rPr lang="en-US" sz="1600" b="1" dirty="0" smtClean="0">
                <a:latin typeface="Al Nile" charset="-78"/>
                <a:ea typeface="Al Nile" charset="-78"/>
                <a:cs typeface="Al Nile" charset="-78"/>
              </a:rPr>
              <a:t>Automate Development Environment Setup </a:t>
            </a:r>
            <a:r>
              <a:rPr lang="en-US" sz="1600" dirty="0" smtClean="0">
                <a:latin typeface="Al Nile" charset="-78"/>
                <a:ea typeface="Al Nile" charset="-78"/>
                <a:cs typeface="Al Nile" charset="-78"/>
              </a:rPr>
              <a:t>using DevOps Tool Chain</a:t>
            </a:r>
          </a:p>
        </p:txBody>
      </p:sp>
      <p:sp>
        <p:nvSpPr>
          <p:cNvPr id="13" name="TextBox 12"/>
          <p:cNvSpPr txBox="1"/>
          <p:nvPr/>
        </p:nvSpPr>
        <p:spPr>
          <a:xfrm>
            <a:off x="3973626" y="1636332"/>
            <a:ext cx="4429820" cy="830997"/>
          </a:xfrm>
          <a:prstGeom prst="rect">
            <a:avLst/>
          </a:prstGeom>
          <a:noFill/>
        </p:spPr>
        <p:txBody>
          <a:bodyPr wrap="square" rtlCol="0">
            <a:spAutoFit/>
          </a:bodyPr>
          <a:lstStyle/>
          <a:p>
            <a:r>
              <a:rPr lang="en-US" sz="1600" b="1" dirty="0" smtClean="0">
                <a:latin typeface="Al Nile" charset="-78"/>
                <a:ea typeface="Al Nile" charset="-78"/>
                <a:cs typeface="Al Nile" charset="-78"/>
              </a:rPr>
              <a:t>Continuous Performance Measurement &amp; Visualization </a:t>
            </a:r>
            <a:r>
              <a:rPr lang="en-US" sz="1600" dirty="0" smtClean="0">
                <a:latin typeface="Al Nile" charset="-78"/>
                <a:ea typeface="Al Nile" charset="-78"/>
                <a:cs typeface="Al Nile" charset="-78"/>
              </a:rPr>
              <a:t>using </a:t>
            </a:r>
            <a:r>
              <a:rPr lang="en-US" sz="1600" dirty="0" err="1" smtClean="0">
                <a:latin typeface="Al Nile" charset="-78"/>
                <a:ea typeface="Al Nile" charset="-78"/>
                <a:cs typeface="Al Nile" charset="-78"/>
              </a:rPr>
              <a:t>SiteSpeed</a:t>
            </a:r>
            <a:r>
              <a:rPr lang="en-US" sz="1600" dirty="0" smtClean="0">
                <a:latin typeface="Al Nile" charset="-78"/>
                <a:ea typeface="Al Nile" charset="-78"/>
                <a:cs typeface="Al Nile" charset="-78"/>
              </a:rPr>
              <a:t>, </a:t>
            </a:r>
            <a:r>
              <a:rPr lang="en-US" sz="1600" dirty="0" err="1" smtClean="0">
                <a:latin typeface="Al Nile" charset="-78"/>
                <a:ea typeface="Al Nile" charset="-78"/>
                <a:cs typeface="Al Nile" charset="-78"/>
              </a:rPr>
              <a:t>Jmeter</a:t>
            </a:r>
            <a:r>
              <a:rPr lang="en-US" sz="1600" dirty="0" smtClean="0">
                <a:latin typeface="Al Nile" charset="-78"/>
                <a:ea typeface="Al Nile" charset="-78"/>
                <a:cs typeface="Al Nile" charset="-78"/>
              </a:rPr>
              <a:t>, and Jenkins</a:t>
            </a:r>
            <a:r>
              <a:rPr lang="en-US" sz="1600" b="1" dirty="0" smtClean="0">
                <a:latin typeface="Al Nile" charset="-78"/>
                <a:ea typeface="Al Nile" charset="-78"/>
                <a:cs typeface="Al Nile" charset="-78"/>
              </a:rPr>
              <a:t> – </a:t>
            </a:r>
            <a:r>
              <a:rPr lang="en-US" sz="1600" dirty="0" smtClean="0">
                <a:latin typeface="Al Nile" charset="-78"/>
                <a:ea typeface="Al Nile" charset="-78"/>
                <a:cs typeface="Al Nile" charset="-78"/>
              </a:rPr>
              <a:t>in the </a:t>
            </a:r>
            <a:r>
              <a:rPr lang="en-US" sz="1600" b="1" dirty="0" smtClean="0">
                <a:solidFill>
                  <a:srgbClr val="0000FF"/>
                </a:solidFill>
                <a:latin typeface="Al Nile" charset="-78"/>
                <a:ea typeface="Al Nile" charset="-78"/>
                <a:cs typeface="Al Nile" charset="-78"/>
              </a:rPr>
              <a:t>Deployment Pipeline</a:t>
            </a:r>
            <a:endParaRPr lang="en-US" sz="1600" b="1" dirty="0">
              <a:solidFill>
                <a:srgbClr val="0000FF"/>
              </a:solidFill>
              <a:latin typeface="Al Nile" charset="-78"/>
              <a:ea typeface="Al Nile" charset="-78"/>
              <a:cs typeface="Al Nile" charset="-78"/>
            </a:endParaRPr>
          </a:p>
        </p:txBody>
      </p:sp>
      <p:pic>
        <p:nvPicPr>
          <p:cNvPr id="14" name="Picture 2" descr="https://www.ibm.com/developerworks/community/blogs/c914709e-8097-4537-92ef-8982fc416138/resource/BLOGS_UPLOADED_IMAGES/ContinousDeliverypipe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8187" y="3696391"/>
            <a:ext cx="4870568" cy="269992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a:off x="2036332" y="4936034"/>
            <a:ext cx="5038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550538" y="4211983"/>
            <a:ext cx="1315617" cy="2063033"/>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lstStyle/>
          <a:p>
            <a:pPr algn="ctr"/>
            <a:r>
              <a:rPr lang="en-US" sz="1200" dirty="0" smtClean="0">
                <a:solidFill>
                  <a:srgbClr val="C00000"/>
                </a:solidFill>
              </a:rPr>
              <a:t>Missing Piece</a:t>
            </a:r>
            <a:endParaRPr lang="en-US" sz="1200" dirty="0">
              <a:solidFill>
                <a:srgbClr val="C00000"/>
              </a:solidFill>
            </a:endParaRPr>
          </a:p>
        </p:txBody>
      </p:sp>
      <p:sp>
        <p:nvSpPr>
          <p:cNvPr id="22" name="Rectangle 21"/>
          <p:cNvSpPr/>
          <p:nvPr/>
        </p:nvSpPr>
        <p:spPr>
          <a:xfrm>
            <a:off x="7662505" y="4655910"/>
            <a:ext cx="1091683" cy="6081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Unified Dashboard</a:t>
            </a:r>
            <a:endParaRPr lang="en-US" sz="1400" dirty="0"/>
          </a:p>
        </p:txBody>
      </p:sp>
      <p:pic>
        <p:nvPicPr>
          <p:cNvPr id="23" name="Picture 4"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5675" y="5471893"/>
            <a:ext cx="1547660" cy="905337"/>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p:nvPr/>
        </p:nvCxnSpPr>
        <p:spPr>
          <a:xfrm>
            <a:off x="7131155" y="4965675"/>
            <a:ext cx="5038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86309" y="4287563"/>
            <a:ext cx="1646854" cy="2063033"/>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lstStyle/>
          <a:p>
            <a:pPr algn="ctr"/>
            <a:r>
              <a:rPr lang="en-US" sz="1200" dirty="0" smtClean="0">
                <a:solidFill>
                  <a:srgbClr val="C00000"/>
                </a:solidFill>
              </a:rPr>
              <a:t>Missing Piece</a:t>
            </a:r>
            <a:endParaRPr lang="en-US" sz="1200" dirty="0">
              <a:solidFill>
                <a:srgbClr val="C00000"/>
              </a:solidFill>
            </a:endParaRPr>
          </a:p>
        </p:txBody>
      </p:sp>
      <p:sp>
        <p:nvSpPr>
          <p:cNvPr id="26" name="Rectangle 25"/>
          <p:cNvSpPr/>
          <p:nvPr/>
        </p:nvSpPr>
        <p:spPr>
          <a:xfrm>
            <a:off x="516925" y="4688780"/>
            <a:ext cx="1418253" cy="43853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Development</a:t>
            </a:r>
            <a:endParaRPr lang="en-US" sz="1400" dirty="0"/>
          </a:p>
        </p:txBody>
      </p:sp>
      <p:sp>
        <p:nvSpPr>
          <p:cNvPr id="27" name="Oval 26"/>
          <p:cNvSpPr/>
          <p:nvPr/>
        </p:nvSpPr>
        <p:spPr>
          <a:xfrm>
            <a:off x="1086093" y="5463219"/>
            <a:ext cx="279918" cy="27858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 name="Straight Arrow Connector 27"/>
          <p:cNvCxnSpPr>
            <a:stCxn id="26" idx="2"/>
            <a:endCxn id="27" idx="0"/>
          </p:cNvCxnSpPr>
          <p:nvPr/>
        </p:nvCxnSpPr>
        <p:spPr>
          <a:xfrm>
            <a:off x="1226052" y="5127318"/>
            <a:ext cx="0" cy="335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86297" y="5751130"/>
            <a:ext cx="1632857" cy="507831"/>
          </a:xfrm>
          <a:prstGeom prst="rect">
            <a:avLst/>
          </a:prstGeom>
          <a:noFill/>
        </p:spPr>
        <p:txBody>
          <a:bodyPr wrap="square" rtlCol="0">
            <a:spAutoFit/>
          </a:bodyPr>
          <a:lstStyle/>
          <a:p>
            <a:r>
              <a:rPr lang="en-US" sz="900" dirty="0" smtClean="0"/>
              <a:t>* Automate environments</a:t>
            </a:r>
          </a:p>
          <a:p>
            <a:r>
              <a:rPr lang="en-US" sz="900" dirty="0" smtClean="0"/>
              <a:t>* Open source tools</a:t>
            </a:r>
          </a:p>
          <a:p>
            <a:r>
              <a:rPr lang="en-US" sz="900" dirty="0" smtClean="0"/>
              <a:t>* Save time and resources</a:t>
            </a:r>
            <a:endParaRPr lang="en-US" sz="900" dirty="0"/>
          </a:p>
        </p:txBody>
      </p:sp>
      <p:pic>
        <p:nvPicPr>
          <p:cNvPr id="30" name="Content Placeholder 6"/>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987682" y="246561"/>
            <a:ext cx="810087" cy="810087"/>
          </a:xfrm>
        </p:spPr>
      </p:pic>
      <p:sp>
        <p:nvSpPr>
          <p:cNvPr id="3" name="Oval 2"/>
          <p:cNvSpPr/>
          <p:nvPr/>
        </p:nvSpPr>
        <p:spPr>
          <a:xfrm>
            <a:off x="3304877" y="1028137"/>
            <a:ext cx="527892" cy="49825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1</a:t>
            </a:r>
            <a:endParaRPr lang="en-US" sz="3200" dirty="0"/>
          </a:p>
        </p:txBody>
      </p:sp>
      <p:sp>
        <p:nvSpPr>
          <p:cNvPr id="31" name="Oval 30"/>
          <p:cNvSpPr/>
          <p:nvPr/>
        </p:nvSpPr>
        <p:spPr>
          <a:xfrm>
            <a:off x="3307261" y="1839235"/>
            <a:ext cx="527892" cy="49825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2</a:t>
            </a:r>
            <a:endParaRPr lang="en-US" sz="3200" dirty="0"/>
          </a:p>
        </p:txBody>
      </p:sp>
      <p:sp>
        <p:nvSpPr>
          <p:cNvPr id="32" name="Oval 31"/>
          <p:cNvSpPr/>
          <p:nvPr/>
        </p:nvSpPr>
        <p:spPr>
          <a:xfrm>
            <a:off x="3307261" y="2650333"/>
            <a:ext cx="527892" cy="49825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smtClean="0"/>
              <a:t>3</a:t>
            </a:r>
            <a:endParaRPr lang="en-US" sz="3200" dirty="0"/>
          </a:p>
        </p:txBody>
      </p:sp>
      <p:sp>
        <p:nvSpPr>
          <p:cNvPr id="33" name="TextBox 32"/>
          <p:cNvSpPr txBox="1"/>
          <p:nvPr/>
        </p:nvSpPr>
        <p:spPr>
          <a:xfrm>
            <a:off x="3997469" y="2517382"/>
            <a:ext cx="4471574" cy="769441"/>
          </a:xfrm>
          <a:prstGeom prst="rect">
            <a:avLst/>
          </a:prstGeom>
          <a:noFill/>
        </p:spPr>
        <p:txBody>
          <a:bodyPr wrap="square" rtlCol="0">
            <a:spAutoFit/>
          </a:bodyPr>
          <a:lstStyle/>
          <a:p>
            <a:r>
              <a:rPr lang="en-US" sz="1600" b="1" dirty="0" smtClean="0">
                <a:latin typeface="Al Nile" charset="-78"/>
                <a:ea typeface="Al Nile" charset="-78"/>
                <a:cs typeface="Al Nile" charset="-78"/>
              </a:rPr>
              <a:t>Unified DevOps Dashboard </a:t>
            </a:r>
          </a:p>
          <a:p>
            <a:pPr marL="742950" lvl="1" indent="-285750">
              <a:buFontTx/>
              <a:buChar char="−"/>
            </a:pPr>
            <a:r>
              <a:rPr lang="en-US" sz="1400" b="1" dirty="0" smtClean="0">
                <a:latin typeface="Al Nile" charset="-78"/>
                <a:ea typeface="Al Nile" charset="-78"/>
                <a:cs typeface="Al Nile" charset="-78"/>
              </a:rPr>
              <a:t>Continuous Performance Monitoring</a:t>
            </a:r>
          </a:p>
          <a:p>
            <a:pPr marL="742950" lvl="1" indent="-285750">
              <a:buFontTx/>
              <a:buChar char="−"/>
            </a:pPr>
            <a:r>
              <a:rPr lang="en-US" sz="1400" b="1" dirty="0" smtClean="0">
                <a:latin typeface="Al Nile" charset="-78"/>
                <a:ea typeface="Al Nile" charset="-78"/>
                <a:cs typeface="Al Nile" charset="-78"/>
              </a:rPr>
              <a:t>Continuous Build &amp; Deploy Monitoring</a:t>
            </a:r>
            <a:endParaRPr lang="en-US" sz="1400" dirty="0" smtClean="0">
              <a:latin typeface="Al Nile" charset="-78"/>
              <a:ea typeface="Al Nile" charset="-78"/>
              <a:cs typeface="Al Nile" charset="-78"/>
            </a:endParaRPr>
          </a:p>
        </p:txBody>
      </p:sp>
      <p:sp>
        <p:nvSpPr>
          <p:cNvPr id="34" name="Oval 33"/>
          <p:cNvSpPr/>
          <p:nvPr/>
        </p:nvSpPr>
        <p:spPr>
          <a:xfrm>
            <a:off x="212668" y="4175350"/>
            <a:ext cx="353064" cy="34499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a:t>
            </a:r>
            <a:endParaRPr lang="en-US" sz="2000"/>
          </a:p>
        </p:txBody>
      </p:sp>
      <p:sp>
        <p:nvSpPr>
          <p:cNvPr id="36" name="Oval 35"/>
          <p:cNvSpPr/>
          <p:nvPr/>
        </p:nvSpPr>
        <p:spPr>
          <a:xfrm>
            <a:off x="7318115" y="4175350"/>
            <a:ext cx="353064" cy="34499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3</a:t>
            </a:r>
            <a:endParaRPr lang="en-US" sz="2000" dirty="0"/>
          </a:p>
        </p:txBody>
      </p:sp>
      <p:sp>
        <p:nvSpPr>
          <p:cNvPr id="20" name="Rectangle 19"/>
          <p:cNvSpPr/>
          <p:nvPr/>
        </p:nvSpPr>
        <p:spPr>
          <a:xfrm>
            <a:off x="2938854" y="3589983"/>
            <a:ext cx="1047582" cy="934362"/>
          </a:xfrm>
          <a:prstGeom prst="rect">
            <a:avLst/>
          </a:prstGeom>
          <a:solidFill>
            <a:schemeClr val="tx2">
              <a:lumMod val="40000"/>
              <a:lumOff val="60000"/>
              <a:alpha val="39000"/>
            </a:schemeClr>
          </a:solidFill>
          <a:ln/>
        </p:spPr>
        <p:style>
          <a:lnRef idx="1">
            <a:schemeClr val="accent2"/>
          </a:lnRef>
          <a:fillRef idx="3">
            <a:schemeClr val="accent2"/>
          </a:fillRef>
          <a:effectRef idx="2">
            <a:schemeClr val="accent2"/>
          </a:effectRef>
          <a:fontRef idx="minor">
            <a:schemeClr val="lt1"/>
          </a:fontRef>
        </p:style>
        <p:txBody>
          <a:bodyPr rtlCol="0" anchor="t"/>
          <a:lstStyle/>
          <a:p>
            <a:pPr algn="ctr"/>
            <a:r>
              <a:rPr lang="en-US" sz="1050" dirty="0" smtClean="0">
                <a:solidFill>
                  <a:srgbClr val="C00000"/>
                </a:solidFill>
              </a:rPr>
              <a:t>Missing Piece</a:t>
            </a:r>
            <a:endParaRPr lang="en-US" sz="1050" dirty="0">
              <a:solidFill>
                <a:srgbClr val="C00000"/>
              </a:solidFill>
            </a:endParaRPr>
          </a:p>
        </p:txBody>
      </p:sp>
      <p:sp>
        <p:nvSpPr>
          <p:cNvPr id="35" name="Oval 34"/>
          <p:cNvSpPr/>
          <p:nvPr/>
        </p:nvSpPr>
        <p:spPr>
          <a:xfrm>
            <a:off x="2827071" y="4175350"/>
            <a:ext cx="353064" cy="34499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2</a:t>
            </a:r>
            <a:endParaRPr lang="en-US" sz="2000" dirty="0"/>
          </a:p>
        </p:txBody>
      </p:sp>
      <p:cxnSp>
        <p:nvCxnSpPr>
          <p:cNvPr id="7" name="Straight Connector 6"/>
          <p:cNvCxnSpPr/>
          <p:nvPr/>
        </p:nvCxnSpPr>
        <p:spPr>
          <a:xfrm>
            <a:off x="212668" y="3462291"/>
            <a:ext cx="8744901"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391733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Elbow Connector 40"/>
          <p:cNvCxnSpPr>
            <a:stCxn id="38" idx="3"/>
            <a:endCxn id="16" idx="2"/>
          </p:cNvCxnSpPr>
          <p:nvPr/>
        </p:nvCxnSpPr>
        <p:spPr>
          <a:xfrm flipV="1">
            <a:off x="2679545" y="3756898"/>
            <a:ext cx="2921525" cy="237885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Flowchart: Magnetic Disk 31"/>
          <p:cNvSpPr/>
          <p:nvPr/>
        </p:nvSpPr>
        <p:spPr>
          <a:xfrm>
            <a:off x="7013359" y="612277"/>
            <a:ext cx="1673441" cy="1515731"/>
          </a:xfrm>
          <a:prstGeom prst="flowChartMagneticDisk">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DevOps Dashboard Architecture</a:t>
            </a:r>
            <a:endParaRPr lang="en-US" dirty="0"/>
          </a:p>
        </p:txBody>
      </p:sp>
      <p:sp>
        <p:nvSpPr>
          <p:cNvPr id="6" name="Rounded Rectangle 5"/>
          <p:cNvSpPr/>
          <p:nvPr/>
        </p:nvSpPr>
        <p:spPr>
          <a:xfrm>
            <a:off x="624455" y="1109708"/>
            <a:ext cx="2021090" cy="612559"/>
          </a:xfrm>
          <a:prstGeom prst="round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Jira</a:t>
            </a:r>
            <a:endParaRPr lang="en-US" dirty="0" smtClean="0"/>
          </a:p>
          <a:p>
            <a:pPr algn="ctr"/>
            <a:r>
              <a:rPr lang="en-US" sz="1000" dirty="0" smtClean="0">
                <a:solidFill>
                  <a:srgbClr val="FFFF00"/>
                </a:solidFill>
              </a:rPr>
              <a:t>Lifecycle Management</a:t>
            </a:r>
            <a:endParaRPr lang="en-US" sz="1000" dirty="0">
              <a:solidFill>
                <a:srgbClr val="FFFF00"/>
              </a:solidFill>
            </a:endParaRPr>
          </a:p>
        </p:txBody>
      </p:sp>
      <p:sp>
        <p:nvSpPr>
          <p:cNvPr id="7" name="Rounded Rectangle 6"/>
          <p:cNvSpPr/>
          <p:nvPr/>
        </p:nvSpPr>
        <p:spPr>
          <a:xfrm>
            <a:off x="624455" y="1880746"/>
            <a:ext cx="2021090" cy="612559"/>
          </a:xfrm>
          <a:prstGeom prst="round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t>Git</a:t>
            </a:r>
            <a:r>
              <a:rPr lang="en-US" sz="1400" dirty="0" smtClean="0"/>
              <a:t> / Stash / Subversion</a:t>
            </a:r>
            <a:endParaRPr lang="en-US" sz="1400" dirty="0" smtClean="0"/>
          </a:p>
          <a:p>
            <a:pPr algn="ctr"/>
            <a:r>
              <a:rPr lang="en-US" sz="1000" dirty="0" smtClean="0">
                <a:solidFill>
                  <a:srgbClr val="FFFF00"/>
                </a:solidFill>
              </a:rPr>
              <a:t>Code Repository</a:t>
            </a:r>
            <a:endParaRPr lang="en-US" sz="1000" dirty="0">
              <a:solidFill>
                <a:srgbClr val="FFFF00"/>
              </a:solidFill>
            </a:endParaRPr>
          </a:p>
        </p:txBody>
      </p:sp>
      <p:sp>
        <p:nvSpPr>
          <p:cNvPr id="8" name="Rounded Rectangle 7"/>
          <p:cNvSpPr/>
          <p:nvPr/>
        </p:nvSpPr>
        <p:spPr>
          <a:xfrm>
            <a:off x="624455" y="2642910"/>
            <a:ext cx="2021090" cy="612559"/>
          </a:xfrm>
          <a:prstGeom prst="round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Jenkins</a:t>
            </a:r>
          </a:p>
          <a:p>
            <a:pPr algn="ctr"/>
            <a:r>
              <a:rPr lang="en-US" sz="1000" dirty="0" smtClean="0">
                <a:solidFill>
                  <a:srgbClr val="FFFF00"/>
                </a:solidFill>
              </a:rPr>
              <a:t>Build &amp; Deploy</a:t>
            </a:r>
            <a:endParaRPr lang="en-US" sz="1000" dirty="0">
              <a:solidFill>
                <a:srgbClr val="FFFF00"/>
              </a:solidFill>
            </a:endParaRPr>
          </a:p>
        </p:txBody>
      </p:sp>
      <p:sp>
        <p:nvSpPr>
          <p:cNvPr id="9" name="Rounded Rectangle 8"/>
          <p:cNvSpPr/>
          <p:nvPr/>
        </p:nvSpPr>
        <p:spPr>
          <a:xfrm>
            <a:off x="1669000" y="3642141"/>
            <a:ext cx="976544" cy="612559"/>
          </a:xfrm>
          <a:prstGeom prst="round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SonarQube</a:t>
            </a:r>
            <a:endParaRPr lang="en-US" dirty="0"/>
          </a:p>
        </p:txBody>
      </p:sp>
      <p:sp>
        <p:nvSpPr>
          <p:cNvPr id="10" name="Rounded Rectangle 9"/>
          <p:cNvSpPr/>
          <p:nvPr/>
        </p:nvSpPr>
        <p:spPr>
          <a:xfrm>
            <a:off x="624454" y="4428304"/>
            <a:ext cx="2021090" cy="612559"/>
          </a:xfrm>
          <a:prstGeom prst="round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Deployment</a:t>
            </a:r>
            <a:endParaRPr lang="en-US" dirty="0" smtClean="0"/>
          </a:p>
        </p:txBody>
      </p:sp>
      <p:sp>
        <p:nvSpPr>
          <p:cNvPr id="11" name="Rounded Rectangle 10"/>
          <p:cNvSpPr/>
          <p:nvPr/>
        </p:nvSpPr>
        <p:spPr>
          <a:xfrm>
            <a:off x="624455" y="5223345"/>
            <a:ext cx="2021090" cy="612559"/>
          </a:xfrm>
          <a:prstGeom prst="round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Performance Monitoring</a:t>
            </a:r>
            <a:endParaRPr lang="en-US" dirty="0"/>
          </a:p>
        </p:txBody>
      </p:sp>
      <p:sp>
        <p:nvSpPr>
          <p:cNvPr id="16" name="Rounded Rectangle 15"/>
          <p:cNvSpPr/>
          <p:nvPr/>
        </p:nvSpPr>
        <p:spPr>
          <a:xfrm>
            <a:off x="4764349" y="3144339"/>
            <a:ext cx="1673441" cy="612559"/>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REST API Layer</a:t>
            </a:r>
            <a:endParaRPr lang="en-US" dirty="0"/>
          </a:p>
        </p:txBody>
      </p:sp>
      <p:sp>
        <p:nvSpPr>
          <p:cNvPr id="17" name="Rounded Rectangle 16"/>
          <p:cNvSpPr/>
          <p:nvPr/>
        </p:nvSpPr>
        <p:spPr>
          <a:xfrm>
            <a:off x="7332955" y="3144338"/>
            <a:ext cx="1642022" cy="612559"/>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Dashboard UI Layer</a:t>
            </a:r>
            <a:endParaRPr lang="en-US" dirty="0"/>
          </a:p>
        </p:txBody>
      </p:sp>
      <p:cxnSp>
        <p:nvCxnSpPr>
          <p:cNvPr id="19" name="Elbow Connector 18"/>
          <p:cNvCxnSpPr>
            <a:stCxn id="6" idx="3"/>
            <a:endCxn id="16" idx="0"/>
          </p:cNvCxnSpPr>
          <p:nvPr/>
        </p:nvCxnSpPr>
        <p:spPr>
          <a:xfrm>
            <a:off x="2645545" y="1415988"/>
            <a:ext cx="2955525" cy="1728351"/>
          </a:xfrm>
          <a:prstGeom prst="bentConnector2">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2945210" y="1260627"/>
            <a:ext cx="1647917" cy="310719"/>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Collector</a:t>
            </a:r>
            <a:endParaRPr lang="en-US" dirty="0"/>
          </a:p>
        </p:txBody>
      </p:sp>
      <p:cxnSp>
        <p:nvCxnSpPr>
          <p:cNvPr id="20" name="Elbow Connector 19"/>
          <p:cNvCxnSpPr>
            <a:stCxn id="7" idx="3"/>
            <a:endCxn id="16" idx="0"/>
          </p:cNvCxnSpPr>
          <p:nvPr/>
        </p:nvCxnSpPr>
        <p:spPr>
          <a:xfrm>
            <a:off x="2645545" y="2187026"/>
            <a:ext cx="2955525" cy="95731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945209" y="2030350"/>
            <a:ext cx="1647917" cy="310719"/>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Collector</a:t>
            </a:r>
            <a:endParaRPr lang="en-US" dirty="0"/>
          </a:p>
        </p:txBody>
      </p:sp>
      <p:cxnSp>
        <p:nvCxnSpPr>
          <p:cNvPr id="27" name="Elbow Connector 26"/>
          <p:cNvCxnSpPr>
            <a:stCxn id="9" idx="3"/>
            <a:endCxn id="16" idx="2"/>
          </p:cNvCxnSpPr>
          <p:nvPr/>
        </p:nvCxnSpPr>
        <p:spPr>
          <a:xfrm flipV="1">
            <a:off x="2645544" y="3756898"/>
            <a:ext cx="2955526" cy="19152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7" idx="1"/>
          </p:cNvCxnSpPr>
          <p:nvPr/>
        </p:nvCxnSpPr>
        <p:spPr>
          <a:xfrm>
            <a:off x="6437790" y="3450617"/>
            <a:ext cx="895165" cy="1"/>
          </a:xfrm>
          <a:prstGeom prst="straightConnector1">
            <a:avLst/>
          </a:prstGeom>
          <a:ln w="3810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945210" y="3808510"/>
            <a:ext cx="1647917" cy="310719"/>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Collector</a:t>
            </a:r>
            <a:endParaRPr lang="en-US" dirty="0"/>
          </a:p>
        </p:txBody>
      </p:sp>
      <p:pic>
        <p:nvPicPr>
          <p:cNvPr id="1026" name="Picture 2" descr="http://blog.toright.com/wp-content/uploads/2014/08/mongo-db-alternate-logo-300x2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6715" y="875811"/>
            <a:ext cx="1262511" cy="1102593"/>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Elbow Connector 35"/>
          <p:cNvCxnSpPr>
            <a:stCxn id="10" idx="3"/>
            <a:endCxn id="16" idx="2"/>
          </p:cNvCxnSpPr>
          <p:nvPr/>
        </p:nvCxnSpPr>
        <p:spPr>
          <a:xfrm flipV="1">
            <a:off x="2645544" y="3756898"/>
            <a:ext cx="2955526" cy="977686"/>
          </a:xfrm>
          <a:prstGeom prst="bentConnector2">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1" idx="3"/>
            <a:endCxn id="16" idx="2"/>
          </p:cNvCxnSpPr>
          <p:nvPr/>
        </p:nvCxnSpPr>
        <p:spPr>
          <a:xfrm flipV="1">
            <a:off x="2645545" y="3756898"/>
            <a:ext cx="2955525" cy="177272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2945210" y="4592311"/>
            <a:ext cx="1647917" cy="310719"/>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Collector</a:t>
            </a:r>
            <a:endParaRPr lang="en-US" dirty="0"/>
          </a:p>
        </p:txBody>
      </p:sp>
      <p:sp>
        <p:nvSpPr>
          <p:cNvPr id="35" name="Rounded Rectangle 34"/>
          <p:cNvSpPr/>
          <p:nvPr/>
        </p:nvSpPr>
        <p:spPr>
          <a:xfrm>
            <a:off x="2945210" y="5406748"/>
            <a:ext cx="1647917" cy="310719"/>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Collector</a:t>
            </a:r>
            <a:endParaRPr lang="en-US" dirty="0"/>
          </a:p>
        </p:txBody>
      </p:sp>
      <p:cxnSp>
        <p:nvCxnSpPr>
          <p:cNvPr id="44" name="Elbow Connector 43"/>
          <p:cNvCxnSpPr>
            <a:stCxn id="8" idx="3"/>
            <a:endCxn id="16" idx="0"/>
          </p:cNvCxnSpPr>
          <p:nvPr/>
        </p:nvCxnSpPr>
        <p:spPr>
          <a:xfrm>
            <a:off x="2645545" y="2949190"/>
            <a:ext cx="2955525" cy="19514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2945210" y="2789883"/>
            <a:ext cx="1647917" cy="310719"/>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Collector</a:t>
            </a:r>
            <a:endParaRPr lang="en-US" dirty="0"/>
          </a:p>
        </p:txBody>
      </p:sp>
      <p:pic>
        <p:nvPicPr>
          <p:cNvPr id="1028" name="Picture 4" descr="http://png-2.vector.me/files/images/1/8/18096/java_thum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985" y="1138019"/>
            <a:ext cx="272308" cy="45967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http://png-2.vector.me/files/images/1/8/18096/java_thum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481" y="1882708"/>
            <a:ext cx="272308" cy="4596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http://png-2.vector.me/files/images/1/8/18096/java_thum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9727" y="2650376"/>
            <a:ext cx="272308" cy="45967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http://png-2.vector.me/files/images/1/8/18096/java_thum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481" y="3662697"/>
            <a:ext cx="272308" cy="45967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http://png-2.vector.me/files/images/1/8/18096/java_thum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654" y="4431684"/>
            <a:ext cx="272308" cy="45967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http://png-2.vector.me/files/images/1/8/18096/java_thum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3719" y="5273768"/>
            <a:ext cx="272308" cy="459676"/>
          </a:xfrm>
          <a:prstGeom prst="rect">
            <a:avLst/>
          </a:prstGeom>
          <a:noFill/>
          <a:extLst>
            <a:ext uri="{909E8E84-426E-40DD-AFC4-6F175D3DCCD1}">
              <a14:hiddenFill xmlns:a14="http://schemas.microsoft.com/office/drawing/2010/main">
                <a:solidFill>
                  <a:srgbClr val="FFFFFF"/>
                </a:solidFill>
              </a14:hiddenFill>
            </a:ext>
          </a:extLst>
        </p:spPr>
      </p:pic>
      <p:sp>
        <p:nvSpPr>
          <p:cNvPr id="57" name="Rounded Rectangle 56"/>
          <p:cNvSpPr/>
          <p:nvPr/>
        </p:nvSpPr>
        <p:spPr>
          <a:xfrm>
            <a:off x="624454" y="3657589"/>
            <a:ext cx="976544" cy="612559"/>
          </a:xfrm>
          <a:prstGeom prst="roundRect">
            <a:avLst/>
          </a:prstGeom>
          <a:solidFill>
            <a:schemeClr val="accent4">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Fortify</a:t>
            </a:r>
            <a:endParaRPr lang="en-US" dirty="0"/>
          </a:p>
        </p:txBody>
      </p:sp>
      <p:cxnSp>
        <p:nvCxnSpPr>
          <p:cNvPr id="62" name="Elbow Connector 61"/>
          <p:cNvCxnSpPr>
            <a:endCxn id="32" idx="2"/>
          </p:cNvCxnSpPr>
          <p:nvPr/>
        </p:nvCxnSpPr>
        <p:spPr>
          <a:xfrm rot="5400000" flipH="1" flipV="1">
            <a:off x="5675892" y="1806873"/>
            <a:ext cx="1774196" cy="900737"/>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7" name="Picture 2" descr="hygiea-screensho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2622" y="4002105"/>
            <a:ext cx="2862355" cy="1674397"/>
          </a:xfrm>
          <a:prstGeom prst="rect">
            <a:avLst/>
          </a:prstGeom>
          <a:noFill/>
          <a:extLst>
            <a:ext uri="{909E8E84-426E-40DD-AFC4-6F175D3DCCD1}">
              <a14:hiddenFill xmlns:a14="http://schemas.microsoft.com/office/drawing/2010/main">
                <a:solidFill>
                  <a:srgbClr val="FFFFFF"/>
                </a:solidFill>
              </a14:hiddenFill>
            </a:ext>
          </a:extLst>
        </p:spPr>
      </p:pic>
      <p:sp>
        <p:nvSpPr>
          <p:cNvPr id="38" name="Rounded Rectangle 37"/>
          <p:cNvSpPr/>
          <p:nvPr/>
        </p:nvSpPr>
        <p:spPr>
          <a:xfrm>
            <a:off x="658455" y="5946838"/>
            <a:ext cx="2021090" cy="377827"/>
          </a:xfrm>
          <a:prstGeom prst="round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ChatOps</a:t>
            </a:r>
            <a:endParaRPr lang="en-US" dirty="0"/>
          </a:p>
        </p:txBody>
      </p:sp>
      <p:sp>
        <p:nvSpPr>
          <p:cNvPr id="39" name="Rounded Rectangle 38"/>
          <p:cNvSpPr/>
          <p:nvPr/>
        </p:nvSpPr>
        <p:spPr>
          <a:xfrm>
            <a:off x="2920645" y="5957136"/>
            <a:ext cx="1647917" cy="310719"/>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Collector</a:t>
            </a:r>
            <a:endParaRPr lang="en-US" dirty="0"/>
          </a:p>
        </p:txBody>
      </p:sp>
      <p:pic>
        <p:nvPicPr>
          <p:cNvPr id="40" name="Picture 4" descr="http://png-2.vector.me/files/images/1/8/18096/java_thum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154" y="5824156"/>
            <a:ext cx="272308" cy="45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614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199" y="1205245"/>
            <a:ext cx="8522475" cy="4480560"/>
          </a:xfrm>
        </p:spPr>
        <p:txBody>
          <a:bodyPr/>
          <a:lstStyle/>
          <a:p>
            <a:pPr lvl="1"/>
            <a:r>
              <a:rPr lang="en-US" dirty="0" smtClean="0"/>
              <a:t>You can follow below steps to install &amp; operationalize the DevOps dashboard for your application or install it in a central location and all the teams can create dashboard for their own branch/project.</a:t>
            </a:r>
            <a:endParaRPr lang="en-US" dirty="0"/>
          </a:p>
        </p:txBody>
      </p:sp>
      <p:sp>
        <p:nvSpPr>
          <p:cNvPr id="2" name="Title 1"/>
          <p:cNvSpPr>
            <a:spLocks noGrp="1"/>
          </p:cNvSpPr>
          <p:nvPr>
            <p:ph type="title"/>
          </p:nvPr>
        </p:nvSpPr>
        <p:spPr/>
        <p:txBody>
          <a:bodyPr/>
          <a:lstStyle/>
          <a:p>
            <a:r>
              <a:rPr lang="en-US" dirty="0" smtClean="0"/>
              <a:t>Installing the DevOps Dashboard</a:t>
            </a:r>
            <a:endParaRPr lang="en-US" dirty="0"/>
          </a:p>
        </p:txBody>
      </p:sp>
      <p:grpSp>
        <p:nvGrpSpPr>
          <p:cNvPr id="21" name="Group 20"/>
          <p:cNvGrpSpPr/>
          <p:nvPr/>
        </p:nvGrpSpPr>
        <p:grpSpPr>
          <a:xfrm>
            <a:off x="257367" y="2346796"/>
            <a:ext cx="6784818" cy="1246939"/>
            <a:chOff x="457200" y="2286000"/>
            <a:chExt cx="7086600" cy="1371600"/>
          </a:xfrm>
        </p:grpSpPr>
        <p:cxnSp>
          <p:nvCxnSpPr>
            <p:cNvPr id="22" name="Straight Connector 21"/>
            <p:cNvCxnSpPr/>
            <p:nvPr/>
          </p:nvCxnSpPr>
          <p:spPr>
            <a:xfrm>
              <a:off x="457200" y="2971800"/>
              <a:ext cx="7086600" cy="0"/>
            </a:xfrm>
            <a:prstGeom prst="line">
              <a:avLst/>
            </a:prstGeom>
            <a:ln w="63500" cap="rnd">
              <a:solidFill>
                <a:schemeClr val="accent2"/>
              </a:solidFill>
              <a:tailEnd type="arrow" w="med" len="sm"/>
            </a:ln>
          </p:spPr>
          <p:style>
            <a:lnRef idx="2">
              <a:schemeClr val="accent1"/>
            </a:lnRef>
            <a:fillRef idx="0">
              <a:schemeClr val="accent1"/>
            </a:fillRef>
            <a:effectRef idx="1">
              <a:schemeClr val="accent1"/>
            </a:effectRef>
            <a:fontRef idx="minor">
              <a:schemeClr val="tx1"/>
            </a:fontRef>
          </p:style>
        </p:cxnSp>
        <p:sp>
          <p:nvSpPr>
            <p:cNvPr id="23" name="Oval 22"/>
            <p:cNvSpPr>
              <a:spLocks noChangeAspect="1"/>
            </p:cNvSpPr>
            <p:nvPr/>
          </p:nvSpPr>
          <p:spPr>
            <a:xfrm>
              <a:off x="685800" y="2286000"/>
              <a:ext cx="1371600" cy="1371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tIns="91440" bIns="91440" rtlCol="0" anchor="ctr"/>
            <a:lstStyle/>
            <a:p>
              <a:pPr algn="ctr"/>
              <a:r>
                <a:rPr lang="en-US" sz="1600" b="1" dirty="0" smtClean="0">
                  <a:solidFill>
                    <a:schemeClr val="tx2"/>
                  </a:solidFill>
                </a:rPr>
                <a:t>Step 1</a:t>
              </a:r>
              <a:endParaRPr lang="en-US" sz="1600" b="1" dirty="0">
                <a:solidFill>
                  <a:schemeClr val="tx2"/>
                </a:solidFill>
              </a:endParaRPr>
            </a:p>
          </p:txBody>
        </p:sp>
        <p:sp>
          <p:nvSpPr>
            <p:cNvPr id="24" name="Oval 23"/>
            <p:cNvSpPr>
              <a:spLocks noChangeAspect="1"/>
            </p:cNvSpPr>
            <p:nvPr/>
          </p:nvSpPr>
          <p:spPr>
            <a:xfrm>
              <a:off x="2362200" y="2286000"/>
              <a:ext cx="1371600" cy="1371600"/>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tIns="91440" bIns="91440" rtlCol="0" anchor="ctr"/>
            <a:lstStyle/>
            <a:p>
              <a:pPr algn="ctr"/>
              <a:r>
                <a:rPr lang="en-US" sz="1600" b="1" dirty="0" smtClean="0">
                  <a:solidFill>
                    <a:schemeClr val="tx2"/>
                  </a:solidFill>
                </a:rPr>
                <a:t>Step 2</a:t>
              </a:r>
              <a:endParaRPr lang="en-US" sz="1600" b="1" dirty="0">
                <a:solidFill>
                  <a:schemeClr val="tx2"/>
                </a:solidFill>
              </a:endParaRPr>
            </a:p>
          </p:txBody>
        </p:sp>
        <p:sp>
          <p:nvSpPr>
            <p:cNvPr id="25" name="Oval 24"/>
            <p:cNvSpPr>
              <a:spLocks noChangeAspect="1"/>
            </p:cNvSpPr>
            <p:nvPr/>
          </p:nvSpPr>
          <p:spPr>
            <a:xfrm>
              <a:off x="4038600" y="2286000"/>
              <a:ext cx="1371600" cy="1371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tIns="91440" bIns="91440" rtlCol="0" anchor="ctr"/>
            <a:lstStyle/>
            <a:p>
              <a:pPr algn="ctr"/>
              <a:r>
                <a:rPr lang="en-US" sz="1600" b="1" dirty="0" smtClean="0">
                  <a:solidFill>
                    <a:schemeClr val="tx2"/>
                  </a:solidFill>
                </a:rPr>
                <a:t>Step 3</a:t>
              </a:r>
              <a:endParaRPr lang="en-US" sz="1600" b="1" dirty="0">
                <a:solidFill>
                  <a:schemeClr val="tx2"/>
                </a:solidFill>
              </a:endParaRPr>
            </a:p>
          </p:txBody>
        </p:sp>
        <p:sp>
          <p:nvSpPr>
            <p:cNvPr id="26" name="Oval 25"/>
            <p:cNvSpPr>
              <a:spLocks noChangeAspect="1"/>
            </p:cNvSpPr>
            <p:nvPr/>
          </p:nvSpPr>
          <p:spPr>
            <a:xfrm>
              <a:off x="5715000" y="2286000"/>
              <a:ext cx="1371600" cy="1371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tIns="91440" bIns="91440" rtlCol="0" anchor="ctr"/>
            <a:lstStyle/>
            <a:p>
              <a:pPr algn="ctr"/>
              <a:r>
                <a:rPr lang="en-US" sz="1600" b="1" dirty="0" smtClean="0">
                  <a:solidFill>
                    <a:schemeClr val="tx2"/>
                  </a:solidFill>
                </a:rPr>
                <a:t>Step 4</a:t>
              </a:r>
              <a:endParaRPr lang="en-US" sz="1600" b="1" dirty="0">
                <a:solidFill>
                  <a:schemeClr val="tx2"/>
                </a:solidFill>
              </a:endParaRPr>
            </a:p>
          </p:txBody>
        </p:sp>
      </p:grpSp>
      <p:graphicFrame>
        <p:nvGraphicFramePr>
          <p:cNvPr id="5" name="Diagram 4"/>
          <p:cNvGraphicFramePr/>
          <p:nvPr>
            <p:extLst>
              <p:ext uri="{D42A27DB-BD31-4B8C-83A1-F6EECF244321}">
                <p14:modId xmlns:p14="http://schemas.microsoft.com/office/powerpoint/2010/main" val="4151412446"/>
              </p:ext>
            </p:extLst>
          </p:nvPr>
        </p:nvGraphicFramePr>
        <p:xfrm>
          <a:off x="530747" y="2662541"/>
          <a:ext cx="6017150" cy="2399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2" descr="hygiea-screensho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2393" y="2467756"/>
            <a:ext cx="1924843" cy="112597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543020" y="4688649"/>
            <a:ext cx="4268476" cy="369332"/>
          </a:xfrm>
          <a:prstGeom prst="rect">
            <a:avLst/>
          </a:prstGeom>
        </p:spPr>
        <p:txBody>
          <a:bodyPr wrap="none">
            <a:spAutoFit/>
          </a:bodyPr>
          <a:lstStyle/>
          <a:p>
            <a:r>
              <a:rPr lang="en-US" dirty="0">
                <a:hlinkClick r:id="rId8"/>
              </a:rPr>
              <a:t>https://</a:t>
            </a:r>
            <a:r>
              <a:rPr lang="en-US" dirty="0" smtClean="0">
                <a:hlinkClick r:id="rId8"/>
              </a:rPr>
              <a:t>github.com/capitalone/Hygieia</a:t>
            </a:r>
            <a:endParaRPr lang="en-US" dirty="0"/>
          </a:p>
        </p:txBody>
      </p:sp>
    </p:spTree>
    <p:extLst>
      <p:ext uri="{BB962C8B-B14F-4D97-AF65-F5344CB8AC3E}">
        <p14:creationId xmlns:p14="http://schemas.microsoft.com/office/powerpoint/2010/main" val="3447987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Underlying Frameworks &amp; Technologies</a:t>
            </a:r>
            <a:endParaRPr lang="en-US" dirty="0"/>
          </a:p>
        </p:txBody>
      </p:sp>
      <p:pic>
        <p:nvPicPr>
          <p:cNvPr id="8" name="Picture 7"/>
          <p:cNvPicPr>
            <a:picLocks noChangeAspect="1"/>
          </p:cNvPicPr>
          <p:nvPr/>
        </p:nvPicPr>
        <p:blipFill>
          <a:blip r:embed="rId2"/>
          <a:stretch>
            <a:fillRect/>
          </a:stretch>
        </p:blipFill>
        <p:spPr>
          <a:xfrm>
            <a:off x="4135330" y="2339085"/>
            <a:ext cx="1101725" cy="1101725"/>
          </a:xfrm>
          <a:prstGeom prst="rect">
            <a:avLst/>
          </a:prstGeom>
        </p:spPr>
      </p:pic>
      <p:sp>
        <p:nvSpPr>
          <p:cNvPr id="9" name="AutoShape 6" descr="http://sharealogo.com/wp-content/uploads/Java_ai.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3"/>
          <a:stretch>
            <a:fillRect/>
          </a:stretch>
        </p:blipFill>
        <p:spPr>
          <a:xfrm>
            <a:off x="2815428" y="1308830"/>
            <a:ext cx="1235074" cy="1235074"/>
          </a:xfrm>
          <a:prstGeom prst="rect">
            <a:avLst/>
          </a:prstGeom>
        </p:spPr>
      </p:pic>
      <p:pic>
        <p:nvPicPr>
          <p:cNvPr id="12" name="Picture 11"/>
          <p:cNvPicPr>
            <a:picLocks noChangeAspect="1"/>
          </p:cNvPicPr>
          <p:nvPr/>
        </p:nvPicPr>
        <p:blipFill>
          <a:blip r:embed="rId4"/>
          <a:stretch>
            <a:fillRect/>
          </a:stretch>
        </p:blipFill>
        <p:spPr>
          <a:xfrm>
            <a:off x="5252712" y="907631"/>
            <a:ext cx="2092367" cy="1177925"/>
          </a:xfrm>
          <a:prstGeom prst="rect">
            <a:avLst/>
          </a:prstGeom>
        </p:spPr>
      </p:pic>
      <p:pic>
        <p:nvPicPr>
          <p:cNvPr id="13" name="Picture 12"/>
          <p:cNvPicPr>
            <a:picLocks noChangeAspect="1"/>
          </p:cNvPicPr>
          <p:nvPr/>
        </p:nvPicPr>
        <p:blipFill>
          <a:blip r:embed="rId5"/>
          <a:stretch>
            <a:fillRect/>
          </a:stretch>
        </p:blipFill>
        <p:spPr>
          <a:xfrm>
            <a:off x="5906945" y="2272876"/>
            <a:ext cx="1300162" cy="1158694"/>
          </a:xfrm>
          <a:prstGeom prst="rect">
            <a:avLst/>
          </a:prstGeom>
        </p:spPr>
      </p:pic>
      <p:pic>
        <p:nvPicPr>
          <p:cNvPr id="15" name="Picture 14"/>
          <p:cNvPicPr>
            <a:picLocks noChangeAspect="1"/>
          </p:cNvPicPr>
          <p:nvPr/>
        </p:nvPicPr>
        <p:blipFill>
          <a:blip r:embed="rId6"/>
          <a:stretch>
            <a:fillRect/>
          </a:stretch>
        </p:blipFill>
        <p:spPr>
          <a:xfrm>
            <a:off x="709612" y="3037332"/>
            <a:ext cx="2695575" cy="895350"/>
          </a:xfrm>
          <a:prstGeom prst="rect">
            <a:avLst/>
          </a:prstGeom>
        </p:spPr>
      </p:pic>
      <p:pic>
        <p:nvPicPr>
          <p:cNvPr id="17" name="Picture 16"/>
          <p:cNvPicPr>
            <a:picLocks noChangeAspect="1"/>
          </p:cNvPicPr>
          <p:nvPr/>
        </p:nvPicPr>
        <p:blipFill rotWithShape="1">
          <a:blip r:embed="rId7"/>
          <a:srcRect l="26000" t="11728" r="26952" b="13580"/>
          <a:stretch/>
        </p:blipFill>
        <p:spPr>
          <a:xfrm>
            <a:off x="4135330" y="4202779"/>
            <a:ext cx="1479593" cy="1449642"/>
          </a:xfrm>
          <a:prstGeom prst="rect">
            <a:avLst/>
          </a:prstGeom>
        </p:spPr>
      </p:pic>
      <p:pic>
        <p:nvPicPr>
          <p:cNvPr id="19" name="Picture 18"/>
          <p:cNvPicPr>
            <a:picLocks noChangeAspect="1"/>
          </p:cNvPicPr>
          <p:nvPr/>
        </p:nvPicPr>
        <p:blipFill>
          <a:blip r:embed="rId8"/>
          <a:stretch>
            <a:fillRect/>
          </a:stretch>
        </p:blipFill>
        <p:spPr>
          <a:xfrm>
            <a:off x="6099048" y="3879753"/>
            <a:ext cx="1576105" cy="1150557"/>
          </a:xfrm>
          <a:prstGeom prst="rect">
            <a:avLst/>
          </a:prstGeom>
        </p:spPr>
      </p:pic>
      <p:pic>
        <p:nvPicPr>
          <p:cNvPr id="21" name="Picture 20"/>
          <p:cNvPicPr>
            <a:picLocks noChangeAspect="1"/>
          </p:cNvPicPr>
          <p:nvPr/>
        </p:nvPicPr>
        <p:blipFill>
          <a:blip r:embed="rId9"/>
          <a:stretch>
            <a:fillRect/>
          </a:stretch>
        </p:blipFill>
        <p:spPr>
          <a:xfrm>
            <a:off x="875507" y="1263621"/>
            <a:ext cx="1093817" cy="1093817"/>
          </a:xfrm>
          <a:prstGeom prst="rect">
            <a:avLst/>
          </a:prstGeom>
        </p:spPr>
      </p:pic>
      <p:sp>
        <p:nvSpPr>
          <p:cNvPr id="22" name="TextBox 21"/>
          <p:cNvSpPr txBox="1"/>
          <p:nvPr/>
        </p:nvSpPr>
        <p:spPr>
          <a:xfrm>
            <a:off x="988254" y="2330664"/>
            <a:ext cx="1248570" cy="369332"/>
          </a:xfrm>
          <a:prstGeom prst="rect">
            <a:avLst/>
          </a:prstGeom>
          <a:noFill/>
        </p:spPr>
        <p:txBody>
          <a:bodyPr wrap="square" rtlCol="0">
            <a:spAutoFit/>
          </a:bodyPr>
          <a:lstStyle/>
          <a:p>
            <a:r>
              <a:rPr lang="en-US" dirty="0" smtClean="0"/>
              <a:t>Bower</a:t>
            </a:r>
            <a:endParaRPr lang="en-US" dirty="0"/>
          </a:p>
        </p:txBody>
      </p:sp>
      <p:pic>
        <p:nvPicPr>
          <p:cNvPr id="23" name="Picture 22"/>
          <p:cNvPicPr>
            <a:picLocks noChangeAspect="1"/>
          </p:cNvPicPr>
          <p:nvPr/>
        </p:nvPicPr>
        <p:blipFill>
          <a:blip r:embed="rId10"/>
          <a:stretch>
            <a:fillRect/>
          </a:stretch>
        </p:blipFill>
        <p:spPr>
          <a:xfrm>
            <a:off x="1154149" y="4471743"/>
            <a:ext cx="2165350" cy="923883"/>
          </a:xfrm>
          <a:prstGeom prst="rect">
            <a:avLst/>
          </a:prstGeom>
        </p:spPr>
      </p:pic>
    </p:spTree>
    <p:extLst>
      <p:ext uri="{BB962C8B-B14F-4D97-AF65-F5344CB8AC3E}">
        <p14:creationId xmlns:p14="http://schemas.microsoft.com/office/powerpoint/2010/main" val="3170719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423005"/>
            <a:ext cx="7086600" cy="457200"/>
          </a:xfrm>
        </p:spPr>
        <p:txBody>
          <a:bodyPr>
            <a:normAutofit/>
          </a:bodyPr>
          <a:lstStyle/>
          <a:p>
            <a:r>
              <a:rPr lang="en-US" dirty="0" err="1" smtClean="0"/>
              <a:t>Hygieia</a:t>
            </a:r>
            <a:r>
              <a:rPr lang="en-US" dirty="0" smtClean="0"/>
              <a:t> DevOps Dashboard – Components</a:t>
            </a:r>
            <a:endParaRPr lang="en-US" dirty="0"/>
          </a:p>
        </p:txBody>
      </p:sp>
      <p:pic>
        <p:nvPicPr>
          <p:cNvPr id="9"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7987682" y="246561"/>
            <a:ext cx="810087" cy="810087"/>
          </a:xfrm>
          <a:prstGeom prst="rect">
            <a:avLst/>
          </a:prstGeom>
        </p:spPr>
      </p:pic>
      <p:pic>
        <p:nvPicPr>
          <p:cNvPr id="1026" name="Picture 2" descr="hygiea-screensh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06" y="1412219"/>
            <a:ext cx="8378951" cy="49014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189608" y="1200264"/>
            <a:ext cx="514903" cy="261610"/>
          </a:xfrm>
          <a:prstGeom prst="rect">
            <a:avLst/>
          </a:prstGeom>
          <a:solidFill>
            <a:srgbClr val="FFFF00"/>
          </a:solidFill>
          <a:ln w="28575">
            <a:solidFill>
              <a:srgbClr val="FFFF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050" dirty="0" smtClean="0">
                <a:solidFill>
                  <a:srgbClr val="0070C0"/>
                </a:solidFill>
              </a:rPr>
              <a:t>Jira</a:t>
            </a:r>
            <a:endParaRPr lang="en-US" sz="1050" dirty="0">
              <a:solidFill>
                <a:srgbClr val="0070C0"/>
              </a:solidFill>
            </a:endParaRPr>
          </a:p>
        </p:txBody>
      </p:sp>
      <p:sp>
        <p:nvSpPr>
          <p:cNvPr id="12" name="TextBox 11"/>
          <p:cNvSpPr txBox="1"/>
          <p:nvPr/>
        </p:nvSpPr>
        <p:spPr>
          <a:xfrm>
            <a:off x="1305016" y="3795468"/>
            <a:ext cx="399495" cy="261610"/>
          </a:xfrm>
          <a:prstGeom prst="rect">
            <a:avLst/>
          </a:prstGeom>
          <a:solidFill>
            <a:srgbClr val="FFFF00"/>
          </a:solidFill>
          <a:ln w="28575">
            <a:solidFill>
              <a:srgbClr val="FFFF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lgn="ctr">
              <a:defRPr sz="1200">
                <a:solidFill>
                  <a:srgbClr val="0070C0"/>
                </a:solidFill>
              </a:defRPr>
            </a:lvl1pPr>
          </a:lstStyle>
          <a:p>
            <a:r>
              <a:rPr lang="en-US" sz="1050" dirty="0" err="1"/>
              <a:t>Git</a:t>
            </a:r>
            <a:endParaRPr lang="en-US" sz="1050" dirty="0"/>
          </a:p>
        </p:txBody>
      </p:sp>
      <p:sp>
        <p:nvSpPr>
          <p:cNvPr id="13" name="TextBox 12"/>
          <p:cNvSpPr txBox="1"/>
          <p:nvPr/>
        </p:nvSpPr>
        <p:spPr>
          <a:xfrm>
            <a:off x="4003829" y="1238207"/>
            <a:ext cx="917358" cy="261610"/>
          </a:xfrm>
          <a:prstGeom prst="rect">
            <a:avLst/>
          </a:prstGeom>
          <a:solidFill>
            <a:srgbClr val="FFFF00"/>
          </a:solidFill>
          <a:ln w="28575">
            <a:solidFill>
              <a:srgbClr val="FFFF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050" dirty="0" smtClean="0">
                <a:solidFill>
                  <a:srgbClr val="0070C0"/>
                </a:solidFill>
              </a:rPr>
              <a:t>Jenkins</a:t>
            </a:r>
            <a:endParaRPr lang="en-US" sz="1050" dirty="0">
              <a:solidFill>
                <a:srgbClr val="0070C0"/>
              </a:solidFill>
            </a:endParaRPr>
          </a:p>
        </p:txBody>
      </p:sp>
      <p:sp>
        <p:nvSpPr>
          <p:cNvPr id="14" name="TextBox 13"/>
          <p:cNvSpPr txBox="1"/>
          <p:nvPr/>
        </p:nvSpPr>
        <p:spPr>
          <a:xfrm>
            <a:off x="3212235" y="4221189"/>
            <a:ext cx="2500545" cy="415498"/>
          </a:xfrm>
          <a:prstGeom prst="rect">
            <a:avLst/>
          </a:prstGeom>
          <a:solidFill>
            <a:srgbClr val="FFFF00"/>
          </a:solidFill>
          <a:ln w="28575">
            <a:solidFill>
              <a:srgbClr val="FFFF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050" dirty="0" err="1" smtClean="0">
                <a:solidFill>
                  <a:srgbClr val="0070C0"/>
                </a:solidFill>
              </a:rPr>
              <a:t>SonarQube</a:t>
            </a:r>
            <a:r>
              <a:rPr lang="en-US" sz="1050" dirty="0" smtClean="0">
                <a:solidFill>
                  <a:srgbClr val="0070C0"/>
                </a:solidFill>
              </a:rPr>
              <a:t>  / HP Fortify</a:t>
            </a:r>
          </a:p>
          <a:p>
            <a:pPr algn="ctr"/>
            <a:r>
              <a:rPr lang="en-US" sz="1050" dirty="0" smtClean="0">
                <a:solidFill>
                  <a:srgbClr val="0070C0"/>
                </a:solidFill>
              </a:rPr>
              <a:t>Analysis / Code Coverage</a:t>
            </a:r>
            <a:endParaRPr lang="en-US" sz="1050" dirty="0">
              <a:solidFill>
                <a:srgbClr val="0070C0"/>
              </a:solidFill>
            </a:endParaRPr>
          </a:p>
        </p:txBody>
      </p:sp>
      <p:sp>
        <p:nvSpPr>
          <p:cNvPr id="15" name="TextBox 14"/>
          <p:cNvSpPr txBox="1"/>
          <p:nvPr/>
        </p:nvSpPr>
        <p:spPr>
          <a:xfrm>
            <a:off x="7108421" y="1942465"/>
            <a:ext cx="1201446" cy="261610"/>
          </a:xfrm>
          <a:prstGeom prst="rect">
            <a:avLst/>
          </a:prstGeom>
          <a:solidFill>
            <a:srgbClr val="FFFF00"/>
          </a:solidFill>
          <a:ln w="28575">
            <a:solidFill>
              <a:srgbClr val="FFFF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050" dirty="0" smtClean="0">
                <a:solidFill>
                  <a:srgbClr val="0070C0"/>
                </a:solidFill>
              </a:rPr>
              <a:t>Deployments</a:t>
            </a:r>
            <a:endParaRPr lang="en-US" sz="1050" dirty="0">
              <a:solidFill>
                <a:srgbClr val="0070C0"/>
              </a:solidFill>
            </a:endParaRPr>
          </a:p>
        </p:txBody>
      </p:sp>
      <p:sp>
        <p:nvSpPr>
          <p:cNvPr id="16" name="TextBox 15"/>
          <p:cNvSpPr txBox="1"/>
          <p:nvPr/>
        </p:nvSpPr>
        <p:spPr>
          <a:xfrm>
            <a:off x="6684884" y="1200264"/>
            <a:ext cx="2001915" cy="253916"/>
          </a:xfrm>
          <a:prstGeom prst="rect">
            <a:avLst/>
          </a:prstGeom>
          <a:solidFill>
            <a:srgbClr val="FFFF00"/>
          </a:solidFill>
          <a:ln w="28575">
            <a:solidFill>
              <a:srgbClr val="FFFF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050" dirty="0" smtClean="0">
                <a:solidFill>
                  <a:srgbClr val="0070C0"/>
                </a:solidFill>
              </a:rPr>
              <a:t>Performance Monitoring</a:t>
            </a:r>
            <a:endParaRPr lang="en-US" sz="1050" dirty="0">
              <a:solidFill>
                <a:srgbClr val="0070C0"/>
              </a:solidFill>
            </a:endParaRPr>
          </a:p>
        </p:txBody>
      </p:sp>
    </p:spTree>
    <p:extLst>
      <p:ext uri="{BB962C8B-B14F-4D97-AF65-F5344CB8AC3E}">
        <p14:creationId xmlns:p14="http://schemas.microsoft.com/office/powerpoint/2010/main" val="3594588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 Collections for Dashboard</a:t>
            </a:r>
            <a:endParaRPr lang="en-US" dirty="0"/>
          </a:p>
        </p:txBody>
      </p:sp>
      <p:pic>
        <p:nvPicPr>
          <p:cNvPr id="6" name="Picture 5"/>
          <p:cNvPicPr>
            <a:picLocks noChangeAspect="1"/>
          </p:cNvPicPr>
          <p:nvPr/>
        </p:nvPicPr>
        <p:blipFill>
          <a:blip r:embed="rId2"/>
          <a:stretch>
            <a:fillRect/>
          </a:stretch>
        </p:blipFill>
        <p:spPr>
          <a:xfrm>
            <a:off x="256733" y="1088648"/>
            <a:ext cx="3496991" cy="4878519"/>
          </a:xfrm>
          <a:prstGeom prst="rect">
            <a:avLst/>
          </a:prstGeom>
        </p:spPr>
      </p:pic>
      <p:sp>
        <p:nvSpPr>
          <p:cNvPr id="8" name="Pentagon 7"/>
          <p:cNvSpPr/>
          <p:nvPr/>
        </p:nvSpPr>
        <p:spPr>
          <a:xfrm flipH="1">
            <a:off x="2328419" y="1809946"/>
            <a:ext cx="972817" cy="256806"/>
          </a:xfrm>
          <a:prstGeom prst="homePlat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Jenkins</a:t>
            </a:r>
            <a:endParaRPr lang="en-US" sz="1400" dirty="0"/>
          </a:p>
        </p:txBody>
      </p:sp>
      <p:sp>
        <p:nvSpPr>
          <p:cNvPr id="9" name="Pentagon 8"/>
          <p:cNvSpPr/>
          <p:nvPr/>
        </p:nvSpPr>
        <p:spPr>
          <a:xfrm flipH="1">
            <a:off x="3154396" y="2146792"/>
            <a:ext cx="972817" cy="256806"/>
          </a:xfrm>
          <a:prstGeom prst="homePlat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Sonar</a:t>
            </a:r>
            <a:endParaRPr lang="en-US" sz="1400" dirty="0"/>
          </a:p>
        </p:txBody>
      </p:sp>
      <p:sp>
        <p:nvSpPr>
          <p:cNvPr id="10" name="Pentagon 9"/>
          <p:cNvSpPr/>
          <p:nvPr/>
        </p:nvSpPr>
        <p:spPr>
          <a:xfrm flipH="1">
            <a:off x="4245755" y="2146792"/>
            <a:ext cx="972817" cy="256806"/>
          </a:xfrm>
          <a:prstGeom prst="homePlat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Fortify</a:t>
            </a:r>
            <a:endParaRPr lang="en-US" sz="1400" dirty="0"/>
          </a:p>
        </p:txBody>
      </p:sp>
      <p:sp>
        <p:nvSpPr>
          <p:cNvPr id="11" name="Pentagon 10"/>
          <p:cNvSpPr/>
          <p:nvPr/>
        </p:nvSpPr>
        <p:spPr>
          <a:xfrm flipH="1">
            <a:off x="2667987" y="3143750"/>
            <a:ext cx="972817" cy="256806"/>
          </a:xfrm>
          <a:prstGeom prst="homePlat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Stash</a:t>
            </a:r>
            <a:endParaRPr lang="en-US" sz="1400" dirty="0"/>
          </a:p>
        </p:txBody>
      </p:sp>
      <p:sp>
        <p:nvSpPr>
          <p:cNvPr id="12" name="Right Bracket 11"/>
          <p:cNvSpPr/>
          <p:nvPr/>
        </p:nvSpPr>
        <p:spPr>
          <a:xfrm>
            <a:off x="2422689" y="4157221"/>
            <a:ext cx="392138" cy="980387"/>
          </a:xfrm>
          <a:prstGeom prst="righ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Pentagon 12"/>
          <p:cNvSpPr/>
          <p:nvPr/>
        </p:nvSpPr>
        <p:spPr>
          <a:xfrm flipH="1">
            <a:off x="2967651" y="4477554"/>
            <a:ext cx="972817" cy="256806"/>
          </a:xfrm>
          <a:prstGeom prst="homePlat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Jira</a:t>
            </a:r>
            <a:endParaRPr lang="en-US" sz="1400" dirty="0"/>
          </a:p>
        </p:txBody>
      </p:sp>
      <p:sp>
        <p:nvSpPr>
          <p:cNvPr id="14" name="Pentagon 13"/>
          <p:cNvSpPr/>
          <p:nvPr/>
        </p:nvSpPr>
        <p:spPr>
          <a:xfrm flipH="1">
            <a:off x="3026921" y="3817691"/>
            <a:ext cx="1469664" cy="256806"/>
          </a:xfrm>
          <a:prstGeom prst="homePlat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Dashboard UI</a:t>
            </a:r>
            <a:endParaRPr lang="en-US" sz="1400" dirty="0"/>
          </a:p>
        </p:txBody>
      </p:sp>
      <p:sp>
        <p:nvSpPr>
          <p:cNvPr id="15" name="Pentagon 14"/>
          <p:cNvSpPr/>
          <p:nvPr/>
        </p:nvSpPr>
        <p:spPr>
          <a:xfrm flipH="1">
            <a:off x="3388595" y="1465763"/>
            <a:ext cx="2833095" cy="229108"/>
          </a:xfrm>
          <a:prstGeom prst="homePlat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Dashboard Authentication</a:t>
            </a:r>
            <a:endParaRPr lang="en-US" sz="1400" dirty="0"/>
          </a:p>
        </p:txBody>
      </p:sp>
      <p:sp>
        <p:nvSpPr>
          <p:cNvPr id="3" name="Rectangle 2"/>
          <p:cNvSpPr/>
          <p:nvPr/>
        </p:nvSpPr>
        <p:spPr>
          <a:xfrm>
            <a:off x="6099048" y="5782501"/>
            <a:ext cx="2747355" cy="369332"/>
          </a:xfrm>
          <a:prstGeom prst="rect">
            <a:avLst/>
          </a:prstGeom>
        </p:spPr>
        <p:txBody>
          <a:bodyPr wrap="none">
            <a:spAutoFit/>
          </a:bodyPr>
          <a:lstStyle/>
          <a:p>
            <a:r>
              <a:rPr lang="en-US" dirty="0" smtClean="0">
                <a:hlinkClick r:id="rId3"/>
              </a:rPr>
              <a:t>http</a:t>
            </a:r>
            <a:r>
              <a:rPr lang="en-US" dirty="0">
                <a:hlinkClick r:id="rId3"/>
              </a:rPr>
              <a:t>://3t.io/mongochef</a:t>
            </a:r>
            <a:r>
              <a:rPr lang="en-US" dirty="0" smtClean="0">
                <a:hlinkClick r:id="rId3"/>
              </a:rPr>
              <a:t>/</a:t>
            </a:r>
            <a:r>
              <a:rPr lang="en-US" dirty="0" smtClean="0"/>
              <a:t> </a:t>
            </a:r>
            <a:endParaRPr lang="en-US" dirty="0"/>
          </a:p>
        </p:txBody>
      </p:sp>
      <p:sp>
        <p:nvSpPr>
          <p:cNvPr id="7" name="Right Arrow Callout 6"/>
          <p:cNvSpPr/>
          <p:nvPr/>
        </p:nvSpPr>
        <p:spPr>
          <a:xfrm>
            <a:off x="4496585" y="5676731"/>
            <a:ext cx="1643449" cy="636587"/>
          </a:xfrm>
          <a:prstGeom prst="rightArrowCallou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t>MongoDb</a:t>
            </a:r>
            <a:r>
              <a:rPr lang="en-US" sz="1400" dirty="0" smtClean="0"/>
              <a:t> Client</a:t>
            </a:r>
            <a:endParaRPr lang="en-US" sz="1400" dirty="0"/>
          </a:p>
        </p:txBody>
      </p:sp>
    </p:spTree>
    <p:extLst>
      <p:ext uri="{BB962C8B-B14F-4D97-AF65-F5344CB8AC3E}">
        <p14:creationId xmlns:p14="http://schemas.microsoft.com/office/powerpoint/2010/main" val="1156620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DevOps Dashboard Collectors - Properties</a:t>
            </a:r>
            <a:endParaRPr lang="en-US" dirty="0"/>
          </a:p>
        </p:txBody>
      </p:sp>
      <p:pic>
        <p:nvPicPr>
          <p:cNvPr id="9" name="Picture 8"/>
          <p:cNvPicPr>
            <a:picLocks noChangeAspect="1"/>
          </p:cNvPicPr>
          <p:nvPr/>
        </p:nvPicPr>
        <p:blipFill>
          <a:blip r:embed="rId2"/>
          <a:stretch>
            <a:fillRect/>
          </a:stretch>
        </p:blipFill>
        <p:spPr>
          <a:xfrm>
            <a:off x="609600" y="1043540"/>
            <a:ext cx="6223000" cy="5104259"/>
          </a:xfrm>
          <a:prstGeom prst="rect">
            <a:avLst/>
          </a:prstGeom>
        </p:spPr>
      </p:pic>
    </p:spTree>
    <p:extLst>
      <p:ext uri="{BB962C8B-B14F-4D97-AF65-F5344CB8AC3E}">
        <p14:creationId xmlns:p14="http://schemas.microsoft.com/office/powerpoint/2010/main" val="2155030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423005"/>
            <a:ext cx="7086600" cy="457200"/>
          </a:xfrm>
        </p:spPr>
        <p:txBody>
          <a:bodyPr>
            <a:normAutofit/>
          </a:bodyPr>
          <a:lstStyle/>
          <a:p>
            <a:r>
              <a:rPr lang="en-US" dirty="0" err="1" smtClean="0"/>
              <a:t>Hygieia</a:t>
            </a:r>
            <a:r>
              <a:rPr lang="en-US" dirty="0" smtClean="0"/>
              <a:t> DevOps Dashboard – Components</a:t>
            </a:r>
            <a:endParaRPr lang="en-US" dirty="0"/>
          </a:p>
        </p:txBody>
      </p:sp>
      <p:pic>
        <p:nvPicPr>
          <p:cNvPr id="9"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7987682" y="246561"/>
            <a:ext cx="810087" cy="810087"/>
          </a:xfrm>
          <a:prstGeom prst="rect">
            <a:avLst/>
          </a:prstGeom>
        </p:spPr>
      </p:pic>
      <p:pic>
        <p:nvPicPr>
          <p:cNvPr id="1026" name="Picture 2" descr="hygiea-screensh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06" y="1412219"/>
            <a:ext cx="8378951" cy="49014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189608" y="1200264"/>
            <a:ext cx="514903" cy="261610"/>
          </a:xfrm>
          <a:prstGeom prst="rect">
            <a:avLst/>
          </a:prstGeom>
          <a:solidFill>
            <a:srgbClr val="FFFF00"/>
          </a:solidFill>
          <a:ln w="28575">
            <a:solidFill>
              <a:srgbClr val="FFFF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050" dirty="0" smtClean="0">
                <a:solidFill>
                  <a:srgbClr val="0070C0"/>
                </a:solidFill>
              </a:rPr>
              <a:t>Jira</a:t>
            </a:r>
            <a:endParaRPr lang="en-US" sz="1050" dirty="0">
              <a:solidFill>
                <a:srgbClr val="0070C0"/>
              </a:solidFill>
            </a:endParaRPr>
          </a:p>
        </p:txBody>
      </p:sp>
      <p:sp>
        <p:nvSpPr>
          <p:cNvPr id="12" name="TextBox 11"/>
          <p:cNvSpPr txBox="1"/>
          <p:nvPr/>
        </p:nvSpPr>
        <p:spPr>
          <a:xfrm>
            <a:off x="1305016" y="3795468"/>
            <a:ext cx="399495" cy="261610"/>
          </a:xfrm>
          <a:prstGeom prst="rect">
            <a:avLst/>
          </a:prstGeom>
          <a:solidFill>
            <a:srgbClr val="FFFF00"/>
          </a:solidFill>
          <a:ln w="28575">
            <a:solidFill>
              <a:srgbClr val="FFFF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lgn="ctr">
              <a:defRPr sz="1200">
                <a:solidFill>
                  <a:srgbClr val="0070C0"/>
                </a:solidFill>
              </a:defRPr>
            </a:lvl1pPr>
          </a:lstStyle>
          <a:p>
            <a:r>
              <a:rPr lang="en-US" sz="1050" dirty="0" err="1"/>
              <a:t>Git</a:t>
            </a:r>
            <a:endParaRPr lang="en-US" sz="1050" dirty="0"/>
          </a:p>
        </p:txBody>
      </p:sp>
      <p:sp>
        <p:nvSpPr>
          <p:cNvPr id="13" name="TextBox 12"/>
          <p:cNvSpPr txBox="1"/>
          <p:nvPr/>
        </p:nvSpPr>
        <p:spPr>
          <a:xfrm>
            <a:off x="4003829" y="1238207"/>
            <a:ext cx="917358" cy="261610"/>
          </a:xfrm>
          <a:prstGeom prst="rect">
            <a:avLst/>
          </a:prstGeom>
          <a:solidFill>
            <a:srgbClr val="FFFF00"/>
          </a:solidFill>
          <a:ln w="28575">
            <a:solidFill>
              <a:srgbClr val="FFFF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050" dirty="0" smtClean="0">
                <a:solidFill>
                  <a:srgbClr val="0070C0"/>
                </a:solidFill>
              </a:rPr>
              <a:t>Jenkins</a:t>
            </a:r>
            <a:endParaRPr lang="en-US" sz="1050" dirty="0">
              <a:solidFill>
                <a:srgbClr val="0070C0"/>
              </a:solidFill>
            </a:endParaRPr>
          </a:p>
        </p:txBody>
      </p:sp>
      <p:sp>
        <p:nvSpPr>
          <p:cNvPr id="14" name="TextBox 13"/>
          <p:cNvSpPr txBox="1"/>
          <p:nvPr/>
        </p:nvSpPr>
        <p:spPr>
          <a:xfrm>
            <a:off x="3212235" y="4221189"/>
            <a:ext cx="2500545" cy="415498"/>
          </a:xfrm>
          <a:prstGeom prst="rect">
            <a:avLst/>
          </a:prstGeom>
          <a:solidFill>
            <a:srgbClr val="FFFF00"/>
          </a:solidFill>
          <a:ln w="28575">
            <a:solidFill>
              <a:srgbClr val="FFFF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050" dirty="0" err="1" smtClean="0">
                <a:solidFill>
                  <a:srgbClr val="0070C0"/>
                </a:solidFill>
              </a:rPr>
              <a:t>SonarQube</a:t>
            </a:r>
            <a:r>
              <a:rPr lang="en-US" sz="1050" dirty="0" smtClean="0">
                <a:solidFill>
                  <a:srgbClr val="0070C0"/>
                </a:solidFill>
              </a:rPr>
              <a:t>  / HP Fortify</a:t>
            </a:r>
          </a:p>
          <a:p>
            <a:pPr algn="ctr"/>
            <a:r>
              <a:rPr lang="en-US" sz="1050" dirty="0" smtClean="0">
                <a:solidFill>
                  <a:srgbClr val="0070C0"/>
                </a:solidFill>
              </a:rPr>
              <a:t>Analysis / Code Coverage</a:t>
            </a:r>
            <a:endParaRPr lang="en-US" sz="1050" dirty="0">
              <a:solidFill>
                <a:srgbClr val="0070C0"/>
              </a:solidFill>
            </a:endParaRPr>
          </a:p>
        </p:txBody>
      </p:sp>
      <p:sp>
        <p:nvSpPr>
          <p:cNvPr id="15" name="TextBox 14"/>
          <p:cNvSpPr txBox="1"/>
          <p:nvPr/>
        </p:nvSpPr>
        <p:spPr>
          <a:xfrm>
            <a:off x="7108421" y="1942465"/>
            <a:ext cx="1201446" cy="261610"/>
          </a:xfrm>
          <a:prstGeom prst="rect">
            <a:avLst/>
          </a:prstGeom>
          <a:solidFill>
            <a:srgbClr val="FFFF00"/>
          </a:solidFill>
          <a:ln w="28575">
            <a:solidFill>
              <a:srgbClr val="FFFF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050" dirty="0" smtClean="0">
                <a:solidFill>
                  <a:srgbClr val="0070C0"/>
                </a:solidFill>
              </a:rPr>
              <a:t>Deployments</a:t>
            </a:r>
            <a:endParaRPr lang="en-US" sz="1050" dirty="0">
              <a:solidFill>
                <a:srgbClr val="0070C0"/>
              </a:solidFill>
            </a:endParaRPr>
          </a:p>
        </p:txBody>
      </p:sp>
      <p:sp>
        <p:nvSpPr>
          <p:cNvPr id="16" name="TextBox 15"/>
          <p:cNvSpPr txBox="1"/>
          <p:nvPr/>
        </p:nvSpPr>
        <p:spPr>
          <a:xfrm>
            <a:off x="6684884" y="1200264"/>
            <a:ext cx="2001915" cy="253916"/>
          </a:xfrm>
          <a:prstGeom prst="rect">
            <a:avLst/>
          </a:prstGeom>
          <a:solidFill>
            <a:srgbClr val="FFFF00"/>
          </a:solidFill>
          <a:ln w="28575">
            <a:solidFill>
              <a:srgbClr val="FFFF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050" dirty="0" smtClean="0">
                <a:solidFill>
                  <a:srgbClr val="0070C0"/>
                </a:solidFill>
              </a:rPr>
              <a:t>Performance Monitoring</a:t>
            </a:r>
            <a:endParaRPr lang="en-US" sz="1050" dirty="0">
              <a:solidFill>
                <a:srgbClr val="0070C0"/>
              </a:solidFill>
            </a:endParaRPr>
          </a:p>
        </p:txBody>
      </p:sp>
    </p:spTree>
    <p:extLst>
      <p:ext uri="{BB962C8B-B14F-4D97-AF65-F5344CB8AC3E}">
        <p14:creationId xmlns:p14="http://schemas.microsoft.com/office/powerpoint/2010/main" val="953213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2382</TotalTime>
  <Words>304</Words>
  <Application>Microsoft Macintosh PowerPoint</Application>
  <PresentationFormat>On-screen Show (4:3)</PresentationFormat>
  <Paragraphs>90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 Nile</vt:lpstr>
      <vt:lpstr>NeueHaasGroteskDisp Std</vt:lpstr>
      <vt:lpstr>NeueHaasGroteskText Std</vt:lpstr>
      <vt:lpstr>Arial</vt:lpstr>
      <vt:lpstr>VZ_PPT_4x3_NHG_v01-02_083115</vt:lpstr>
      <vt:lpstr>AGENDA</vt:lpstr>
      <vt:lpstr>Problem Statement  / Project  Idea</vt:lpstr>
      <vt:lpstr>DevOps Dashboard Architecture</vt:lpstr>
      <vt:lpstr>Installing the DevOps Dashboard</vt:lpstr>
      <vt:lpstr>Underlying Frameworks &amp; Technologies</vt:lpstr>
      <vt:lpstr>Hygieia DevOps Dashboard – Components</vt:lpstr>
      <vt:lpstr>MongoDB – Collections for Dashboard</vt:lpstr>
      <vt:lpstr>DevOps Dashboard Collectors - Properties</vt:lpstr>
      <vt:lpstr>Hygieia DevOps Dashboard – Components</vt:lpstr>
      <vt:lpstr>Demo</vt:lpstr>
      <vt:lpstr>Hygieia DevOps Dashboard – 2.0 [In Works]</vt:lpstr>
      <vt:lpstr>PowerPoint Presentation</vt:lpstr>
    </vt:vector>
  </TitlesOfParts>
  <Company>Verizon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Verizon PowerPoint</dc:title>
  <dc:creator>Verizon</dc:creator>
  <cp:lastModifiedBy>keyur shah</cp:lastModifiedBy>
  <cp:revision>494</cp:revision>
  <dcterms:created xsi:type="dcterms:W3CDTF">2015-08-15T20:22:37Z</dcterms:created>
  <dcterms:modified xsi:type="dcterms:W3CDTF">2016-04-10T18:24:59Z</dcterms:modified>
</cp:coreProperties>
</file>