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78" r:id="rId5"/>
    <p:sldId id="379" r:id="rId6"/>
    <p:sldId id="377" r:id="rId8"/>
    <p:sldId id="367" r:id="rId9"/>
    <p:sldId id="381" r:id="rId10"/>
    <p:sldId id="396" r:id="rId11"/>
    <p:sldId id="380" r:id="rId12"/>
    <p:sldId id="395" r:id="rId13"/>
    <p:sldId id="274" r:id="rId14"/>
    <p:sldId id="353" r:id="rId15"/>
    <p:sldId id="323" r:id="rId16"/>
    <p:sldId id="324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7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662" y="1010259"/>
            <a:ext cx="74523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DeFake</a:t>
            </a:r>
            <a:r>
              <a:rPr lang="zh-CN" altLang="en-US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 科研图像造假检测工具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多种算法赋能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的高效学术图像造假检测工具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93072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04-08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36421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汇报：刘志千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5298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算法设计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2" name="图片 1" descr="upload_post_object_v2_30637532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4" y="2524837"/>
            <a:ext cx="3067532" cy="2454026"/>
          </a:xfrm>
          <a:prstGeom prst="rect">
            <a:avLst/>
          </a:prstGeom>
        </p:spPr>
      </p:pic>
      <p:pic>
        <p:nvPicPr>
          <p:cNvPr id="4" name="图片 3" descr="upload_post_object_v2_33294340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16" y="2524859"/>
            <a:ext cx="3067504" cy="2454003"/>
          </a:xfrm>
          <a:prstGeom prst="rect">
            <a:avLst/>
          </a:prstGeom>
        </p:spPr>
      </p:pic>
      <p:pic>
        <p:nvPicPr>
          <p:cNvPr id="5" name="图片 4" descr="upload_post_object_v2_12721635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343" y="2524859"/>
            <a:ext cx="3067504" cy="245400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650426"/>
            <a:ext cx="2796261" cy="69727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同图复制（</a:t>
            </a:r>
            <a:r>
              <a:rPr lang="en-US" altLang="zh-CN" sz="2800"/>
              <a:t>Copy</a:t>
            </a:r>
            <a:r>
              <a:rPr lang="zh-CN" altLang="en-US" sz="2800"/>
              <a:t>-</a:t>
            </a:r>
            <a:r>
              <a:rPr lang="en-US" altLang="zh-CN" sz="2800"/>
              <a:t>Move</a:t>
            </a:r>
            <a:r>
              <a:rPr lang="zh-CN" altLang="en-US" sz="2800"/>
              <a:t>）检测 —— RSIID 数据集</a:t>
            </a:r>
            <a:endParaRPr lang="zh-CN" altLang="en-US" sz="2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76586" y="5047475"/>
            <a:ext cx="9038778" cy="359902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）修改后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426670"/>
            <a:ext cx="9623621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用户端功能实现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图像提取，结果显示页面设计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组织相关页面的优化与对接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None/>
            </a:pPr>
            <a:r>
              <a:rPr lang="zh-CN" altLang="en-US" sz="2000" dirty="0"/>
              <a:t>    - 历史记录页面设计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后端算法相关功能实现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 sz="2000" dirty="0"/>
              <a:t>    - 算法性能测试、集成多算法检测、调参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逻辑后端相关功能实现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- 完善普通用户功能，实现管理员功能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None/>
            </a:pPr>
            <a:r>
              <a:rPr lang="zh-CN" altLang="en-US" sz="2000" dirty="0"/>
              <a:t>    - 文档、图像的上传、格式转化、存储和索引</a:t>
            </a:r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1963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748" y="540536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日期：</a:t>
            </a:r>
            <a:r>
              <a:rPr lang="en-US" altLang="zh-CN" dirty="0">
                <a:solidFill>
                  <a:srgbClr val="FFFFFF"/>
                </a:solidFill>
              </a:rPr>
              <a:t>04-08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9898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汇报：刘志千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83312" y="5412784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第 </a:t>
            </a:r>
            <a:r>
              <a:rPr lang="en-US" altLang="zh-CN" dirty="0">
                <a:solidFill>
                  <a:srgbClr val="FFFFFF"/>
                </a:solidFill>
              </a:rPr>
              <a:t>6 </a:t>
            </a:r>
            <a:r>
              <a:rPr lang="zh-CN" altLang="en-US" dirty="0">
                <a:solidFill>
                  <a:srgbClr val="FFFFFF"/>
                </a:solidFill>
              </a:rPr>
              <a:t>小组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5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9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8411139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前后端框架搭建完毕，已经开始初步联调；相关算法已调研完毕，开始部署</a:t>
            </a:r>
            <a:endParaRPr lang="en-US" altLang="zh-CN" dirty="0"/>
          </a:p>
        </p:txBody>
      </p:sp>
      <p:pic>
        <p:nvPicPr>
          <p:cNvPr id="4" name="图片 3" descr="upload_post_object_v2_1172183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1" y="2173129"/>
            <a:ext cx="6410242" cy="2468945"/>
          </a:xfrm>
          <a:prstGeom prst="rect">
            <a:avLst/>
          </a:prstGeom>
        </p:spPr>
      </p:pic>
      <p:pic>
        <p:nvPicPr>
          <p:cNvPr id="5" name="图片 4" descr="upload_post_object_v2_3317956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48" y="3089624"/>
            <a:ext cx="7117257" cy="2107375"/>
          </a:xfrm>
          <a:prstGeom prst="rect">
            <a:avLst/>
          </a:prstGeom>
        </p:spPr>
      </p:pic>
      <p:pic>
        <p:nvPicPr>
          <p:cNvPr id="7" name="图片 6" descr="upload_post_object_v2_20837707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62" y="3835576"/>
            <a:ext cx="7008883" cy="2442158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55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数据库和接口设计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859" y="1473189"/>
            <a:ext cx="8255547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完成了后端代码框架的搭建，实现了基本的用户接口和实体的 </a:t>
            </a:r>
            <a:r>
              <a:rPr lang="en-US" altLang="zh-CN" dirty="0"/>
              <a:t>CRUD 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进一步更改了接口文档，并同步至 </a:t>
            </a:r>
            <a:r>
              <a:rPr lang="en-US" altLang="zh-CN" dirty="0"/>
              <a:t>apifox </a:t>
            </a:r>
            <a:r>
              <a:rPr lang="zh-CN" altLang="en-US" dirty="0"/>
              <a:t>方便前后端联调</a:t>
            </a:r>
            <a:endParaRPr lang="zh-CN" altLang="en-US" dirty="0"/>
          </a:p>
        </p:txBody>
      </p:sp>
      <p:pic>
        <p:nvPicPr>
          <p:cNvPr id="5" name="图片 4" descr="upload_post_object_v2_26767829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8" y="2395210"/>
            <a:ext cx="2007678" cy="3982170"/>
          </a:xfrm>
          <a:prstGeom prst="rect">
            <a:avLst/>
          </a:prstGeom>
        </p:spPr>
      </p:pic>
      <p:pic>
        <p:nvPicPr>
          <p:cNvPr id="7" name="图片 6" descr="upload_post_object_v2_9995958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66" y="2941559"/>
            <a:ext cx="5141427" cy="2446195"/>
          </a:xfrm>
          <a:prstGeom prst="rect">
            <a:avLst/>
          </a:prstGeom>
        </p:spPr>
      </p:pic>
      <p:pic>
        <p:nvPicPr>
          <p:cNvPr id="11" name="图片 10" descr="upload_post_object_v2_40791974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29" y="1951719"/>
            <a:ext cx="1887071" cy="442570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8395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用户界面设计开发和初步联调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charset="0"/>
                <a:ea typeface="微软雅黑" charset="0"/>
              </a:rPr>
              <a:t>前端开发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2" name="图片 1" descr="upload_post_object_v2_10853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50" y="1554675"/>
            <a:ext cx="5422880" cy="2673310"/>
          </a:xfrm>
          <a:prstGeom prst="rect">
            <a:avLst/>
          </a:prstGeom>
        </p:spPr>
      </p:pic>
      <p:pic>
        <p:nvPicPr>
          <p:cNvPr id="4" name="图片 3" descr="upload_post_object_v2_11885995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30" y="1554631"/>
            <a:ext cx="5189997" cy="2696366"/>
          </a:xfrm>
          <a:prstGeom prst="rect">
            <a:avLst/>
          </a:prstGeom>
        </p:spPr>
      </p:pic>
      <p:pic>
        <p:nvPicPr>
          <p:cNvPr id="5" name="图片 4" descr="upload_post_object_v2_2192649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21" y="3544852"/>
            <a:ext cx="3373985" cy="2578842"/>
          </a:xfrm>
          <a:prstGeom prst="rect">
            <a:avLst/>
          </a:prstGeom>
        </p:spPr>
      </p:pic>
      <p:pic>
        <p:nvPicPr>
          <p:cNvPr id="11" name="图片 10" descr="upload_post_object_v2_932525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26" y="3544863"/>
            <a:ext cx="3137334" cy="266063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算法调研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 descr="upload_post_object_v2_19596827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240" y="1780335"/>
            <a:ext cx="5549301" cy="363557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1477395" y="1721877"/>
            <a:ext cx="3340329" cy="4081414"/>
          </a:xfrm>
          <a:prstGeom prst="rect">
            <a:avLst/>
          </a:prstGeom>
        </p:spPr>
        <p:txBody>
          <a:bodyPr wrap="none" rtlCol="0">
            <a:noAutofit/>
          </a:bodyPr>
          <a:p>
            <a:pPr indent="0" algn="ctr">
              <a:buNone/>
            </a:pPr>
            <a:r>
              <a:rPr lang="en-US" altLang="zh-CN" sz="2400"/>
              <a:t>RSIID </a:t>
            </a:r>
            <a:r>
              <a:rPr lang="zh-CN" altLang="en-US" sz="2400"/>
              <a:t>数据集</a:t>
            </a:r>
            <a:endParaRPr lang="en-US" altLang="zh-CN" sz="2400"/>
          </a:p>
          <a:p>
            <a:pPr marL="342900" indent="-342900" algn="l">
              <a:buAutoNum type="arabicPeriod"/>
            </a:pPr>
            <a:r>
              <a:rPr lang="en-US" altLang="zh-CN"/>
              <a:t>美化修饰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zh-CN" altLang="en-US"/>
              <a:t>高斯</a:t>
            </a:r>
            <a:r>
              <a:rPr lang="en-US" altLang="zh-CN"/>
              <a:t>模糊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亮度/对比度调节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  <a:p>
            <a:pPr marL="342900" lvl="0" indent="-342900" algn="l">
              <a:buAutoNum type="arabicPeriod"/>
            </a:pPr>
            <a:r>
              <a:rPr lang="en-US" altLang="zh-CN"/>
              <a:t>背景掩盖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智能修复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暴力覆盖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  <a:p>
            <a:pPr marL="342900" lvl="0" indent="-342900" algn="l">
              <a:buAutoNum type="arabicPeriod"/>
            </a:pPr>
            <a:r>
              <a:rPr lang="en-US" altLang="zh-CN"/>
              <a:t>复制伪造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同图复制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重叠切割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跨图拼接</a:t>
            </a:r>
            <a:endParaRPr lang="en-US" altLang="zh-CN"/>
          </a:p>
          <a:p>
            <a:pPr marL="800100" lvl="1" indent="-342900" algn="l">
              <a:buAutoNum type="arabicPeriod"/>
            </a:pP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算法设计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算法设计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276677" y="1650426"/>
            <a:ext cx="2796261" cy="697272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zh-CN" altLang="en-US" sz="2800"/>
              <a:t>背景掩盖（</a:t>
            </a:r>
            <a:r>
              <a:rPr lang="en-US" altLang="zh-CN" sz="2800"/>
              <a:t>Inpainting</a:t>
            </a:r>
            <a:r>
              <a:rPr lang="zh-CN" altLang="en-US" sz="2800"/>
              <a:t>）检测 —— RSIID 数据集</a:t>
            </a:r>
            <a:endParaRPr lang="zh-CN" altLang="en-US" sz="2800"/>
          </a:p>
        </p:txBody>
      </p:sp>
      <p:pic>
        <p:nvPicPr>
          <p:cNvPr id="12" name="图片 11" descr="upload_post_object_v2_23778926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5" y="2490317"/>
            <a:ext cx="3180632" cy="2544506"/>
          </a:xfrm>
          <a:prstGeom prst="rect">
            <a:avLst/>
          </a:prstGeom>
        </p:spPr>
      </p:pic>
      <p:pic>
        <p:nvPicPr>
          <p:cNvPr id="13" name="图片 12" descr="upload_post_object_v2_1274858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520" y="2490317"/>
            <a:ext cx="3180632" cy="254450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603587" y="5174003"/>
            <a:ext cx="9038778" cy="359902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）原图                                             （</a:t>
            </a:r>
            <a:r>
              <a:rPr lang="en-US" altLang="zh-CN"/>
              <a:t>2</a:t>
            </a:r>
            <a:r>
              <a:rPr lang="zh-CN" altLang="en-US"/>
              <a:t>）修改后                             （</a:t>
            </a:r>
            <a:r>
              <a:rPr lang="en-US" altLang="zh-CN"/>
              <a:t>3</a:t>
            </a:r>
            <a:r>
              <a:rPr lang="zh-CN" altLang="en-US"/>
              <a:t>）算法检测修改区域</a:t>
            </a:r>
            <a:endParaRPr lang="zh-CN" altLang="en-US"/>
          </a:p>
        </p:txBody>
      </p:sp>
      <p:pic>
        <p:nvPicPr>
          <p:cNvPr id="16" name="图片 15" descr="upload_post_object_v2_17395517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878" y="2490317"/>
            <a:ext cx="3180589" cy="2544471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4199465" y="3729863"/>
            <a:ext cx="1303235" cy="120201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10.xml><?xml version="1.0" encoding="utf-8"?>
<p:tagLst xmlns:p="http://schemas.openxmlformats.org/presentationml/2006/main">
  <p:tag name="KSO_WPP_MARK_KEY" val="cb220a7e-5d54-4fd1-b206-20f36c46854c"/>
  <p:tag name="COMMONDATA" val="eyJoZGlkIjoiYTU5MzAxZWY0Y2ZiYzMyNTk2MGM2ZDcyYmE3NTUzOTQifQ=="/>
</p:tagLst>
</file>

<file path=ppt/tags/tag2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5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8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Office WWO_feishu_20241028185521-3ecd29d096</Application>
  <PresentationFormat>宽屏</PresentationFormat>
  <Paragraphs>162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汉仪旗黑KW 55S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华文行楷</vt:lpstr>
      <vt:lpstr>隶书</vt:lpstr>
      <vt:lpstr>汉仪书宋二KW</vt:lpstr>
      <vt:lpstr>思源黑体 CN</vt:lpstr>
      <vt:lpstr>Noto Serif Devanagari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薛定谔的猫</cp:lastModifiedBy>
  <dcterms:created xsi:type="dcterms:W3CDTF">2025-04-06T13:31:54Z</dcterms:created>
  <dcterms:modified xsi:type="dcterms:W3CDTF">2025-04-06T13:31:54Z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A03A8821D8464F9EA585CAF3BAFD4063</vt:lpwstr>
  </property>
  <property fmtid="{D5CDD505-2E9C-101B-9397-08002B2CF9AE}" pid="3" name="KSOProductBuildVer">
    <vt:lpwstr>2052-0.0.0.0</vt:lpwstr>
  </property>
</Properties>
</file>