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8" r:id="rId3"/>
    <p:sldId id="259" r:id="rId4"/>
    <p:sldId id="261" r:id="rId5"/>
    <p:sldId id="260" r:id="rId6"/>
    <p:sldId id="262" r:id="rId7"/>
    <p:sldId id="273" r:id="rId8"/>
    <p:sldId id="270" r:id="rId9"/>
    <p:sldId id="265" r:id="rId10"/>
    <p:sldId id="276" r:id="rId11"/>
    <p:sldId id="263" r:id="rId12"/>
    <p:sldId id="264" r:id="rId13"/>
    <p:sldId id="304" r:id="rId14"/>
    <p:sldId id="305" r:id="rId15"/>
    <p:sldId id="306" r:id="rId16"/>
    <p:sldId id="271" r:id="rId17"/>
    <p:sldId id="267" r:id="rId18"/>
    <p:sldId id="308" r:id="rId19"/>
  </p:sldIdLst>
  <p:sldSz cx="9144000" cy="5143500" type="screen16x9"/>
  <p:notesSz cx="6858000" cy="9144000"/>
  <p:embeddedFontLst>
    <p:embeddedFont>
      <p:font typeface="黑体" panose="02010609060101010101" pitchFamily="49" charset="-122"/>
      <p:regular r:id="rId21"/>
    </p:embeddedFont>
    <p:embeddedFont>
      <p:font typeface="Archivo Black" panose="02010600030101010101" charset="0"/>
      <p:regular r:id="rId22"/>
    </p:embeddedFont>
    <p:embeddedFont>
      <p:font typeface="Fira Sans Extra Condensed Medium" panose="02010600030101010101" charset="0"/>
      <p:regular r:id="rId23"/>
      <p:bold r:id="rId24"/>
      <p:italic r:id="rId25"/>
      <p:boldItalic r:id="rId26"/>
    </p:embeddedFont>
    <p:embeddedFont>
      <p:font typeface="Karla" pitchFamily="2"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Viga" panose="02010600030101010101" charset="0"/>
      <p:regular r:id="rId35"/>
    </p:embeddedFont>
    <p:embeddedFont>
      <p:font typeface="Work Sans ExtraBold" pitchFamily="2"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2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FE84A-4CC4-47D2-B834-9444C294651E}">
  <a:tblStyle styleId="{0FFFE84A-4CC4-47D2-B834-9444C29465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94660"/>
  </p:normalViewPr>
  <p:slideViewPr>
    <p:cSldViewPr snapToGrid="0">
      <p:cViewPr varScale="1">
        <p:scale>
          <a:sx n="120" d="100"/>
          <a:sy n="120" d="100"/>
        </p:scale>
        <p:origin x="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fee29fd8a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fee29fd8a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dfee29fd8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dfee29fd8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018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56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00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c03f8b48dd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c03f8b48dd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dfee29fd8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dfee29fd8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dfee29fd8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dfee29fd8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2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fee29fd8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fee29fd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dfee29fd8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dfee29fd8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f3f552fc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f3f552f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95"/>
        <p:cNvGrpSpPr/>
        <p:nvPr/>
      </p:nvGrpSpPr>
      <p:grpSpPr>
        <a:xfrm>
          <a:off x="0" y="0"/>
          <a:ext cx="0" cy="0"/>
          <a:chOff x="0" y="0"/>
          <a:chExt cx="0" cy="0"/>
        </a:xfrm>
      </p:grpSpPr>
      <p:pic>
        <p:nvPicPr>
          <p:cNvPr id="196" name="Google Shape;196;p1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97" name="Google Shape;197;p1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16"/>
          <p:cNvSpPr txBox="1">
            <a:spLocks noGrp="1"/>
          </p:cNvSpPr>
          <p:nvPr>
            <p:ph type="title" idx="2"/>
          </p:nvPr>
        </p:nvSpPr>
        <p:spPr>
          <a:xfrm>
            <a:off x="960042"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99" name="Google Shape;199;p16"/>
          <p:cNvSpPr txBox="1">
            <a:spLocks noGrp="1"/>
          </p:cNvSpPr>
          <p:nvPr>
            <p:ph type="subTitle" idx="1"/>
          </p:nvPr>
        </p:nvSpPr>
        <p:spPr>
          <a:xfrm>
            <a:off x="960042"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title" idx="3"/>
          </p:nvPr>
        </p:nvSpPr>
        <p:spPr>
          <a:xfrm>
            <a:off x="3598800"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1" name="Google Shape;201;p16"/>
          <p:cNvSpPr txBox="1">
            <a:spLocks noGrp="1"/>
          </p:cNvSpPr>
          <p:nvPr>
            <p:ph type="subTitle" idx="4"/>
          </p:nvPr>
        </p:nvSpPr>
        <p:spPr>
          <a:xfrm>
            <a:off x="3598800"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16"/>
          <p:cNvSpPr txBox="1">
            <a:spLocks noGrp="1"/>
          </p:cNvSpPr>
          <p:nvPr>
            <p:ph type="title" idx="5"/>
          </p:nvPr>
        </p:nvSpPr>
        <p:spPr>
          <a:xfrm>
            <a:off x="6237564"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3" name="Google Shape;203;p16"/>
          <p:cNvSpPr txBox="1">
            <a:spLocks noGrp="1"/>
          </p:cNvSpPr>
          <p:nvPr>
            <p:ph type="subTitle" idx="6"/>
          </p:nvPr>
        </p:nvSpPr>
        <p:spPr>
          <a:xfrm>
            <a:off x="6237564"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6"/>
          <p:cNvSpPr txBox="1">
            <a:spLocks noGrp="1"/>
          </p:cNvSpPr>
          <p:nvPr>
            <p:ph type="title" idx="7"/>
          </p:nvPr>
        </p:nvSpPr>
        <p:spPr>
          <a:xfrm>
            <a:off x="96003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5" name="Google Shape;205;p16"/>
          <p:cNvSpPr txBox="1">
            <a:spLocks noGrp="1"/>
          </p:cNvSpPr>
          <p:nvPr>
            <p:ph type="subTitle" idx="8"/>
          </p:nvPr>
        </p:nvSpPr>
        <p:spPr>
          <a:xfrm>
            <a:off x="96003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6"/>
          <p:cNvSpPr txBox="1">
            <a:spLocks noGrp="1"/>
          </p:cNvSpPr>
          <p:nvPr>
            <p:ph type="title" idx="9"/>
          </p:nvPr>
        </p:nvSpPr>
        <p:spPr>
          <a:xfrm>
            <a:off x="359880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7" name="Google Shape;207;p16"/>
          <p:cNvSpPr txBox="1">
            <a:spLocks noGrp="1"/>
          </p:cNvSpPr>
          <p:nvPr>
            <p:ph type="subTitle" idx="13"/>
          </p:nvPr>
        </p:nvSpPr>
        <p:spPr>
          <a:xfrm>
            <a:off x="359880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6"/>
          <p:cNvSpPr txBox="1">
            <a:spLocks noGrp="1"/>
          </p:cNvSpPr>
          <p:nvPr>
            <p:ph type="title" idx="14"/>
          </p:nvPr>
        </p:nvSpPr>
        <p:spPr>
          <a:xfrm>
            <a:off x="6237569"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9" name="Google Shape;209;p16"/>
          <p:cNvSpPr txBox="1">
            <a:spLocks noGrp="1"/>
          </p:cNvSpPr>
          <p:nvPr>
            <p:ph type="subTitle" idx="15"/>
          </p:nvPr>
        </p:nvSpPr>
        <p:spPr>
          <a:xfrm>
            <a:off x="6237569"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6"/>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1" name="Google Shape;211;p16"/>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2" name="Google Shape;212;p16"/>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3" name="Google Shape;213;p16"/>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4" name="Google Shape;214;p16"/>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5" name="Google Shape;215;p16"/>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6" name="Google Shape;216;p16"/>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9"/>
        <p:cNvGrpSpPr/>
        <p:nvPr/>
      </p:nvGrpSpPr>
      <p:grpSpPr>
        <a:xfrm>
          <a:off x="0" y="0"/>
          <a:ext cx="0" cy="0"/>
          <a:chOff x="0" y="0"/>
          <a:chExt cx="0" cy="0"/>
        </a:xfrm>
      </p:grpSpPr>
      <p:pic>
        <p:nvPicPr>
          <p:cNvPr id="220" name="Google Shape;220;p1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21" name="Google Shape;221;p17"/>
          <p:cNvSpPr txBox="1">
            <a:spLocks noGrp="1"/>
          </p:cNvSpPr>
          <p:nvPr>
            <p:ph type="subTitle" idx="1"/>
          </p:nvPr>
        </p:nvSpPr>
        <p:spPr>
          <a:xfrm flipH="1">
            <a:off x="2216050" y="1406200"/>
            <a:ext cx="4713900" cy="10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7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17"/>
          <p:cNvSpPr txBox="1">
            <a:spLocks noGrp="1"/>
          </p:cNvSpPr>
          <p:nvPr>
            <p:ph type="ctrTitle"/>
          </p:nvPr>
        </p:nvSpPr>
        <p:spPr>
          <a:xfrm flipH="1">
            <a:off x="3055450" y="2546500"/>
            <a:ext cx="3035100" cy="44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100"/>
              <a:buNone/>
              <a:defRPr sz="2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grpSp>
        <p:nvGrpSpPr>
          <p:cNvPr id="223" name="Google Shape;223;p17"/>
          <p:cNvGrpSpPr/>
          <p:nvPr/>
        </p:nvGrpSpPr>
        <p:grpSpPr>
          <a:xfrm>
            <a:off x="126196" y="538003"/>
            <a:ext cx="2044159" cy="3324897"/>
            <a:chOff x="526860" y="192691"/>
            <a:chExt cx="2068777" cy="3107670"/>
          </a:xfrm>
        </p:grpSpPr>
        <p:sp>
          <p:nvSpPr>
            <p:cNvPr id="224" name="Google Shape;224;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7"/>
          <p:cNvGrpSpPr/>
          <p:nvPr/>
        </p:nvGrpSpPr>
        <p:grpSpPr>
          <a:xfrm>
            <a:off x="6929946" y="538003"/>
            <a:ext cx="2044159" cy="3324897"/>
            <a:chOff x="526860" y="192691"/>
            <a:chExt cx="2068777" cy="3107670"/>
          </a:xfrm>
        </p:grpSpPr>
        <p:sp>
          <p:nvSpPr>
            <p:cNvPr id="227" name="Google Shape;227;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7"/>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sp>
        <p:nvSpPr>
          <p:cNvPr id="230" name="Google Shape;230;p17"/>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32"/>
        <p:cNvGrpSpPr/>
        <p:nvPr/>
      </p:nvGrpSpPr>
      <p:grpSpPr>
        <a:xfrm>
          <a:off x="0" y="0"/>
          <a:ext cx="0" cy="0"/>
          <a:chOff x="0" y="0"/>
          <a:chExt cx="0" cy="0"/>
        </a:xfrm>
      </p:grpSpPr>
      <p:pic>
        <p:nvPicPr>
          <p:cNvPr id="233" name="Google Shape;233;p1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34" name="Google Shape;234;p18"/>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8"/>
          <p:cNvSpPr/>
          <p:nvPr/>
        </p:nvSpPr>
        <p:spPr>
          <a:xfrm rot="1577317" flipH="1">
            <a:off x="7739678" y="3573728"/>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577317" flipH="1">
            <a:off x="7871015" y="3739202"/>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77317" flipH="1">
            <a:off x="8016950" y="3923070"/>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9222683" flipH="1">
            <a:off x="-771575" y="-8556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222683" flipH="1">
            <a:off x="-902911" y="-10211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9222683" flipH="1">
            <a:off x="-1048847" y="-12049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41"/>
        <p:cNvGrpSpPr/>
        <p:nvPr/>
      </p:nvGrpSpPr>
      <p:grpSpPr>
        <a:xfrm>
          <a:off x="0" y="0"/>
          <a:ext cx="0" cy="0"/>
          <a:chOff x="0" y="0"/>
          <a:chExt cx="0" cy="0"/>
        </a:xfrm>
      </p:grpSpPr>
      <p:pic>
        <p:nvPicPr>
          <p:cNvPr id="242" name="Google Shape;242;p1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43" name="Google Shape;243;p19"/>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244" name="Google Shape;244;p19"/>
          <p:cNvGrpSpPr/>
          <p:nvPr/>
        </p:nvGrpSpPr>
        <p:grpSpPr>
          <a:xfrm>
            <a:off x="8114866" y="-63500"/>
            <a:ext cx="468757" cy="550028"/>
            <a:chOff x="8114866" y="-63500"/>
            <a:chExt cx="468757" cy="550028"/>
          </a:xfrm>
        </p:grpSpPr>
        <p:sp>
          <p:nvSpPr>
            <p:cNvPr id="245" name="Google Shape;245;p19"/>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9"/>
          <p:cNvSpPr txBox="1">
            <a:spLocks noGrp="1"/>
          </p:cNvSpPr>
          <p:nvPr>
            <p:ph type="subTitle" idx="1"/>
          </p:nvPr>
        </p:nvSpPr>
        <p:spPr>
          <a:xfrm>
            <a:off x="2111550" y="14605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8" name="Google Shape;248;p19"/>
          <p:cNvSpPr txBox="1">
            <a:spLocks noGrp="1"/>
          </p:cNvSpPr>
          <p:nvPr>
            <p:ph type="title" hasCustomPrompt="1"/>
          </p:nvPr>
        </p:nvSpPr>
        <p:spPr>
          <a:xfrm>
            <a:off x="2035200" y="7561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9" name="Google Shape;249;p19"/>
          <p:cNvSpPr txBox="1">
            <a:spLocks noGrp="1"/>
          </p:cNvSpPr>
          <p:nvPr>
            <p:ph type="subTitle" idx="2"/>
          </p:nvPr>
        </p:nvSpPr>
        <p:spPr>
          <a:xfrm>
            <a:off x="2111550" y="273231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0" name="Google Shape;250;p19"/>
          <p:cNvSpPr txBox="1">
            <a:spLocks noGrp="1"/>
          </p:cNvSpPr>
          <p:nvPr>
            <p:ph type="title" idx="3" hasCustomPrompt="1"/>
          </p:nvPr>
        </p:nvSpPr>
        <p:spPr>
          <a:xfrm>
            <a:off x="2035200" y="202793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1" name="Google Shape;251;p19"/>
          <p:cNvSpPr txBox="1">
            <a:spLocks noGrp="1"/>
          </p:cNvSpPr>
          <p:nvPr>
            <p:ph type="subTitle" idx="4"/>
          </p:nvPr>
        </p:nvSpPr>
        <p:spPr>
          <a:xfrm>
            <a:off x="2111550" y="40040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2" name="Google Shape;252;p19"/>
          <p:cNvSpPr txBox="1">
            <a:spLocks noGrp="1"/>
          </p:cNvSpPr>
          <p:nvPr>
            <p:ph type="title" idx="5" hasCustomPrompt="1"/>
          </p:nvPr>
        </p:nvSpPr>
        <p:spPr>
          <a:xfrm>
            <a:off x="2035200" y="32996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pic>
        <p:nvPicPr>
          <p:cNvPr id="70" name="Google Shape;70;p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71" name="Google Shape;71;p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6"/>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1349411" y="3483000"/>
            <a:ext cx="3266586" cy="3306486"/>
            <a:chOff x="-1349411" y="3483000"/>
            <a:chExt cx="3266586" cy="3306486"/>
          </a:xfrm>
        </p:grpSpPr>
        <p:sp>
          <p:nvSpPr>
            <p:cNvPr id="76" name="Google Shape;76;p6"/>
            <p:cNvSpPr/>
            <p:nvPr/>
          </p:nvSpPr>
          <p:spPr>
            <a:xfrm rot="7937019">
              <a:off x="-531179" y="3910900"/>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37019">
              <a:off x="-426697" y="3722842"/>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37019">
              <a:off x="-291247" y="3534784"/>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pic>
        <p:nvPicPr>
          <p:cNvPr id="80" name="Google Shape;80;p7"/>
          <p:cNvPicPr preferRelativeResize="0"/>
          <p:nvPr/>
        </p:nvPicPr>
        <p:blipFill>
          <a:blip r:embed="rId2">
            <a:alphaModFix amt="42000"/>
          </a:blip>
          <a:stretch>
            <a:fillRect/>
          </a:stretch>
        </p:blipFill>
        <p:spPr>
          <a:xfrm>
            <a:off x="0" y="0"/>
            <a:ext cx="9144000" cy="5143492"/>
          </a:xfrm>
          <a:prstGeom prst="rect">
            <a:avLst/>
          </a:prstGeom>
          <a:noFill/>
          <a:ln>
            <a:noFill/>
          </a:ln>
        </p:spPr>
      </p:pic>
      <p:pic>
        <p:nvPicPr>
          <p:cNvPr id="81" name="Google Shape;81;p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82" name="Google Shape;82;p7"/>
          <p:cNvSpPr txBox="1">
            <a:spLocks noGrp="1"/>
          </p:cNvSpPr>
          <p:nvPr>
            <p:ph type="body" idx="1"/>
          </p:nvPr>
        </p:nvSpPr>
        <p:spPr>
          <a:xfrm>
            <a:off x="734100" y="1310925"/>
            <a:ext cx="4051800" cy="2954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7"/>
          <p:cNvSpPr txBox="1">
            <a:spLocks noGrp="1"/>
          </p:cNvSpPr>
          <p:nvPr>
            <p:ph type="title"/>
          </p:nvPr>
        </p:nvSpPr>
        <p:spPr>
          <a:xfrm>
            <a:off x="720000" y="445025"/>
            <a:ext cx="44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7"/>
          <p:cNvSpPr/>
          <p:nvPr/>
        </p:nvSpPr>
        <p:spPr>
          <a:xfrm>
            <a:off x="-211050" y="-900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85" name="Google Shape;85;p7"/>
          <p:cNvSpPr/>
          <p:nvPr/>
        </p:nvSpPr>
        <p:spPr>
          <a:xfrm>
            <a:off x="-376150" y="-2678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86" name="Google Shape;86;p7"/>
          <p:cNvSpPr/>
          <p:nvPr/>
        </p:nvSpPr>
        <p:spPr>
          <a:xfrm>
            <a:off x="-560300" y="-4519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grpSp>
        <p:nvGrpSpPr>
          <p:cNvPr id="87" name="Google Shape;87;p7"/>
          <p:cNvGrpSpPr/>
          <p:nvPr/>
        </p:nvGrpSpPr>
        <p:grpSpPr>
          <a:xfrm>
            <a:off x="583425" y="-63500"/>
            <a:ext cx="8576750" cy="5229700"/>
            <a:chOff x="583425" y="-63500"/>
            <a:chExt cx="8576750" cy="5229700"/>
          </a:xfrm>
        </p:grpSpPr>
        <p:sp>
          <p:nvSpPr>
            <p:cNvPr id="88" name="Google Shape;88;p7"/>
            <p:cNvSpPr/>
            <p:nvPr/>
          </p:nvSpPr>
          <p:spPr>
            <a:xfrm>
              <a:off x="583425" y="414700"/>
              <a:ext cx="8576750" cy="4751500"/>
            </a:xfrm>
            <a:custGeom>
              <a:avLst/>
              <a:gdLst/>
              <a:ahLst/>
              <a:cxnLst/>
              <a:rect l="l" t="t" r="r" b="b"/>
              <a:pathLst>
                <a:path w="343070" h="190060" extrusionOk="0">
                  <a:moveTo>
                    <a:pt x="264110" y="0"/>
                  </a:moveTo>
                  <a:lnTo>
                    <a:pt x="146720" y="91571"/>
                  </a:lnTo>
                  <a:lnTo>
                    <a:pt x="0" y="190060"/>
                  </a:lnTo>
                  <a:lnTo>
                    <a:pt x="343070" y="190060"/>
                  </a:lnTo>
                  <a:lnTo>
                    <a:pt x="343044" y="63397"/>
                  </a:lnTo>
                  <a:lnTo>
                    <a:pt x="279845" y="382"/>
                  </a:lnTo>
                  <a:close/>
                </a:path>
              </a:pathLst>
            </a:custGeom>
            <a:gradFill>
              <a:gsLst>
                <a:gs pos="0">
                  <a:schemeClr val="dk2"/>
                </a:gs>
                <a:gs pos="100000">
                  <a:schemeClr val="lt1"/>
                </a:gs>
              </a:gsLst>
              <a:lin ang="5400012" scaled="0"/>
            </a:gradFill>
            <a:ln>
              <a:noFill/>
            </a:ln>
          </p:spPr>
        </p:sp>
        <p:grpSp>
          <p:nvGrpSpPr>
            <p:cNvPr id="89" name="Google Shape;89;p7"/>
            <p:cNvGrpSpPr/>
            <p:nvPr/>
          </p:nvGrpSpPr>
          <p:grpSpPr>
            <a:xfrm>
              <a:off x="7181277" y="-63500"/>
              <a:ext cx="412615" cy="501202"/>
              <a:chOff x="7181277" y="-63500"/>
              <a:chExt cx="412615" cy="501202"/>
            </a:xfrm>
          </p:grpSpPr>
          <p:sp>
            <p:nvSpPr>
              <p:cNvPr id="90" name="Google Shape;90;p7"/>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pic>
        <p:nvPicPr>
          <p:cNvPr id="93" name="Google Shape;93;p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94" name="Google Shape;94;p8"/>
          <p:cNvSpPr/>
          <p:nvPr/>
        </p:nvSpPr>
        <p:spPr>
          <a:xfrm>
            <a:off x="-14650" y="336325"/>
            <a:ext cx="9180575" cy="4828300"/>
          </a:xfrm>
          <a:custGeom>
            <a:avLst/>
            <a:gdLst/>
            <a:ahLst/>
            <a:cxnLst/>
            <a:rect l="l" t="t" r="r" b="b"/>
            <a:pathLst>
              <a:path w="367223" h="193132" extrusionOk="0">
                <a:moveTo>
                  <a:pt x="176325" y="1791"/>
                </a:moveTo>
                <a:lnTo>
                  <a:pt x="13" y="134089"/>
                </a:lnTo>
                <a:lnTo>
                  <a:pt x="0" y="192834"/>
                </a:lnTo>
                <a:lnTo>
                  <a:pt x="366951" y="193132"/>
                </a:lnTo>
                <a:lnTo>
                  <a:pt x="367223" y="148419"/>
                </a:lnTo>
                <a:lnTo>
                  <a:pt x="185793" y="0"/>
                </a:lnTo>
                <a:close/>
              </a:path>
            </a:pathLst>
          </a:custGeom>
          <a:gradFill>
            <a:gsLst>
              <a:gs pos="0">
                <a:schemeClr val="dk2"/>
              </a:gs>
              <a:gs pos="100000">
                <a:schemeClr val="lt1"/>
              </a:gs>
            </a:gsLst>
            <a:lin ang="5400012" scaled="0"/>
          </a:gradFill>
          <a:ln>
            <a:noFill/>
          </a:ln>
        </p:spPr>
      </p:sp>
      <p:sp>
        <p:nvSpPr>
          <p:cNvPr id="95" name="Google Shape;95;p8"/>
          <p:cNvSpPr/>
          <p:nvPr/>
        </p:nvSpPr>
        <p:spPr>
          <a:xfrm flipH="1">
            <a:off x="433442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456660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txBox="1">
            <a:spLocks noGrp="1"/>
          </p:cNvSpPr>
          <p:nvPr>
            <p:ph type="title"/>
          </p:nvPr>
        </p:nvSpPr>
        <p:spPr>
          <a:xfrm>
            <a:off x="1388100" y="1524250"/>
            <a:ext cx="6367800" cy="1995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72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98" name="Google Shape;98;p8"/>
          <p:cNvSpPr txBox="1"/>
          <p:nvPr/>
        </p:nvSpPr>
        <p:spPr>
          <a:xfrm flipH="1">
            <a:off x="1330050" y="1481838"/>
            <a:ext cx="6367800" cy="29544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endParaRPr sz="7300">
              <a:solidFill>
                <a:srgbClr val="112D75"/>
              </a:solidFill>
              <a:latin typeface="Viga"/>
              <a:ea typeface="Viga"/>
              <a:cs typeface="Viga"/>
              <a:sym typeface="Viga"/>
            </a:endParaRPr>
          </a:p>
        </p:txBody>
      </p:sp>
      <p:grpSp>
        <p:nvGrpSpPr>
          <p:cNvPr id="99" name="Google Shape;99;p8"/>
          <p:cNvGrpSpPr/>
          <p:nvPr/>
        </p:nvGrpSpPr>
        <p:grpSpPr>
          <a:xfrm>
            <a:off x="157975" y="195325"/>
            <a:ext cx="2250830" cy="3661147"/>
            <a:chOff x="526860" y="192691"/>
            <a:chExt cx="2068777" cy="3107670"/>
          </a:xfrm>
        </p:grpSpPr>
        <p:sp>
          <p:nvSpPr>
            <p:cNvPr id="100" name="Google Shape;100;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6619100" y="278500"/>
            <a:ext cx="2250830" cy="3661147"/>
            <a:chOff x="526860" y="192691"/>
            <a:chExt cx="2068777" cy="3107670"/>
          </a:xfrm>
        </p:grpSpPr>
        <p:sp>
          <p:nvSpPr>
            <p:cNvPr id="103" name="Google Shape;103;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2" name="Google Shape;132;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5" name="Google Shape;135;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8" name="Google Shape;138;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51"/>
        <p:cNvGrpSpPr/>
        <p:nvPr/>
      </p:nvGrpSpPr>
      <p:grpSpPr>
        <a:xfrm>
          <a:off x="0" y="0"/>
          <a:ext cx="0" cy="0"/>
          <a:chOff x="0" y="0"/>
          <a:chExt cx="0" cy="0"/>
        </a:xfrm>
      </p:grpSpPr>
      <p:pic>
        <p:nvPicPr>
          <p:cNvPr id="152" name="Google Shape;152;p1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53" name="Google Shape;153;p1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4"/>
          <p:cNvSpPr txBox="1">
            <a:spLocks noGrp="1"/>
          </p:cNvSpPr>
          <p:nvPr>
            <p:ph type="title" idx="2"/>
          </p:nvPr>
        </p:nvSpPr>
        <p:spPr>
          <a:xfrm>
            <a:off x="833438"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5" name="Google Shape;155;p14"/>
          <p:cNvSpPr txBox="1">
            <a:spLocks noGrp="1"/>
          </p:cNvSpPr>
          <p:nvPr>
            <p:ph type="subTitle" idx="1"/>
          </p:nvPr>
        </p:nvSpPr>
        <p:spPr>
          <a:xfrm>
            <a:off x="833450"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4"/>
          <p:cNvSpPr txBox="1">
            <a:spLocks noGrp="1"/>
          </p:cNvSpPr>
          <p:nvPr>
            <p:ph type="title" idx="3"/>
          </p:nvPr>
        </p:nvSpPr>
        <p:spPr>
          <a:xfrm>
            <a:off x="3472200"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7" name="Google Shape;157;p14"/>
          <p:cNvSpPr txBox="1">
            <a:spLocks noGrp="1"/>
          </p:cNvSpPr>
          <p:nvPr>
            <p:ph type="subTitle" idx="4"/>
          </p:nvPr>
        </p:nvSpPr>
        <p:spPr>
          <a:xfrm>
            <a:off x="3472202"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4"/>
          <p:cNvSpPr txBox="1">
            <a:spLocks noGrp="1"/>
          </p:cNvSpPr>
          <p:nvPr>
            <p:ph type="title" idx="5"/>
          </p:nvPr>
        </p:nvSpPr>
        <p:spPr>
          <a:xfrm>
            <a:off x="6110962"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9" name="Google Shape;159;p14"/>
          <p:cNvSpPr txBox="1">
            <a:spLocks noGrp="1"/>
          </p:cNvSpPr>
          <p:nvPr>
            <p:ph type="subTitle" idx="6"/>
          </p:nvPr>
        </p:nvSpPr>
        <p:spPr>
          <a:xfrm>
            <a:off x="6110954"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14"/>
          <p:cNvSpPr/>
          <p:nvPr/>
        </p:nvSpPr>
        <p:spPr>
          <a:xfrm rot="1577317" flipH="1">
            <a:off x="7668878"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577317" flipH="1">
            <a:off x="7800215"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577317" flipH="1">
            <a:off x="7946150"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9222683" flipH="1">
            <a:off x="-539825"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rot="-9222683" flipH="1">
            <a:off x="-671161"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9222683" flipH="1">
            <a:off x="-817097"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1978372" flipH="1">
            <a:off x="8267768"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rot="1978372" flipH="1">
            <a:off x="8382218"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rot="1978372" flipH="1">
            <a:off x="8522068"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rot="-8821628" flipH="1">
            <a:off x="-154982"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8821628" flipH="1">
            <a:off x="-269432"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8821628" flipH="1">
            <a:off x="-409282"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2" r:id="rId10"/>
    <p:sldLayoutId id="2147483663" r:id="rId11"/>
    <p:sldLayoutId id="2147483664" r:id="rId12"/>
    <p:sldLayoutId id="2147483665"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j81ik6wrW7h8cLwqjZTc92lArB2gOXza4fDwrpT84gs/copy"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1"/>
          <p:cNvSpPr txBox="1">
            <a:spLocks noGrp="1"/>
          </p:cNvSpPr>
          <p:nvPr>
            <p:ph type="subTitle" idx="1"/>
          </p:nvPr>
        </p:nvSpPr>
        <p:spPr>
          <a:xfrm>
            <a:off x="4715245" y="1322345"/>
            <a:ext cx="3376500" cy="9762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6600" dirty="0">
                <a:solidFill>
                  <a:srgbClr val="912A3C"/>
                </a:solidFill>
                <a:latin typeface="+mj-ea"/>
                <a:ea typeface="+mj-ea"/>
              </a:rPr>
              <a:t>心</a:t>
            </a:r>
            <a:r>
              <a:rPr lang="zh-CN" altLang="en-US" sz="4000" dirty="0">
                <a:latin typeface="+mj-ea"/>
                <a:ea typeface="+mj-ea"/>
              </a:rPr>
              <a:t>座导航</a:t>
            </a:r>
            <a:endParaRPr lang="en-US" altLang="zh-CN" dirty="0">
              <a:latin typeface="+mj-ea"/>
              <a:ea typeface="+mj-ea"/>
            </a:endParaRPr>
          </a:p>
          <a:p>
            <a:pPr marL="0" lvl="0" indent="0" algn="l" rtl="0">
              <a:spcBef>
                <a:spcPts val="0"/>
              </a:spcBef>
              <a:spcAft>
                <a:spcPts val="0"/>
              </a:spcAft>
              <a:buNone/>
            </a:pPr>
            <a:endParaRPr dirty="0">
              <a:latin typeface="+mj-ea"/>
              <a:ea typeface="+mj-ea"/>
            </a:endParaRPr>
          </a:p>
        </p:txBody>
      </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文本框 1">
            <a:extLst>
              <a:ext uri="{FF2B5EF4-FFF2-40B4-BE49-F238E27FC236}">
                <a16:creationId xmlns:a16="http://schemas.microsoft.com/office/drawing/2014/main" id="{822CE85D-D37B-6F1E-D76E-6556059157DE}"/>
              </a:ext>
            </a:extLst>
          </p:cNvPr>
          <p:cNvSpPr txBox="1"/>
          <p:nvPr/>
        </p:nvSpPr>
        <p:spPr>
          <a:xfrm>
            <a:off x="6303842" y="2252422"/>
            <a:ext cx="4572000" cy="338554"/>
          </a:xfrm>
          <a:prstGeom prst="rect">
            <a:avLst/>
          </a:prstGeom>
          <a:noFill/>
        </p:spPr>
        <p:txBody>
          <a:bodyPr wrap="square">
            <a:spAutoFit/>
          </a:bodyPr>
          <a:lstStyle/>
          <a:p>
            <a:r>
              <a:rPr lang="en-US" altLang="zh-CN" sz="1600" b="1" dirty="0">
                <a:solidFill>
                  <a:schemeClr val="dk1"/>
                </a:solidFill>
                <a:latin typeface="+mj-ea"/>
                <a:ea typeface="+mj-ea"/>
                <a:cs typeface="Lato"/>
                <a:sym typeface="Lato"/>
              </a:rPr>
              <a:t>——</a:t>
            </a:r>
            <a:r>
              <a:rPr lang="zh-CN" altLang="en-US" sz="1600" b="1" dirty="0">
                <a:solidFill>
                  <a:schemeClr val="dk1"/>
                </a:solidFill>
                <a:latin typeface="+mj-ea"/>
                <a:ea typeface="+mj-ea"/>
                <a:cs typeface="Lato"/>
                <a:sym typeface="Lato"/>
              </a:rPr>
              <a:t>心灵成长订阅盒项目</a:t>
            </a:r>
          </a:p>
        </p:txBody>
      </p:sp>
      <p:sp>
        <p:nvSpPr>
          <p:cNvPr id="5" name="Google Shape;333;p28">
            <a:extLst>
              <a:ext uri="{FF2B5EF4-FFF2-40B4-BE49-F238E27FC236}">
                <a16:creationId xmlns:a16="http://schemas.microsoft.com/office/drawing/2014/main" id="{EA4C394E-18EA-0F14-8D96-FC47D2B62B10}"/>
              </a:ext>
            </a:extLst>
          </p:cNvPr>
          <p:cNvSpPr txBox="1">
            <a:spLocks/>
          </p:cNvSpPr>
          <p:nvPr/>
        </p:nvSpPr>
        <p:spPr>
          <a:xfrm>
            <a:off x="4997762" y="3630888"/>
            <a:ext cx="3125099" cy="566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80000"/>
              </a:lnSpc>
              <a:spcBef>
                <a:spcPts val="0"/>
              </a:spcBef>
              <a:spcAft>
                <a:spcPts val="0"/>
              </a:spcAft>
              <a:buClr>
                <a:schemeClr val="dk1"/>
              </a:buClr>
              <a:buSzPts val="2800"/>
              <a:buFont typeface="Work Sans ExtraBold"/>
              <a:buNone/>
              <a:defRPr sz="4800" b="0" i="0" u="none" strike="noStrike" cap="none">
                <a:solidFill>
                  <a:schemeClr val="dk1"/>
                </a:solidFill>
                <a:latin typeface="Work Sans ExtraBold"/>
                <a:ea typeface="Work Sans ExtraBold"/>
                <a:cs typeface="Work Sans ExtraBold"/>
                <a:sym typeface="Work Sans ExtraBold"/>
              </a:defRPr>
            </a:lvl1pPr>
            <a:lvl2pPr marL="914400" marR="0" lvl="1"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9pPr>
          </a:lstStyle>
          <a:p>
            <a:pPr marL="0" indent="0"/>
            <a:r>
              <a:rPr lang="zh-CN" altLang="en-US" sz="1400" dirty="0">
                <a:latin typeface="+mj-ea"/>
                <a:ea typeface="+mj-ea"/>
              </a:rPr>
              <a:t>负责人：黄逸杰</a:t>
            </a:r>
            <a:endParaRPr lang="en-US" altLang="zh-CN" sz="1400" dirty="0">
              <a:latin typeface="+mj-ea"/>
              <a:ea typeface="+mj-ea"/>
            </a:endParaRPr>
          </a:p>
          <a:p>
            <a:pPr marL="0" indent="0"/>
            <a:r>
              <a:rPr lang="zh-CN" altLang="en-US" sz="1400" dirty="0">
                <a:latin typeface="+mj-ea"/>
                <a:ea typeface="+mj-ea"/>
              </a:rPr>
              <a:t>成员：陈梁、殷乐遥</a:t>
            </a:r>
            <a:endParaRPr lang="en-US" altLang="zh-CN" sz="1400" dirty="0">
              <a:latin typeface="+mj-ea"/>
              <a:ea typeface="+mj-ea"/>
            </a:endParaRPr>
          </a:p>
        </p:txBody>
      </p:sp>
      <p:sp>
        <p:nvSpPr>
          <p:cNvPr id="6" name="文本框 5">
            <a:extLst>
              <a:ext uri="{FF2B5EF4-FFF2-40B4-BE49-F238E27FC236}">
                <a16:creationId xmlns:a16="http://schemas.microsoft.com/office/drawing/2014/main" id="{C9A77F1E-D9FC-8AE6-5562-08B7D2DA7CCA}"/>
              </a:ext>
            </a:extLst>
          </p:cNvPr>
          <p:cNvSpPr txBox="1"/>
          <p:nvPr/>
        </p:nvSpPr>
        <p:spPr>
          <a:xfrm>
            <a:off x="4997762" y="4024272"/>
            <a:ext cx="1664295" cy="307777"/>
          </a:xfrm>
          <a:prstGeom prst="rect">
            <a:avLst/>
          </a:prstGeom>
          <a:noFill/>
        </p:spPr>
        <p:txBody>
          <a:bodyPr wrap="square">
            <a:spAutoFit/>
          </a:bodyPr>
          <a:lstStyle/>
          <a:p>
            <a:r>
              <a:rPr lang="en-US" altLang="zh-CN" sz="1400" b="0" dirty="0">
                <a:latin typeface="+mj-ea"/>
                <a:ea typeface="+mj-ea"/>
              </a:rPr>
              <a:t>2024.3.16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grpSp>
        <p:nvGrpSpPr>
          <p:cNvPr id="1534" name="Google Shape;1534;p51"/>
          <p:cNvGrpSpPr/>
          <p:nvPr/>
        </p:nvGrpSpPr>
        <p:grpSpPr>
          <a:xfrm>
            <a:off x="1103617" y="3174814"/>
            <a:ext cx="1007923" cy="1968675"/>
            <a:chOff x="-1388623" y="2929097"/>
            <a:chExt cx="1076266" cy="2101937"/>
          </a:xfrm>
        </p:grpSpPr>
        <p:sp>
          <p:nvSpPr>
            <p:cNvPr id="1535" name="Google Shape;1535;p51"/>
            <p:cNvSpPr/>
            <p:nvPr/>
          </p:nvSpPr>
          <p:spPr>
            <a:xfrm flipH="1">
              <a:off x="-1018814" y="3051558"/>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flipH="1">
              <a:off x="-1388623" y="2929097"/>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flipH="1">
              <a:off x="-1371419" y="3033259"/>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flipH="1">
              <a:off x="-1314175" y="3071030"/>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flipH="1">
              <a:off x="-870001" y="3051558"/>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flipH="1">
              <a:off x="-1142449" y="3832304"/>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flipH="1">
              <a:off x="-1269525" y="4829430"/>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1"/>
          <p:cNvGrpSpPr/>
          <p:nvPr/>
        </p:nvGrpSpPr>
        <p:grpSpPr>
          <a:xfrm>
            <a:off x="174734" y="2365369"/>
            <a:ext cx="1076255" cy="2734405"/>
            <a:chOff x="-2729124" y="1996017"/>
            <a:chExt cx="1194114" cy="3033846"/>
          </a:xfrm>
        </p:grpSpPr>
        <p:sp>
          <p:nvSpPr>
            <p:cNvPr id="1543" name="Google Shape;1543;p51"/>
            <p:cNvSpPr/>
            <p:nvPr/>
          </p:nvSpPr>
          <p:spPr>
            <a:xfrm flipH="1">
              <a:off x="-2729124" y="2498607"/>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flipH="1">
              <a:off x="-2558566" y="2586738"/>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flipH="1">
              <a:off x="-1847653" y="2578762"/>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flipH="1">
              <a:off x="-2468169" y="3503787"/>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flipH="1">
              <a:off x="-2647873" y="1996017"/>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flipH="1">
              <a:off x="-2564278" y="2481481"/>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flipH="1">
              <a:off x="-2355951" y="2208799"/>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flipH="1">
              <a:off x="-2374250" y="2183071"/>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51"/>
          <p:cNvGrpSpPr/>
          <p:nvPr/>
        </p:nvGrpSpPr>
        <p:grpSpPr>
          <a:xfrm>
            <a:off x="6818689" y="1341699"/>
            <a:ext cx="1867161" cy="3801801"/>
            <a:chOff x="6906614" y="1341699"/>
            <a:chExt cx="1867161" cy="3801801"/>
          </a:xfrm>
        </p:grpSpPr>
        <p:sp>
          <p:nvSpPr>
            <p:cNvPr id="1552" name="Google Shape;1552;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6906614" y="1920203"/>
              <a:ext cx="192520" cy="369842"/>
            </a:xfrm>
            <a:custGeom>
              <a:avLst/>
              <a:gdLst/>
              <a:ahLst/>
              <a:cxnLst/>
              <a:rect l="l" t="t" r="r" b="b"/>
              <a:pathLst>
                <a:path w="2622" h="5037" extrusionOk="0">
                  <a:moveTo>
                    <a:pt x="2138" y="1"/>
                  </a:moveTo>
                  <a:lnTo>
                    <a:pt x="2138" y="1"/>
                  </a:lnTo>
                  <a:cubicBezTo>
                    <a:pt x="1435" y="74"/>
                    <a:pt x="908" y="367"/>
                    <a:pt x="645" y="674"/>
                  </a:cubicBezTo>
                  <a:cubicBezTo>
                    <a:pt x="411" y="982"/>
                    <a:pt x="162" y="1377"/>
                    <a:pt x="279" y="1758"/>
                  </a:cubicBezTo>
                  <a:cubicBezTo>
                    <a:pt x="411" y="2138"/>
                    <a:pt x="879" y="2343"/>
                    <a:pt x="908" y="2738"/>
                  </a:cubicBezTo>
                  <a:cubicBezTo>
                    <a:pt x="952" y="3163"/>
                    <a:pt x="469" y="3426"/>
                    <a:pt x="235" y="3792"/>
                  </a:cubicBezTo>
                  <a:cubicBezTo>
                    <a:pt x="1" y="4173"/>
                    <a:pt x="45" y="4715"/>
                    <a:pt x="367" y="5037"/>
                  </a:cubicBezTo>
                  <a:lnTo>
                    <a:pt x="2621" y="5037"/>
                  </a:lnTo>
                  <a:cubicBezTo>
                    <a:pt x="2431" y="4920"/>
                    <a:pt x="1889" y="4568"/>
                    <a:pt x="1743" y="4393"/>
                  </a:cubicBezTo>
                  <a:cubicBezTo>
                    <a:pt x="1597" y="4202"/>
                    <a:pt x="1523" y="3968"/>
                    <a:pt x="1597" y="3748"/>
                  </a:cubicBezTo>
                  <a:cubicBezTo>
                    <a:pt x="1699" y="3529"/>
                    <a:pt x="1919" y="3397"/>
                    <a:pt x="2094" y="3236"/>
                  </a:cubicBezTo>
                  <a:cubicBezTo>
                    <a:pt x="2533" y="2841"/>
                    <a:pt x="2592" y="2036"/>
                    <a:pt x="2109" y="1640"/>
                  </a:cubicBezTo>
                  <a:cubicBezTo>
                    <a:pt x="1933" y="1494"/>
                    <a:pt x="1699" y="1421"/>
                    <a:pt x="1509" y="1274"/>
                  </a:cubicBezTo>
                  <a:cubicBezTo>
                    <a:pt x="1055" y="908"/>
                    <a:pt x="1450" y="235"/>
                    <a:pt x="2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7735343" y="1341699"/>
              <a:ext cx="408537" cy="267928"/>
            </a:xfrm>
            <a:custGeom>
              <a:avLst/>
              <a:gdLst/>
              <a:ahLst/>
              <a:cxnLst/>
              <a:rect l="l" t="t" r="r" b="b"/>
              <a:pathLst>
                <a:path w="5564" h="3649" extrusionOk="0">
                  <a:moveTo>
                    <a:pt x="1949" y="1"/>
                  </a:moveTo>
                  <a:cubicBezTo>
                    <a:pt x="1934" y="1"/>
                    <a:pt x="1919" y="2"/>
                    <a:pt x="1904" y="4"/>
                  </a:cubicBezTo>
                  <a:cubicBezTo>
                    <a:pt x="1597" y="48"/>
                    <a:pt x="1275" y="121"/>
                    <a:pt x="982" y="267"/>
                  </a:cubicBezTo>
                  <a:cubicBezTo>
                    <a:pt x="572" y="487"/>
                    <a:pt x="206" y="853"/>
                    <a:pt x="89" y="1307"/>
                  </a:cubicBezTo>
                  <a:cubicBezTo>
                    <a:pt x="1" y="1790"/>
                    <a:pt x="235" y="2317"/>
                    <a:pt x="674" y="2478"/>
                  </a:cubicBezTo>
                  <a:lnTo>
                    <a:pt x="4671" y="3649"/>
                  </a:lnTo>
                  <a:cubicBezTo>
                    <a:pt x="4890" y="3122"/>
                    <a:pt x="5081" y="2595"/>
                    <a:pt x="5300" y="2053"/>
                  </a:cubicBezTo>
                  <a:cubicBezTo>
                    <a:pt x="5432" y="1760"/>
                    <a:pt x="5564" y="1424"/>
                    <a:pt x="5271" y="1087"/>
                  </a:cubicBezTo>
                  <a:cubicBezTo>
                    <a:pt x="5139" y="941"/>
                    <a:pt x="4934" y="853"/>
                    <a:pt x="4744" y="809"/>
                  </a:cubicBezTo>
                  <a:cubicBezTo>
                    <a:pt x="4683" y="800"/>
                    <a:pt x="4624" y="796"/>
                    <a:pt x="4565" y="796"/>
                  </a:cubicBezTo>
                  <a:cubicBezTo>
                    <a:pt x="4143" y="796"/>
                    <a:pt x="3770" y="1011"/>
                    <a:pt x="3397" y="1204"/>
                  </a:cubicBezTo>
                  <a:cubicBezTo>
                    <a:pt x="3588" y="1102"/>
                    <a:pt x="3763" y="1014"/>
                    <a:pt x="3880" y="853"/>
                  </a:cubicBezTo>
                  <a:cubicBezTo>
                    <a:pt x="3983" y="692"/>
                    <a:pt x="3983" y="428"/>
                    <a:pt x="3822" y="326"/>
                  </a:cubicBezTo>
                  <a:cubicBezTo>
                    <a:pt x="3764" y="268"/>
                    <a:pt x="3682" y="252"/>
                    <a:pt x="3595" y="252"/>
                  </a:cubicBezTo>
                  <a:cubicBezTo>
                    <a:pt x="3529" y="252"/>
                    <a:pt x="3460" y="261"/>
                    <a:pt x="3397" y="267"/>
                  </a:cubicBezTo>
                  <a:cubicBezTo>
                    <a:pt x="2987" y="340"/>
                    <a:pt x="2563" y="443"/>
                    <a:pt x="2138" y="575"/>
                  </a:cubicBezTo>
                  <a:cubicBezTo>
                    <a:pt x="2403" y="407"/>
                    <a:pt x="2243" y="1"/>
                    <a:pt x="1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8370602" y="4874030"/>
              <a:ext cx="334377" cy="269470"/>
            </a:xfrm>
            <a:custGeom>
              <a:avLst/>
              <a:gdLst/>
              <a:ahLst/>
              <a:cxnLst/>
              <a:rect l="l" t="t" r="r" b="b"/>
              <a:pathLst>
                <a:path w="4554" h="3670" extrusionOk="0">
                  <a:moveTo>
                    <a:pt x="4554" y="0"/>
                  </a:moveTo>
                  <a:lnTo>
                    <a:pt x="718" y="2518"/>
                  </a:lnTo>
                  <a:cubicBezTo>
                    <a:pt x="718" y="2518"/>
                    <a:pt x="1" y="3279"/>
                    <a:pt x="89" y="3645"/>
                  </a:cubicBezTo>
                  <a:cubicBezTo>
                    <a:pt x="93" y="3662"/>
                    <a:pt x="107" y="3670"/>
                    <a:pt x="128" y="3670"/>
                  </a:cubicBezTo>
                  <a:cubicBezTo>
                    <a:pt x="577" y="3670"/>
                    <a:pt x="4554" y="147"/>
                    <a:pt x="4554" y="147"/>
                  </a:cubicBezTo>
                  <a:lnTo>
                    <a:pt x="4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8511428" y="3383166"/>
              <a:ext cx="262348" cy="302952"/>
            </a:xfrm>
            <a:custGeom>
              <a:avLst/>
              <a:gdLst/>
              <a:ahLst/>
              <a:cxnLst/>
              <a:rect l="l" t="t" r="r" b="b"/>
              <a:pathLst>
                <a:path w="3573" h="4126" extrusionOk="0">
                  <a:moveTo>
                    <a:pt x="2652" y="1"/>
                  </a:moveTo>
                  <a:cubicBezTo>
                    <a:pt x="2053" y="1"/>
                    <a:pt x="191" y="1435"/>
                    <a:pt x="191" y="1435"/>
                  </a:cubicBezTo>
                  <a:cubicBezTo>
                    <a:pt x="191" y="1435"/>
                    <a:pt x="1" y="3455"/>
                    <a:pt x="147" y="3528"/>
                  </a:cubicBezTo>
                  <a:cubicBezTo>
                    <a:pt x="161" y="3534"/>
                    <a:pt x="177" y="3537"/>
                    <a:pt x="195" y="3537"/>
                  </a:cubicBezTo>
                  <a:cubicBezTo>
                    <a:pt x="387" y="3537"/>
                    <a:pt x="735" y="3167"/>
                    <a:pt x="762" y="2562"/>
                  </a:cubicBezTo>
                  <a:cubicBezTo>
                    <a:pt x="762" y="2562"/>
                    <a:pt x="1931" y="4126"/>
                    <a:pt x="2268" y="4126"/>
                  </a:cubicBezTo>
                  <a:cubicBezTo>
                    <a:pt x="2293" y="4126"/>
                    <a:pt x="2313" y="4117"/>
                    <a:pt x="2328" y="4099"/>
                  </a:cubicBezTo>
                  <a:cubicBezTo>
                    <a:pt x="2562" y="3850"/>
                    <a:pt x="1538" y="2489"/>
                    <a:pt x="1538" y="2489"/>
                  </a:cubicBezTo>
                  <a:lnTo>
                    <a:pt x="1538" y="2489"/>
                  </a:lnTo>
                  <a:cubicBezTo>
                    <a:pt x="1538" y="2489"/>
                    <a:pt x="2459" y="3522"/>
                    <a:pt x="2798" y="3522"/>
                  </a:cubicBezTo>
                  <a:cubicBezTo>
                    <a:pt x="2826" y="3522"/>
                    <a:pt x="2851" y="3515"/>
                    <a:pt x="2870" y="3499"/>
                  </a:cubicBezTo>
                  <a:cubicBezTo>
                    <a:pt x="3133" y="3294"/>
                    <a:pt x="2226" y="2138"/>
                    <a:pt x="2226" y="2138"/>
                  </a:cubicBezTo>
                  <a:lnTo>
                    <a:pt x="2226" y="2138"/>
                  </a:lnTo>
                  <a:cubicBezTo>
                    <a:pt x="2226" y="2138"/>
                    <a:pt x="3012" y="3041"/>
                    <a:pt x="3219" y="3041"/>
                  </a:cubicBezTo>
                  <a:cubicBezTo>
                    <a:pt x="3243" y="3041"/>
                    <a:pt x="3259" y="3029"/>
                    <a:pt x="3265" y="3001"/>
                  </a:cubicBezTo>
                  <a:cubicBezTo>
                    <a:pt x="3338" y="2752"/>
                    <a:pt x="2812" y="1845"/>
                    <a:pt x="2811" y="1845"/>
                  </a:cubicBezTo>
                  <a:lnTo>
                    <a:pt x="2811" y="1845"/>
                  </a:lnTo>
                  <a:cubicBezTo>
                    <a:pt x="2812" y="1845"/>
                    <a:pt x="3281" y="2467"/>
                    <a:pt x="3447" y="2467"/>
                  </a:cubicBezTo>
                  <a:cubicBezTo>
                    <a:pt x="3473" y="2467"/>
                    <a:pt x="3491" y="2452"/>
                    <a:pt x="3499" y="2416"/>
                  </a:cubicBezTo>
                  <a:cubicBezTo>
                    <a:pt x="3573" y="2167"/>
                    <a:pt x="2811" y="73"/>
                    <a:pt x="2811" y="73"/>
                  </a:cubicBezTo>
                  <a:cubicBezTo>
                    <a:pt x="2782" y="23"/>
                    <a:pt x="2727" y="1"/>
                    <a:pt x="2652"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7289296" y="2868247"/>
              <a:ext cx="1087865" cy="2243427"/>
            </a:xfrm>
            <a:custGeom>
              <a:avLst/>
              <a:gdLst/>
              <a:ahLst/>
              <a:cxnLst/>
              <a:rect l="l" t="t" r="r" b="b"/>
              <a:pathLst>
                <a:path w="14816" h="30554" extrusionOk="0">
                  <a:moveTo>
                    <a:pt x="8843" y="1"/>
                  </a:moveTo>
                  <a:lnTo>
                    <a:pt x="8843" y="1"/>
                  </a:lnTo>
                  <a:cubicBezTo>
                    <a:pt x="9136" y="9531"/>
                    <a:pt x="0" y="28680"/>
                    <a:pt x="0" y="28680"/>
                  </a:cubicBezTo>
                  <a:lnTo>
                    <a:pt x="3455" y="30553"/>
                  </a:lnTo>
                  <a:cubicBezTo>
                    <a:pt x="11507" y="17407"/>
                    <a:pt x="14816" y="2021"/>
                    <a:pt x="14816" y="2021"/>
                  </a:cubicBezTo>
                  <a:lnTo>
                    <a:pt x="8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8122357" y="2681237"/>
              <a:ext cx="163444" cy="177028"/>
            </a:xfrm>
            <a:custGeom>
              <a:avLst/>
              <a:gdLst/>
              <a:ahLst/>
              <a:cxnLst/>
              <a:rect l="l" t="t" r="r" b="b"/>
              <a:pathLst>
                <a:path w="2226" h="2411" extrusionOk="0">
                  <a:moveTo>
                    <a:pt x="1786" y="1"/>
                  </a:moveTo>
                  <a:cubicBezTo>
                    <a:pt x="1596" y="1"/>
                    <a:pt x="1303" y="30"/>
                    <a:pt x="966" y="44"/>
                  </a:cubicBezTo>
                  <a:cubicBezTo>
                    <a:pt x="805" y="59"/>
                    <a:pt x="600" y="59"/>
                    <a:pt x="395" y="74"/>
                  </a:cubicBezTo>
                  <a:cubicBezTo>
                    <a:pt x="351" y="74"/>
                    <a:pt x="293" y="74"/>
                    <a:pt x="234" y="103"/>
                  </a:cubicBezTo>
                  <a:cubicBezTo>
                    <a:pt x="176" y="103"/>
                    <a:pt x="103" y="132"/>
                    <a:pt x="73" y="191"/>
                  </a:cubicBezTo>
                  <a:cubicBezTo>
                    <a:pt x="0" y="293"/>
                    <a:pt x="0" y="425"/>
                    <a:pt x="0" y="542"/>
                  </a:cubicBezTo>
                  <a:cubicBezTo>
                    <a:pt x="0" y="776"/>
                    <a:pt x="0" y="1011"/>
                    <a:pt x="59" y="1274"/>
                  </a:cubicBezTo>
                  <a:cubicBezTo>
                    <a:pt x="103" y="1523"/>
                    <a:pt x="220" y="1787"/>
                    <a:pt x="425" y="1977"/>
                  </a:cubicBezTo>
                  <a:cubicBezTo>
                    <a:pt x="600" y="2182"/>
                    <a:pt x="864" y="2314"/>
                    <a:pt x="1113" y="2372"/>
                  </a:cubicBezTo>
                  <a:cubicBezTo>
                    <a:pt x="1238" y="2393"/>
                    <a:pt x="1364" y="2411"/>
                    <a:pt x="1485" y="2411"/>
                  </a:cubicBezTo>
                  <a:cubicBezTo>
                    <a:pt x="1618" y="2411"/>
                    <a:pt x="1744" y="2390"/>
                    <a:pt x="1859" y="2328"/>
                  </a:cubicBezTo>
                  <a:cubicBezTo>
                    <a:pt x="1976" y="2284"/>
                    <a:pt x="2064" y="2182"/>
                    <a:pt x="2123" y="2079"/>
                  </a:cubicBezTo>
                  <a:cubicBezTo>
                    <a:pt x="2181" y="1992"/>
                    <a:pt x="2196" y="1874"/>
                    <a:pt x="2211" y="1772"/>
                  </a:cubicBezTo>
                  <a:cubicBezTo>
                    <a:pt x="2225" y="1552"/>
                    <a:pt x="2225" y="1362"/>
                    <a:pt x="2211" y="1186"/>
                  </a:cubicBezTo>
                  <a:cubicBezTo>
                    <a:pt x="2181" y="835"/>
                    <a:pt x="2123" y="542"/>
                    <a:pt x="2064" y="352"/>
                  </a:cubicBezTo>
                  <a:cubicBezTo>
                    <a:pt x="2035" y="264"/>
                    <a:pt x="2006" y="191"/>
                    <a:pt x="1991" y="132"/>
                  </a:cubicBezTo>
                  <a:cubicBezTo>
                    <a:pt x="1976" y="88"/>
                    <a:pt x="1962" y="59"/>
                    <a:pt x="1962" y="59"/>
                  </a:cubicBezTo>
                  <a:lnTo>
                    <a:pt x="1962" y="59"/>
                  </a:lnTo>
                  <a:cubicBezTo>
                    <a:pt x="1932" y="88"/>
                    <a:pt x="1976" y="176"/>
                    <a:pt x="2035" y="352"/>
                  </a:cubicBezTo>
                  <a:cubicBezTo>
                    <a:pt x="2064" y="557"/>
                    <a:pt x="2123" y="835"/>
                    <a:pt x="2137" y="1172"/>
                  </a:cubicBezTo>
                  <a:cubicBezTo>
                    <a:pt x="2137" y="1362"/>
                    <a:pt x="2152" y="1538"/>
                    <a:pt x="2123" y="1743"/>
                  </a:cubicBezTo>
                  <a:cubicBezTo>
                    <a:pt x="2108" y="1933"/>
                    <a:pt x="2006" y="2153"/>
                    <a:pt x="1815" y="2240"/>
                  </a:cubicBezTo>
                  <a:cubicBezTo>
                    <a:pt x="1720" y="2284"/>
                    <a:pt x="1610" y="2303"/>
                    <a:pt x="1493" y="2303"/>
                  </a:cubicBezTo>
                  <a:cubicBezTo>
                    <a:pt x="1376" y="2303"/>
                    <a:pt x="1252" y="2284"/>
                    <a:pt x="1127" y="2255"/>
                  </a:cubicBezTo>
                  <a:cubicBezTo>
                    <a:pt x="893" y="2196"/>
                    <a:pt x="659" y="2094"/>
                    <a:pt x="469" y="1904"/>
                  </a:cubicBezTo>
                  <a:cubicBezTo>
                    <a:pt x="293" y="1728"/>
                    <a:pt x="205" y="1494"/>
                    <a:pt x="146" y="1245"/>
                  </a:cubicBezTo>
                  <a:cubicBezTo>
                    <a:pt x="88" y="1011"/>
                    <a:pt x="88" y="776"/>
                    <a:pt x="88" y="542"/>
                  </a:cubicBezTo>
                  <a:cubicBezTo>
                    <a:pt x="88" y="410"/>
                    <a:pt x="88" y="293"/>
                    <a:pt x="146" y="220"/>
                  </a:cubicBezTo>
                  <a:cubicBezTo>
                    <a:pt x="176" y="147"/>
                    <a:pt x="293" y="147"/>
                    <a:pt x="395" y="147"/>
                  </a:cubicBezTo>
                  <a:cubicBezTo>
                    <a:pt x="600" y="147"/>
                    <a:pt x="791" y="132"/>
                    <a:pt x="966" y="118"/>
                  </a:cubicBezTo>
                  <a:cubicBezTo>
                    <a:pt x="1303" y="74"/>
                    <a:pt x="1567" y="59"/>
                    <a:pt x="1786" y="44"/>
                  </a:cubicBezTo>
                  <a:cubicBezTo>
                    <a:pt x="1991" y="30"/>
                    <a:pt x="2108" y="1"/>
                    <a:pt x="2108"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7156033" y="4966323"/>
              <a:ext cx="387023" cy="145308"/>
            </a:xfrm>
            <a:custGeom>
              <a:avLst/>
              <a:gdLst/>
              <a:ahLst/>
              <a:cxnLst/>
              <a:rect l="l" t="t" r="r" b="b"/>
              <a:pathLst>
                <a:path w="5271" h="1979" extrusionOk="0">
                  <a:moveTo>
                    <a:pt x="558" y="1"/>
                  </a:moveTo>
                  <a:cubicBezTo>
                    <a:pt x="299" y="1"/>
                    <a:pt x="98" y="27"/>
                    <a:pt x="73" y="105"/>
                  </a:cubicBezTo>
                  <a:cubicBezTo>
                    <a:pt x="0" y="339"/>
                    <a:pt x="5270" y="1978"/>
                    <a:pt x="5270" y="1978"/>
                  </a:cubicBezTo>
                  <a:lnTo>
                    <a:pt x="1815" y="105"/>
                  </a:lnTo>
                  <a:cubicBezTo>
                    <a:pt x="1815" y="105"/>
                    <a:pt x="1074"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6931358" y="2221166"/>
              <a:ext cx="276298" cy="346272"/>
            </a:xfrm>
            <a:custGeom>
              <a:avLst/>
              <a:gdLst/>
              <a:ahLst/>
              <a:cxnLst/>
              <a:rect l="l" t="t" r="r" b="b"/>
              <a:pathLst>
                <a:path w="3763" h="4716" extrusionOk="0">
                  <a:moveTo>
                    <a:pt x="2335" y="0"/>
                  </a:moveTo>
                  <a:cubicBezTo>
                    <a:pt x="2333" y="0"/>
                    <a:pt x="2330" y="0"/>
                    <a:pt x="2328" y="1"/>
                  </a:cubicBezTo>
                  <a:cubicBezTo>
                    <a:pt x="2153" y="59"/>
                    <a:pt x="2050" y="660"/>
                    <a:pt x="2489" y="1231"/>
                  </a:cubicBezTo>
                  <a:cubicBezTo>
                    <a:pt x="2489" y="1231"/>
                    <a:pt x="1138" y="903"/>
                    <a:pt x="475" y="903"/>
                  </a:cubicBezTo>
                  <a:cubicBezTo>
                    <a:pt x="263" y="903"/>
                    <a:pt x="121" y="937"/>
                    <a:pt x="118" y="1026"/>
                  </a:cubicBezTo>
                  <a:cubicBezTo>
                    <a:pt x="103" y="1406"/>
                    <a:pt x="1889" y="1831"/>
                    <a:pt x="1889" y="1831"/>
                  </a:cubicBezTo>
                  <a:cubicBezTo>
                    <a:pt x="1889" y="1831"/>
                    <a:pt x="1229" y="1726"/>
                    <a:pt x="705" y="1726"/>
                  </a:cubicBezTo>
                  <a:cubicBezTo>
                    <a:pt x="374" y="1726"/>
                    <a:pt x="96" y="1768"/>
                    <a:pt x="74" y="1904"/>
                  </a:cubicBezTo>
                  <a:cubicBezTo>
                    <a:pt x="1" y="2241"/>
                    <a:pt x="1582" y="2577"/>
                    <a:pt x="1582" y="2577"/>
                  </a:cubicBezTo>
                  <a:cubicBezTo>
                    <a:pt x="1582" y="2577"/>
                    <a:pt x="872" y="2460"/>
                    <a:pt x="434" y="2460"/>
                  </a:cubicBezTo>
                  <a:cubicBezTo>
                    <a:pt x="215" y="2460"/>
                    <a:pt x="64" y="2490"/>
                    <a:pt x="103" y="2577"/>
                  </a:cubicBezTo>
                  <a:cubicBezTo>
                    <a:pt x="205" y="2826"/>
                    <a:pt x="1274" y="3222"/>
                    <a:pt x="1274" y="3222"/>
                  </a:cubicBezTo>
                  <a:cubicBezTo>
                    <a:pt x="1274" y="3222"/>
                    <a:pt x="786" y="3104"/>
                    <a:pt x="496" y="3104"/>
                  </a:cubicBezTo>
                  <a:cubicBezTo>
                    <a:pt x="350" y="3104"/>
                    <a:pt x="254" y="3134"/>
                    <a:pt x="293" y="3222"/>
                  </a:cubicBezTo>
                  <a:cubicBezTo>
                    <a:pt x="410" y="3470"/>
                    <a:pt x="2489" y="4700"/>
                    <a:pt x="2489" y="4700"/>
                  </a:cubicBezTo>
                  <a:cubicBezTo>
                    <a:pt x="2511" y="4711"/>
                    <a:pt x="2534" y="4716"/>
                    <a:pt x="2556" y="4716"/>
                  </a:cubicBezTo>
                  <a:cubicBezTo>
                    <a:pt x="3102" y="4716"/>
                    <a:pt x="3763" y="1787"/>
                    <a:pt x="3763" y="1787"/>
                  </a:cubicBezTo>
                  <a:cubicBezTo>
                    <a:pt x="3763" y="1787"/>
                    <a:pt x="2548" y="0"/>
                    <a:pt x="2335"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7111906" y="1936943"/>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7111906" y="1938056"/>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7633285" y="1907941"/>
              <a:ext cx="823388" cy="1153654"/>
            </a:xfrm>
            <a:custGeom>
              <a:avLst/>
              <a:gdLst/>
              <a:ahLst/>
              <a:cxnLst/>
              <a:rect l="l" t="t" r="r" b="b"/>
              <a:pathLst>
                <a:path w="11214" h="15712" extrusionOk="0">
                  <a:moveTo>
                    <a:pt x="4913" y="0"/>
                  </a:moveTo>
                  <a:cubicBezTo>
                    <a:pt x="4066" y="0"/>
                    <a:pt x="3390" y="49"/>
                    <a:pt x="3162" y="65"/>
                  </a:cubicBezTo>
                  <a:cubicBezTo>
                    <a:pt x="2899" y="109"/>
                    <a:pt x="2137" y="241"/>
                    <a:pt x="1976" y="1207"/>
                  </a:cubicBezTo>
                  <a:cubicBezTo>
                    <a:pt x="1728" y="2539"/>
                    <a:pt x="1391" y="7048"/>
                    <a:pt x="1069" y="8981"/>
                  </a:cubicBezTo>
                  <a:lnTo>
                    <a:pt x="0" y="15071"/>
                  </a:lnTo>
                  <a:cubicBezTo>
                    <a:pt x="150" y="15171"/>
                    <a:pt x="385" y="15210"/>
                    <a:pt x="661" y="15210"/>
                  </a:cubicBezTo>
                  <a:cubicBezTo>
                    <a:pt x="1679" y="15210"/>
                    <a:pt x="3265" y="14676"/>
                    <a:pt x="3265" y="14676"/>
                  </a:cubicBezTo>
                  <a:cubicBezTo>
                    <a:pt x="4499" y="15468"/>
                    <a:pt x="5849" y="15711"/>
                    <a:pt x="7041" y="15711"/>
                  </a:cubicBezTo>
                  <a:cubicBezTo>
                    <a:pt x="8931" y="15711"/>
                    <a:pt x="10423" y="15100"/>
                    <a:pt x="10423" y="15100"/>
                  </a:cubicBezTo>
                  <a:lnTo>
                    <a:pt x="10131" y="10210"/>
                  </a:lnTo>
                  <a:lnTo>
                    <a:pt x="11214" y="2452"/>
                  </a:lnTo>
                  <a:cubicBezTo>
                    <a:pt x="10907" y="1471"/>
                    <a:pt x="9238" y="739"/>
                    <a:pt x="9238" y="739"/>
                  </a:cubicBezTo>
                  <a:cubicBezTo>
                    <a:pt x="8147" y="130"/>
                    <a:pt x="6300" y="0"/>
                    <a:pt x="4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7933146" y="1909410"/>
              <a:ext cx="268809" cy="532184"/>
            </a:xfrm>
            <a:custGeom>
              <a:avLst/>
              <a:gdLst/>
              <a:ahLst/>
              <a:cxnLst/>
              <a:rect l="l" t="t" r="r" b="b"/>
              <a:pathLst>
                <a:path w="3661" h="7248" extrusionOk="0">
                  <a:moveTo>
                    <a:pt x="991" y="1"/>
                  </a:moveTo>
                  <a:cubicBezTo>
                    <a:pt x="423" y="1"/>
                    <a:pt x="1" y="16"/>
                    <a:pt x="1" y="16"/>
                  </a:cubicBezTo>
                  <a:lnTo>
                    <a:pt x="1" y="7248"/>
                  </a:lnTo>
                  <a:lnTo>
                    <a:pt x="3660" y="236"/>
                  </a:lnTo>
                  <a:cubicBezTo>
                    <a:pt x="3133" y="39"/>
                    <a:pt x="1883"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7757957" y="1452495"/>
              <a:ext cx="427847" cy="542464"/>
            </a:xfrm>
            <a:custGeom>
              <a:avLst/>
              <a:gdLst/>
              <a:ahLst/>
              <a:cxnLst/>
              <a:rect l="l" t="t" r="r" b="b"/>
              <a:pathLst>
                <a:path w="5827" h="7388" extrusionOk="0">
                  <a:moveTo>
                    <a:pt x="2826" y="1"/>
                  </a:moveTo>
                  <a:cubicBezTo>
                    <a:pt x="2783" y="1"/>
                    <a:pt x="2739" y="1"/>
                    <a:pt x="2694" y="3"/>
                  </a:cubicBezTo>
                  <a:lnTo>
                    <a:pt x="1171" y="32"/>
                  </a:lnTo>
                  <a:cubicBezTo>
                    <a:pt x="1171" y="32"/>
                    <a:pt x="278" y="32"/>
                    <a:pt x="278" y="456"/>
                  </a:cubicBezTo>
                  <a:cubicBezTo>
                    <a:pt x="278" y="456"/>
                    <a:pt x="0" y="5624"/>
                    <a:pt x="1625" y="5697"/>
                  </a:cubicBezTo>
                  <a:lnTo>
                    <a:pt x="2621" y="5697"/>
                  </a:lnTo>
                  <a:lnTo>
                    <a:pt x="2621" y="6429"/>
                  </a:lnTo>
                  <a:cubicBezTo>
                    <a:pt x="2621" y="6664"/>
                    <a:pt x="2753" y="6898"/>
                    <a:pt x="2943" y="7030"/>
                  </a:cubicBezTo>
                  <a:cubicBezTo>
                    <a:pt x="3209" y="7198"/>
                    <a:pt x="3609" y="7388"/>
                    <a:pt x="4014" y="7388"/>
                  </a:cubicBezTo>
                  <a:cubicBezTo>
                    <a:pt x="4277" y="7388"/>
                    <a:pt x="4542" y="7307"/>
                    <a:pt x="4773" y="7088"/>
                  </a:cubicBezTo>
                  <a:cubicBezTo>
                    <a:pt x="5036" y="6825"/>
                    <a:pt x="5139" y="6459"/>
                    <a:pt x="5124" y="6107"/>
                  </a:cubicBezTo>
                  <a:lnTo>
                    <a:pt x="4905" y="3370"/>
                  </a:lnTo>
                  <a:cubicBezTo>
                    <a:pt x="4905" y="3370"/>
                    <a:pt x="5827" y="3179"/>
                    <a:pt x="5651" y="2228"/>
                  </a:cubicBezTo>
                  <a:cubicBezTo>
                    <a:pt x="5558" y="1720"/>
                    <a:pt x="5301" y="1574"/>
                    <a:pt x="5034" y="1574"/>
                  </a:cubicBezTo>
                  <a:cubicBezTo>
                    <a:pt x="4670" y="1574"/>
                    <a:pt x="4290" y="1847"/>
                    <a:pt x="4290" y="1847"/>
                  </a:cubicBezTo>
                  <a:lnTo>
                    <a:pt x="4290" y="676"/>
                  </a:lnTo>
                  <a:cubicBezTo>
                    <a:pt x="4290" y="676"/>
                    <a:pt x="4221" y="1"/>
                    <a:pt x="2826"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7843936" y="1630033"/>
              <a:ext cx="22615" cy="113956"/>
            </a:xfrm>
            <a:custGeom>
              <a:avLst/>
              <a:gdLst/>
              <a:ahLst/>
              <a:cxnLst/>
              <a:rect l="l" t="t" r="r" b="b"/>
              <a:pathLst>
                <a:path w="308" h="1552" extrusionOk="0">
                  <a:moveTo>
                    <a:pt x="88" y="0"/>
                  </a:moveTo>
                  <a:cubicBezTo>
                    <a:pt x="59" y="0"/>
                    <a:pt x="44" y="366"/>
                    <a:pt x="0" y="864"/>
                  </a:cubicBezTo>
                  <a:lnTo>
                    <a:pt x="0" y="1186"/>
                  </a:lnTo>
                  <a:cubicBezTo>
                    <a:pt x="0" y="1274"/>
                    <a:pt x="15" y="1391"/>
                    <a:pt x="74" y="1464"/>
                  </a:cubicBezTo>
                  <a:cubicBezTo>
                    <a:pt x="103" y="1537"/>
                    <a:pt x="176" y="1552"/>
                    <a:pt x="235" y="1552"/>
                  </a:cubicBezTo>
                  <a:cubicBezTo>
                    <a:pt x="293" y="1537"/>
                    <a:pt x="308" y="1523"/>
                    <a:pt x="308" y="1523"/>
                  </a:cubicBezTo>
                  <a:cubicBezTo>
                    <a:pt x="308" y="1508"/>
                    <a:pt x="304" y="1508"/>
                    <a:pt x="295" y="1508"/>
                  </a:cubicBezTo>
                  <a:cubicBezTo>
                    <a:pt x="286" y="1508"/>
                    <a:pt x="271" y="1508"/>
                    <a:pt x="249" y="1493"/>
                  </a:cubicBezTo>
                  <a:cubicBezTo>
                    <a:pt x="220" y="1493"/>
                    <a:pt x="191" y="1464"/>
                    <a:pt x="147" y="1406"/>
                  </a:cubicBezTo>
                  <a:cubicBezTo>
                    <a:pt x="88" y="1303"/>
                    <a:pt x="132" y="1083"/>
                    <a:pt x="132" y="835"/>
                  </a:cubicBezTo>
                  <a:cubicBezTo>
                    <a:pt x="132" y="381"/>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7927786" y="1632163"/>
              <a:ext cx="6535" cy="26947"/>
            </a:xfrm>
            <a:custGeom>
              <a:avLst/>
              <a:gdLst/>
              <a:ahLst/>
              <a:cxnLst/>
              <a:rect l="l" t="t" r="r" b="b"/>
              <a:pathLst>
                <a:path w="89" h="367" extrusionOk="0">
                  <a:moveTo>
                    <a:pt x="44" y="0"/>
                  </a:moveTo>
                  <a:cubicBezTo>
                    <a:pt x="15" y="0"/>
                    <a:pt x="0" y="103"/>
                    <a:pt x="0" y="191"/>
                  </a:cubicBezTo>
                  <a:cubicBezTo>
                    <a:pt x="0" y="279"/>
                    <a:pt x="15" y="366"/>
                    <a:pt x="30" y="366"/>
                  </a:cubicBezTo>
                  <a:cubicBezTo>
                    <a:pt x="44" y="366"/>
                    <a:pt x="88" y="293"/>
                    <a:pt x="88" y="191"/>
                  </a:cubicBezTo>
                  <a:cubicBezTo>
                    <a:pt x="88" y="103"/>
                    <a:pt x="7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7805242" y="1631061"/>
              <a:ext cx="6535" cy="26947"/>
            </a:xfrm>
            <a:custGeom>
              <a:avLst/>
              <a:gdLst/>
              <a:ahLst/>
              <a:cxnLst/>
              <a:rect l="l" t="t" r="r" b="b"/>
              <a:pathLst>
                <a:path w="89" h="367" extrusionOk="0">
                  <a:moveTo>
                    <a:pt x="59" y="1"/>
                  </a:moveTo>
                  <a:cubicBezTo>
                    <a:pt x="15" y="1"/>
                    <a:pt x="0" y="74"/>
                    <a:pt x="0" y="191"/>
                  </a:cubicBezTo>
                  <a:cubicBezTo>
                    <a:pt x="0" y="279"/>
                    <a:pt x="15" y="367"/>
                    <a:pt x="30" y="367"/>
                  </a:cubicBezTo>
                  <a:cubicBezTo>
                    <a:pt x="59" y="367"/>
                    <a:pt x="88" y="294"/>
                    <a:pt x="88" y="191"/>
                  </a:cubicBezTo>
                  <a:cubicBezTo>
                    <a:pt x="88" y="89"/>
                    <a:pt x="8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7944967" y="1827763"/>
              <a:ext cx="68873" cy="118361"/>
            </a:xfrm>
            <a:custGeom>
              <a:avLst/>
              <a:gdLst/>
              <a:ahLst/>
              <a:cxnLst/>
              <a:rect l="l" t="t" r="r" b="b"/>
              <a:pathLst>
                <a:path w="938" h="1612" extrusionOk="0">
                  <a:moveTo>
                    <a:pt x="908" y="1"/>
                  </a:moveTo>
                  <a:lnTo>
                    <a:pt x="908" y="1"/>
                  </a:lnTo>
                  <a:cubicBezTo>
                    <a:pt x="718" y="264"/>
                    <a:pt x="396" y="469"/>
                    <a:pt x="74" y="557"/>
                  </a:cubicBezTo>
                  <a:lnTo>
                    <a:pt x="30" y="542"/>
                  </a:lnTo>
                  <a:lnTo>
                    <a:pt x="30" y="542"/>
                  </a:lnTo>
                  <a:cubicBezTo>
                    <a:pt x="15" y="879"/>
                    <a:pt x="1" y="1099"/>
                    <a:pt x="59" y="1392"/>
                  </a:cubicBezTo>
                  <a:cubicBezTo>
                    <a:pt x="59" y="1406"/>
                    <a:pt x="103" y="1582"/>
                    <a:pt x="103" y="1611"/>
                  </a:cubicBezTo>
                  <a:cubicBezTo>
                    <a:pt x="103" y="1611"/>
                    <a:pt x="249" y="1553"/>
                    <a:pt x="337" y="1494"/>
                  </a:cubicBezTo>
                  <a:cubicBezTo>
                    <a:pt x="586" y="1348"/>
                    <a:pt x="762" y="1113"/>
                    <a:pt x="835" y="835"/>
                  </a:cubicBezTo>
                  <a:cubicBezTo>
                    <a:pt x="938" y="557"/>
                    <a:pt x="938" y="294"/>
                    <a:pt x="908"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8081461" y="1602059"/>
              <a:ext cx="52793" cy="75334"/>
            </a:xfrm>
            <a:custGeom>
              <a:avLst/>
              <a:gdLst/>
              <a:ahLst/>
              <a:cxnLst/>
              <a:rect l="l" t="t" r="r" b="b"/>
              <a:pathLst>
                <a:path w="719" h="1026" extrusionOk="0">
                  <a:moveTo>
                    <a:pt x="660" y="0"/>
                  </a:moveTo>
                  <a:lnTo>
                    <a:pt x="660" y="0"/>
                  </a:lnTo>
                  <a:cubicBezTo>
                    <a:pt x="660" y="0"/>
                    <a:pt x="586" y="1"/>
                    <a:pt x="469" y="44"/>
                  </a:cubicBezTo>
                  <a:cubicBezTo>
                    <a:pt x="347" y="99"/>
                    <a:pt x="200" y="216"/>
                    <a:pt x="97" y="396"/>
                  </a:cubicBezTo>
                  <a:lnTo>
                    <a:pt x="97" y="396"/>
                  </a:lnTo>
                  <a:cubicBezTo>
                    <a:pt x="90" y="401"/>
                    <a:pt x="82" y="406"/>
                    <a:pt x="74" y="410"/>
                  </a:cubicBezTo>
                  <a:lnTo>
                    <a:pt x="85" y="419"/>
                  </a:lnTo>
                  <a:lnTo>
                    <a:pt x="85" y="419"/>
                  </a:lnTo>
                  <a:cubicBezTo>
                    <a:pt x="81" y="426"/>
                    <a:pt x="77" y="433"/>
                    <a:pt x="74" y="440"/>
                  </a:cubicBezTo>
                  <a:lnTo>
                    <a:pt x="1" y="601"/>
                  </a:lnTo>
                  <a:lnTo>
                    <a:pt x="147" y="484"/>
                  </a:lnTo>
                  <a:cubicBezTo>
                    <a:pt x="220" y="454"/>
                    <a:pt x="294" y="396"/>
                    <a:pt x="367" y="381"/>
                  </a:cubicBezTo>
                  <a:cubicBezTo>
                    <a:pt x="386" y="374"/>
                    <a:pt x="405" y="371"/>
                    <a:pt x="422" y="371"/>
                  </a:cubicBezTo>
                  <a:cubicBezTo>
                    <a:pt x="512" y="371"/>
                    <a:pt x="579" y="454"/>
                    <a:pt x="616" y="528"/>
                  </a:cubicBezTo>
                  <a:cubicBezTo>
                    <a:pt x="660" y="630"/>
                    <a:pt x="630" y="732"/>
                    <a:pt x="586" y="806"/>
                  </a:cubicBezTo>
                  <a:cubicBezTo>
                    <a:pt x="513" y="952"/>
                    <a:pt x="411" y="996"/>
                    <a:pt x="425" y="1025"/>
                  </a:cubicBezTo>
                  <a:cubicBezTo>
                    <a:pt x="425" y="1025"/>
                    <a:pt x="542" y="981"/>
                    <a:pt x="630" y="820"/>
                  </a:cubicBezTo>
                  <a:cubicBezTo>
                    <a:pt x="674" y="747"/>
                    <a:pt x="718" y="615"/>
                    <a:pt x="674" y="484"/>
                  </a:cubicBezTo>
                  <a:cubicBezTo>
                    <a:pt x="660" y="440"/>
                    <a:pt x="630" y="366"/>
                    <a:pt x="557" y="323"/>
                  </a:cubicBezTo>
                  <a:cubicBezTo>
                    <a:pt x="505" y="302"/>
                    <a:pt x="446" y="281"/>
                    <a:pt x="385" y="281"/>
                  </a:cubicBezTo>
                  <a:cubicBezTo>
                    <a:pt x="360" y="281"/>
                    <a:pt x="334" y="285"/>
                    <a:pt x="308" y="293"/>
                  </a:cubicBezTo>
                  <a:cubicBezTo>
                    <a:pt x="291" y="296"/>
                    <a:pt x="275" y="301"/>
                    <a:pt x="259" y="306"/>
                  </a:cubicBezTo>
                  <a:lnTo>
                    <a:pt x="259" y="306"/>
                  </a:lnTo>
                  <a:cubicBezTo>
                    <a:pt x="331" y="217"/>
                    <a:pt x="408" y="151"/>
                    <a:pt x="484" y="103"/>
                  </a:cubicBezTo>
                  <a:cubicBezTo>
                    <a:pt x="586" y="30"/>
                    <a:pt x="660" y="15"/>
                    <a:pt x="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7857887" y="1736424"/>
              <a:ext cx="66743" cy="52352"/>
            </a:xfrm>
            <a:custGeom>
              <a:avLst/>
              <a:gdLst/>
              <a:ahLst/>
              <a:cxnLst/>
              <a:rect l="l" t="t" r="r" b="b"/>
              <a:pathLst>
                <a:path w="909" h="713" extrusionOk="0">
                  <a:moveTo>
                    <a:pt x="879" y="0"/>
                  </a:moveTo>
                  <a:cubicBezTo>
                    <a:pt x="850" y="0"/>
                    <a:pt x="850" y="44"/>
                    <a:pt x="821" y="161"/>
                  </a:cubicBezTo>
                  <a:cubicBezTo>
                    <a:pt x="777" y="249"/>
                    <a:pt x="703" y="396"/>
                    <a:pt x="586" y="484"/>
                  </a:cubicBezTo>
                  <a:cubicBezTo>
                    <a:pt x="455" y="586"/>
                    <a:pt x="308" y="615"/>
                    <a:pt x="191" y="615"/>
                  </a:cubicBezTo>
                  <a:cubicBezTo>
                    <a:pt x="123" y="615"/>
                    <a:pt x="67" y="609"/>
                    <a:pt x="38" y="609"/>
                  </a:cubicBezTo>
                  <a:cubicBezTo>
                    <a:pt x="24" y="609"/>
                    <a:pt x="15" y="610"/>
                    <a:pt x="15" y="615"/>
                  </a:cubicBezTo>
                  <a:cubicBezTo>
                    <a:pt x="1" y="630"/>
                    <a:pt x="74" y="674"/>
                    <a:pt x="206" y="703"/>
                  </a:cubicBezTo>
                  <a:cubicBezTo>
                    <a:pt x="230" y="709"/>
                    <a:pt x="257" y="712"/>
                    <a:pt x="286" y="712"/>
                  </a:cubicBezTo>
                  <a:cubicBezTo>
                    <a:pt x="399" y="712"/>
                    <a:pt x="543" y="668"/>
                    <a:pt x="660" y="586"/>
                  </a:cubicBezTo>
                  <a:cubicBezTo>
                    <a:pt x="791" y="454"/>
                    <a:pt x="879" y="293"/>
                    <a:pt x="894" y="176"/>
                  </a:cubicBezTo>
                  <a:cubicBezTo>
                    <a:pt x="908" y="74"/>
                    <a:pt x="894"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7906273" y="1727393"/>
              <a:ext cx="33408" cy="22028"/>
            </a:xfrm>
            <a:custGeom>
              <a:avLst/>
              <a:gdLst/>
              <a:ahLst/>
              <a:cxnLst/>
              <a:rect l="l" t="t" r="r" b="b"/>
              <a:pathLst>
                <a:path w="455" h="300" extrusionOk="0">
                  <a:moveTo>
                    <a:pt x="116" y="1"/>
                  </a:moveTo>
                  <a:cubicBezTo>
                    <a:pt x="99" y="1"/>
                    <a:pt x="85" y="3"/>
                    <a:pt x="74" y="6"/>
                  </a:cubicBezTo>
                  <a:cubicBezTo>
                    <a:pt x="15" y="21"/>
                    <a:pt x="1" y="50"/>
                    <a:pt x="1" y="65"/>
                  </a:cubicBezTo>
                  <a:cubicBezTo>
                    <a:pt x="1" y="94"/>
                    <a:pt x="118" y="80"/>
                    <a:pt x="235" y="138"/>
                  </a:cubicBezTo>
                  <a:cubicBezTo>
                    <a:pt x="367" y="182"/>
                    <a:pt x="410" y="299"/>
                    <a:pt x="440" y="299"/>
                  </a:cubicBezTo>
                  <a:cubicBezTo>
                    <a:pt x="454" y="299"/>
                    <a:pt x="454" y="270"/>
                    <a:pt x="440" y="211"/>
                  </a:cubicBezTo>
                  <a:cubicBezTo>
                    <a:pt x="410" y="153"/>
                    <a:pt x="367" y="80"/>
                    <a:pt x="293" y="50"/>
                  </a:cubicBezTo>
                  <a:cubicBezTo>
                    <a:pt x="238" y="17"/>
                    <a:pt x="167"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7622491" y="2983302"/>
              <a:ext cx="771844" cy="83998"/>
            </a:xfrm>
            <a:custGeom>
              <a:avLst/>
              <a:gdLst/>
              <a:ahLst/>
              <a:cxnLst/>
              <a:rect l="l" t="t" r="r" b="b"/>
              <a:pathLst>
                <a:path w="10512" h="1144" extrusionOk="0">
                  <a:moveTo>
                    <a:pt x="30" y="366"/>
                  </a:moveTo>
                  <a:cubicBezTo>
                    <a:pt x="26" y="370"/>
                    <a:pt x="22" y="372"/>
                    <a:pt x="18" y="373"/>
                  </a:cubicBezTo>
                  <a:lnTo>
                    <a:pt x="18" y="373"/>
                  </a:lnTo>
                  <a:cubicBezTo>
                    <a:pt x="7" y="368"/>
                    <a:pt x="1" y="366"/>
                    <a:pt x="1" y="366"/>
                  </a:cubicBezTo>
                  <a:lnTo>
                    <a:pt x="1" y="366"/>
                  </a:lnTo>
                  <a:cubicBezTo>
                    <a:pt x="1" y="366"/>
                    <a:pt x="7" y="373"/>
                    <a:pt x="16" y="373"/>
                  </a:cubicBezTo>
                  <a:cubicBezTo>
                    <a:pt x="17" y="373"/>
                    <a:pt x="18" y="373"/>
                    <a:pt x="18" y="373"/>
                  </a:cubicBezTo>
                  <a:lnTo>
                    <a:pt x="18" y="373"/>
                  </a:lnTo>
                  <a:cubicBezTo>
                    <a:pt x="40" y="381"/>
                    <a:pt x="83" y="397"/>
                    <a:pt x="141" y="424"/>
                  </a:cubicBezTo>
                  <a:lnTo>
                    <a:pt x="141" y="424"/>
                  </a:lnTo>
                  <a:cubicBezTo>
                    <a:pt x="96" y="396"/>
                    <a:pt x="63" y="377"/>
                    <a:pt x="30" y="366"/>
                  </a:cubicBezTo>
                  <a:close/>
                  <a:moveTo>
                    <a:pt x="3397" y="0"/>
                  </a:moveTo>
                  <a:lnTo>
                    <a:pt x="3382" y="15"/>
                  </a:lnTo>
                  <a:cubicBezTo>
                    <a:pt x="2461" y="440"/>
                    <a:pt x="1608" y="660"/>
                    <a:pt x="996" y="660"/>
                  </a:cubicBezTo>
                  <a:cubicBezTo>
                    <a:pt x="976" y="660"/>
                    <a:pt x="957" y="659"/>
                    <a:pt x="938" y="659"/>
                  </a:cubicBezTo>
                  <a:cubicBezTo>
                    <a:pt x="616" y="630"/>
                    <a:pt x="396" y="542"/>
                    <a:pt x="235" y="469"/>
                  </a:cubicBezTo>
                  <a:cubicBezTo>
                    <a:pt x="200" y="451"/>
                    <a:pt x="169" y="437"/>
                    <a:pt x="141" y="424"/>
                  </a:cubicBezTo>
                  <a:lnTo>
                    <a:pt x="141" y="424"/>
                  </a:lnTo>
                  <a:cubicBezTo>
                    <a:pt x="156" y="433"/>
                    <a:pt x="173" y="443"/>
                    <a:pt x="191" y="454"/>
                  </a:cubicBezTo>
                  <a:cubicBezTo>
                    <a:pt x="367" y="527"/>
                    <a:pt x="586" y="659"/>
                    <a:pt x="908" y="674"/>
                  </a:cubicBezTo>
                  <a:cubicBezTo>
                    <a:pt x="947" y="675"/>
                    <a:pt x="986" y="676"/>
                    <a:pt x="1025" y="676"/>
                  </a:cubicBezTo>
                  <a:cubicBezTo>
                    <a:pt x="1649" y="676"/>
                    <a:pt x="2476" y="466"/>
                    <a:pt x="3356" y="91"/>
                  </a:cubicBezTo>
                  <a:lnTo>
                    <a:pt x="3356" y="91"/>
                  </a:lnTo>
                  <a:cubicBezTo>
                    <a:pt x="3795" y="520"/>
                    <a:pt x="4416" y="779"/>
                    <a:pt x="5081" y="952"/>
                  </a:cubicBezTo>
                  <a:cubicBezTo>
                    <a:pt x="5651" y="1086"/>
                    <a:pt x="6213" y="1143"/>
                    <a:pt x="6740" y="1143"/>
                  </a:cubicBezTo>
                  <a:cubicBezTo>
                    <a:pt x="6903" y="1143"/>
                    <a:pt x="7062" y="1138"/>
                    <a:pt x="7218" y="1128"/>
                  </a:cubicBezTo>
                  <a:cubicBezTo>
                    <a:pt x="7877" y="1098"/>
                    <a:pt x="8462" y="981"/>
                    <a:pt x="8960" y="849"/>
                  </a:cubicBezTo>
                  <a:cubicBezTo>
                    <a:pt x="9443" y="732"/>
                    <a:pt x="9824" y="615"/>
                    <a:pt x="10102" y="527"/>
                  </a:cubicBezTo>
                  <a:cubicBezTo>
                    <a:pt x="10219" y="469"/>
                    <a:pt x="10336" y="439"/>
                    <a:pt x="10409" y="410"/>
                  </a:cubicBezTo>
                  <a:cubicBezTo>
                    <a:pt x="10483" y="396"/>
                    <a:pt x="10512" y="381"/>
                    <a:pt x="10512" y="381"/>
                  </a:cubicBezTo>
                  <a:lnTo>
                    <a:pt x="10512" y="381"/>
                  </a:lnTo>
                  <a:cubicBezTo>
                    <a:pt x="10512" y="381"/>
                    <a:pt x="10483" y="381"/>
                    <a:pt x="10409" y="396"/>
                  </a:cubicBezTo>
                  <a:cubicBezTo>
                    <a:pt x="10336" y="439"/>
                    <a:pt x="10219" y="454"/>
                    <a:pt x="10102" y="483"/>
                  </a:cubicBezTo>
                  <a:cubicBezTo>
                    <a:pt x="9838" y="557"/>
                    <a:pt x="9458" y="674"/>
                    <a:pt x="8960" y="776"/>
                  </a:cubicBezTo>
                  <a:cubicBezTo>
                    <a:pt x="8492" y="893"/>
                    <a:pt x="7906" y="996"/>
                    <a:pt x="7247" y="1040"/>
                  </a:cubicBezTo>
                  <a:cubicBezTo>
                    <a:pt x="7125" y="1045"/>
                    <a:pt x="6999" y="1048"/>
                    <a:pt x="6872" y="1048"/>
                  </a:cubicBezTo>
                  <a:cubicBezTo>
                    <a:pt x="6316" y="1048"/>
                    <a:pt x="5720" y="992"/>
                    <a:pt x="5125" y="849"/>
                  </a:cubicBezTo>
                  <a:cubicBezTo>
                    <a:pt x="4466" y="688"/>
                    <a:pt x="3866" y="410"/>
                    <a:pt x="3412" y="15"/>
                  </a:cubicBezTo>
                  <a:lnTo>
                    <a:pt x="33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7874040" y="2426458"/>
              <a:ext cx="57051" cy="560159"/>
            </a:xfrm>
            <a:custGeom>
              <a:avLst/>
              <a:gdLst/>
              <a:ahLst/>
              <a:cxnLst/>
              <a:rect l="l" t="t" r="r" b="b"/>
              <a:pathLst>
                <a:path w="777" h="7629" extrusionOk="0">
                  <a:moveTo>
                    <a:pt x="776" y="1"/>
                  </a:moveTo>
                  <a:cubicBezTo>
                    <a:pt x="776" y="1"/>
                    <a:pt x="762" y="118"/>
                    <a:pt x="732" y="294"/>
                  </a:cubicBezTo>
                  <a:cubicBezTo>
                    <a:pt x="688" y="484"/>
                    <a:pt x="659" y="748"/>
                    <a:pt x="601" y="1099"/>
                  </a:cubicBezTo>
                  <a:cubicBezTo>
                    <a:pt x="513" y="1772"/>
                    <a:pt x="381" y="2724"/>
                    <a:pt x="264" y="3793"/>
                  </a:cubicBezTo>
                  <a:cubicBezTo>
                    <a:pt x="161" y="4847"/>
                    <a:pt x="74" y="5798"/>
                    <a:pt x="30" y="6501"/>
                  </a:cubicBezTo>
                  <a:cubicBezTo>
                    <a:pt x="15" y="6852"/>
                    <a:pt x="0" y="7116"/>
                    <a:pt x="0" y="7321"/>
                  </a:cubicBezTo>
                  <a:lnTo>
                    <a:pt x="0" y="7628"/>
                  </a:lnTo>
                  <a:cubicBezTo>
                    <a:pt x="0" y="7628"/>
                    <a:pt x="15" y="7526"/>
                    <a:pt x="30" y="7321"/>
                  </a:cubicBezTo>
                  <a:cubicBezTo>
                    <a:pt x="44" y="7101"/>
                    <a:pt x="74" y="6823"/>
                    <a:pt x="103" y="6501"/>
                  </a:cubicBezTo>
                  <a:cubicBezTo>
                    <a:pt x="161" y="5828"/>
                    <a:pt x="249" y="4876"/>
                    <a:pt x="366" y="3807"/>
                  </a:cubicBezTo>
                  <a:cubicBezTo>
                    <a:pt x="469" y="2768"/>
                    <a:pt x="586" y="1816"/>
                    <a:pt x="674" y="1114"/>
                  </a:cubicBezTo>
                  <a:cubicBezTo>
                    <a:pt x="703" y="792"/>
                    <a:pt x="747" y="499"/>
                    <a:pt x="762" y="294"/>
                  </a:cubicBezTo>
                  <a:cubicBezTo>
                    <a:pt x="776" y="118"/>
                    <a:pt x="776"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7849296" y="1910584"/>
              <a:ext cx="83925" cy="428949"/>
            </a:xfrm>
            <a:custGeom>
              <a:avLst/>
              <a:gdLst/>
              <a:ahLst/>
              <a:cxnLst/>
              <a:rect l="l" t="t" r="r" b="b"/>
              <a:pathLst>
                <a:path w="1143" h="5842" extrusionOk="0">
                  <a:moveTo>
                    <a:pt x="1143" y="0"/>
                  </a:moveTo>
                  <a:cubicBezTo>
                    <a:pt x="1143" y="0"/>
                    <a:pt x="484" y="1186"/>
                    <a:pt x="235" y="1786"/>
                  </a:cubicBezTo>
                  <a:cubicBezTo>
                    <a:pt x="1" y="2416"/>
                    <a:pt x="1143" y="5841"/>
                    <a:pt x="1143" y="5841"/>
                  </a:cubicBezTo>
                  <a:lnTo>
                    <a:pt x="114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7978301" y="1926664"/>
              <a:ext cx="269837" cy="427921"/>
            </a:xfrm>
            <a:custGeom>
              <a:avLst/>
              <a:gdLst/>
              <a:ahLst/>
              <a:cxnLst/>
              <a:rect l="l" t="t" r="r" b="b"/>
              <a:pathLst>
                <a:path w="3675" h="5828" extrusionOk="0">
                  <a:moveTo>
                    <a:pt x="3045" y="1"/>
                  </a:moveTo>
                  <a:lnTo>
                    <a:pt x="0" y="5827"/>
                  </a:lnTo>
                  <a:cubicBezTo>
                    <a:pt x="0" y="5827"/>
                    <a:pt x="2548" y="3382"/>
                    <a:pt x="3148" y="2694"/>
                  </a:cubicBezTo>
                  <a:cubicBezTo>
                    <a:pt x="3675" y="2094"/>
                    <a:pt x="3163" y="15"/>
                    <a:pt x="304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8112666" y="3102541"/>
              <a:ext cx="173136" cy="125043"/>
            </a:xfrm>
            <a:custGeom>
              <a:avLst/>
              <a:gdLst/>
              <a:ahLst/>
              <a:cxnLst/>
              <a:rect l="l" t="t" r="r" b="b"/>
              <a:pathLst>
                <a:path w="2358" h="1703" extrusionOk="0">
                  <a:moveTo>
                    <a:pt x="2" y="0"/>
                  </a:moveTo>
                  <a:cubicBezTo>
                    <a:pt x="1" y="0"/>
                    <a:pt x="1" y="1"/>
                    <a:pt x="0" y="1"/>
                  </a:cubicBezTo>
                  <a:cubicBezTo>
                    <a:pt x="0" y="1"/>
                    <a:pt x="74" y="148"/>
                    <a:pt x="235" y="367"/>
                  </a:cubicBezTo>
                  <a:cubicBezTo>
                    <a:pt x="410" y="587"/>
                    <a:pt x="659" y="850"/>
                    <a:pt x="996" y="1099"/>
                  </a:cubicBezTo>
                  <a:cubicBezTo>
                    <a:pt x="1318" y="1333"/>
                    <a:pt x="1669" y="1494"/>
                    <a:pt x="1918" y="1582"/>
                  </a:cubicBezTo>
                  <a:cubicBezTo>
                    <a:pt x="2140" y="1669"/>
                    <a:pt x="2289" y="1703"/>
                    <a:pt x="2331" y="1703"/>
                  </a:cubicBezTo>
                  <a:cubicBezTo>
                    <a:pt x="2339" y="1703"/>
                    <a:pt x="2343" y="1702"/>
                    <a:pt x="2343" y="1699"/>
                  </a:cubicBezTo>
                  <a:cubicBezTo>
                    <a:pt x="2357" y="1670"/>
                    <a:pt x="1699" y="1494"/>
                    <a:pt x="1040" y="1026"/>
                  </a:cubicBezTo>
                  <a:cubicBezTo>
                    <a:pt x="397" y="555"/>
                    <a:pt x="33" y="0"/>
                    <a:pt x="2"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7452663" y="3189695"/>
              <a:ext cx="750404" cy="1883278"/>
            </a:xfrm>
            <a:custGeom>
              <a:avLst/>
              <a:gdLst/>
              <a:ahLst/>
              <a:cxnLst/>
              <a:rect l="l" t="t" r="r" b="b"/>
              <a:pathLst>
                <a:path w="10220" h="25649" extrusionOk="0">
                  <a:moveTo>
                    <a:pt x="10219" y="0"/>
                  </a:moveTo>
                  <a:cubicBezTo>
                    <a:pt x="10219" y="0"/>
                    <a:pt x="10219" y="15"/>
                    <a:pt x="10190" y="73"/>
                  </a:cubicBezTo>
                  <a:cubicBezTo>
                    <a:pt x="10190" y="132"/>
                    <a:pt x="10175" y="190"/>
                    <a:pt x="10160" y="278"/>
                  </a:cubicBezTo>
                  <a:cubicBezTo>
                    <a:pt x="10117" y="483"/>
                    <a:pt x="10073" y="732"/>
                    <a:pt x="10014" y="1083"/>
                  </a:cubicBezTo>
                  <a:cubicBezTo>
                    <a:pt x="9999" y="1244"/>
                    <a:pt x="9956" y="1449"/>
                    <a:pt x="9926" y="1654"/>
                  </a:cubicBezTo>
                  <a:cubicBezTo>
                    <a:pt x="9882" y="1845"/>
                    <a:pt x="9824" y="2093"/>
                    <a:pt x="9780" y="2328"/>
                  </a:cubicBezTo>
                  <a:cubicBezTo>
                    <a:pt x="9677" y="2796"/>
                    <a:pt x="9575" y="3367"/>
                    <a:pt x="9414" y="3967"/>
                  </a:cubicBezTo>
                  <a:cubicBezTo>
                    <a:pt x="9341" y="4260"/>
                    <a:pt x="9267" y="4597"/>
                    <a:pt x="9165" y="4919"/>
                  </a:cubicBezTo>
                  <a:cubicBezTo>
                    <a:pt x="9077" y="5256"/>
                    <a:pt x="8975" y="5607"/>
                    <a:pt x="8872" y="5944"/>
                  </a:cubicBezTo>
                  <a:cubicBezTo>
                    <a:pt x="8682" y="6661"/>
                    <a:pt x="8448" y="7408"/>
                    <a:pt x="8184" y="8198"/>
                  </a:cubicBezTo>
                  <a:cubicBezTo>
                    <a:pt x="7657" y="9779"/>
                    <a:pt x="7013" y="11492"/>
                    <a:pt x="6266" y="13249"/>
                  </a:cubicBezTo>
                  <a:cubicBezTo>
                    <a:pt x="5505" y="15020"/>
                    <a:pt x="4729" y="16674"/>
                    <a:pt x="3997" y="18153"/>
                  </a:cubicBezTo>
                  <a:cubicBezTo>
                    <a:pt x="3265" y="19632"/>
                    <a:pt x="2563" y="20978"/>
                    <a:pt x="1962" y="22076"/>
                  </a:cubicBezTo>
                  <a:cubicBezTo>
                    <a:pt x="1457" y="23012"/>
                    <a:pt x="1035" y="23783"/>
                    <a:pt x="714" y="24370"/>
                  </a:cubicBezTo>
                  <a:lnTo>
                    <a:pt x="714" y="24370"/>
                  </a:lnTo>
                  <a:cubicBezTo>
                    <a:pt x="1054" y="23783"/>
                    <a:pt x="1480" y="23015"/>
                    <a:pt x="1977" y="22106"/>
                  </a:cubicBezTo>
                  <a:cubicBezTo>
                    <a:pt x="2577" y="20993"/>
                    <a:pt x="3280" y="19676"/>
                    <a:pt x="4027" y="18197"/>
                  </a:cubicBezTo>
                  <a:cubicBezTo>
                    <a:pt x="4773" y="16704"/>
                    <a:pt x="5564" y="15049"/>
                    <a:pt x="6310" y="13293"/>
                  </a:cubicBezTo>
                  <a:cubicBezTo>
                    <a:pt x="7072" y="11536"/>
                    <a:pt x="7701" y="9809"/>
                    <a:pt x="8243" y="8242"/>
                  </a:cubicBezTo>
                  <a:cubicBezTo>
                    <a:pt x="8492" y="7452"/>
                    <a:pt x="8755" y="6705"/>
                    <a:pt x="8931" y="5988"/>
                  </a:cubicBezTo>
                  <a:cubicBezTo>
                    <a:pt x="9048" y="5636"/>
                    <a:pt x="9136" y="5285"/>
                    <a:pt x="9224" y="4963"/>
                  </a:cubicBezTo>
                  <a:cubicBezTo>
                    <a:pt x="9311" y="4626"/>
                    <a:pt x="9385" y="4319"/>
                    <a:pt x="9458" y="4011"/>
                  </a:cubicBezTo>
                  <a:cubicBezTo>
                    <a:pt x="9633" y="3382"/>
                    <a:pt x="9721" y="2840"/>
                    <a:pt x="9824" y="2342"/>
                  </a:cubicBezTo>
                  <a:cubicBezTo>
                    <a:pt x="9868" y="2108"/>
                    <a:pt x="9926" y="1889"/>
                    <a:pt x="9956" y="1669"/>
                  </a:cubicBezTo>
                  <a:cubicBezTo>
                    <a:pt x="9999" y="1449"/>
                    <a:pt x="10014" y="1259"/>
                    <a:pt x="10043" y="1083"/>
                  </a:cubicBezTo>
                  <a:cubicBezTo>
                    <a:pt x="10102" y="732"/>
                    <a:pt x="10146" y="454"/>
                    <a:pt x="10175" y="278"/>
                  </a:cubicBezTo>
                  <a:cubicBezTo>
                    <a:pt x="10190" y="205"/>
                    <a:pt x="10219" y="132"/>
                    <a:pt x="10219" y="73"/>
                  </a:cubicBezTo>
                  <a:lnTo>
                    <a:pt x="10219" y="0"/>
                  </a:lnTo>
                  <a:close/>
                  <a:moveTo>
                    <a:pt x="714" y="24370"/>
                  </a:moveTo>
                  <a:cubicBezTo>
                    <a:pt x="643" y="24492"/>
                    <a:pt x="576" y="24606"/>
                    <a:pt x="513" y="24712"/>
                  </a:cubicBezTo>
                  <a:cubicBezTo>
                    <a:pt x="337" y="25004"/>
                    <a:pt x="206" y="25239"/>
                    <a:pt x="118" y="25400"/>
                  </a:cubicBezTo>
                  <a:cubicBezTo>
                    <a:pt x="74" y="25473"/>
                    <a:pt x="45" y="25531"/>
                    <a:pt x="1" y="25590"/>
                  </a:cubicBezTo>
                  <a:cubicBezTo>
                    <a:pt x="30" y="25634"/>
                    <a:pt x="30" y="25648"/>
                    <a:pt x="30" y="25648"/>
                  </a:cubicBezTo>
                  <a:cubicBezTo>
                    <a:pt x="30" y="25648"/>
                    <a:pt x="30" y="25634"/>
                    <a:pt x="59" y="25590"/>
                  </a:cubicBezTo>
                  <a:cubicBezTo>
                    <a:pt x="74" y="25531"/>
                    <a:pt x="118" y="25473"/>
                    <a:pt x="147" y="25400"/>
                  </a:cubicBezTo>
                  <a:cubicBezTo>
                    <a:pt x="250" y="25239"/>
                    <a:pt x="367" y="24990"/>
                    <a:pt x="542" y="24682"/>
                  </a:cubicBezTo>
                  <a:cubicBezTo>
                    <a:pt x="596" y="24585"/>
                    <a:pt x="653" y="24480"/>
                    <a:pt x="714" y="2437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8238440" y="2085773"/>
              <a:ext cx="497748" cy="1430760"/>
            </a:xfrm>
            <a:custGeom>
              <a:avLst/>
              <a:gdLst/>
              <a:ahLst/>
              <a:cxnLst/>
              <a:rect l="l" t="t" r="r" b="b"/>
              <a:pathLst>
                <a:path w="6779" h="19486" extrusionOk="0">
                  <a:moveTo>
                    <a:pt x="3016" y="0"/>
                  </a:moveTo>
                  <a:cubicBezTo>
                    <a:pt x="1098" y="483"/>
                    <a:pt x="0" y="2460"/>
                    <a:pt x="571" y="4348"/>
                  </a:cubicBezTo>
                  <a:cubicBezTo>
                    <a:pt x="1230" y="6529"/>
                    <a:pt x="2006" y="9091"/>
                    <a:pt x="2255" y="10028"/>
                  </a:cubicBezTo>
                  <a:cubicBezTo>
                    <a:pt x="2577" y="11156"/>
                    <a:pt x="3850" y="19485"/>
                    <a:pt x="3850" y="19485"/>
                  </a:cubicBezTo>
                  <a:lnTo>
                    <a:pt x="6778" y="17787"/>
                  </a:lnTo>
                  <a:cubicBezTo>
                    <a:pt x="6778" y="17787"/>
                    <a:pt x="6500" y="12605"/>
                    <a:pt x="5666" y="8799"/>
                  </a:cubicBezTo>
                  <a:cubicBezTo>
                    <a:pt x="4934" y="5519"/>
                    <a:pt x="3016"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8288955" y="2078798"/>
              <a:ext cx="167703" cy="700328"/>
            </a:xfrm>
            <a:custGeom>
              <a:avLst/>
              <a:gdLst/>
              <a:ahLst/>
              <a:cxnLst/>
              <a:rect l="l" t="t" r="r" b="b"/>
              <a:pathLst>
                <a:path w="2284" h="9538" extrusionOk="0">
                  <a:moveTo>
                    <a:pt x="1731" y="1"/>
                  </a:moveTo>
                  <a:cubicBezTo>
                    <a:pt x="1460" y="1"/>
                    <a:pt x="1069" y="82"/>
                    <a:pt x="732" y="344"/>
                  </a:cubicBezTo>
                  <a:cubicBezTo>
                    <a:pt x="527" y="505"/>
                    <a:pt x="322" y="725"/>
                    <a:pt x="191" y="1003"/>
                  </a:cubicBezTo>
                  <a:cubicBezTo>
                    <a:pt x="73" y="1281"/>
                    <a:pt x="0" y="1588"/>
                    <a:pt x="15" y="1940"/>
                  </a:cubicBezTo>
                  <a:cubicBezTo>
                    <a:pt x="29" y="2291"/>
                    <a:pt x="88" y="2628"/>
                    <a:pt x="161" y="2979"/>
                  </a:cubicBezTo>
                  <a:cubicBezTo>
                    <a:pt x="234" y="3331"/>
                    <a:pt x="308" y="3697"/>
                    <a:pt x="381" y="4077"/>
                  </a:cubicBezTo>
                  <a:cubicBezTo>
                    <a:pt x="674" y="5585"/>
                    <a:pt x="952" y="6932"/>
                    <a:pt x="1142" y="7942"/>
                  </a:cubicBezTo>
                  <a:cubicBezTo>
                    <a:pt x="1245" y="8440"/>
                    <a:pt x="1332" y="8820"/>
                    <a:pt x="1391" y="9113"/>
                  </a:cubicBezTo>
                  <a:cubicBezTo>
                    <a:pt x="1420" y="9245"/>
                    <a:pt x="1450" y="9333"/>
                    <a:pt x="1464" y="9421"/>
                  </a:cubicBezTo>
                  <a:cubicBezTo>
                    <a:pt x="1479" y="9494"/>
                    <a:pt x="1493" y="9538"/>
                    <a:pt x="1493" y="9538"/>
                  </a:cubicBezTo>
                  <a:cubicBezTo>
                    <a:pt x="1493" y="9538"/>
                    <a:pt x="1493" y="9494"/>
                    <a:pt x="1479" y="9435"/>
                  </a:cubicBezTo>
                  <a:cubicBezTo>
                    <a:pt x="1464" y="9347"/>
                    <a:pt x="1450" y="9230"/>
                    <a:pt x="1420" y="9113"/>
                  </a:cubicBezTo>
                  <a:cubicBezTo>
                    <a:pt x="1376" y="8820"/>
                    <a:pt x="1303" y="8425"/>
                    <a:pt x="1201" y="7942"/>
                  </a:cubicBezTo>
                  <a:cubicBezTo>
                    <a:pt x="1025" y="6932"/>
                    <a:pt x="761" y="5556"/>
                    <a:pt x="469" y="4063"/>
                  </a:cubicBezTo>
                  <a:cubicBezTo>
                    <a:pt x="395" y="3697"/>
                    <a:pt x="322" y="3301"/>
                    <a:pt x="249" y="2965"/>
                  </a:cubicBezTo>
                  <a:cubicBezTo>
                    <a:pt x="176" y="2613"/>
                    <a:pt x="103" y="2262"/>
                    <a:pt x="103" y="1940"/>
                  </a:cubicBezTo>
                  <a:cubicBezTo>
                    <a:pt x="73" y="1281"/>
                    <a:pt x="381" y="695"/>
                    <a:pt x="761" y="403"/>
                  </a:cubicBezTo>
                  <a:cubicBezTo>
                    <a:pt x="1101" y="136"/>
                    <a:pt x="1451" y="40"/>
                    <a:pt x="1711" y="40"/>
                  </a:cubicBezTo>
                  <a:cubicBezTo>
                    <a:pt x="1765" y="40"/>
                    <a:pt x="1814" y="44"/>
                    <a:pt x="1859" y="51"/>
                  </a:cubicBezTo>
                  <a:cubicBezTo>
                    <a:pt x="2113" y="78"/>
                    <a:pt x="2257" y="141"/>
                    <a:pt x="2280" y="141"/>
                  </a:cubicBezTo>
                  <a:cubicBezTo>
                    <a:pt x="2283" y="141"/>
                    <a:pt x="2284" y="140"/>
                    <a:pt x="2284" y="139"/>
                  </a:cubicBezTo>
                  <a:cubicBezTo>
                    <a:pt x="2284" y="125"/>
                    <a:pt x="2255" y="125"/>
                    <a:pt x="2181" y="81"/>
                  </a:cubicBezTo>
                  <a:cubicBezTo>
                    <a:pt x="2138" y="81"/>
                    <a:pt x="2108" y="66"/>
                    <a:pt x="2050" y="51"/>
                  </a:cubicBezTo>
                  <a:cubicBezTo>
                    <a:pt x="1991" y="37"/>
                    <a:pt x="1933" y="7"/>
                    <a:pt x="1859" y="7"/>
                  </a:cubicBezTo>
                  <a:cubicBezTo>
                    <a:pt x="1821" y="3"/>
                    <a:pt x="1778"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8111564" y="2824634"/>
              <a:ext cx="200010" cy="8884"/>
            </a:xfrm>
            <a:custGeom>
              <a:avLst/>
              <a:gdLst/>
              <a:ahLst/>
              <a:cxnLst/>
              <a:rect l="l" t="t" r="r" b="b"/>
              <a:pathLst>
                <a:path w="2724" h="121" extrusionOk="0">
                  <a:moveTo>
                    <a:pt x="616" y="0"/>
                  </a:moveTo>
                  <a:cubicBezTo>
                    <a:pt x="242" y="0"/>
                    <a:pt x="1" y="11"/>
                    <a:pt x="1" y="39"/>
                  </a:cubicBezTo>
                  <a:cubicBezTo>
                    <a:pt x="1" y="53"/>
                    <a:pt x="601" y="82"/>
                    <a:pt x="1348" y="112"/>
                  </a:cubicBezTo>
                  <a:cubicBezTo>
                    <a:pt x="1632" y="117"/>
                    <a:pt x="1892" y="120"/>
                    <a:pt x="2108" y="120"/>
                  </a:cubicBezTo>
                  <a:cubicBezTo>
                    <a:pt x="2482" y="120"/>
                    <a:pt x="2724" y="110"/>
                    <a:pt x="2724" y="82"/>
                  </a:cubicBezTo>
                  <a:cubicBezTo>
                    <a:pt x="2724" y="68"/>
                    <a:pt x="2123" y="39"/>
                    <a:pt x="1377" y="9"/>
                  </a:cubicBezTo>
                  <a:cubicBezTo>
                    <a:pt x="1093" y="4"/>
                    <a:pt x="832"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7628953" y="2459792"/>
              <a:ext cx="47359" cy="172108"/>
            </a:xfrm>
            <a:custGeom>
              <a:avLst/>
              <a:gdLst/>
              <a:ahLst/>
              <a:cxnLst/>
              <a:rect l="l" t="t" r="r" b="b"/>
              <a:pathLst>
                <a:path w="645" h="2344" extrusionOk="0">
                  <a:moveTo>
                    <a:pt x="15" y="1"/>
                  </a:moveTo>
                  <a:lnTo>
                    <a:pt x="15" y="1"/>
                  </a:lnTo>
                  <a:cubicBezTo>
                    <a:pt x="1" y="30"/>
                    <a:pt x="279" y="484"/>
                    <a:pt x="440" y="1143"/>
                  </a:cubicBezTo>
                  <a:cubicBezTo>
                    <a:pt x="601" y="1801"/>
                    <a:pt x="571" y="2343"/>
                    <a:pt x="601" y="2343"/>
                  </a:cubicBezTo>
                  <a:cubicBezTo>
                    <a:pt x="601" y="2343"/>
                    <a:pt x="645" y="2226"/>
                    <a:pt x="645" y="1977"/>
                  </a:cubicBezTo>
                  <a:cubicBezTo>
                    <a:pt x="645" y="1758"/>
                    <a:pt x="615" y="1450"/>
                    <a:pt x="528" y="1128"/>
                  </a:cubicBezTo>
                  <a:cubicBezTo>
                    <a:pt x="454" y="777"/>
                    <a:pt x="323" y="499"/>
                    <a:pt x="220" y="294"/>
                  </a:cubicBezTo>
                  <a:cubicBezTo>
                    <a:pt x="118" y="118"/>
                    <a:pt x="30"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7764639" y="1428119"/>
              <a:ext cx="330926" cy="159039"/>
            </a:xfrm>
            <a:custGeom>
              <a:avLst/>
              <a:gdLst/>
              <a:ahLst/>
              <a:cxnLst/>
              <a:rect l="l" t="t" r="r" b="b"/>
              <a:pathLst>
                <a:path w="4507" h="2166" extrusionOk="0">
                  <a:moveTo>
                    <a:pt x="100" y="1125"/>
                  </a:moveTo>
                  <a:lnTo>
                    <a:pt x="122" y="1142"/>
                  </a:lnTo>
                  <a:lnTo>
                    <a:pt x="122" y="1142"/>
                  </a:lnTo>
                  <a:cubicBezTo>
                    <a:pt x="121" y="1141"/>
                    <a:pt x="119" y="1139"/>
                    <a:pt x="118" y="1137"/>
                  </a:cubicBezTo>
                  <a:lnTo>
                    <a:pt x="118" y="1137"/>
                  </a:lnTo>
                  <a:cubicBezTo>
                    <a:pt x="112" y="1133"/>
                    <a:pt x="106" y="1129"/>
                    <a:pt x="100" y="1125"/>
                  </a:cubicBezTo>
                  <a:close/>
                  <a:moveTo>
                    <a:pt x="122" y="1142"/>
                  </a:moveTo>
                  <a:cubicBezTo>
                    <a:pt x="148" y="1172"/>
                    <a:pt x="180" y="1196"/>
                    <a:pt x="217" y="1213"/>
                  </a:cubicBezTo>
                  <a:lnTo>
                    <a:pt x="122" y="1142"/>
                  </a:lnTo>
                  <a:close/>
                  <a:moveTo>
                    <a:pt x="1846" y="1"/>
                  </a:moveTo>
                  <a:cubicBezTo>
                    <a:pt x="1409" y="1"/>
                    <a:pt x="979" y="63"/>
                    <a:pt x="568" y="232"/>
                  </a:cubicBezTo>
                  <a:cubicBezTo>
                    <a:pt x="363" y="335"/>
                    <a:pt x="173" y="437"/>
                    <a:pt x="70" y="642"/>
                  </a:cubicBezTo>
                  <a:cubicBezTo>
                    <a:pt x="0" y="805"/>
                    <a:pt x="14" y="1014"/>
                    <a:pt x="118" y="1137"/>
                  </a:cubicBezTo>
                  <a:lnTo>
                    <a:pt x="118" y="1137"/>
                  </a:lnTo>
                  <a:cubicBezTo>
                    <a:pt x="283" y="1243"/>
                    <a:pt x="480" y="1283"/>
                    <a:pt x="686" y="1283"/>
                  </a:cubicBezTo>
                  <a:cubicBezTo>
                    <a:pt x="880" y="1283"/>
                    <a:pt x="1082" y="1247"/>
                    <a:pt x="1271" y="1198"/>
                  </a:cubicBezTo>
                  <a:cubicBezTo>
                    <a:pt x="1651" y="1081"/>
                    <a:pt x="2017" y="876"/>
                    <a:pt x="2398" y="803"/>
                  </a:cubicBezTo>
                  <a:cubicBezTo>
                    <a:pt x="2553" y="890"/>
                    <a:pt x="2731" y="932"/>
                    <a:pt x="2909" y="932"/>
                  </a:cubicBezTo>
                  <a:cubicBezTo>
                    <a:pt x="3153" y="932"/>
                    <a:pt x="3398" y="853"/>
                    <a:pt x="3584" y="701"/>
                  </a:cubicBezTo>
                  <a:cubicBezTo>
                    <a:pt x="3628" y="1081"/>
                    <a:pt x="3730" y="1462"/>
                    <a:pt x="3906" y="1813"/>
                  </a:cubicBezTo>
                  <a:cubicBezTo>
                    <a:pt x="3935" y="1886"/>
                    <a:pt x="4082" y="2150"/>
                    <a:pt x="4155" y="2165"/>
                  </a:cubicBezTo>
                  <a:cubicBezTo>
                    <a:pt x="4158" y="2165"/>
                    <a:pt x="4162" y="2165"/>
                    <a:pt x="4165" y="2165"/>
                  </a:cubicBezTo>
                  <a:cubicBezTo>
                    <a:pt x="4290" y="2165"/>
                    <a:pt x="4360" y="1913"/>
                    <a:pt x="4389" y="1813"/>
                  </a:cubicBezTo>
                  <a:cubicBezTo>
                    <a:pt x="4506" y="1418"/>
                    <a:pt x="4491" y="832"/>
                    <a:pt x="4213" y="510"/>
                  </a:cubicBezTo>
                  <a:cubicBezTo>
                    <a:pt x="4023" y="305"/>
                    <a:pt x="3759" y="261"/>
                    <a:pt x="3481" y="203"/>
                  </a:cubicBezTo>
                  <a:cubicBezTo>
                    <a:pt x="2945" y="97"/>
                    <a:pt x="2391" y="1"/>
                    <a:pt x="1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6915204" y="2281373"/>
              <a:ext cx="197880" cy="230114"/>
            </a:xfrm>
            <a:custGeom>
              <a:avLst/>
              <a:gdLst/>
              <a:ahLst/>
              <a:cxnLst/>
              <a:rect l="l" t="t" r="r" b="b"/>
              <a:pathLst>
                <a:path w="2695" h="3134" extrusionOk="0">
                  <a:moveTo>
                    <a:pt x="1" y="1"/>
                  </a:moveTo>
                  <a:lnTo>
                    <a:pt x="469" y="3134"/>
                  </a:lnTo>
                  <a:lnTo>
                    <a:pt x="2255" y="3134"/>
                  </a:lnTo>
                  <a:cubicBezTo>
                    <a:pt x="2124" y="3134"/>
                    <a:pt x="2695" y="1"/>
                    <a:pt x="2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26;p34">
            <a:extLst>
              <a:ext uri="{FF2B5EF4-FFF2-40B4-BE49-F238E27FC236}">
                <a16:creationId xmlns:a16="http://schemas.microsoft.com/office/drawing/2014/main" id="{9FED3CF5-823F-9582-AA27-43ACB21791E6}"/>
              </a:ext>
            </a:extLst>
          </p:cNvPr>
          <p:cNvSpPr txBox="1">
            <a:spLocks/>
          </p:cNvSpPr>
          <p:nvPr/>
        </p:nvSpPr>
        <p:spPr>
          <a:xfrm>
            <a:off x="1563089" y="835593"/>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03</a:t>
            </a:r>
          </a:p>
        </p:txBody>
      </p:sp>
      <p:sp>
        <p:nvSpPr>
          <p:cNvPr id="15" name="Google Shape;592;p33">
            <a:extLst>
              <a:ext uri="{FF2B5EF4-FFF2-40B4-BE49-F238E27FC236}">
                <a16:creationId xmlns:a16="http://schemas.microsoft.com/office/drawing/2014/main" id="{E64F8110-406D-4A9B-8761-C143189CEABE}"/>
              </a:ext>
            </a:extLst>
          </p:cNvPr>
          <p:cNvSpPr txBox="1">
            <a:spLocks/>
          </p:cNvSpPr>
          <p:nvPr/>
        </p:nvSpPr>
        <p:spPr>
          <a:xfrm>
            <a:off x="3369394" y="1494964"/>
            <a:ext cx="2301464" cy="1805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zh-CN" altLang="en-US" sz="6600" dirty="0">
                <a:latin typeface="黑体" panose="02010609060101010101" pitchFamily="49" charset="-122"/>
                <a:ea typeface="黑体" panose="02010609060101010101" pitchFamily="49" charset="-122"/>
              </a:rPr>
              <a:t>产品介绍</a:t>
            </a:r>
          </a:p>
        </p:txBody>
      </p:sp>
      <p:sp>
        <p:nvSpPr>
          <p:cNvPr id="16" name="Google Shape;591;p33">
            <a:extLst>
              <a:ext uri="{FF2B5EF4-FFF2-40B4-BE49-F238E27FC236}">
                <a16:creationId xmlns:a16="http://schemas.microsoft.com/office/drawing/2014/main" id="{5934EC98-2A30-7FC4-9647-5D6D8B560659}"/>
              </a:ext>
            </a:extLst>
          </p:cNvPr>
          <p:cNvSpPr txBox="1">
            <a:spLocks/>
          </p:cNvSpPr>
          <p:nvPr/>
        </p:nvSpPr>
        <p:spPr>
          <a:xfrm>
            <a:off x="3122845" y="3667166"/>
            <a:ext cx="2642706"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9pPr>
          </a:lstStyle>
          <a:p>
            <a:pPr algn="l"/>
            <a:r>
              <a:rPr lang="zh-CN" altLang="en-US" sz="1600" dirty="0">
                <a:latin typeface="+mj-ea"/>
                <a:ea typeface="+mj-ea"/>
              </a:rPr>
              <a:t>我 们 的 心 灵 成 长 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8"/>
          <p:cNvSpPr txBox="1">
            <a:spLocks noGrp="1"/>
          </p:cNvSpPr>
          <p:nvPr>
            <p:ph type="title"/>
          </p:nvPr>
        </p:nvSpPr>
        <p:spPr>
          <a:xfrm>
            <a:off x="-934628" y="491031"/>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3.1 </a:t>
            </a:r>
            <a:r>
              <a:rPr lang="zh-CN" altLang="en-US" dirty="0"/>
              <a:t>时间安排</a:t>
            </a:r>
            <a:endParaRPr dirty="0"/>
          </a:p>
        </p:txBody>
      </p:sp>
      <p:sp>
        <p:nvSpPr>
          <p:cNvPr id="828" name="Google Shape;828;p38"/>
          <p:cNvSpPr txBox="1">
            <a:spLocks noGrp="1"/>
          </p:cNvSpPr>
          <p:nvPr>
            <p:ph type="subTitle" idx="4294967295"/>
          </p:nvPr>
        </p:nvSpPr>
        <p:spPr>
          <a:xfrm flipH="1">
            <a:off x="6407775" y="2992313"/>
            <a:ext cx="2224654" cy="6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所有礼盒将在星座周期前</a:t>
            </a:r>
            <a:r>
              <a:rPr lang="en-US" altLang="zh-CN" sz="1400" b="0" i="0" dirty="0">
                <a:solidFill>
                  <a:srgbClr val="2E3238"/>
                </a:solidFill>
                <a:effectLst/>
                <a:latin typeface="SF Pro Display"/>
              </a:rPr>
              <a:t>3~5</a:t>
            </a:r>
            <a:r>
              <a:rPr lang="zh-CN" altLang="en-US" sz="1400" b="0" i="0" dirty="0">
                <a:solidFill>
                  <a:srgbClr val="2E3238"/>
                </a:solidFill>
                <a:effectLst/>
                <a:latin typeface="SF Pro Display"/>
              </a:rPr>
              <a:t>天发货，视距离而定</a:t>
            </a:r>
            <a:endParaRPr sz="1400" dirty="0"/>
          </a:p>
        </p:txBody>
      </p:sp>
      <p:sp>
        <p:nvSpPr>
          <p:cNvPr id="829" name="Google Shape;829;p38"/>
          <p:cNvSpPr txBox="1">
            <a:spLocks noGrp="1"/>
          </p:cNvSpPr>
          <p:nvPr>
            <p:ph type="subTitle" idx="4294967295"/>
          </p:nvPr>
        </p:nvSpPr>
        <p:spPr>
          <a:xfrm flipH="1">
            <a:off x="6406125" y="2609888"/>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运输安排：</a:t>
            </a:r>
            <a:endParaRPr sz="2000" dirty="0">
              <a:latin typeface="Archivo Black"/>
              <a:ea typeface="Archivo Black"/>
              <a:cs typeface="Archivo Black"/>
              <a:sym typeface="Archivo Black"/>
            </a:endParaRPr>
          </a:p>
        </p:txBody>
      </p:sp>
      <p:sp>
        <p:nvSpPr>
          <p:cNvPr id="830" name="Google Shape;830;p38"/>
          <p:cNvSpPr txBox="1">
            <a:spLocks noGrp="1"/>
          </p:cNvSpPr>
          <p:nvPr>
            <p:ph type="subTitle" idx="4294967295"/>
          </p:nvPr>
        </p:nvSpPr>
        <p:spPr>
          <a:xfrm flipH="1">
            <a:off x="6407775" y="3957500"/>
            <a:ext cx="2118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客户在每个星座季节开始的前</a:t>
            </a:r>
            <a:r>
              <a:rPr lang="en-US" altLang="zh-CN" sz="1400" b="0" i="0" dirty="0">
                <a:solidFill>
                  <a:srgbClr val="2E3238"/>
                </a:solidFill>
                <a:effectLst/>
                <a:latin typeface="SF Pro Display"/>
              </a:rPr>
              <a:t>10</a:t>
            </a:r>
            <a:r>
              <a:rPr lang="zh-CN" altLang="en-US" sz="1400" b="0" i="0" dirty="0">
                <a:solidFill>
                  <a:srgbClr val="2E3238"/>
                </a:solidFill>
                <a:effectLst/>
                <a:latin typeface="SF Pro Display"/>
              </a:rPr>
              <a:t>天完成订阅。</a:t>
            </a:r>
            <a:endParaRPr sz="1400" dirty="0"/>
          </a:p>
        </p:txBody>
      </p:sp>
      <p:sp>
        <p:nvSpPr>
          <p:cNvPr id="831" name="Google Shape;831;p38"/>
          <p:cNvSpPr txBox="1">
            <a:spLocks noGrp="1"/>
          </p:cNvSpPr>
          <p:nvPr>
            <p:ph type="subTitle" idx="4294967295"/>
          </p:nvPr>
        </p:nvSpPr>
        <p:spPr>
          <a:xfrm flipH="1">
            <a:off x="6406125" y="3575075"/>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订阅截止</a:t>
            </a:r>
            <a:endParaRPr sz="2000" dirty="0">
              <a:latin typeface="Archivo Black"/>
              <a:ea typeface="Archivo Black"/>
              <a:cs typeface="Archivo Black"/>
              <a:sym typeface="Archivo Black"/>
            </a:endParaRPr>
          </a:p>
        </p:txBody>
      </p:sp>
      <p:sp>
        <p:nvSpPr>
          <p:cNvPr id="832" name="Google Shape;832;p38"/>
          <p:cNvSpPr txBox="1">
            <a:spLocks noGrp="1"/>
          </p:cNvSpPr>
          <p:nvPr>
            <p:ph type="subTitle" idx="4294967295"/>
          </p:nvPr>
        </p:nvSpPr>
        <p:spPr>
          <a:xfrm flipH="1">
            <a:off x="6231481" y="819949"/>
            <a:ext cx="2817868" cy="80267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将遵循精心挑选的时间表，以确保在每个新的星座周期伊始，都能收到心灵礼盒。</a:t>
            </a:r>
            <a:endParaRPr lang="en-US" sz="1400" dirty="0"/>
          </a:p>
        </p:txBody>
      </p:sp>
      <p:sp>
        <p:nvSpPr>
          <p:cNvPr id="833" name="Google Shape;833;p38"/>
          <p:cNvSpPr txBox="1">
            <a:spLocks noGrp="1"/>
          </p:cNvSpPr>
          <p:nvPr>
            <p:ph type="subTitle" idx="4294967295"/>
          </p:nvPr>
        </p:nvSpPr>
        <p:spPr>
          <a:xfrm flipH="1">
            <a:off x="6406125" y="1652200"/>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礼盒发送日：</a:t>
            </a:r>
            <a:endParaRPr sz="2000" dirty="0">
              <a:latin typeface="Archivo Black"/>
              <a:ea typeface="Archivo Black"/>
              <a:cs typeface="Archivo Black"/>
              <a:sym typeface="Archivo Black"/>
            </a:endParaRPr>
          </a:p>
        </p:txBody>
      </p:sp>
      <p:sp>
        <p:nvSpPr>
          <p:cNvPr id="834" name="Google Shape;834;p38"/>
          <p:cNvSpPr/>
          <p:nvPr/>
        </p:nvSpPr>
        <p:spPr>
          <a:xfrm rot="462743">
            <a:off x="340520" y="331686"/>
            <a:ext cx="366616" cy="32817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35" name="Google Shape;835;p38"/>
          <p:cNvGraphicFramePr/>
          <p:nvPr>
            <p:extLst>
              <p:ext uri="{D42A27DB-BD31-4B8C-83A1-F6EECF244321}">
                <p14:modId xmlns:p14="http://schemas.microsoft.com/office/powerpoint/2010/main" val="3847071346"/>
              </p:ext>
            </p:extLst>
          </p:nvPr>
        </p:nvGraphicFramePr>
        <p:xfrm>
          <a:off x="727525" y="1194563"/>
          <a:ext cx="5181400" cy="3285475"/>
        </p:xfrm>
        <a:graphic>
          <a:graphicData uri="http://schemas.openxmlformats.org/drawingml/2006/table">
            <a:tbl>
              <a:tblPr>
                <a:noFill/>
                <a:tableStyleId>{0FFFE84A-4CC4-47D2-B834-9444C294651E}</a:tableStyleId>
              </a:tblPr>
              <a:tblGrid>
                <a:gridCol w="740200">
                  <a:extLst>
                    <a:ext uri="{9D8B030D-6E8A-4147-A177-3AD203B41FA5}">
                      <a16:colId xmlns:a16="http://schemas.microsoft.com/office/drawing/2014/main" val="20000"/>
                    </a:ext>
                  </a:extLst>
                </a:gridCol>
                <a:gridCol w="740200">
                  <a:extLst>
                    <a:ext uri="{9D8B030D-6E8A-4147-A177-3AD203B41FA5}">
                      <a16:colId xmlns:a16="http://schemas.microsoft.com/office/drawing/2014/main" val="20001"/>
                    </a:ext>
                  </a:extLst>
                </a:gridCol>
                <a:gridCol w="740200">
                  <a:extLst>
                    <a:ext uri="{9D8B030D-6E8A-4147-A177-3AD203B41FA5}">
                      <a16:colId xmlns:a16="http://schemas.microsoft.com/office/drawing/2014/main" val="20002"/>
                    </a:ext>
                  </a:extLst>
                </a:gridCol>
                <a:gridCol w="740200">
                  <a:extLst>
                    <a:ext uri="{9D8B030D-6E8A-4147-A177-3AD203B41FA5}">
                      <a16:colId xmlns:a16="http://schemas.microsoft.com/office/drawing/2014/main" val="20003"/>
                    </a:ext>
                  </a:extLst>
                </a:gridCol>
                <a:gridCol w="740200">
                  <a:extLst>
                    <a:ext uri="{9D8B030D-6E8A-4147-A177-3AD203B41FA5}">
                      <a16:colId xmlns:a16="http://schemas.microsoft.com/office/drawing/2014/main" val="20004"/>
                    </a:ext>
                  </a:extLst>
                </a:gridCol>
                <a:gridCol w="740200">
                  <a:extLst>
                    <a:ext uri="{9D8B030D-6E8A-4147-A177-3AD203B41FA5}">
                      <a16:colId xmlns:a16="http://schemas.microsoft.com/office/drawing/2014/main" val="20005"/>
                    </a:ext>
                  </a:extLst>
                </a:gridCol>
                <a:gridCol w="740200">
                  <a:extLst>
                    <a:ext uri="{9D8B030D-6E8A-4147-A177-3AD203B41FA5}">
                      <a16:colId xmlns:a16="http://schemas.microsoft.com/office/drawing/2014/main" val="20006"/>
                    </a:ext>
                  </a:extLst>
                </a:gridCol>
              </a:tblGrid>
              <a:tr h="470550">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Sun.</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Mon.</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Archivo Black"/>
                          <a:ea typeface="Archivo Black"/>
                          <a:cs typeface="Archivo Black"/>
                          <a:sym typeface="Archivo Black"/>
                        </a:rPr>
                        <a:t>Tue.</a:t>
                      </a:r>
                      <a:endParaRPr sz="1600" dirty="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Wed.</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Thu.</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Fri.</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470550">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Karla"/>
                          <a:ea typeface="Karla"/>
                          <a:cs typeface="Karla"/>
                          <a:sym typeface="Karla"/>
                        </a:rPr>
                        <a:t>01</a:t>
                      </a: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30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31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1"/>
                        </a:solidFill>
                        <a:latin typeface="Karla"/>
                        <a:ea typeface="Karla"/>
                        <a:cs typeface="Karla"/>
                        <a:sym typeface="Karla"/>
                      </a:endParaRPr>
                    </a:p>
                  </a:txBody>
                  <a:tcPr marL="171450"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36" name="Google Shape;836;p38"/>
          <p:cNvSpPr/>
          <p:nvPr/>
        </p:nvSpPr>
        <p:spPr>
          <a:xfrm>
            <a:off x="6123825" y="1754500"/>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123825" y="2715938"/>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123825" y="3669888"/>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8"/>
          <p:cNvGrpSpPr/>
          <p:nvPr/>
        </p:nvGrpSpPr>
        <p:grpSpPr>
          <a:xfrm>
            <a:off x="8451981" y="3291525"/>
            <a:ext cx="584400" cy="537600"/>
            <a:chOff x="8451981" y="3291525"/>
            <a:chExt cx="584400" cy="537600"/>
          </a:xfrm>
        </p:grpSpPr>
        <p:sp>
          <p:nvSpPr>
            <p:cNvPr id="841" name="Google Shape;841;p38"/>
            <p:cNvSpPr/>
            <p:nvPr/>
          </p:nvSpPr>
          <p:spPr>
            <a:xfrm rot="-464232" flipH="1">
              <a:off x="8481237" y="3324789"/>
              <a:ext cx="525888" cy="47107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rot="-1176097">
              <a:off x="8668124" y="3440793"/>
              <a:ext cx="152110" cy="239074"/>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a:extLst>
              <a:ext uri="{FF2B5EF4-FFF2-40B4-BE49-F238E27FC236}">
                <a16:creationId xmlns:a16="http://schemas.microsoft.com/office/drawing/2014/main" id="{9314C401-4A88-4644-9696-30244A37E28B}"/>
              </a:ext>
            </a:extLst>
          </p:cNvPr>
          <p:cNvSpPr txBox="1"/>
          <p:nvPr/>
        </p:nvSpPr>
        <p:spPr>
          <a:xfrm>
            <a:off x="6406125" y="2141011"/>
            <a:ext cx="2302328" cy="307777"/>
          </a:xfrm>
          <a:prstGeom prst="rect">
            <a:avLst/>
          </a:prstGeom>
          <a:noFill/>
        </p:spPr>
        <p:txBody>
          <a:bodyPr wrap="square">
            <a:spAutoFit/>
          </a:bodyPr>
          <a:lstStyle/>
          <a:p>
            <a:r>
              <a:rPr lang="zh-CN" altLang="en-US" b="0" i="0" dirty="0">
                <a:solidFill>
                  <a:srgbClr val="2E3238"/>
                </a:solidFill>
                <a:effectLst/>
                <a:latin typeface="SF Pro Display"/>
              </a:rPr>
              <a:t>每个星座周期的第</a:t>
            </a:r>
            <a:r>
              <a:rPr lang="en-US" altLang="zh-CN" b="0" i="0" dirty="0">
                <a:solidFill>
                  <a:srgbClr val="2E3238"/>
                </a:solidFill>
                <a:effectLst/>
                <a:latin typeface="SF Pro Display"/>
              </a:rPr>
              <a:t>1~2</a:t>
            </a:r>
            <a:r>
              <a:rPr lang="zh-CN" altLang="en-US" b="0" i="0" dirty="0">
                <a:solidFill>
                  <a:srgbClr val="2E3238"/>
                </a:solidFill>
                <a:effectLst/>
                <a:latin typeface="SF Pro Display"/>
              </a:rPr>
              <a:t>天。</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147774" cy="338554"/>
          </a:xfrm>
          <a:prstGeom prst="rect">
            <a:avLst/>
          </a:prstGeom>
          <a:noFill/>
        </p:spPr>
        <p:txBody>
          <a:bodyPr wrap="square">
            <a:spAutoFit/>
          </a:bodyPr>
          <a:lstStyle/>
          <a:p>
            <a:r>
              <a:rPr lang="zh-CN" altLang="en-US" sz="1600" b="1" i="0" dirty="0">
                <a:solidFill>
                  <a:srgbClr val="2E3238"/>
                </a:solidFill>
                <a:effectLst/>
                <a:latin typeface="SF Pro Display"/>
              </a:rPr>
              <a:t>个性化星座分析手册</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815882"/>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内容：提供针对该星座周期的深度个性分析，生活和工作建议，以及即将到来的运势概览。</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理由：帮助客户了解星座周期如何影响个人行为和情绪，提供反思和自我指导的机会。</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Google Shape;837;p38">
            <a:extLst>
              <a:ext uri="{FF2B5EF4-FFF2-40B4-BE49-F238E27FC236}">
                <a16:creationId xmlns:a16="http://schemas.microsoft.com/office/drawing/2014/main" id="{B70CFBBE-E756-B8F6-7E9E-9E5365871843}"/>
              </a:ext>
            </a:extLst>
          </p:cNvPr>
          <p:cNvSpPr/>
          <p:nvPr/>
        </p:nvSpPr>
        <p:spPr>
          <a:xfrm>
            <a:off x="5061186" y="1526064"/>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307777"/>
          </a:xfrm>
          <a:prstGeom prst="rect">
            <a:avLst/>
          </a:prstGeom>
          <a:noFill/>
        </p:spPr>
        <p:txBody>
          <a:bodyPr wrap="square">
            <a:spAutoFit/>
          </a:bodyPr>
          <a:lstStyle/>
          <a:p>
            <a:r>
              <a:rPr lang="zh-CN" altLang="en-US" b="1" i="0" dirty="0">
                <a:solidFill>
                  <a:srgbClr val="2E3238"/>
                </a:solidFill>
                <a:effectLst/>
                <a:latin typeface="SF Pro Display"/>
              </a:rPr>
              <a:t>心理咨询活动手册</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内容：包含针对心理增长和个人发展的活动指导，如写作练习、冥想指南及自我探索任务。</a:t>
            </a:r>
            <a:endParaRPr lang="en-US" altLang="zh-CN" sz="1600" dirty="0">
              <a:solidFill>
                <a:srgbClr val="2E3238"/>
              </a:solidFill>
              <a:latin typeface="+mj-ea"/>
              <a:ea typeface="+mj-ea"/>
            </a:endParaRPr>
          </a:p>
          <a:p>
            <a:pPr algn="l"/>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理由：促进客户的自我发现和情绪管理技能，加深对自我内在世界的理解和接纳。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2" y="1497937"/>
            <a:ext cx="2772435" cy="584775"/>
          </a:xfrm>
          <a:prstGeom prst="rect">
            <a:avLst/>
          </a:prstGeom>
          <a:noFill/>
        </p:spPr>
        <p:txBody>
          <a:bodyPr wrap="square">
            <a:spAutoFit/>
          </a:bodyPr>
          <a:lstStyle/>
          <a:p>
            <a:r>
              <a:rPr lang="zh-CN" altLang="en-US" sz="1600" b="1" i="0" dirty="0">
                <a:solidFill>
                  <a:srgbClr val="2E3238"/>
                </a:solidFill>
                <a:effectLst/>
                <a:latin typeface="SF Pro Display"/>
              </a:rPr>
              <a:t>专业心理学家视频讲解</a:t>
            </a:r>
            <a:endParaRPr lang="en-US" altLang="zh-CN" sz="1600" b="1" i="0" dirty="0">
              <a:solidFill>
                <a:srgbClr val="2E3238"/>
              </a:solidFill>
              <a:effectLst/>
              <a:latin typeface="SF Pro Display"/>
            </a:endParaRPr>
          </a:p>
          <a:p>
            <a:r>
              <a:rPr lang="zh-CN" altLang="en-US" sz="1600" b="1" i="0" dirty="0">
                <a:solidFill>
                  <a:srgbClr val="2E3238"/>
                </a:solidFill>
                <a:effectLst/>
                <a:latin typeface="SF Pro Display"/>
              </a:rPr>
              <a:t>（二维码）</a:t>
            </a:r>
            <a:endParaRPr lang="zh-CN" altLang="en-US" sz="12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96827" y="2152848"/>
            <a:ext cx="3158398"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内容：由专业心理学家录制的视频讲座，围绕礼盒主题提供专业指导和建议。</a:t>
            </a:r>
            <a:endParaRPr lang="en-US" altLang="zh-CN" sz="1600" dirty="0">
              <a:solidFill>
                <a:srgbClr val="2E3238"/>
              </a:solidFill>
              <a:latin typeface="+mj-ea"/>
              <a:ea typeface="+mj-ea"/>
            </a:endParaRPr>
          </a:p>
          <a:p>
            <a:pPr algn="l">
              <a:buFont typeface="Arial" panose="020B0604020202020204" pitchFamily="34" charset="0"/>
              <a:buChar char="•"/>
            </a:pPr>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理由：为客户提供专业且易于接入的心理学资源，帮助应用和扩展手册内容。</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Google Shape;837;p38">
            <a:extLst>
              <a:ext uri="{FF2B5EF4-FFF2-40B4-BE49-F238E27FC236}">
                <a16:creationId xmlns:a16="http://schemas.microsoft.com/office/drawing/2014/main" id="{B70CFBBE-E756-B8F6-7E9E-9E5365871843}"/>
              </a:ext>
            </a:extLst>
          </p:cNvPr>
          <p:cNvSpPr/>
          <p:nvPr/>
        </p:nvSpPr>
        <p:spPr>
          <a:xfrm>
            <a:off x="5061186" y="1526064"/>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523220"/>
          </a:xfrm>
          <a:prstGeom prst="rect">
            <a:avLst/>
          </a:prstGeom>
          <a:noFill/>
        </p:spPr>
        <p:txBody>
          <a:bodyPr wrap="square">
            <a:spAutoFit/>
          </a:bodyPr>
          <a:lstStyle/>
          <a:p>
            <a:r>
              <a:rPr lang="zh-CN" altLang="en-US" b="1" i="0" dirty="0">
                <a:solidFill>
                  <a:srgbClr val="2E3238"/>
                </a:solidFill>
                <a:effectLst/>
                <a:latin typeface="SF Pro Display"/>
              </a:rPr>
              <a:t>冥想与放松音频（二维码）</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内容：含有冥想指引与背景音乐，帮助客户放松心情、改善睡眠、提升集中力。</a:t>
            </a:r>
            <a:endParaRPr lang="en-US" altLang="zh-CN" sz="1600" dirty="0">
              <a:solidFill>
                <a:srgbClr val="2E3238"/>
              </a:solidFill>
              <a:latin typeface="+mj-ea"/>
              <a:ea typeface="+mj-ea"/>
            </a:endParaRPr>
          </a:p>
          <a:p>
            <a:pPr algn="l"/>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理由：提供一个有助于客户减压和恢复平静的工具，有助于建立正念习惯。</a:t>
            </a:r>
          </a:p>
        </p:txBody>
      </p:sp>
      <p:sp>
        <p:nvSpPr>
          <p:cNvPr id="3" name="Google Shape;838;p38">
            <a:extLst>
              <a:ext uri="{FF2B5EF4-FFF2-40B4-BE49-F238E27FC236}">
                <a16:creationId xmlns:a16="http://schemas.microsoft.com/office/drawing/2014/main" id="{9C7ADA83-74BE-8999-EAC1-46350E3F96F8}"/>
              </a:ext>
            </a:extLst>
          </p:cNvPr>
          <p:cNvSpPr/>
          <p:nvPr/>
        </p:nvSpPr>
        <p:spPr>
          <a:xfrm>
            <a:off x="766471" y="1529972"/>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15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437158" cy="338554"/>
          </a:xfrm>
          <a:prstGeom prst="rect">
            <a:avLst/>
          </a:prstGeom>
          <a:noFill/>
        </p:spPr>
        <p:txBody>
          <a:bodyPr wrap="square">
            <a:spAutoFit/>
          </a:bodyPr>
          <a:lstStyle/>
          <a:p>
            <a:r>
              <a:rPr lang="zh-CN" altLang="en-US" sz="1600" b="1" i="0" dirty="0">
                <a:solidFill>
                  <a:srgbClr val="2E3238"/>
                </a:solidFill>
                <a:effectLst/>
                <a:latin typeface="SF Pro Display"/>
              </a:rPr>
              <a:t>情绪日记本</a:t>
            </a:r>
            <a:r>
              <a:rPr lang="en-US" altLang="zh-CN" sz="1600" b="1" i="0" dirty="0">
                <a:solidFill>
                  <a:srgbClr val="2E3238"/>
                </a:solidFill>
                <a:effectLst/>
                <a:latin typeface="SF Pro Display"/>
              </a:rPr>
              <a:t>/</a:t>
            </a:r>
            <a:r>
              <a:rPr lang="zh-CN" altLang="en-US" sz="1600" b="1" i="0" dirty="0">
                <a:solidFill>
                  <a:srgbClr val="2E3238"/>
                </a:solidFill>
                <a:effectLst/>
                <a:latin typeface="SF Pro Display"/>
              </a:rPr>
              <a:t>心情跟踪者</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815882"/>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内容：设计优美的日记本，用于记录情感变化、审视生活事件和跟踪心情趋势。</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理由：鼓励客户形成记日记的习惯，作为自省、解压和情绪管理的方法。</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307777"/>
          </a:xfrm>
          <a:prstGeom prst="rect">
            <a:avLst/>
          </a:prstGeom>
          <a:noFill/>
        </p:spPr>
        <p:txBody>
          <a:bodyPr wrap="square">
            <a:spAutoFit/>
          </a:bodyPr>
          <a:lstStyle/>
          <a:p>
            <a:r>
              <a:rPr lang="zh-CN" altLang="en-US" b="1" i="0" dirty="0">
                <a:solidFill>
                  <a:srgbClr val="2E3238"/>
                </a:solidFill>
                <a:effectLst/>
                <a:latin typeface="SF Pro Display"/>
              </a:rPr>
              <a:t>个性化能量水晶</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569660"/>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内容：根据客户的星座，挑选具有辅助能量的水晶石。</a:t>
            </a:r>
            <a:endParaRPr lang="en-US" altLang="zh-CN" sz="1600" dirty="0">
              <a:solidFill>
                <a:srgbClr val="2E3238"/>
              </a:solidFill>
              <a:latin typeface="+mj-ea"/>
              <a:ea typeface="+mj-ea"/>
            </a:endParaRPr>
          </a:p>
          <a:p>
            <a:pPr algn="l">
              <a:buFont typeface="Arial" panose="020B0604020202020204" pitchFamily="34" charset="0"/>
              <a:buChar char="•"/>
            </a:pPr>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理由：水晶在某些文化和信仰中被认为具有愈合和正能量的特性，增加礼盒的个人特色和意义。</a:t>
            </a:r>
          </a:p>
        </p:txBody>
      </p:sp>
      <p:sp>
        <p:nvSpPr>
          <p:cNvPr id="3" name="Google Shape;838;p38">
            <a:extLst>
              <a:ext uri="{FF2B5EF4-FFF2-40B4-BE49-F238E27FC236}">
                <a16:creationId xmlns:a16="http://schemas.microsoft.com/office/drawing/2014/main" id="{CC93252A-0706-2F03-4EBB-169167D07DBF}"/>
              </a:ext>
            </a:extLst>
          </p:cNvPr>
          <p:cNvSpPr/>
          <p:nvPr/>
        </p:nvSpPr>
        <p:spPr>
          <a:xfrm>
            <a:off x="5132870" y="1554191"/>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4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437158" cy="338554"/>
          </a:xfrm>
          <a:prstGeom prst="rect">
            <a:avLst/>
          </a:prstGeom>
          <a:noFill/>
        </p:spPr>
        <p:txBody>
          <a:bodyPr wrap="square">
            <a:spAutoFit/>
          </a:bodyPr>
          <a:lstStyle/>
          <a:p>
            <a:r>
              <a:rPr lang="zh-CN" altLang="en-US" sz="1600" b="1" i="0" dirty="0">
                <a:solidFill>
                  <a:srgbClr val="2E3238"/>
                </a:solidFill>
                <a:effectLst/>
                <a:latin typeface="SF Pro Display"/>
              </a:rPr>
              <a:t>星座主题小礼物：</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323439"/>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内容：与星座相关的小饰品、艺术卡片或者象征性物品。</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理由：增加礼盒的趣味性和灵性，作为个人成长旅程的记念物。</a:t>
            </a:r>
          </a:p>
        </p:txBody>
      </p:sp>
      <p:sp>
        <p:nvSpPr>
          <p:cNvPr id="7" name="文本框 6">
            <a:extLst>
              <a:ext uri="{FF2B5EF4-FFF2-40B4-BE49-F238E27FC236}">
                <a16:creationId xmlns:a16="http://schemas.microsoft.com/office/drawing/2014/main" id="{6C6ECA63-EDB3-B3B7-80BA-9C3C3509757E}"/>
              </a:ext>
            </a:extLst>
          </p:cNvPr>
          <p:cNvSpPr txBox="1"/>
          <p:nvPr/>
        </p:nvSpPr>
        <p:spPr>
          <a:xfrm>
            <a:off x="5144029" y="2580062"/>
            <a:ext cx="3274828" cy="2308324"/>
          </a:xfrm>
          <a:prstGeom prst="rect">
            <a:avLst/>
          </a:prstGeom>
          <a:noFill/>
        </p:spPr>
        <p:txBody>
          <a:bodyPr wrap="square">
            <a:spAutoFit/>
          </a:bodyPr>
          <a:lstStyle/>
          <a:p>
            <a:pPr algn="l"/>
            <a:r>
              <a:rPr lang="zh-CN" altLang="en-US" sz="1600" b="1" i="0" dirty="0">
                <a:solidFill>
                  <a:srgbClr val="2E3238"/>
                </a:solidFill>
                <a:effectLst/>
                <a:latin typeface="SF Pro Display"/>
              </a:rPr>
              <a:t>我们的立场：</a:t>
            </a:r>
            <a:endParaRPr lang="en-US" altLang="zh-CN" sz="1600" b="1" i="0" dirty="0">
              <a:solidFill>
                <a:srgbClr val="2E3238"/>
              </a:solidFill>
              <a:effectLst/>
              <a:latin typeface="SF Pro Display"/>
            </a:endParaRPr>
          </a:p>
          <a:p>
            <a:pPr algn="l"/>
            <a:r>
              <a:rPr lang="zh-CN" altLang="en-US" sz="1600" b="1" i="0" dirty="0">
                <a:solidFill>
                  <a:srgbClr val="2E3238"/>
                </a:solidFill>
                <a:effectLst/>
                <a:latin typeface="SF Pro Display"/>
              </a:rPr>
              <a:t>追求科学与均衡，不鼓励盲目迷信</a:t>
            </a:r>
            <a:endParaRPr lang="zh-CN" altLang="en-US" sz="1600" b="0" i="0" dirty="0">
              <a:solidFill>
                <a:srgbClr val="2E3238"/>
              </a:solidFill>
              <a:effectLst/>
              <a:latin typeface="SF Pro Display"/>
            </a:endParaRPr>
          </a:p>
          <a:p>
            <a:pPr algn="l"/>
            <a:br>
              <a:rPr lang="zh-CN" altLang="en-US" dirty="0"/>
            </a:br>
            <a:r>
              <a:rPr lang="zh-CN" altLang="en-US" sz="1100" dirty="0"/>
              <a:t>   </a:t>
            </a:r>
            <a:r>
              <a:rPr lang="zh-CN" altLang="en-US" b="0" i="0" dirty="0">
                <a:solidFill>
                  <a:srgbClr val="2E3238"/>
                </a:solidFill>
                <a:effectLst/>
                <a:latin typeface="+mj-ea"/>
                <a:ea typeface="+mj-ea"/>
              </a:rPr>
              <a:t>在“心座导航”中，我们致力于</a:t>
            </a:r>
            <a:r>
              <a:rPr lang="zh-CN" altLang="en-US" b="0" i="0" dirty="0">
                <a:solidFill>
                  <a:srgbClr val="FF0000"/>
                </a:solidFill>
                <a:effectLst/>
                <a:latin typeface="+mj-ea"/>
                <a:ea typeface="+mj-ea"/>
              </a:rPr>
              <a:t>结合现代心理学原理和个人成长策略</a:t>
            </a:r>
            <a:r>
              <a:rPr lang="zh-CN" altLang="en-US" b="0" i="0" dirty="0">
                <a:solidFill>
                  <a:srgbClr val="2E3238"/>
                </a:solidFill>
                <a:effectLst/>
                <a:latin typeface="+mj-ea"/>
                <a:ea typeface="+mj-ea"/>
              </a:rPr>
              <a:t>，提供旨在</a:t>
            </a:r>
            <a:r>
              <a:rPr lang="zh-CN" altLang="en-US" b="0" i="0" dirty="0">
                <a:solidFill>
                  <a:srgbClr val="FF0000"/>
                </a:solidFill>
                <a:effectLst/>
                <a:latin typeface="+mj-ea"/>
                <a:ea typeface="+mj-ea"/>
              </a:rPr>
              <a:t>促进自我意识和个人发展的工具及指导</a:t>
            </a:r>
            <a:r>
              <a:rPr lang="zh-CN" altLang="en-US" b="0" i="0" dirty="0">
                <a:solidFill>
                  <a:srgbClr val="2E3238"/>
                </a:solidFill>
                <a:effectLst/>
                <a:latin typeface="+mj-ea"/>
                <a:ea typeface="+mj-ea"/>
              </a:rPr>
              <a:t>。我们重视科学方法和理性思维，坚信个人成长的旅程应基于内省和自我探索，而不是依赖于无根据的信念</a:t>
            </a:r>
            <a:r>
              <a:rPr lang="zh-CN" altLang="en-US" sz="1100" b="0" i="0" dirty="0">
                <a:solidFill>
                  <a:srgbClr val="2E3238"/>
                </a:solidFill>
                <a:effectLst/>
                <a:latin typeface="SF Pro Display"/>
              </a:rPr>
              <a:t>。</a:t>
            </a:r>
          </a:p>
          <a:p>
            <a:endParaRPr lang="zh-CN" altLang="en-US" dirty="0"/>
          </a:p>
        </p:txBody>
      </p:sp>
      <p:grpSp>
        <p:nvGrpSpPr>
          <p:cNvPr id="9" name="Google Shape;9992;p73">
            <a:extLst>
              <a:ext uri="{FF2B5EF4-FFF2-40B4-BE49-F238E27FC236}">
                <a16:creationId xmlns:a16="http://schemas.microsoft.com/office/drawing/2014/main" id="{403152D4-C3FA-CB18-51D2-5521292665FF}"/>
              </a:ext>
            </a:extLst>
          </p:cNvPr>
          <p:cNvGrpSpPr/>
          <p:nvPr/>
        </p:nvGrpSpPr>
        <p:grpSpPr>
          <a:xfrm>
            <a:off x="5531040" y="1290125"/>
            <a:ext cx="1175997" cy="1036477"/>
            <a:chOff x="1737326" y="2900773"/>
            <a:chExt cx="374730" cy="350361"/>
          </a:xfrm>
        </p:grpSpPr>
        <p:sp>
          <p:nvSpPr>
            <p:cNvPr id="10" name="Google Shape;9993;p73">
              <a:extLst>
                <a:ext uri="{FF2B5EF4-FFF2-40B4-BE49-F238E27FC236}">
                  <a16:creationId xmlns:a16="http://schemas.microsoft.com/office/drawing/2014/main" id="{D287F3CF-9C07-B880-F979-545BF530BA86}"/>
                </a:ext>
              </a:extLst>
            </p:cNvPr>
            <p:cNvSpPr/>
            <p:nvPr/>
          </p:nvSpPr>
          <p:spPr>
            <a:xfrm>
              <a:off x="1942890" y="2936723"/>
              <a:ext cx="169167" cy="176966"/>
            </a:xfrm>
            <a:custGeom>
              <a:avLst/>
              <a:gdLst/>
              <a:ahLst/>
              <a:cxnLst/>
              <a:rect l="l" t="t" r="r" b="b"/>
              <a:pathLst>
                <a:path w="6442" h="6739" extrusionOk="0">
                  <a:moveTo>
                    <a:pt x="690" y="0"/>
                  </a:moveTo>
                  <a:cubicBezTo>
                    <a:pt x="307" y="0"/>
                    <a:pt x="1" y="316"/>
                    <a:pt x="1" y="689"/>
                  </a:cubicBezTo>
                  <a:lnTo>
                    <a:pt x="1" y="4374"/>
                  </a:lnTo>
                  <a:cubicBezTo>
                    <a:pt x="1" y="4757"/>
                    <a:pt x="307" y="5063"/>
                    <a:pt x="690" y="5063"/>
                  </a:cubicBezTo>
                  <a:lnTo>
                    <a:pt x="1379" y="5063"/>
                  </a:lnTo>
                  <a:lnTo>
                    <a:pt x="996" y="6604"/>
                  </a:lnTo>
                  <a:cubicBezTo>
                    <a:pt x="982" y="6676"/>
                    <a:pt x="1039" y="6738"/>
                    <a:pt x="1110" y="6738"/>
                  </a:cubicBezTo>
                  <a:cubicBezTo>
                    <a:pt x="1132" y="6738"/>
                    <a:pt x="1155" y="6732"/>
                    <a:pt x="1178" y="6718"/>
                  </a:cubicBezTo>
                  <a:lnTo>
                    <a:pt x="3446" y="5063"/>
                  </a:lnTo>
                  <a:lnTo>
                    <a:pt x="5753" y="5063"/>
                  </a:lnTo>
                  <a:cubicBezTo>
                    <a:pt x="6126" y="5063"/>
                    <a:pt x="6442" y="4757"/>
                    <a:pt x="6442" y="4374"/>
                  </a:cubicBezTo>
                  <a:lnTo>
                    <a:pt x="6442" y="689"/>
                  </a:lnTo>
                  <a:cubicBezTo>
                    <a:pt x="6442" y="316"/>
                    <a:pt x="6135" y="10"/>
                    <a:pt x="5753"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94;p73">
              <a:extLst>
                <a:ext uri="{FF2B5EF4-FFF2-40B4-BE49-F238E27FC236}">
                  <a16:creationId xmlns:a16="http://schemas.microsoft.com/office/drawing/2014/main" id="{0CE95EA9-1CB3-5C8E-B89D-5C626DCE0842}"/>
                </a:ext>
              </a:extLst>
            </p:cNvPr>
            <p:cNvSpPr/>
            <p:nvPr/>
          </p:nvSpPr>
          <p:spPr>
            <a:xfrm>
              <a:off x="2003209" y="2936723"/>
              <a:ext cx="48528" cy="114861"/>
            </a:xfrm>
            <a:custGeom>
              <a:avLst/>
              <a:gdLst/>
              <a:ahLst/>
              <a:cxnLst/>
              <a:rect l="l" t="t" r="r" b="b"/>
              <a:pathLst>
                <a:path w="1848" h="4374" extrusionOk="0">
                  <a:moveTo>
                    <a:pt x="1" y="0"/>
                  </a:moveTo>
                  <a:lnTo>
                    <a:pt x="1" y="3455"/>
                  </a:lnTo>
                  <a:cubicBezTo>
                    <a:pt x="1" y="3962"/>
                    <a:pt x="412" y="4374"/>
                    <a:pt x="919" y="4374"/>
                  </a:cubicBezTo>
                  <a:cubicBezTo>
                    <a:pt x="1427" y="4374"/>
                    <a:pt x="1848" y="3962"/>
                    <a:pt x="1848" y="3455"/>
                  </a:cubicBezTo>
                  <a:lnTo>
                    <a:pt x="1848"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95;p73">
              <a:extLst>
                <a:ext uri="{FF2B5EF4-FFF2-40B4-BE49-F238E27FC236}">
                  <a16:creationId xmlns:a16="http://schemas.microsoft.com/office/drawing/2014/main" id="{AFE2043C-FD09-FF43-43A9-12DF0D19D9B4}"/>
                </a:ext>
              </a:extLst>
            </p:cNvPr>
            <p:cNvSpPr/>
            <p:nvPr/>
          </p:nvSpPr>
          <p:spPr>
            <a:xfrm>
              <a:off x="2015525" y="2900773"/>
              <a:ext cx="23660" cy="96532"/>
            </a:xfrm>
            <a:custGeom>
              <a:avLst/>
              <a:gdLst/>
              <a:ahLst/>
              <a:cxnLst/>
              <a:rect l="l" t="t" r="r" b="b"/>
              <a:pathLst>
                <a:path w="901" h="3676" extrusionOk="0">
                  <a:moveTo>
                    <a:pt x="224" y="0"/>
                  </a:moveTo>
                  <a:cubicBezTo>
                    <a:pt x="98" y="0"/>
                    <a:pt x="1" y="111"/>
                    <a:pt x="10" y="240"/>
                  </a:cubicBezTo>
                  <a:lnTo>
                    <a:pt x="211" y="3455"/>
                  </a:lnTo>
                  <a:cubicBezTo>
                    <a:pt x="211" y="3580"/>
                    <a:pt x="316" y="3676"/>
                    <a:pt x="441" y="3676"/>
                  </a:cubicBezTo>
                  <a:lnTo>
                    <a:pt x="470" y="3676"/>
                  </a:lnTo>
                  <a:cubicBezTo>
                    <a:pt x="584" y="3676"/>
                    <a:pt x="690" y="3580"/>
                    <a:pt x="699" y="3455"/>
                  </a:cubicBezTo>
                  <a:lnTo>
                    <a:pt x="900" y="240"/>
                  </a:lnTo>
                  <a:cubicBezTo>
                    <a:pt x="900" y="111"/>
                    <a:pt x="803" y="0"/>
                    <a:pt x="685" y="0"/>
                  </a:cubicBezTo>
                  <a:cubicBezTo>
                    <a:pt x="680" y="0"/>
                    <a:pt x="675" y="0"/>
                    <a:pt x="671" y="1"/>
                  </a:cubicBezTo>
                  <a:lnTo>
                    <a:pt x="240" y="1"/>
                  </a:lnTo>
                  <a:cubicBezTo>
                    <a:pt x="235" y="0"/>
                    <a:pt x="229" y="0"/>
                    <a:pt x="224"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96;p73">
              <a:extLst>
                <a:ext uri="{FF2B5EF4-FFF2-40B4-BE49-F238E27FC236}">
                  <a16:creationId xmlns:a16="http://schemas.microsoft.com/office/drawing/2014/main" id="{48B46B85-36B8-3C1B-8FF9-C13FE6202CD3}"/>
                </a:ext>
              </a:extLst>
            </p:cNvPr>
            <p:cNvSpPr/>
            <p:nvPr/>
          </p:nvSpPr>
          <p:spPr>
            <a:xfrm>
              <a:off x="2015289" y="3015371"/>
              <a:ext cx="24396" cy="24159"/>
            </a:xfrm>
            <a:custGeom>
              <a:avLst/>
              <a:gdLst/>
              <a:ahLst/>
              <a:cxnLst/>
              <a:rect l="l" t="t" r="r" b="b"/>
              <a:pathLst>
                <a:path w="929" h="920" extrusionOk="0">
                  <a:moveTo>
                    <a:pt x="459" y="1"/>
                  </a:moveTo>
                  <a:cubicBezTo>
                    <a:pt x="211" y="1"/>
                    <a:pt x="0" y="211"/>
                    <a:pt x="0" y="460"/>
                  </a:cubicBezTo>
                  <a:cubicBezTo>
                    <a:pt x="0" y="718"/>
                    <a:pt x="211" y="919"/>
                    <a:pt x="459" y="919"/>
                  </a:cubicBezTo>
                  <a:cubicBezTo>
                    <a:pt x="718" y="919"/>
                    <a:pt x="928" y="718"/>
                    <a:pt x="928" y="460"/>
                  </a:cubicBezTo>
                  <a:cubicBezTo>
                    <a:pt x="928" y="211"/>
                    <a:pt x="718" y="1"/>
                    <a:pt x="459"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97;p73">
              <a:extLst>
                <a:ext uri="{FF2B5EF4-FFF2-40B4-BE49-F238E27FC236}">
                  <a16:creationId xmlns:a16="http://schemas.microsoft.com/office/drawing/2014/main" id="{37250B8C-8B2D-B143-FD25-5301987F269F}"/>
                </a:ext>
              </a:extLst>
            </p:cNvPr>
            <p:cNvSpPr/>
            <p:nvPr/>
          </p:nvSpPr>
          <p:spPr>
            <a:xfrm>
              <a:off x="1737326" y="3166419"/>
              <a:ext cx="205353" cy="84715"/>
            </a:xfrm>
            <a:custGeom>
              <a:avLst/>
              <a:gdLst/>
              <a:ahLst/>
              <a:cxnLst/>
              <a:rect l="l" t="t" r="r" b="b"/>
              <a:pathLst>
                <a:path w="7820" h="3226" extrusionOk="0">
                  <a:moveTo>
                    <a:pt x="2527" y="0"/>
                  </a:moveTo>
                  <a:lnTo>
                    <a:pt x="603" y="709"/>
                  </a:lnTo>
                  <a:cubicBezTo>
                    <a:pt x="240" y="833"/>
                    <a:pt x="0" y="1177"/>
                    <a:pt x="0" y="1570"/>
                  </a:cubicBezTo>
                  <a:lnTo>
                    <a:pt x="0" y="2996"/>
                  </a:lnTo>
                  <a:cubicBezTo>
                    <a:pt x="0" y="3120"/>
                    <a:pt x="96" y="3226"/>
                    <a:pt x="230" y="3226"/>
                  </a:cubicBezTo>
                  <a:lnTo>
                    <a:pt x="7590" y="3226"/>
                  </a:lnTo>
                  <a:cubicBezTo>
                    <a:pt x="7714" y="3226"/>
                    <a:pt x="7819" y="3120"/>
                    <a:pt x="7819" y="2996"/>
                  </a:cubicBezTo>
                  <a:lnTo>
                    <a:pt x="7819" y="1570"/>
                  </a:lnTo>
                  <a:cubicBezTo>
                    <a:pt x="7819" y="1187"/>
                    <a:pt x="7580" y="843"/>
                    <a:pt x="7216" y="709"/>
                  </a:cubicBezTo>
                  <a:lnTo>
                    <a:pt x="5293" y="0"/>
                  </a:lnTo>
                  <a:lnTo>
                    <a:pt x="3915" y="460"/>
                  </a:lnTo>
                  <a:lnTo>
                    <a:pt x="2527" y="0"/>
                  </a:ln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98;p73">
              <a:extLst>
                <a:ext uri="{FF2B5EF4-FFF2-40B4-BE49-F238E27FC236}">
                  <a16:creationId xmlns:a16="http://schemas.microsoft.com/office/drawing/2014/main" id="{D94F4D8F-4BB2-E38F-09BD-0AD6627CD54B}"/>
                </a:ext>
              </a:extLst>
            </p:cNvPr>
            <p:cNvSpPr/>
            <p:nvPr/>
          </p:nvSpPr>
          <p:spPr>
            <a:xfrm>
              <a:off x="1827792" y="3190788"/>
              <a:ext cx="24396" cy="60345"/>
            </a:xfrm>
            <a:custGeom>
              <a:avLst/>
              <a:gdLst/>
              <a:ahLst/>
              <a:cxnLst/>
              <a:rect l="l" t="t" r="r" b="b"/>
              <a:pathLst>
                <a:path w="929" h="2298" extrusionOk="0">
                  <a:moveTo>
                    <a:pt x="221" y="1"/>
                  </a:moveTo>
                  <a:lnTo>
                    <a:pt x="1" y="2298"/>
                  </a:lnTo>
                  <a:lnTo>
                    <a:pt x="929" y="2298"/>
                  </a:lnTo>
                  <a:lnTo>
                    <a:pt x="709" y="1"/>
                  </a:lnTo>
                  <a:close/>
                </a:path>
              </a:pathLst>
            </a:custGeom>
            <a:solidFill>
              <a:srgbClr val="47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99;p73">
              <a:extLst>
                <a:ext uri="{FF2B5EF4-FFF2-40B4-BE49-F238E27FC236}">
                  <a16:creationId xmlns:a16="http://schemas.microsoft.com/office/drawing/2014/main" id="{FEDDDEEA-BAEC-1404-713B-2819CE9933A0}"/>
                </a:ext>
              </a:extLst>
            </p:cNvPr>
            <p:cNvSpPr/>
            <p:nvPr/>
          </p:nvSpPr>
          <p:spPr>
            <a:xfrm>
              <a:off x="1829552" y="3178472"/>
              <a:ext cx="21139" cy="20640"/>
            </a:xfrm>
            <a:custGeom>
              <a:avLst/>
              <a:gdLst/>
              <a:ahLst/>
              <a:cxnLst/>
              <a:rect l="l" t="t" r="r" b="b"/>
              <a:pathLst>
                <a:path w="805" h="786" extrusionOk="0">
                  <a:moveTo>
                    <a:pt x="1" y="1"/>
                  </a:moveTo>
                  <a:lnTo>
                    <a:pt x="1" y="623"/>
                  </a:lnTo>
                  <a:cubicBezTo>
                    <a:pt x="1" y="709"/>
                    <a:pt x="77" y="785"/>
                    <a:pt x="163" y="785"/>
                  </a:cubicBezTo>
                  <a:lnTo>
                    <a:pt x="642" y="785"/>
                  </a:lnTo>
                  <a:cubicBezTo>
                    <a:pt x="728" y="785"/>
                    <a:pt x="805" y="709"/>
                    <a:pt x="805" y="623"/>
                  </a:cubicBezTo>
                  <a:lnTo>
                    <a:pt x="805" y="1"/>
                  </a:ln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00;p73">
              <a:extLst>
                <a:ext uri="{FF2B5EF4-FFF2-40B4-BE49-F238E27FC236}">
                  <a16:creationId xmlns:a16="http://schemas.microsoft.com/office/drawing/2014/main" id="{03689F3B-FDEB-5F86-8721-383EFF604884}"/>
                </a:ext>
              </a:extLst>
            </p:cNvPr>
            <p:cNvSpPr/>
            <p:nvPr/>
          </p:nvSpPr>
          <p:spPr>
            <a:xfrm>
              <a:off x="1906703" y="3191051"/>
              <a:ext cx="36213" cy="60083"/>
            </a:xfrm>
            <a:custGeom>
              <a:avLst/>
              <a:gdLst/>
              <a:ahLst/>
              <a:cxnLst/>
              <a:rect l="l" t="t" r="r" b="b"/>
              <a:pathLst>
                <a:path w="1379" h="2288" extrusionOk="0">
                  <a:moveTo>
                    <a:pt x="1130" y="0"/>
                  </a:moveTo>
                  <a:lnTo>
                    <a:pt x="269" y="862"/>
                  </a:lnTo>
                  <a:cubicBezTo>
                    <a:pt x="96" y="1043"/>
                    <a:pt x="1" y="1273"/>
                    <a:pt x="1" y="1522"/>
                  </a:cubicBezTo>
                  <a:lnTo>
                    <a:pt x="1" y="2288"/>
                  </a:lnTo>
                  <a:lnTo>
                    <a:pt x="1149" y="2288"/>
                  </a:lnTo>
                  <a:cubicBezTo>
                    <a:pt x="1274" y="2288"/>
                    <a:pt x="1379" y="2182"/>
                    <a:pt x="1379" y="2058"/>
                  </a:cubicBezTo>
                  <a:lnTo>
                    <a:pt x="1379" y="632"/>
                  </a:lnTo>
                  <a:cubicBezTo>
                    <a:pt x="1379" y="402"/>
                    <a:pt x="1283" y="173"/>
                    <a:pt x="1130" y="0"/>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01;p73">
              <a:extLst>
                <a:ext uri="{FF2B5EF4-FFF2-40B4-BE49-F238E27FC236}">
                  <a16:creationId xmlns:a16="http://schemas.microsoft.com/office/drawing/2014/main" id="{B0CC2A62-5A88-95E6-D896-E518C7903664}"/>
                </a:ext>
              </a:extLst>
            </p:cNvPr>
            <p:cNvSpPr/>
            <p:nvPr/>
          </p:nvSpPr>
          <p:spPr>
            <a:xfrm>
              <a:off x="1773513" y="2979185"/>
              <a:ext cx="132981" cy="96794"/>
            </a:xfrm>
            <a:custGeom>
              <a:avLst/>
              <a:gdLst/>
              <a:ahLst/>
              <a:cxnLst/>
              <a:rect l="l" t="t" r="r" b="b"/>
              <a:pathLst>
                <a:path w="5064" h="3686" extrusionOk="0">
                  <a:moveTo>
                    <a:pt x="1847" y="1"/>
                  </a:moveTo>
                  <a:cubicBezTo>
                    <a:pt x="823" y="1"/>
                    <a:pt x="0" y="824"/>
                    <a:pt x="0" y="1838"/>
                  </a:cubicBezTo>
                  <a:lnTo>
                    <a:pt x="0" y="2384"/>
                  </a:lnTo>
                  <a:cubicBezTo>
                    <a:pt x="0" y="2632"/>
                    <a:pt x="39" y="2881"/>
                    <a:pt x="125" y="3111"/>
                  </a:cubicBezTo>
                  <a:lnTo>
                    <a:pt x="201" y="3341"/>
                  </a:lnTo>
                  <a:cubicBezTo>
                    <a:pt x="221" y="3417"/>
                    <a:pt x="230" y="3484"/>
                    <a:pt x="230" y="3561"/>
                  </a:cubicBezTo>
                  <a:lnTo>
                    <a:pt x="230" y="3685"/>
                  </a:lnTo>
                  <a:lnTo>
                    <a:pt x="4833" y="3685"/>
                  </a:lnTo>
                  <a:lnTo>
                    <a:pt x="4833" y="3561"/>
                  </a:lnTo>
                  <a:cubicBezTo>
                    <a:pt x="4833" y="3484"/>
                    <a:pt x="4853" y="3417"/>
                    <a:pt x="4872" y="3341"/>
                  </a:cubicBezTo>
                  <a:lnTo>
                    <a:pt x="4948" y="3111"/>
                  </a:lnTo>
                  <a:cubicBezTo>
                    <a:pt x="5025" y="2881"/>
                    <a:pt x="5063" y="2632"/>
                    <a:pt x="5063" y="2384"/>
                  </a:cubicBezTo>
                  <a:lnTo>
                    <a:pt x="5063" y="460"/>
                  </a:lnTo>
                  <a:cubicBezTo>
                    <a:pt x="5063" y="201"/>
                    <a:pt x="4862" y="1"/>
                    <a:pt x="4604"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002;p73">
              <a:extLst>
                <a:ext uri="{FF2B5EF4-FFF2-40B4-BE49-F238E27FC236}">
                  <a16:creationId xmlns:a16="http://schemas.microsoft.com/office/drawing/2014/main" id="{64A2906B-B1EA-95B7-E44D-00D560EE076C}"/>
                </a:ext>
              </a:extLst>
            </p:cNvPr>
            <p:cNvSpPr/>
            <p:nvPr/>
          </p:nvSpPr>
          <p:spPr>
            <a:xfrm>
              <a:off x="1803659" y="2979185"/>
              <a:ext cx="102834" cy="96794"/>
            </a:xfrm>
            <a:custGeom>
              <a:avLst/>
              <a:gdLst/>
              <a:ahLst/>
              <a:cxnLst/>
              <a:rect l="l" t="t" r="r" b="b"/>
              <a:pathLst>
                <a:path w="3916" h="3686" extrusionOk="0">
                  <a:moveTo>
                    <a:pt x="931" y="0"/>
                  </a:moveTo>
                  <a:cubicBezTo>
                    <a:pt x="413" y="0"/>
                    <a:pt x="1" y="418"/>
                    <a:pt x="1" y="929"/>
                  </a:cubicBezTo>
                  <a:cubicBezTo>
                    <a:pt x="1" y="1446"/>
                    <a:pt x="422" y="1867"/>
                    <a:pt x="939" y="1867"/>
                  </a:cubicBezTo>
                  <a:lnTo>
                    <a:pt x="1063" y="1867"/>
                  </a:lnTo>
                  <a:lnTo>
                    <a:pt x="1130" y="3685"/>
                  </a:lnTo>
                  <a:lnTo>
                    <a:pt x="3685" y="3685"/>
                  </a:lnTo>
                  <a:lnTo>
                    <a:pt x="3685" y="3561"/>
                  </a:lnTo>
                  <a:cubicBezTo>
                    <a:pt x="3685" y="3484"/>
                    <a:pt x="3695" y="3417"/>
                    <a:pt x="3724" y="3341"/>
                  </a:cubicBezTo>
                  <a:lnTo>
                    <a:pt x="3800" y="3111"/>
                  </a:lnTo>
                  <a:cubicBezTo>
                    <a:pt x="3877" y="2881"/>
                    <a:pt x="3915" y="2632"/>
                    <a:pt x="3915" y="2384"/>
                  </a:cubicBezTo>
                  <a:lnTo>
                    <a:pt x="3915" y="460"/>
                  </a:lnTo>
                  <a:cubicBezTo>
                    <a:pt x="3915" y="201"/>
                    <a:pt x="3714" y="1"/>
                    <a:pt x="3456" y="1"/>
                  </a:cubicBezTo>
                  <a:lnTo>
                    <a:pt x="948" y="1"/>
                  </a:lnTo>
                  <a:cubicBezTo>
                    <a:pt x="942" y="0"/>
                    <a:pt x="937" y="0"/>
                    <a:pt x="931"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03;p73">
              <a:extLst>
                <a:ext uri="{FF2B5EF4-FFF2-40B4-BE49-F238E27FC236}">
                  <a16:creationId xmlns:a16="http://schemas.microsoft.com/office/drawing/2014/main" id="{3E071F7F-591A-363E-6B00-3864CDEEE4FC}"/>
                </a:ext>
              </a:extLst>
            </p:cNvPr>
            <p:cNvSpPr/>
            <p:nvPr/>
          </p:nvSpPr>
          <p:spPr>
            <a:xfrm>
              <a:off x="1803659" y="3124193"/>
              <a:ext cx="72661" cy="54306"/>
            </a:xfrm>
            <a:custGeom>
              <a:avLst/>
              <a:gdLst/>
              <a:ahLst/>
              <a:cxnLst/>
              <a:rect l="l" t="t" r="r" b="b"/>
              <a:pathLst>
                <a:path w="2767" h="2068" extrusionOk="0">
                  <a:moveTo>
                    <a:pt x="1" y="1"/>
                  </a:moveTo>
                  <a:lnTo>
                    <a:pt x="1" y="2068"/>
                  </a:lnTo>
                  <a:lnTo>
                    <a:pt x="2767" y="2068"/>
                  </a:lnTo>
                  <a:lnTo>
                    <a:pt x="2767" y="1"/>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04;p73">
              <a:extLst>
                <a:ext uri="{FF2B5EF4-FFF2-40B4-BE49-F238E27FC236}">
                  <a16:creationId xmlns:a16="http://schemas.microsoft.com/office/drawing/2014/main" id="{5E1E7410-1987-57B1-5278-4401D70FE0A0}"/>
                </a:ext>
              </a:extLst>
            </p:cNvPr>
            <p:cNvSpPr/>
            <p:nvPr/>
          </p:nvSpPr>
          <p:spPr>
            <a:xfrm>
              <a:off x="1803659" y="3124193"/>
              <a:ext cx="72661" cy="30173"/>
            </a:xfrm>
            <a:custGeom>
              <a:avLst/>
              <a:gdLst/>
              <a:ahLst/>
              <a:cxnLst/>
              <a:rect l="l" t="t" r="r" b="b"/>
              <a:pathLst>
                <a:path w="2767" h="1149" extrusionOk="0">
                  <a:moveTo>
                    <a:pt x="1" y="1"/>
                  </a:moveTo>
                  <a:lnTo>
                    <a:pt x="1" y="776"/>
                  </a:lnTo>
                  <a:cubicBezTo>
                    <a:pt x="427" y="1025"/>
                    <a:pt x="905" y="1149"/>
                    <a:pt x="1384" y="1149"/>
                  </a:cubicBezTo>
                  <a:cubicBezTo>
                    <a:pt x="1862" y="1149"/>
                    <a:pt x="2341" y="1025"/>
                    <a:pt x="2767" y="776"/>
                  </a:cubicBezTo>
                  <a:lnTo>
                    <a:pt x="2767" y="1"/>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05;p73">
              <a:extLst>
                <a:ext uri="{FF2B5EF4-FFF2-40B4-BE49-F238E27FC236}">
                  <a16:creationId xmlns:a16="http://schemas.microsoft.com/office/drawing/2014/main" id="{590CBC8F-47FD-A8D8-8952-1C7B2682ACDD}"/>
                </a:ext>
              </a:extLst>
            </p:cNvPr>
            <p:cNvSpPr/>
            <p:nvPr/>
          </p:nvSpPr>
          <p:spPr>
            <a:xfrm>
              <a:off x="1791606" y="3156387"/>
              <a:ext cx="48528" cy="43198"/>
            </a:xfrm>
            <a:custGeom>
              <a:avLst/>
              <a:gdLst/>
              <a:ahLst/>
              <a:cxnLst/>
              <a:rect l="l" t="t" r="r" b="b"/>
              <a:pathLst>
                <a:path w="1848" h="1645" extrusionOk="0">
                  <a:moveTo>
                    <a:pt x="406" y="1"/>
                  </a:moveTo>
                  <a:cubicBezTo>
                    <a:pt x="322" y="1"/>
                    <a:pt x="240" y="50"/>
                    <a:pt x="201" y="134"/>
                  </a:cubicBezTo>
                  <a:lnTo>
                    <a:pt x="0" y="555"/>
                  </a:lnTo>
                  <a:lnTo>
                    <a:pt x="766" y="1559"/>
                  </a:lnTo>
                  <a:cubicBezTo>
                    <a:pt x="812" y="1616"/>
                    <a:pt x="880" y="1645"/>
                    <a:pt x="948" y="1645"/>
                  </a:cubicBezTo>
                  <a:cubicBezTo>
                    <a:pt x="1007" y="1645"/>
                    <a:pt x="1066" y="1623"/>
                    <a:pt x="1111" y="1579"/>
                  </a:cubicBezTo>
                  <a:lnTo>
                    <a:pt x="1848" y="842"/>
                  </a:lnTo>
                  <a:lnTo>
                    <a:pt x="527" y="38"/>
                  </a:lnTo>
                  <a:cubicBezTo>
                    <a:pt x="489" y="13"/>
                    <a:pt x="447" y="1"/>
                    <a:pt x="406"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06;p73">
              <a:extLst>
                <a:ext uri="{FF2B5EF4-FFF2-40B4-BE49-F238E27FC236}">
                  <a16:creationId xmlns:a16="http://schemas.microsoft.com/office/drawing/2014/main" id="{AB949E78-4E7A-8D01-7AAF-C195DB6D0FEE}"/>
                </a:ext>
              </a:extLst>
            </p:cNvPr>
            <p:cNvSpPr/>
            <p:nvPr/>
          </p:nvSpPr>
          <p:spPr>
            <a:xfrm>
              <a:off x="1840108" y="3156387"/>
              <a:ext cx="48292" cy="43198"/>
            </a:xfrm>
            <a:custGeom>
              <a:avLst/>
              <a:gdLst/>
              <a:ahLst/>
              <a:cxnLst/>
              <a:rect l="l" t="t" r="r" b="b"/>
              <a:pathLst>
                <a:path w="1839" h="1645" extrusionOk="0">
                  <a:moveTo>
                    <a:pt x="1433" y="1"/>
                  </a:moveTo>
                  <a:cubicBezTo>
                    <a:pt x="1391" y="1"/>
                    <a:pt x="1349" y="13"/>
                    <a:pt x="1312" y="38"/>
                  </a:cubicBezTo>
                  <a:lnTo>
                    <a:pt x="1" y="842"/>
                  </a:lnTo>
                  <a:lnTo>
                    <a:pt x="728" y="1579"/>
                  </a:lnTo>
                  <a:cubicBezTo>
                    <a:pt x="777" y="1623"/>
                    <a:pt x="838" y="1645"/>
                    <a:pt x="897" y="1645"/>
                  </a:cubicBezTo>
                  <a:cubicBezTo>
                    <a:pt x="966" y="1645"/>
                    <a:pt x="1031" y="1616"/>
                    <a:pt x="1072" y="1559"/>
                  </a:cubicBezTo>
                  <a:lnTo>
                    <a:pt x="1838" y="555"/>
                  </a:lnTo>
                  <a:lnTo>
                    <a:pt x="1647" y="134"/>
                  </a:lnTo>
                  <a:cubicBezTo>
                    <a:pt x="1602" y="50"/>
                    <a:pt x="1518" y="1"/>
                    <a:pt x="1433"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07;p73">
              <a:extLst>
                <a:ext uri="{FF2B5EF4-FFF2-40B4-BE49-F238E27FC236}">
                  <a16:creationId xmlns:a16="http://schemas.microsoft.com/office/drawing/2014/main" id="{63C26083-D620-A1FC-0B24-09EB2F17A371}"/>
                </a:ext>
              </a:extLst>
            </p:cNvPr>
            <p:cNvSpPr/>
            <p:nvPr/>
          </p:nvSpPr>
          <p:spPr>
            <a:xfrm>
              <a:off x="1779552" y="3028107"/>
              <a:ext cx="121137" cy="114205"/>
            </a:xfrm>
            <a:custGeom>
              <a:avLst/>
              <a:gdLst/>
              <a:ahLst/>
              <a:cxnLst/>
              <a:rect l="l" t="t" r="r" b="b"/>
              <a:pathLst>
                <a:path w="4613" h="4349" extrusionOk="0">
                  <a:moveTo>
                    <a:pt x="1986" y="0"/>
                  </a:moveTo>
                  <a:cubicBezTo>
                    <a:pt x="1399" y="0"/>
                    <a:pt x="893" y="98"/>
                    <a:pt x="641" y="157"/>
                  </a:cubicBezTo>
                  <a:cubicBezTo>
                    <a:pt x="536" y="186"/>
                    <a:pt x="459" y="281"/>
                    <a:pt x="459" y="387"/>
                  </a:cubicBezTo>
                  <a:lnTo>
                    <a:pt x="459" y="942"/>
                  </a:lnTo>
                  <a:cubicBezTo>
                    <a:pt x="459" y="1056"/>
                    <a:pt x="412" y="1171"/>
                    <a:pt x="325" y="1267"/>
                  </a:cubicBezTo>
                  <a:lnTo>
                    <a:pt x="134" y="1449"/>
                  </a:lnTo>
                  <a:cubicBezTo>
                    <a:pt x="48" y="1535"/>
                    <a:pt x="0" y="1659"/>
                    <a:pt x="0" y="1774"/>
                  </a:cubicBezTo>
                  <a:lnTo>
                    <a:pt x="0" y="2052"/>
                  </a:lnTo>
                  <a:cubicBezTo>
                    <a:pt x="0" y="3315"/>
                    <a:pt x="1034" y="4349"/>
                    <a:pt x="2307" y="4349"/>
                  </a:cubicBezTo>
                  <a:cubicBezTo>
                    <a:pt x="3579" y="4349"/>
                    <a:pt x="4613" y="3315"/>
                    <a:pt x="4613" y="2042"/>
                  </a:cubicBezTo>
                  <a:lnTo>
                    <a:pt x="4613" y="1774"/>
                  </a:lnTo>
                  <a:cubicBezTo>
                    <a:pt x="4603" y="1650"/>
                    <a:pt x="4556" y="1535"/>
                    <a:pt x="4469" y="1449"/>
                  </a:cubicBezTo>
                  <a:lnTo>
                    <a:pt x="4288" y="1257"/>
                  </a:lnTo>
                  <a:cubicBezTo>
                    <a:pt x="4192" y="1171"/>
                    <a:pt x="4144" y="1056"/>
                    <a:pt x="4144" y="932"/>
                  </a:cubicBezTo>
                  <a:lnTo>
                    <a:pt x="4144" y="817"/>
                  </a:lnTo>
                  <a:cubicBezTo>
                    <a:pt x="4144" y="721"/>
                    <a:pt x="4106" y="635"/>
                    <a:pt x="4029" y="578"/>
                  </a:cubicBezTo>
                  <a:cubicBezTo>
                    <a:pt x="3415" y="126"/>
                    <a:pt x="2649" y="0"/>
                    <a:pt x="1986" y="0"/>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08;p73">
              <a:extLst>
                <a:ext uri="{FF2B5EF4-FFF2-40B4-BE49-F238E27FC236}">
                  <a16:creationId xmlns:a16="http://schemas.microsoft.com/office/drawing/2014/main" id="{0E281CD9-3DF8-25A3-550B-AC1684D32482}"/>
                </a:ext>
              </a:extLst>
            </p:cNvPr>
            <p:cNvSpPr/>
            <p:nvPr/>
          </p:nvSpPr>
          <p:spPr>
            <a:xfrm>
              <a:off x="1779552" y="3028107"/>
              <a:ext cx="108848" cy="113706"/>
            </a:xfrm>
            <a:custGeom>
              <a:avLst/>
              <a:gdLst/>
              <a:ahLst/>
              <a:cxnLst/>
              <a:rect l="l" t="t" r="r" b="b"/>
              <a:pathLst>
                <a:path w="4145" h="4330" extrusionOk="0">
                  <a:moveTo>
                    <a:pt x="1990" y="1"/>
                  </a:moveTo>
                  <a:cubicBezTo>
                    <a:pt x="1773" y="1"/>
                    <a:pt x="1566" y="14"/>
                    <a:pt x="1378" y="32"/>
                  </a:cubicBezTo>
                  <a:cubicBezTo>
                    <a:pt x="1129" y="61"/>
                    <a:pt x="881" y="99"/>
                    <a:pt x="641" y="157"/>
                  </a:cubicBezTo>
                  <a:cubicBezTo>
                    <a:pt x="536" y="186"/>
                    <a:pt x="459" y="281"/>
                    <a:pt x="459" y="387"/>
                  </a:cubicBezTo>
                  <a:lnTo>
                    <a:pt x="459" y="932"/>
                  </a:lnTo>
                  <a:cubicBezTo>
                    <a:pt x="459" y="1056"/>
                    <a:pt x="412" y="1171"/>
                    <a:pt x="325" y="1257"/>
                  </a:cubicBezTo>
                  <a:lnTo>
                    <a:pt x="134" y="1449"/>
                  </a:lnTo>
                  <a:cubicBezTo>
                    <a:pt x="48" y="1535"/>
                    <a:pt x="0" y="1650"/>
                    <a:pt x="0" y="1774"/>
                  </a:cubicBezTo>
                  <a:lnTo>
                    <a:pt x="0" y="2042"/>
                  </a:lnTo>
                  <a:cubicBezTo>
                    <a:pt x="0" y="3210"/>
                    <a:pt x="871" y="4186"/>
                    <a:pt x="2029" y="4329"/>
                  </a:cubicBezTo>
                  <a:cubicBezTo>
                    <a:pt x="1608" y="3899"/>
                    <a:pt x="1378" y="3334"/>
                    <a:pt x="1378" y="2741"/>
                  </a:cubicBezTo>
                  <a:lnTo>
                    <a:pt x="1378" y="1056"/>
                  </a:lnTo>
                  <a:cubicBezTo>
                    <a:pt x="1378" y="827"/>
                    <a:pt x="1560" y="626"/>
                    <a:pt x="1790" y="597"/>
                  </a:cubicBezTo>
                  <a:cubicBezTo>
                    <a:pt x="1971" y="575"/>
                    <a:pt x="2201" y="556"/>
                    <a:pt x="2456" y="556"/>
                  </a:cubicBezTo>
                  <a:cubicBezTo>
                    <a:pt x="2980" y="556"/>
                    <a:pt x="3610" y="636"/>
                    <a:pt x="4144" y="932"/>
                  </a:cubicBezTo>
                  <a:lnTo>
                    <a:pt x="4144" y="817"/>
                  </a:lnTo>
                  <a:cubicBezTo>
                    <a:pt x="4144" y="721"/>
                    <a:pt x="4106" y="635"/>
                    <a:pt x="4029" y="578"/>
                  </a:cubicBezTo>
                  <a:cubicBezTo>
                    <a:pt x="3416" y="123"/>
                    <a:pt x="2655" y="1"/>
                    <a:pt x="1990"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09;p73">
              <a:extLst>
                <a:ext uri="{FF2B5EF4-FFF2-40B4-BE49-F238E27FC236}">
                  <a16:creationId xmlns:a16="http://schemas.microsoft.com/office/drawing/2014/main" id="{761EA77F-31A4-5F5E-0306-8D12B7F2DCFB}"/>
                </a:ext>
              </a:extLst>
            </p:cNvPr>
            <p:cNvSpPr/>
            <p:nvPr/>
          </p:nvSpPr>
          <p:spPr>
            <a:xfrm>
              <a:off x="1737326" y="3191051"/>
              <a:ext cx="36213" cy="60083"/>
            </a:xfrm>
            <a:custGeom>
              <a:avLst/>
              <a:gdLst/>
              <a:ahLst/>
              <a:cxnLst/>
              <a:rect l="l" t="t" r="r" b="b"/>
              <a:pathLst>
                <a:path w="1379" h="2288" extrusionOk="0">
                  <a:moveTo>
                    <a:pt x="249" y="0"/>
                  </a:moveTo>
                  <a:cubicBezTo>
                    <a:pt x="86" y="173"/>
                    <a:pt x="0" y="402"/>
                    <a:pt x="0" y="632"/>
                  </a:cubicBezTo>
                  <a:lnTo>
                    <a:pt x="0" y="2058"/>
                  </a:lnTo>
                  <a:cubicBezTo>
                    <a:pt x="0" y="2182"/>
                    <a:pt x="96" y="2288"/>
                    <a:pt x="230" y="2288"/>
                  </a:cubicBezTo>
                  <a:lnTo>
                    <a:pt x="1378" y="2288"/>
                  </a:lnTo>
                  <a:lnTo>
                    <a:pt x="1378" y="1522"/>
                  </a:lnTo>
                  <a:cubicBezTo>
                    <a:pt x="1378" y="1273"/>
                    <a:pt x="1283" y="1043"/>
                    <a:pt x="1110" y="862"/>
                  </a:cubicBezTo>
                  <a:lnTo>
                    <a:pt x="249" y="0"/>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 name="直接连接符 29">
            <a:extLst>
              <a:ext uri="{FF2B5EF4-FFF2-40B4-BE49-F238E27FC236}">
                <a16:creationId xmlns:a16="http://schemas.microsoft.com/office/drawing/2014/main" id="{B66A1616-F44F-660B-A6C4-047EE1FFFED6}"/>
              </a:ext>
            </a:extLst>
          </p:cNvPr>
          <p:cNvCxnSpPr>
            <a:cxnSpLocks/>
          </p:cNvCxnSpPr>
          <p:nvPr/>
        </p:nvCxnSpPr>
        <p:spPr>
          <a:xfrm>
            <a:off x="4354033" y="0"/>
            <a:ext cx="0" cy="51435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35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pSp>
        <p:nvGrpSpPr>
          <p:cNvPr id="1234" name="Google Shape;1234;p46"/>
          <p:cNvGrpSpPr/>
          <p:nvPr/>
        </p:nvGrpSpPr>
        <p:grpSpPr>
          <a:xfrm>
            <a:off x="-186412" y="3432682"/>
            <a:ext cx="727535" cy="1710819"/>
            <a:chOff x="-186412" y="3432682"/>
            <a:chExt cx="727535" cy="1710819"/>
          </a:xfrm>
        </p:grpSpPr>
        <p:sp>
          <p:nvSpPr>
            <p:cNvPr id="1235" name="Google Shape;1235;p46"/>
            <p:cNvSpPr/>
            <p:nvPr/>
          </p:nvSpPr>
          <p:spPr>
            <a:xfrm>
              <a:off x="-24523"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86412"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24523"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46"/>
          <p:cNvGrpSpPr/>
          <p:nvPr/>
        </p:nvGrpSpPr>
        <p:grpSpPr>
          <a:xfrm>
            <a:off x="311967" y="3329599"/>
            <a:ext cx="1044556" cy="1849595"/>
            <a:chOff x="311967" y="3329599"/>
            <a:chExt cx="1044556" cy="1849595"/>
          </a:xfrm>
        </p:grpSpPr>
        <p:sp>
          <p:nvSpPr>
            <p:cNvPr id="1239" name="Google Shape;1239;p46"/>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6"/>
          <p:cNvGrpSpPr/>
          <p:nvPr/>
        </p:nvGrpSpPr>
        <p:grpSpPr>
          <a:xfrm>
            <a:off x="8512438" y="3519557"/>
            <a:ext cx="727535" cy="1710819"/>
            <a:chOff x="-181612" y="3483857"/>
            <a:chExt cx="727535" cy="1710819"/>
          </a:xfrm>
        </p:grpSpPr>
        <p:sp>
          <p:nvSpPr>
            <p:cNvPr id="1249" name="Google Shape;1249;p46"/>
            <p:cNvSpPr/>
            <p:nvPr/>
          </p:nvSpPr>
          <p:spPr>
            <a:xfrm flipH="1">
              <a:off x="56020" y="4845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flipH="1">
              <a:off x="-181612" y="3483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flipH="1">
              <a:off x="162751" y="4845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6"/>
          <p:cNvGrpSpPr/>
          <p:nvPr/>
        </p:nvGrpSpPr>
        <p:grpSpPr>
          <a:xfrm>
            <a:off x="7944975" y="3259525"/>
            <a:ext cx="891794" cy="1989775"/>
            <a:chOff x="7944975" y="3259525"/>
            <a:chExt cx="891794" cy="1989775"/>
          </a:xfrm>
        </p:grpSpPr>
        <p:sp>
          <p:nvSpPr>
            <p:cNvPr id="1253" name="Google Shape;1253;p46"/>
            <p:cNvSpPr/>
            <p:nvPr/>
          </p:nvSpPr>
          <p:spPr>
            <a:xfrm>
              <a:off x="8392382" y="3259525"/>
              <a:ext cx="444386" cy="1190799"/>
            </a:xfrm>
            <a:custGeom>
              <a:avLst/>
              <a:gdLst/>
              <a:ahLst/>
              <a:cxnLst/>
              <a:rect l="l" t="t" r="r" b="b"/>
              <a:pathLst>
                <a:path w="8550" h="22911" extrusionOk="0">
                  <a:moveTo>
                    <a:pt x="2460" y="0"/>
                  </a:moveTo>
                  <a:lnTo>
                    <a:pt x="1" y="22252"/>
                  </a:lnTo>
                  <a:lnTo>
                    <a:pt x="4451" y="22911"/>
                  </a:lnTo>
                  <a:lnTo>
                    <a:pt x="8550" y="234"/>
                  </a:lnTo>
                  <a:lnTo>
                    <a:pt x="2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8371072" y="3259525"/>
              <a:ext cx="418555" cy="1126922"/>
            </a:xfrm>
            <a:custGeom>
              <a:avLst/>
              <a:gdLst/>
              <a:ahLst/>
              <a:cxnLst/>
              <a:rect l="l" t="t" r="r" b="b"/>
              <a:pathLst>
                <a:path w="8053" h="21682" extrusionOk="0">
                  <a:moveTo>
                    <a:pt x="1948" y="0"/>
                  </a:moveTo>
                  <a:lnTo>
                    <a:pt x="1" y="21505"/>
                  </a:lnTo>
                  <a:lnTo>
                    <a:pt x="4202" y="21681"/>
                  </a:lnTo>
                  <a:lnTo>
                    <a:pt x="8052" y="234"/>
                  </a:lnTo>
                  <a:lnTo>
                    <a:pt x="1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7944975" y="4350652"/>
              <a:ext cx="694750" cy="898648"/>
            </a:xfrm>
            <a:custGeom>
              <a:avLst/>
              <a:gdLst/>
              <a:ahLst/>
              <a:cxnLst/>
              <a:rect l="l" t="t" r="r" b="b"/>
              <a:pathLst>
                <a:path w="13367" h="17290" extrusionOk="0">
                  <a:moveTo>
                    <a:pt x="1406" y="1318"/>
                  </a:moveTo>
                  <a:lnTo>
                    <a:pt x="11317" y="1830"/>
                  </a:lnTo>
                  <a:lnTo>
                    <a:pt x="6544" y="5783"/>
                  </a:lnTo>
                  <a:lnTo>
                    <a:pt x="1406" y="1318"/>
                  </a:lnTo>
                  <a:close/>
                  <a:moveTo>
                    <a:pt x="11946" y="1889"/>
                  </a:moveTo>
                  <a:lnTo>
                    <a:pt x="11595" y="10145"/>
                  </a:lnTo>
                  <a:lnTo>
                    <a:pt x="6852" y="6046"/>
                  </a:lnTo>
                  <a:lnTo>
                    <a:pt x="11946" y="1889"/>
                  </a:lnTo>
                  <a:close/>
                  <a:moveTo>
                    <a:pt x="1055" y="1610"/>
                  </a:moveTo>
                  <a:lnTo>
                    <a:pt x="6164" y="6090"/>
                  </a:lnTo>
                  <a:lnTo>
                    <a:pt x="1040" y="10321"/>
                  </a:lnTo>
                  <a:lnTo>
                    <a:pt x="1040" y="10321"/>
                  </a:lnTo>
                  <a:lnTo>
                    <a:pt x="1055" y="1610"/>
                  </a:lnTo>
                  <a:close/>
                  <a:moveTo>
                    <a:pt x="0" y="0"/>
                  </a:moveTo>
                  <a:lnTo>
                    <a:pt x="249" y="1259"/>
                  </a:lnTo>
                  <a:lnTo>
                    <a:pt x="410" y="1259"/>
                  </a:lnTo>
                  <a:lnTo>
                    <a:pt x="557" y="16821"/>
                  </a:lnTo>
                  <a:lnTo>
                    <a:pt x="1011" y="16806"/>
                  </a:lnTo>
                  <a:lnTo>
                    <a:pt x="1040" y="10804"/>
                  </a:lnTo>
                  <a:lnTo>
                    <a:pt x="6486" y="6368"/>
                  </a:lnTo>
                  <a:lnTo>
                    <a:pt x="11580" y="10833"/>
                  </a:lnTo>
                  <a:lnTo>
                    <a:pt x="11302" y="17289"/>
                  </a:lnTo>
                  <a:lnTo>
                    <a:pt x="11756" y="17289"/>
                  </a:lnTo>
                  <a:lnTo>
                    <a:pt x="12576" y="1918"/>
                  </a:lnTo>
                  <a:lnTo>
                    <a:pt x="13059" y="1933"/>
                  </a:lnTo>
                  <a:lnTo>
                    <a:pt x="13366" y="58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6;p34">
            <a:extLst>
              <a:ext uri="{FF2B5EF4-FFF2-40B4-BE49-F238E27FC236}">
                <a16:creationId xmlns:a16="http://schemas.microsoft.com/office/drawing/2014/main" id="{8D59CB52-7AEC-216D-B325-579D4CF1EBD4}"/>
              </a:ext>
            </a:extLst>
          </p:cNvPr>
          <p:cNvSpPr txBox="1">
            <a:spLocks/>
          </p:cNvSpPr>
          <p:nvPr/>
        </p:nvSpPr>
        <p:spPr>
          <a:xfrm>
            <a:off x="3838203" y="965231"/>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04</a:t>
            </a:r>
          </a:p>
        </p:txBody>
      </p:sp>
      <p:sp>
        <p:nvSpPr>
          <p:cNvPr id="6" name="文本框 5">
            <a:extLst>
              <a:ext uri="{FF2B5EF4-FFF2-40B4-BE49-F238E27FC236}">
                <a16:creationId xmlns:a16="http://schemas.microsoft.com/office/drawing/2014/main" id="{2B616691-2B0C-BE44-A7A5-EEF34E765A42}"/>
              </a:ext>
            </a:extLst>
          </p:cNvPr>
          <p:cNvSpPr txBox="1"/>
          <p:nvPr/>
        </p:nvSpPr>
        <p:spPr>
          <a:xfrm>
            <a:off x="2481944" y="1807031"/>
            <a:ext cx="4713514" cy="769441"/>
          </a:xfrm>
          <a:prstGeom prst="rect">
            <a:avLst/>
          </a:prstGeom>
          <a:noFill/>
        </p:spPr>
        <p:txBody>
          <a:bodyPr wrap="square">
            <a:spAutoFit/>
          </a:bodyPr>
          <a:lstStyle/>
          <a:p>
            <a:pPr marL="0" lvl="0" indent="0" algn="l" rtl="0">
              <a:spcBef>
                <a:spcPts val="0"/>
              </a:spcBef>
              <a:spcAft>
                <a:spcPts val="0"/>
              </a:spcAft>
              <a:buNone/>
            </a:pPr>
            <a:r>
              <a:rPr lang="zh-CN" altLang="en-US" sz="4400" b="0" i="0" dirty="0">
                <a:solidFill>
                  <a:srgbClr val="2E3238"/>
                </a:solidFill>
                <a:effectLst/>
                <a:latin typeface="黑体" panose="02010609060101010101" pitchFamily="49" charset="-122"/>
                <a:ea typeface="黑体" panose="02010609060101010101" pitchFamily="49" charset="-122"/>
              </a:rPr>
              <a:t>营销和销售策略</a:t>
            </a:r>
            <a:endParaRPr lang="zh-CN" altLang="en-US" sz="44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4908A568-1825-FC83-A0DF-5186F9321153}"/>
              </a:ext>
            </a:extLst>
          </p:cNvPr>
          <p:cNvSpPr txBox="1"/>
          <p:nvPr/>
        </p:nvSpPr>
        <p:spPr>
          <a:xfrm>
            <a:off x="3790001" y="2648831"/>
            <a:ext cx="1563998" cy="307777"/>
          </a:xfrm>
          <a:prstGeom prst="rect">
            <a:avLst/>
          </a:prstGeom>
          <a:noFill/>
        </p:spPr>
        <p:txBody>
          <a:bodyPr wrap="square">
            <a:spAutoFit/>
          </a:bodyPr>
          <a:lstStyle/>
          <a:p>
            <a:pPr marL="0" lvl="0" indent="0" algn="l" rtl="0">
              <a:spcBef>
                <a:spcPts val="0"/>
              </a:spcBef>
              <a:spcAft>
                <a:spcPts val="0"/>
              </a:spcAft>
              <a:buNone/>
            </a:pPr>
            <a:r>
              <a:rPr lang="zh-CN" altLang="en-US" b="0" i="0" dirty="0">
                <a:solidFill>
                  <a:srgbClr val="2E3238"/>
                </a:solidFill>
                <a:effectLst/>
                <a:latin typeface="SF Pro Display"/>
              </a:rPr>
              <a:t>如 何 推 广 产 品</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pic>
        <p:nvPicPr>
          <p:cNvPr id="935" name="Google Shape;935;p42" title="Chart">
            <a:hlinkClick r:id="rId3"/>
          </p:cNvPr>
          <p:cNvPicPr preferRelativeResize="0"/>
          <p:nvPr/>
        </p:nvPicPr>
        <p:blipFill>
          <a:blip r:embed="rId4">
            <a:alphaModFix/>
          </a:blip>
          <a:stretch>
            <a:fillRect/>
          </a:stretch>
        </p:blipFill>
        <p:spPr>
          <a:xfrm>
            <a:off x="2913075" y="1053900"/>
            <a:ext cx="3310013" cy="3168907"/>
          </a:xfrm>
          <a:prstGeom prst="rect">
            <a:avLst/>
          </a:prstGeom>
          <a:noFill/>
          <a:ln>
            <a:noFill/>
          </a:ln>
        </p:spPr>
      </p:pic>
      <p:grpSp>
        <p:nvGrpSpPr>
          <p:cNvPr id="936" name="Google Shape;936;p42"/>
          <p:cNvGrpSpPr/>
          <p:nvPr/>
        </p:nvGrpSpPr>
        <p:grpSpPr>
          <a:xfrm rot="1448532">
            <a:off x="4064372" y="2102722"/>
            <a:ext cx="1040319" cy="997898"/>
            <a:chOff x="8333200" y="4311242"/>
            <a:chExt cx="772500" cy="741000"/>
          </a:xfrm>
        </p:grpSpPr>
        <p:sp>
          <p:nvSpPr>
            <p:cNvPr id="937" name="Google Shape;937;p42"/>
            <p:cNvSpPr/>
            <p:nvPr/>
          </p:nvSpPr>
          <p:spPr>
            <a:xfrm rot="-1469185">
              <a:off x="8417986" y="4411897"/>
              <a:ext cx="602928" cy="53969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42"/>
            <p:cNvGrpSpPr/>
            <p:nvPr/>
          </p:nvGrpSpPr>
          <p:grpSpPr>
            <a:xfrm rot="-2700000">
              <a:off x="8493571" y="4517877"/>
              <a:ext cx="470593" cy="335232"/>
              <a:chOff x="393289" y="3285780"/>
              <a:chExt cx="470598" cy="335235"/>
            </a:xfrm>
          </p:grpSpPr>
          <p:sp>
            <p:nvSpPr>
              <p:cNvPr id="939" name="Google Shape;939;p42"/>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42"/>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营销手段</a:t>
            </a:r>
            <a:endParaRPr dirty="0"/>
          </a:p>
        </p:txBody>
      </p:sp>
      <p:sp>
        <p:nvSpPr>
          <p:cNvPr id="943" name="Google Shape;943;p42"/>
          <p:cNvSpPr txBox="1"/>
          <p:nvPr/>
        </p:nvSpPr>
        <p:spPr>
          <a:xfrm>
            <a:off x="1008141" y="1168525"/>
            <a:ext cx="1208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solidFill>
                  <a:schemeClr val="accent5"/>
                </a:solidFill>
                <a:latin typeface="Archivo Black"/>
                <a:ea typeface="Archivo Black"/>
                <a:cs typeface="Archivo Black"/>
                <a:sym typeface="Archivo Black"/>
              </a:rPr>
              <a:t>1</a:t>
            </a:r>
            <a:endParaRPr sz="2000" dirty="0">
              <a:solidFill>
                <a:schemeClr val="accent5"/>
              </a:solidFill>
              <a:latin typeface="Archivo Black"/>
              <a:ea typeface="Archivo Black"/>
              <a:cs typeface="Archivo Black"/>
              <a:sym typeface="Archivo Black"/>
            </a:endParaRPr>
          </a:p>
        </p:txBody>
      </p:sp>
      <p:sp>
        <p:nvSpPr>
          <p:cNvPr id="944" name="Google Shape;944;p42"/>
          <p:cNvSpPr txBox="1"/>
          <p:nvPr/>
        </p:nvSpPr>
        <p:spPr>
          <a:xfrm>
            <a:off x="320555" y="1762468"/>
            <a:ext cx="2895410" cy="600900"/>
          </a:xfrm>
          <a:prstGeom prst="rect">
            <a:avLst/>
          </a:prstGeom>
          <a:noFill/>
          <a:ln>
            <a:noFill/>
          </a:ln>
        </p:spPr>
        <p:txBody>
          <a:bodyPr spcFirstLastPara="1" wrap="square" lIns="91425" tIns="91425" rIns="91425" bIns="91425" anchor="t" anchorCtr="0">
            <a:noAutofit/>
          </a:bodyPr>
          <a:lstStyle/>
          <a:p>
            <a:pPr algn="l"/>
            <a:r>
              <a:rPr lang="zh-CN" altLang="en-US" sz="1200" b="0" i="0" dirty="0">
                <a:solidFill>
                  <a:srgbClr val="2E3238"/>
                </a:solidFill>
                <a:effectLst/>
                <a:latin typeface="+mj-ea"/>
                <a:ea typeface="+mj-ea"/>
              </a:rPr>
              <a:t>制作并分享高质量的相关内容，如心理健康文章、个人成长故事和星座趣闻，以吸引目标受众并建立品牌权威性。</a:t>
            </a:r>
          </a:p>
        </p:txBody>
      </p:sp>
      <p:sp>
        <p:nvSpPr>
          <p:cNvPr id="945" name="Google Shape;945;p42"/>
          <p:cNvSpPr txBox="1"/>
          <p:nvPr/>
        </p:nvSpPr>
        <p:spPr>
          <a:xfrm>
            <a:off x="1314640" y="2825171"/>
            <a:ext cx="604350" cy="6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solidFill>
                  <a:schemeClr val="accent6"/>
                </a:solidFill>
                <a:latin typeface="Archivo Black"/>
                <a:ea typeface="Archivo Black"/>
                <a:cs typeface="Archivo Black"/>
                <a:sym typeface="Archivo Black"/>
              </a:rPr>
              <a:t>2</a:t>
            </a:r>
            <a:endParaRPr sz="2000" dirty="0">
              <a:solidFill>
                <a:schemeClr val="accent6"/>
              </a:solidFill>
              <a:latin typeface="Archivo Black"/>
              <a:ea typeface="Archivo Black"/>
              <a:cs typeface="Archivo Black"/>
              <a:sym typeface="Archivo Black"/>
            </a:endParaRPr>
          </a:p>
        </p:txBody>
      </p:sp>
      <p:sp>
        <p:nvSpPr>
          <p:cNvPr id="947" name="Google Shape;947;p42"/>
          <p:cNvSpPr txBox="1"/>
          <p:nvPr/>
        </p:nvSpPr>
        <p:spPr>
          <a:xfrm>
            <a:off x="6927159" y="884288"/>
            <a:ext cx="1208700" cy="71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US" sz="2000" dirty="0">
                <a:solidFill>
                  <a:schemeClr val="lt2"/>
                </a:solidFill>
                <a:latin typeface="Archivo Black"/>
                <a:ea typeface="Archivo Black"/>
                <a:cs typeface="Archivo Black"/>
                <a:sym typeface="Archivo Black"/>
              </a:rPr>
              <a:t>3</a:t>
            </a:r>
            <a:endParaRPr sz="2000" dirty="0">
              <a:solidFill>
                <a:schemeClr val="lt2"/>
              </a:solidFill>
              <a:latin typeface="Archivo Black"/>
              <a:ea typeface="Archivo Black"/>
              <a:cs typeface="Archivo Black"/>
              <a:sym typeface="Archivo Black"/>
            </a:endParaRPr>
          </a:p>
        </p:txBody>
      </p:sp>
      <p:sp>
        <p:nvSpPr>
          <p:cNvPr id="948" name="Google Shape;948;p42"/>
          <p:cNvSpPr txBox="1"/>
          <p:nvPr/>
        </p:nvSpPr>
        <p:spPr>
          <a:xfrm>
            <a:off x="6456163" y="1767363"/>
            <a:ext cx="2367282" cy="123828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zh-CN" altLang="en-US" sz="1200" b="0" i="0" dirty="0">
                <a:solidFill>
                  <a:srgbClr val="2E3238"/>
                </a:solidFill>
                <a:effectLst/>
                <a:latin typeface="+mj-ea"/>
                <a:ea typeface="+mj-ea"/>
              </a:rPr>
              <a:t>鼓励满意的顾客在各大平台上分享他们的正面体验，利用用户生成内容推广产品。</a:t>
            </a:r>
            <a:endParaRPr lang="en-US" altLang="zh-CN" sz="1200" b="0" i="0" dirty="0">
              <a:solidFill>
                <a:srgbClr val="2E3238"/>
              </a:solidFill>
              <a:effectLst/>
              <a:latin typeface="+mj-ea"/>
              <a:ea typeface="+mj-ea"/>
            </a:endParaRPr>
          </a:p>
          <a:p>
            <a:pPr algn="l">
              <a:buFont typeface="Arial" panose="020B0604020202020204" pitchFamily="34" charset="0"/>
              <a:buChar char="•"/>
            </a:pPr>
            <a:endParaRPr lang="zh-CN" altLang="en-US" sz="1200" b="0" i="0" dirty="0">
              <a:solidFill>
                <a:srgbClr val="2E3238"/>
              </a:solidFill>
              <a:effectLst/>
              <a:latin typeface="+mj-ea"/>
              <a:ea typeface="+mj-ea"/>
            </a:endParaRPr>
          </a:p>
          <a:p>
            <a:pPr algn="l">
              <a:buFont typeface="Arial" panose="020B0604020202020204" pitchFamily="34" charset="0"/>
              <a:buChar char="•"/>
            </a:pPr>
            <a:r>
              <a:rPr lang="zh-CN" altLang="en-US" sz="1200" b="0" i="0" dirty="0">
                <a:solidFill>
                  <a:srgbClr val="2E3238"/>
                </a:solidFill>
                <a:effectLst/>
                <a:latin typeface="+mj-ea"/>
                <a:ea typeface="+mj-ea"/>
              </a:rPr>
              <a:t>设计推荐计划，以奖励推荐新客户的现有客户。</a:t>
            </a:r>
          </a:p>
        </p:txBody>
      </p:sp>
      <p:sp>
        <p:nvSpPr>
          <p:cNvPr id="949" name="Google Shape;949;p42"/>
          <p:cNvSpPr txBox="1"/>
          <p:nvPr/>
        </p:nvSpPr>
        <p:spPr>
          <a:xfrm>
            <a:off x="7402971" y="3170321"/>
            <a:ext cx="373590" cy="486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 sz="2000" dirty="0">
                <a:solidFill>
                  <a:schemeClr val="accent2"/>
                </a:solidFill>
                <a:latin typeface="Archivo Black"/>
                <a:ea typeface="Archivo Black"/>
                <a:cs typeface="Archivo Black"/>
                <a:sym typeface="Archivo Black"/>
              </a:rPr>
              <a:t>4</a:t>
            </a:r>
            <a:endParaRPr sz="2000" dirty="0">
              <a:solidFill>
                <a:schemeClr val="accent2"/>
              </a:solidFill>
              <a:latin typeface="Archivo Black"/>
              <a:ea typeface="Archivo Black"/>
              <a:cs typeface="Archivo Black"/>
              <a:sym typeface="Archivo Black"/>
            </a:endParaRPr>
          </a:p>
        </p:txBody>
      </p:sp>
      <p:sp>
        <p:nvSpPr>
          <p:cNvPr id="950" name="Google Shape;950;p42"/>
          <p:cNvSpPr txBox="1"/>
          <p:nvPr/>
        </p:nvSpPr>
        <p:spPr>
          <a:xfrm>
            <a:off x="5438447" y="3862008"/>
            <a:ext cx="2735083" cy="4869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zh-CN" altLang="en-US" sz="1200" dirty="0">
                <a:solidFill>
                  <a:srgbClr val="2E3238"/>
                </a:solidFill>
                <a:latin typeface="+mj-ea"/>
                <a:ea typeface="+mj-ea"/>
              </a:rPr>
              <a:t>与其他品牌和在线市场合作，通过他们的平台增加产品的可见度。</a:t>
            </a:r>
            <a:endParaRPr lang="en-US" altLang="zh-CN" sz="1200" dirty="0">
              <a:solidFill>
                <a:srgbClr val="2E3238"/>
              </a:solidFill>
              <a:latin typeface="+mj-ea"/>
              <a:ea typeface="+mj-ea"/>
            </a:endParaRPr>
          </a:p>
          <a:p>
            <a:pPr algn="l">
              <a:buFont typeface="Arial" panose="020B0604020202020204" pitchFamily="34" charset="0"/>
              <a:buChar char="•"/>
            </a:pPr>
            <a:endParaRPr lang="zh-CN" altLang="en-US" sz="1200" dirty="0">
              <a:solidFill>
                <a:srgbClr val="2E3238"/>
              </a:solidFill>
              <a:latin typeface="+mj-ea"/>
              <a:ea typeface="+mj-ea"/>
            </a:endParaRPr>
          </a:p>
          <a:p>
            <a:pPr algn="l">
              <a:buFont typeface="Arial" panose="020B0604020202020204" pitchFamily="34" charset="0"/>
              <a:buChar char="•"/>
            </a:pPr>
            <a:r>
              <a:rPr lang="zh-CN" altLang="en-US" sz="1200" dirty="0">
                <a:solidFill>
                  <a:srgbClr val="2E3238"/>
                </a:solidFill>
                <a:latin typeface="+mj-ea"/>
                <a:ea typeface="+mj-ea"/>
              </a:rPr>
              <a:t>研究潜在的</a:t>
            </a:r>
            <a:r>
              <a:rPr lang="en-US" altLang="zh-CN" sz="1200" dirty="0">
                <a:solidFill>
                  <a:srgbClr val="2E3238"/>
                </a:solidFill>
                <a:latin typeface="+mj-ea"/>
                <a:ea typeface="+mj-ea"/>
              </a:rPr>
              <a:t>B2B</a:t>
            </a:r>
            <a:r>
              <a:rPr lang="zh-CN" altLang="en-US" sz="1200" dirty="0">
                <a:solidFill>
                  <a:srgbClr val="2E3238"/>
                </a:solidFill>
                <a:latin typeface="+mj-ea"/>
                <a:ea typeface="+mj-ea"/>
              </a:rPr>
              <a:t>合作机会，例如礼品服务、企业福利计划，以及新兴的在线心灵健康平台。</a:t>
            </a:r>
          </a:p>
        </p:txBody>
      </p:sp>
      <p:sp>
        <p:nvSpPr>
          <p:cNvPr id="952" name="Google Shape;952;p42"/>
          <p:cNvSpPr txBox="1">
            <a:spLocks noGrp="1"/>
          </p:cNvSpPr>
          <p:nvPr>
            <p:ph type="subTitle" idx="4294967295"/>
          </p:nvPr>
        </p:nvSpPr>
        <p:spPr>
          <a:xfrm flipH="1">
            <a:off x="992250" y="1480466"/>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600" dirty="0">
                <a:latin typeface="黑体" panose="02010609060101010101" pitchFamily="49" charset="-122"/>
                <a:ea typeface="黑体" panose="02010609060101010101" pitchFamily="49" charset="-122"/>
                <a:cs typeface="Archivo Black"/>
                <a:sym typeface="Archivo Black"/>
              </a:rPr>
              <a:t>内容营销</a:t>
            </a:r>
            <a:endParaRPr sz="1600" dirty="0">
              <a:latin typeface="黑体" panose="02010609060101010101" pitchFamily="49" charset="-122"/>
              <a:ea typeface="黑体" panose="02010609060101010101" pitchFamily="49" charset="-122"/>
              <a:cs typeface="Archivo Black"/>
              <a:sym typeface="Archivo Black"/>
            </a:endParaRPr>
          </a:p>
        </p:txBody>
      </p:sp>
      <p:sp>
        <p:nvSpPr>
          <p:cNvPr id="953" name="Google Shape;953;p42"/>
          <p:cNvSpPr txBox="1">
            <a:spLocks noGrp="1"/>
          </p:cNvSpPr>
          <p:nvPr>
            <p:ph type="subTitle" idx="4294967295"/>
          </p:nvPr>
        </p:nvSpPr>
        <p:spPr>
          <a:xfrm flipH="1">
            <a:off x="1129670" y="3108111"/>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1" i="0" dirty="0">
                <a:solidFill>
                  <a:srgbClr val="2E3238"/>
                </a:solidFill>
                <a:effectLst/>
                <a:latin typeface="黑体" panose="02010609060101010101" pitchFamily="49" charset="-122"/>
                <a:ea typeface="黑体" panose="02010609060101010101" pitchFamily="49" charset="-122"/>
              </a:rPr>
              <a:t>影响力营销</a:t>
            </a:r>
            <a:endParaRPr sz="1400" dirty="0">
              <a:latin typeface="黑体" panose="02010609060101010101" pitchFamily="49" charset="-122"/>
              <a:ea typeface="黑体" panose="02010609060101010101" pitchFamily="49" charset="-122"/>
              <a:cs typeface="Archivo Black"/>
              <a:sym typeface="Archivo Black"/>
            </a:endParaRPr>
          </a:p>
        </p:txBody>
      </p:sp>
      <p:sp>
        <p:nvSpPr>
          <p:cNvPr id="954" name="Google Shape;954;p42"/>
          <p:cNvSpPr txBox="1">
            <a:spLocks noGrp="1"/>
          </p:cNvSpPr>
          <p:nvPr>
            <p:ph type="subTitle" idx="4294967295"/>
          </p:nvPr>
        </p:nvSpPr>
        <p:spPr>
          <a:xfrm flipH="1">
            <a:off x="6448313" y="1395563"/>
            <a:ext cx="1995000" cy="4869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zh-CN" altLang="en-US" sz="1400" b="1" i="0" dirty="0">
                <a:solidFill>
                  <a:srgbClr val="2E3238"/>
                </a:solidFill>
                <a:effectLst/>
                <a:latin typeface="黑体" panose="02010609060101010101" pitchFamily="49" charset="-122"/>
                <a:ea typeface="黑体" panose="02010609060101010101" pitchFamily="49" charset="-122"/>
              </a:rPr>
              <a:t>客户评价和口碑营销</a:t>
            </a:r>
            <a:endParaRPr sz="1400" dirty="0">
              <a:latin typeface="黑体" panose="02010609060101010101" pitchFamily="49" charset="-122"/>
              <a:ea typeface="黑体" panose="02010609060101010101" pitchFamily="49" charset="-122"/>
              <a:cs typeface="Archivo Black"/>
              <a:sym typeface="Archivo Black"/>
            </a:endParaRPr>
          </a:p>
        </p:txBody>
      </p:sp>
      <p:sp>
        <p:nvSpPr>
          <p:cNvPr id="955" name="Google Shape;955;p42"/>
          <p:cNvSpPr txBox="1">
            <a:spLocks noGrp="1"/>
          </p:cNvSpPr>
          <p:nvPr>
            <p:ph type="subTitle" idx="4294967295"/>
          </p:nvPr>
        </p:nvSpPr>
        <p:spPr>
          <a:xfrm flipH="1">
            <a:off x="5921822" y="3512981"/>
            <a:ext cx="1995000" cy="4869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zh-CN" altLang="en-US" sz="1400" b="1" i="0" dirty="0">
                <a:solidFill>
                  <a:srgbClr val="2E3238"/>
                </a:solidFill>
                <a:effectLst/>
                <a:latin typeface="SF Pro Display"/>
              </a:rPr>
              <a:t>合作伙伴和渠道销售</a:t>
            </a:r>
            <a:endParaRPr sz="1400" dirty="0">
              <a:latin typeface="Archivo Black"/>
              <a:ea typeface="Archivo Black"/>
              <a:cs typeface="Archivo Black"/>
              <a:sym typeface="Archivo Black"/>
            </a:endParaRPr>
          </a:p>
        </p:txBody>
      </p:sp>
      <p:sp>
        <p:nvSpPr>
          <p:cNvPr id="3" name="文本框 2">
            <a:extLst>
              <a:ext uri="{FF2B5EF4-FFF2-40B4-BE49-F238E27FC236}">
                <a16:creationId xmlns:a16="http://schemas.microsoft.com/office/drawing/2014/main" id="{5D571D57-1A9C-8166-0AF2-447F9FF074ED}"/>
              </a:ext>
            </a:extLst>
          </p:cNvPr>
          <p:cNvSpPr txBox="1"/>
          <p:nvPr/>
        </p:nvSpPr>
        <p:spPr>
          <a:xfrm>
            <a:off x="592595" y="3512981"/>
            <a:ext cx="2895410" cy="1384995"/>
          </a:xfrm>
          <a:prstGeom prst="rect">
            <a:avLst/>
          </a:prstGeom>
          <a:noFill/>
        </p:spPr>
        <p:txBody>
          <a:bodyPr wrap="square">
            <a:spAutoFit/>
          </a:bodyPr>
          <a:lstStyle/>
          <a:p>
            <a:pPr algn="l">
              <a:buFont typeface="Arial" panose="020B0604020202020204" pitchFamily="34" charset="0"/>
              <a:buChar char="•"/>
            </a:pPr>
            <a:r>
              <a:rPr lang="zh-CN" altLang="en-US" sz="1200" dirty="0">
                <a:solidFill>
                  <a:srgbClr val="2E3238"/>
                </a:solidFill>
                <a:latin typeface="+mj-ea"/>
                <a:ea typeface="+mj-ea"/>
              </a:rPr>
              <a:t> 与学校老师、生活博主合作，通过他们与目标受众的亲密关系来增加产品曝光率。</a:t>
            </a:r>
            <a:endParaRPr lang="en-US" altLang="zh-CN" sz="1200" dirty="0">
              <a:solidFill>
                <a:srgbClr val="2E3238"/>
              </a:solidFill>
              <a:latin typeface="+mj-ea"/>
              <a:ea typeface="+mj-ea"/>
            </a:endParaRPr>
          </a:p>
          <a:p>
            <a:pPr algn="l">
              <a:buFont typeface="Arial" panose="020B0604020202020204" pitchFamily="34" charset="0"/>
              <a:buChar char="•"/>
            </a:pPr>
            <a:endParaRPr lang="zh-CN" altLang="en-US" sz="1200" dirty="0">
              <a:solidFill>
                <a:srgbClr val="2E3238"/>
              </a:solidFill>
              <a:latin typeface="+mj-ea"/>
              <a:ea typeface="+mj-ea"/>
            </a:endParaRPr>
          </a:p>
          <a:p>
            <a:pPr algn="l">
              <a:buFont typeface="Arial" panose="020B0604020202020204" pitchFamily="34" charset="0"/>
              <a:buChar char="•"/>
            </a:pPr>
            <a:r>
              <a:rPr lang="zh-CN" altLang="en-US" sz="1200" dirty="0">
                <a:solidFill>
                  <a:srgbClr val="2E3238"/>
                </a:solidFill>
                <a:latin typeface="+mj-ea"/>
                <a:ea typeface="+mj-ea"/>
              </a:rPr>
              <a:t> 让这些影响者分享他们使用礼盒的经验，以真实的方式展示我们产品的价值和他们带来的积极影响。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grpSp>
        <p:nvGrpSpPr>
          <p:cNvPr id="46" name="Google Shape;1870;p57">
            <a:extLst>
              <a:ext uri="{FF2B5EF4-FFF2-40B4-BE49-F238E27FC236}">
                <a16:creationId xmlns:a16="http://schemas.microsoft.com/office/drawing/2014/main" id="{A758CF0E-DF1E-A92D-165A-1518D491051E}"/>
              </a:ext>
            </a:extLst>
          </p:cNvPr>
          <p:cNvGrpSpPr/>
          <p:nvPr/>
        </p:nvGrpSpPr>
        <p:grpSpPr>
          <a:xfrm>
            <a:off x="2108684" y="963655"/>
            <a:ext cx="1815182" cy="3590018"/>
            <a:chOff x="2306551" y="947031"/>
            <a:chExt cx="1881993" cy="3721768"/>
          </a:xfrm>
        </p:grpSpPr>
        <p:sp>
          <p:nvSpPr>
            <p:cNvPr id="47" name="Google Shape;1871;p57">
              <a:extLst>
                <a:ext uri="{FF2B5EF4-FFF2-40B4-BE49-F238E27FC236}">
                  <a16:creationId xmlns:a16="http://schemas.microsoft.com/office/drawing/2014/main" id="{1D7CB043-31A7-8BFB-08B2-ADDC52918B7D}"/>
                </a:ext>
              </a:extLst>
            </p:cNvPr>
            <p:cNvSpPr/>
            <p:nvPr/>
          </p:nvSpPr>
          <p:spPr>
            <a:xfrm>
              <a:off x="2735744" y="947031"/>
              <a:ext cx="725627" cy="940392"/>
            </a:xfrm>
            <a:custGeom>
              <a:avLst/>
              <a:gdLst/>
              <a:ahLst/>
              <a:cxnLst/>
              <a:rect l="l" t="t" r="r" b="b"/>
              <a:pathLst>
                <a:path w="8565" h="11100" extrusionOk="0">
                  <a:moveTo>
                    <a:pt x="3123" y="1"/>
                  </a:moveTo>
                  <a:cubicBezTo>
                    <a:pt x="2777" y="1"/>
                    <a:pt x="2428" y="37"/>
                    <a:pt x="2079" y="79"/>
                  </a:cubicBezTo>
                  <a:cubicBezTo>
                    <a:pt x="1684" y="108"/>
                    <a:pt x="1288" y="167"/>
                    <a:pt x="893" y="313"/>
                  </a:cubicBezTo>
                  <a:cubicBezTo>
                    <a:pt x="527" y="460"/>
                    <a:pt x="366" y="621"/>
                    <a:pt x="205" y="987"/>
                  </a:cubicBezTo>
                  <a:cubicBezTo>
                    <a:pt x="0" y="1265"/>
                    <a:pt x="59" y="1675"/>
                    <a:pt x="220" y="1953"/>
                  </a:cubicBezTo>
                  <a:cubicBezTo>
                    <a:pt x="395" y="2246"/>
                    <a:pt x="674" y="2465"/>
                    <a:pt x="952" y="2670"/>
                  </a:cubicBezTo>
                  <a:cubicBezTo>
                    <a:pt x="1230" y="2890"/>
                    <a:pt x="1493" y="3109"/>
                    <a:pt x="1640" y="3417"/>
                  </a:cubicBezTo>
                  <a:cubicBezTo>
                    <a:pt x="1903" y="3929"/>
                    <a:pt x="1742" y="4544"/>
                    <a:pt x="1552" y="5086"/>
                  </a:cubicBezTo>
                  <a:cubicBezTo>
                    <a:pt x="1376" y="5598"/>
                    <a:pt x="1171" y="6110"/>
                    <a:pt x="1040" y="6637"/>
                  </a:cubicBezTo>
                  <a:cubicBezTo>
                    <a:pt x="937" y="7179"/>
                    <a:pt x="908" y="7735"/>
                    <a:pt x="1113" y="8248"/>
                  </a:cubicBezTo>
                  <a:cubicBezTo>
                    <a:pt x="1406" y="8980"/>
                    <a:pt x="2108" y="9448"/>
                    <a:pt x="2767" y="9858"/>
                  </a:cubicBezTo>
                  <a:cubicBezTo>
                    <a:pt x="3572" y="10356"/>
                    <a:pt x="4421" y="10854"/>
                    <a:pt x="5358" y="11029"/>
                  </a:cubicBezTo>
                  <a:cubicBezTo>
                    <a:pt x="5589" y="11075"/>
                    <a:pt x="5826" y="11099"/>
                    <a:pt x="6062" y="11099"/>
                  </a:cubicBezTo>
                  <a:cubicBezTo>
                    <a:pt x="6803" y="11099"/>
                    <a:pt x="7538" y="10866"/>
                    <a:pt x="8037" y="10356"/>
                  </a:cubicBezTo>
                  <a:cubicBezTo>
                    <a:pt x="8286" y="10107"/>
                    <a:pt x="8476" y="9756"/>
                    <a:pt x="8520" y="9390"/>
                  </a:cubicBezTo>
                  <a:cubicBezTo>
                    <a:pt x="8564" y="9024"/>
                    <a:pt x="8447" y="8614"/>
                    <a:pt x="8198" y="8365"/>
                  </a:cubicBezTo>
                  <a:cubicBezTo>
                    <a:pt x="8023" y="8204"/>
                    <a:pt x="7774" y="8087"/>
                    <a:pt x="7583" y="7926"/>
                  </a:cubicBezTo>
                  <a:cubicBezTo>
                    <a:pt x="7378" y="7765"/>
                    <a:pt x="7232" y="7501"/>
                    <a:pt x="7291" y="7267"/>
                  </a:cubicBezTo>
                  <a:cubicBezTo>
                    <a:pt x="7349" y="7003"/>
                    <a:pt x="7613" y="6886"/>
                    <a:pt x="7759" y="6667"/>
                  </a:cubicBezTo>
                  <a:cubicBezTo>
                    <a:pt x="7979" y="6330"/>
                    <a:pt x="7876" y="5876"/>
                    <a:pt x="7613" y="5598"/>
                  </a:cubicBezTo>
                  <a:cubicBezTo>
                    <a:pt x="7364" y="5305"/>
                    <a:pt x="6969" y="5173"/>
                    <a:pt x="6588" y="5130"/>
                  </a:cubicBezTo>
                  <a:cubicBezTo>
                    <a:pt x="6237" y="5071"/>
                    <a:pt x="5856" y="5071"/>
                    <a:pt x="5563" y="4895"/>
                  </a:cubicBezTo>
                  <a:cubicBezTo>
                    <a:pt x="5197" y="4646"/>
                    <a:pt x="5036" y="4193"/>
                    <a:pt x="5036" y="3753"/>
                  </a:cubicBezTo>
                  <a:cubicBezTo>
                    <a:pt x="5036" y="3314"/>
                    <a:pt x="5153" y="2890"/>
                    <a:pt x="5270" y="2480"/>
                  </a:cubicBezTo>
                  <a:cubicBezTo>
                    <a:pt x="5358" y="2041"/>
                    <a:pt x="5431" y="1601"/>
                    <a:pt x="5285" y="1177"/>
                  </a:cubicBezTo>
                  <a:cubicBezTo>
                    <a:pt x="5080" y="591"/>
                    <a:pt x="4524" y="211"/>
                    <a:pt x="3909" y="79"/>
                  </a:cubicBezTo>
                  <a:cubicBezTo>
                    <a:pt x="3649" y="22"/>
                    <a:pt x="3387" y="1"/>
                    <a:pt x="3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72;p57">
              <a:extLst>
                <a:ext uri="{FF2B5EF4-FFF2-40B4-BE49-F238E27FC236}">
                  <a16:creationId xmlns:a16="http://schemas.microsoft.com/office/drawing/2014/main" id="{BDB94F55-B36C-4C5C-EFCC-C9CE9CC25BCC}"/>
                </a:ext>
              </a:extLst>
            </p:cNvPr>
            <p:cNvSpPr/>
            <p:nvPr/>
          </p:nvSpPr>
          <p:spPr>
            <a:xfrm>
              <a:off x="2374835" y="2430825"/>
              <a:ext cx="1018334" cy="2153159"/>
            </a:xfrm>
            <a:custGeom>
              <a:avLst/>
              <a:gdLst/>
              <a:ahLst/>
              <a:cxnLst/>
              <a:rect l="l" t="t" r="r" b="b"/>
              <a:pathLst>
                <a:path w="12020" h="25415" extrusionOk="0">
                  <a:moveTo>
                    <a:pt x="12019" y="1"/>
                  </a:moveTo>
                  <a:lnTo>
                    <a:pt x="8154" y="733"/>
                  </a:lnTo>
                  <a:cubicBezTo>
                    <a:pt x="5973" y="10673"/>
                    <a:pt x="0" y="23395"/>
                    <a:pt x="0" y="23395"/>
                  </a:cubicBezTo>
                  <a:lnTo>
                    <a:pt x="3309" y="25415"/>
                  </a:lnTo>
                  <a:cubicBezTo>
                    <a:pt x="11009" y="10219"/>
                    <a:pt x="12019" y="1"/>
                    <a:pt x="12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73;p57">
              <a:extLst>
                <a:ext uri="{FF2B5EF4-FFF2-40B4-BE49-F238E27FC236}">
                  <a16:creationId xmlns:a16="http://schemas.microsoft.com/office/drawing/2014/main" id="{0C37E0AB-7FDF-6594-38E8-6C1484C2C1E1}"/>
                </a:ext>
              </a:extLst>
            </p:cNvPr>
            <p:cNvSpPr/>
            <p:nvPr/>
          </p:nvSpPr>
          <p:spPr>
            <a:xfrm>
              <a:off x="2374835" y="4400406"/>
              <a:ext cx="333712" cy="268393"/>
            </a:xfrm>
            <a:custGeom>
              <a:avLst/>
              <a:gdLst/>
              <a:ahLst/>
              <a:cxnLst/>
              <a:rect l="l" t="t" r="r" b="b"/>
              <a:pathLst>
                <a:path w="3939" h="3168" extrusionOk="0">
                  <a:moveTo>
                    <a:pt x="0" y="0"/>
                  </a:moveTo>
                  <a:lnTo>
                    <a:pt x="0" y="117"/>
                  </a:lnTo>
                  <a:cubicBezTo>
                    <a:pt x="0" y="117"/>
                    <a:pt x="3438" y="3168"/>
                    <a:pt x="3805" y="3168"/>
                  </a:cubicBezTo>
                  <a:cubicBezTo>
                    <a:pt x="3822" y="3168"/>
                    <a:pt x="3832" y="3161"/>
                    <a:pt x="3836" y="3148"/>
                  </a:cubicBezTo>
                  <a:cubicBezTo>
                    <a:pt x="3938" y="2826"/>
                    <a:pt x="3309" y="2152"/>
                    <a:pt x="3309" y="215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74;p57">
              <a:extLst>
                <a:ext uri="{FF2B5EF4-FFF2-40B4-BE49-F238E27FC236}">
                  <a16:creationId xmlns:a16="http://schemas.microsoft.com/office/drawing/2014/main" id="{9430EE9F-E84D-B6C3-9953-FF50FF0AAC9E}"/>
                </a:ext>
              </a:extLst>
            </p:cNvPr>
            <p:cNvSpPr/>
            <p:nvPr/>
          </p:nvSpPr>
          <p:spPr>
            <a:xfrm>
              <a:off x="2306551" y="2918307"/>
              <a:ext cx="261785" cy="299485"/>
            </a:xfrm>
            <a:custGeom>
              <a:avLst/>
              <a:gdLst/>
              <a:ahLst/>
              <a:cxnLst/>
              <a:rect l="l" t="t" r="r" b="b"/>
              <a:pathLst>
                <a:path w="3090" h="3535" extrusionOk="0">
                  <a:moveTo>
                    <a:pt x="810" y="0"/>
                  </a:moveTo>
                  <a:cubicBezTo>
                    <a:pt x="738" y="0"/>
                    <a:pt x="686" y="22"/>
                    <a:pt x="660" y="73"/>
                  </a:cubicBezTo>
                  <a:cubicBezTo>
                    <a:pt x="660" y="73"/>
                    <a:pt x="1" y="1859"/>
                    <a:pt x="59" y="2079"/>
                  </a:cubicBezTo>
                  <a:cubicBezTo>
                    <a:pt x="65" y="2108"/>
                    <a:pt x="80" y="2120"/>
                    <a:pt x="102" y="2120"/>
                  </a:cubicBezTo>
                  <a:cubicBezTo>
                    <a:pt x="241" y="2120"/>
                    <a:pt x="660" y="1581"/>
                    <a:pt x="660" y="1581"/>
                  </a:cubicBezTo>
                  <a:lnTo>
                    <a:pt x="660" y="1581"/>
                  </a:lnTo>
                  <a:cubicBezTo>
                    <a:pt x="660" y="1581"/>
                    <a:pt x="206" y="2357"/>
                    <a:pt x="250" y="2576"/>
                  </a:cubicBezTo>
                  <a:cubicBezTo>
                    <a:pt x="255" y="2596"/>
                    <a:pt x="269" y="2605"/>
                    <a:pt x="288" y="2605"/>
                  </a:cubicBezTo>
                  <a:cubicBezTo>
                    <a:pt x="465" y="2605"/>
                    <a:pt x="1157" y="1830"/>
                    <a:pt x="1157" y="1830"/>
                  </a:cubicBezTo>
                  <a:lnTo>
                    <a:pt x="1157" y="1830"/>
                  </a:lnTo>
                  <a:cubicBezTo>
                    <a:pt x="1157" y="1830"/>
                    <a:pt x="367" y="2825"/>
                    <a:pt x="586" y="3001"/>
                  </a:cubicBezTo>
                  <a:cubicBezTo>
                    <a:pt x="602" y="3013"/>
                    <a:pt x="622" y="3018"/>
                    <a:pt x="644" y="3018"/>
                  </a:cubicBezTo>
                  <a:cubicBezTo>
                    <a:pt x="936" y="3018"/>
                    <a:pt x="1743" y="2123"/>
                    <a:pt x="1743" y="2123"/>
                  </a:cubicBezTo>
                  <a:lnTo>
                    <a:pt x="1743" y="2123"/>
                  </a:lnTo>
                  <a:cubicBezTo>
                    <a:pt x="1743" y="2123"/>
                    <a:pt x="865" y="3294"/>
                    <a:pt x="1055" y="3513"/>
                  </a:cubicBezTo>
                  <a:cubicBezTo>
                    <a:pt x="1069" y="3528"/>
                    <a:pt x="1087" y="3535"/>
                    <a:pt x="1108" y="3535"/>
                  </a:cubicBezTo>
                  <a:cubicBezTo>
                    <a:pt x="1409" y="3535"/>
                    <a:pt x="2416" y="2196"/>
                    <a:pt x="2416" y="2196"/>
                  </a:cubicBezTo>
                  <a:cubicBezTo>
                    <a:pt x="2430" y="2734"/>
                    <a:pt x="2753" y="3037"/>
                    <a:pt x="2907" y="3037"/>
                  </a:cubicBezTo>
                  <a:cubicBezTo>
                    <a:pt x="2921" y="3037"/>
                    <a:pt x="2933" y="3035"/>
                    <a:pt x="2943" y="3030"/>
                  </a:cubicBezTo>
                  <a:cubicBezTo>
                    <a:pt x="3090" y="2972"/>
                    <a:pt x="2929" y="1215"/>
                    <a:pt x="2929" y="1215"/>
                  </a:cubicBezTo>
                  <a:cubicBezTo>
                    <a:pt x="2929" y="1215"/>
                    <a:pt x="1339" y="0"/>
                    <a:pt x="810"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75;p57">
              <a:extLst>
                <a:ext uri="{FF2B5EF4-FFF2-40B4-BE49-F238E27FC236}">
                  <a16:creationId xmlns:a16="http://schemas.microsoft.com/office/drawing/2014/main" id="{BBE5DAF8-23EC-F3B6-F51A-3A74735AB593}"/>
                </a:ext>
              </a:extLst>
            </p:cNvPr>
            <p:cNvSpPr/>
            <p:nvPr/>
          </p:nvSpPr>
          <p:spPr>
            <a:xfrm>
              <a:off x="2699738" y="2404816"/>
              <a:ext cx="1082806" cy="2232541"/>
            </a:xfrm>
            <a:custGeom>
              <a:avLst/>
              <a:gdLst/>
              <a:ahLst/>
              <a:cxnLst/>
              <a:rect l="l" t="t" r="r" b="b"/>
              <a:pathLst>
                <a:path w="12781" h="26352" extrusionOk="0">
                  <a:moveTo>
                    <a:pt x="5168" y="0"/>
                  </a:moveTo>
                  <a:lnTo>
                    <a:pt x="1" y="1742"/>
                  </a:lnTo>
                  <a:cubicBezTo>
                    <a:pt x="1" y="1742"/>
                    <a:pt x="2855" y="15006"/>
                    <a:pt x="9794" y="26351"/>
                  </a:cubicBezTo>
                  <a:lnTo>
                    <a:pt x="12781" y="24741"/>
                  </a:lnTo>
                  <a:cubicBezTo>
                    <a:pt x="12781" y="24741"/>
                    <a:pt x="4905" y="8228"/>
                    <a:pt x="5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876;p57">
              <a:extLst>
                <a:ext uri="{FF2B5EF4-FFF2-40B4-BE49-F238E27FC236}">
                  <a16:creationId xmlns:a16="http://schemas.microsoft.com/office/drawing/2014/main" id="{58D63931-462A-070E-18A0-A00BA3CDA51F}"/>
                </a:ext>
              </a:extLst>
            </p:cNvPr>
            <p:cNvGrpSpPr/>
            <p:nvPr/>
          </p:nvGrpSpPr>
          <p:grpSpPr>
            <a:xfrm>
              <a:off x="3559968" y="976874"/>
              <a:ext cx="628575" cy="651555"/>
              <a:chOff x="3559968" y="976874"/>
              <a:chExt cx="628575" cy="651555"/>
            </a:xfrm>
          </p:grpSpPr>
          <p:sp>
            <p:nvSpPr>
              <p:cNvPr id="912" name="Google Shape;1877;p57">
                <a:extLst>
                  <a:ext uri="{FF2B5EF4-FFF2-40B4-BE49-F238E27FC236}">
                    <a16:creationId xmlns:a16="http://schemas.microsoft.com/office/drawing/2014/main" id="{DF10DA8B-CD74-B7C1-986D-F1A48A377E68}"/>
                  </a:ext>
                </a:extLst>
              </p:cNvPr>
              <p:cNvSpPr/>
              <p:nvPr/>
            </p:nvSpPr>
            <p:spPr>
              <a:xfrm rot="3731416">
                <a:off x="3623752" y="1080600"/>
                <a:ext cx="502390" cy="444102"/>
              </a:xfrm>
              <a:custGeom>
                <a:avLst/>
                <a:gdLst/>
                <a:ahLst/>
                <a:cxnLst/>
                <a:rect l="l" t="t" r="r" b="b"/>
                <a:pathLst>
                  <a:path w="5930" h="5242" extrusionOk="0">
                    <a:moveTo>
                      <a:pt x="2965" y="0"/>
                    </a:moveTo>
                    <a:cubicBezTo>
                      <a:pt x="2151" y="0"/>
                      <a:pt x="1349" y="382"/>
                      <a:pt x="835" y="1090"/>
                    </a:cubicBezTo>
                    <a:cubicBezTo>
                      <a:pt x="1" y="2261"/>
                      <a:pt x="250" y="3901"/>
                      <a:pt x="1421" y="4750"/>
                    </a:cubicBezTo>
                    <a:cubicBezTo>
                      <a:pt x="1885" y="5081"/>
                      <a:pt x="2426" y="5242"/>
                      <a:pt x="2962" y="5242"/>
                    </a:cubicBezTo>
                    <a:cubicBezTo>
                      <a:pt x="3776" y="5242"/>
                      <a:pt x="4577" y="4871"/>
                      <a:pt x="5081" y="4164"/>
                    </a:cubicBezTo>
                    <a:cubicBezTo>
                      <a:pt x="5930" y="2993"/>
                      <a:pt x="5666" y="1339"/>
                      <a:pt x="4495" y="504"/>
                    </a:cubicBezTo>
                    <a:cubicBezTo>
                      <a:pt x="4032" y="163"/>
                      <a:pt x="3496"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878;p57">
                <a:extLst>
                  <a:ext uri="{FF2B5EF4-FFF2-40B4-BE49-F238E27FC236}">
                    <a16:creationId xmlns:a16="http://schemas.microsoft.com/office/drawing/2014/main" id="{3309C0C7-6615-48AE-8AF1-3856475C03E9}"/>
                  </a:ext>
                </a:extLst>
              </p:cNvPr>
              <p:cNvSpPr/>
              <p:nvPr/>
            </p:nvSpPr>
            <p:spPr>
              <a:xfrm rot="3731416">
                <a:off x="3585078" y="1356276"/>
                <a:ext cx="93107" cy="112932"/>
              </a:xfrm>
              <a:custGeom>
                <a:avLst/>
                <a:gdLst/>
                <a:ahLst/>
                <a:cxnLst/>
                <a:rect l="l" t="t" r="r" b="b"/>
                <a:pathLst>
                  <a:path w="1099" h="1333" extrusionOk="0">
                    <a:moveTo>
                      <a:pt x="1" y="0"/>
                    </a:moveTo>
                    <a:lnTo>
                      <a:pt x="718" y="1332"/>
                    </a:lnTo>
                    <a:lnTo>
                      <a:pt x="1099" y="11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879;p57">
              <a:extLst>
                <a:ext uri="{FF2B5EF4-FFF2-40B4-BE49-F238E27FC236}">
                  <a16:creationId xmlns:a16="http://schemas.microsoft.com/office/drawing/2014/main" id="{5758BEFF-CCF0-FC47-2C5C-EF9F3CA7E5B2}"/>
                </a:ext>
              </a:extLst>
            </p:cNvPr>
            <p:cNvSpPr/>
            <p:nvPr/>
          </p:nvSpPr>
          <p:spPr>
            <a:xfrm>
              <a:off x="2796488" y="2219956"/>
              <a:ext cx="163764" cy="180877"/>
            </a:xfrm>
            <a:custGeom>
              <a:avLst/>
              <a:gdLst/>
              <a:ahLst/>
              <a:cxnLst/>
              <a:rect l="l" t="t" r="r" b="b"/>
              <a:pathLst>
                <a:path w="1933" h="2135" extrusionOk="0">
                  <a:moveTo>
                    <a:pt x="176" y="45"/>
                  </a:moveTo>
                  <a:cubicBezTo>
                    <a:pt x="176" y="45"/>
                    <a:pt x="165" y="78"/>
                    <a:pt x="157" y="158"/>
                  </a:cubicBezTo>
                  <a:lnTo>
                    <a:pt x="157" y="158"/>
                  </a:lnTo>
                  <a:cubicBezTo>
                    <a:pt x="170" y="84"/>
                    <a:pt x="176" y="45"/>
                    <a:pt x="176" y="45"/>
                  </a:cubicBezTo>
                  <a:close/>
                  <a:moveTo>
                    <a:pt x="157" y="158"/>
                  </a:moveTo>
                  <a:lnTo>
                    <a:pt x="157" y="158"/>
                  </a:lnTo>
                  <a:cubicBezTo>
                    <a:pt x="150" y="195"/>
                    <a:pt x="142" y="240"/>
                    <a:pt x="132" y="294"/>
                  </a:cubicBezTo>
                  <a:cubicBezTo>
                    <a:pt x="107" y="386"/>
                    <a:pt x="87" y="507"/>
                    <a:pt x="68" y="651"/>
                  </a:cubicBezTo>
                  <a:lnTo>
                    <a:pt x="68" y="651"/>
                  </a:lnTo>
                  <a:cubicBezTo>
                    <a:pt x="92" y="539"/>
                    <a:pt x="119" y="443"/>
                    <a:pt x="147" y="367"/>
                  </a:cubicBezTo>
                  <a:cubicBezTo>
                    <a:pt x="147" y="277"/>
                    <a:pt x="151" y="208"/>
                    <a:pt x="157" y="158"/>
                  </a:cubicBezTo>
                  <a:close/>
                  <a:moveTo>
                    <a:pt x="103" y="1"/>
                  </a:moveTo>
                  <a:cubicBezTo>
                    <a:pt x="103" y="1"/>
                    <a:pt x="205" y="15"/>
                    <a:pt x="366" y="45"/>
                  </a:cubicBezTo>
                  <a:cubicBezTo>
                    <a:pt x="542" y="45"/>
                    <a:pt x="776" y="74"/>
                    <a:pt x="1069" y="89"/>
                  </a:cubicBezTo>
                  <a:cubicBezTo>
                    <a:pt x="1230" y="118"/>
                    <a:pt x="1391" y="118"/>
                    <a:pt x="1567" y="133"/>
                  </a:cubicBezTo>
                  <a:cubicBezTo>
                    <a:pt x="1669" y="147"/>
                    <a:pt x="1757" y="147"/>
                    <a:pt x="1787" y="206"/>
                  </a:cubicBezTo>
                  <a:cubicBezTo>
                    <a:pt x="1830" y="264"/>
                    <a:pt x="1830" y="367"/>
                    <a:pt x="1830" y="455"/>
                  </a:cubicBezTo>
                  <a:cubicBezTo>
                    <a:pt x="1816" y="660"/>
                    <a:pt x="1816" y="879"/>
                    <a:pt x="1772" y="1084"/>
                  </a:cubicBezTo>
                  <a:cubicBezTo>
                    <a:pt x="1713" y="1289"/>
                    <a:pt x="1640" y="1509"/>
                    <a:pt x="1479" y="1655"/>
                  </a:cubicBezTo>
                  <a:cubicBezTo>
                    <a:pt x="1318" y="1816"/>
                    <a:pt x="1113" y="1904"/>
                    <a:pt x="908" y="1963"/>
                  </a:cubicBezTo>
                  <a:cubicBezTo>
                    <a:pt x="818" y="1990"/>
                    <a:pt x="722" y="2005"/>
                    <a:pt x="627" y="2005"/>
                  </a:cubicBezTo>
                  <a:cubicBezTo>
                    <a:pt x="520" y="2005"/>
                    <a:pt x="415" y="1987"/>
                    <a:pt x="323" y="1948"/>
                  </a:cubicBezTo>
                  <a:cubicBezTo>
                    <a:pt x="162" y="1845"/>
                    <a:pt x="74" y="1670"/>
                    <a:pt x="59" y="1509"/>
                  </a:cubicBezTo>
                  <a:cubicBezTo>
                    <a:pt x="15" y="1318"/>
                    <a:pt x="30" y="1157"/>
                    <a:pt x="30" y="1011"/>
                  </a:cubicBezTo>
                  <a:cubicBezTo>
                    <a:pt x="42" y="880"/>
                    <a:pt x="55" y="759"/>
                    <a:pt x="68" y="651"/>
                  </a:cubicBezTo>
                  <a:lnTo>
                    <a:pt x="68" y="651"/>
                  </a:lnTo>
                  <a:cubicBezTo>
                    <a:pt x="43" y="776"/>
                    <a:pt x="23" y="922"/>
                    <a:pt x="15" y="1084"/>
                  </a:cubicBezTo>
                  <a:cubicBezTo>
                    <a:pt x="1" y="1231"/>
                    <a:pt x="1" y="1392"/>
                    <a:pt x="15" y="1582"/>
                  </a:cubicBezTo>
                  <a:cubicBezTo>
                    <a:pt x="30" y="1758"/>
                    <a:pt x="118" y="1963"/>
                    <a:pt x="323" y="2065"/>
                  </a:cubicBezTo>
                  <a:cubicBezTo>
                    <a:pt x="425" y="2116"/>
                    <a:pt x="531" y="2135"/>
                    <a:pt x="639" y="2135"/>
                  </a:cubicBezTo>
                  <a:cubicBezTo>
                    <a:pt x="747" y="2135"/>
                    <a:pt x="857" y="2116"/>
                    <a:pt x="967" y="2094"/>
                  </a:cubicBezTo>
                  <a:cubicBezTo>
                    <a:pt x="1186" y="2036"/>
                    <a:pt x="1406" y="1919"/>
                    <a:pt x="1567" y="1758"/>
                  </a:cubicBezTo>
                  <a:cubicBezTo>
                    <a:pt x="1757" y="1582"/>
                    <a:pt x="1845" y="1362"/>
                    <a:pt x="1874" y="1143"/>
                  </a:cubicBezTo>
                  <a:cubicBezTo>
                    <a:pt x="1918" y="923"/>
                    <a:pt x="1918" y="704"/>
                    <a:pt x="1918" y="499"/>
                  </a:cubicBezTo>
                  <a:cubicBezTo>
                    <a:pt x="1918" y="381"/>
                    <a:pt x="1933" y="279"/>
                    <a:pt x="1860" y="191"/>
                  </a:cubicBezTo>
                  <a:cubicBezTo>
                    <a:pt x="1830" y="133"/>
                    <a:pt x="1772" y="89"/>
                    <a:pt x="1713" y="89"/>
                  </a:cubicBezTo>
                  <a:cubicBezTo>
                    <a:pt x="1669" y="74"/>
                    <a:pt x="1611" y="74"/>
                    <a:pt x="1567" y="74"/>
                  </a:cubicBezTo>
                  <a:cubicBezTo>
                    <a:pt x="1391" y="59"/>
                    <a:pt x="1216" y="45"/>
                    <a:pt x="1069" y="45"/>
                  </a:cubicBezTo>
                  <a:cubicBezTo>
                    <a:pt x="776" y="15"/>
                    <a:pt x="542" y="1"/>
                    <a:pt x="366"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80;p57">
              <a:extLst>
                <a:ext uri="{FF2B5EF4-FFF2-40B4-BE49-F238E27FC236}">
                  <a16:creationId xmlns:a16="http://schemas.microsoft.com/office/drawing/2014/main" id="{633DC20B-BFF1-FE74-D08B-35AFAE98513B}"/>
                </a:ext>
              </a:extLst>
            </p:cNvPr>
            <p:cNvSpPr/>
            <p:nvPr/>
          </p:nvSpPr>
          <p:spPr>
            <a:xfrm>
              <a:off x="3530760" y="4492582"/>
              <a:ext cx="387001" cy="144786"/>
            </a:xfrm>
            <a:custGeom>
              <a:avLst/>
              <a:gdLst/>
              <a:ahLst/>
              <a:cxnLst/>
              <a:rect l="l" t="t" r="r" b="b"/>
              <a:pathLst>
                <a:path w="4568" h="1709" extrusionOk="0">
                  <a:moveTo>
                    <a:pt x="4071" y="0"/>
                  </a:moveTo>
                  <a:cubicBezTo>
                    <a:pt x="3624" y="0"/>
                    <a:pt x="2987" y="98"/>
                    <a:pt x="2987" y="98"/>
                  </a:cubicBezTo>
                  <a:lnTo>
                    <a:pt x="0" y="1708"/>
                  </a:lnTo>
                  <a:cubicBezTo>
                    <a:pt x="0" y="1708"/>
                    <a:pt x="4568" y="303"/>
                    <a:pt x="4494" y="98"/>
                  </a:cubicBezTo>
                  <a:cubicBezTo>
                    <a:pt x="4470" y="25"/>
                    <a:pt x="4294" y="0"/>
                    <a:pt x="4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81;p57">
              <a:extLst>
                <a:ext uri="{FF2B5EF4-FFF2-40B4-BE49-F238E27FC236}">
                  <a16:creationId xmlns:a16="http://schemas.microsoft.com/office/drawing/2014/main" id="{BABDDAF6-82F7-E8DF-5A74-FCF0362B03B1}"/>
                </a:ext>
              </a:extLst>
            </p:cNvPr>
            <p:cNvSpPr/>
            <p:nvPr/>
          </p:nvSpPr>
          <p:spPr>
            <a:xfrm>
              <a:off x="3864389" y="1760941"/>
              <a:ext cx="276611" cy="344726"/>
            </a:xfrm>
            <a:custGeom>
              <a:avLst/>
              <a:gdLst/>
              <a:ahLst/>
              <a:cxnLst/>
              <a:rect l="l" t="t" r="r" b="b"/>
              <a:pathLst>
                <a:path w="3265" h="4069" extrusionOk="0">
                  <a:moveTo>
                    <a:pt x="1221" y="1"/>
                  </a:moveTo>
                  <a:cubicBezTo>
                    <a:pt x="1045" y="1"/>
                    <a:pt x="0" y="1539"/>
                    <a:pt x="0" y="1539"/>
                  </a:cubicBezTo>
                  <a:cubicBezTo>
                    <a:pt x="0" y="1539"/>
                    <a:pt x="585" y="4068"/>
                    <a:pt x="1060" y="4068"/>
                  </a:cubicBezTo>
                  <a:cubicBezTo>
                    <a:pt x="1077" y="4068"/>
                    <a:pt x="1095" y="4065"/>
                    <a:pt x="1113" y="4057"/>
                  </a:cubicBezTo>
                  <a:cubicBezTo>
                    <a:pt x="1113" y="4057"/>
                    <a:pt x="2913" y="3003"/>
                    <a:pt x="3001" y="2784"/>
                  </a:cubicBezTo>
                  <a:cubicBezTo>
                    <a:pt x="3040" y="2711"/>
                    <a:pt x="2961" y="2686"/>
                    <a:pt x="2837" y="2686"/>
                  </a:cubicBezTo>
                  <a:cubicBezTo>
                    <a:pt x="2590" y="2686"/>
                    <a:pt x="2167" y="2784"/>
                    <a:pt x="2167" y="2784"/>
                  </a:cubicBezTo>
                  <a:cubicBezTo>
                    <a:pt x="2167" y="2784"/>
                    <a:pt x="3089" y="2447"/>
                    <a:pt x="3192" y="2227"/>
                  </a:cubicBezTo>
                  <a:cubicBezTo>
                    <a:pt x="3221" y="2154"/>
                    <a:pt x="3087" y="2130"/>
                    <a:pt x="2897" y="2130"/>
                  </a:cubicBezTo>
                  <a:cubicBezTo>
                    <a:pt x="2515" y="2130"/>
                    <a:pt x="1903" y="2227"/>
                    <a:pt x="1903" y="2227"/>
                  </a:cubicBezTo>
                  <a:cubicBezTo>
                    <a:pt x="1903" y="2227"/>
                    <a:pt x="3265" y="1935"/>
                    <a:pt x="3206" y="1642"/>
                  </a:cubicBezTo>
                  <a:cubicBezTo>
                    <a:pt x="3179" y="1533"/>
                    <a:pt x="2955" y="1499"/>
                    <a:pt x="2684" y="1499"/>
                  </a:cubicBezTo>
                  <a:cubicBezTo>
                    <a:pt x="2223" y="1499"/>
                    <a:pt x="1625" y="1598"/>
                    <a:pt x="1625" y="1598"/>
                  </a:cubicBezTo>
                  <a:cubicBezTo>
                    <a:pt x="1625" y="1598"/>
                    <a:pt x="3162" y="1232"/>
                    <a:pt x="3148" y="895"/>
                  </a:cubicBezTo>
                  <a:cubicBezTo>
                    <a:pt x="3144" y="817"/>
                    <a:pt x="3020" y="787"/>
                    <a:pt x="2834" y="787"/>
                  </a:cubicBezTo>
                  <a:cubicBezTo>
                    <a:pt x="2260" y="787"/>
                    <a:pt x="1098" y="1071"/>
                    <a:pt x="1098" y="1071"/>
                  </a:cubicBezTo>
                  <a:cubicBezTo>
                    <a:pt x="1464" y="573"/>
                    <a:pt x="1376" y="61"/>
                    <a:pt x="1230" y="2"/>
                  </a:cubicBezTo>
                  <a:cubicBezTo>
                    <a:pt x="1227" y="1"/>
                    <a:pt x="1224" y="1"/>
                    <a:pt x="1221"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82;p57">
              <a:extLst>
                <a:ext uri="{FF2B5EF4-FFF2-40B4-BE49-F238E27FC236}">
                  <a16:creationId xmlns:a16="http://schemas.microsoft.com/office/drawing/2014/main" id="{57789FD5-08E7-F2B1-45CF-87702094DE79}"/>
                </a:ext>
              </a:extLst>
            </p:cNvPr>
            <p:cNvSpPr/>
            <p:nvPr/>
          </p:nvSpPr>
          <p:spPr>
            <a:xfrm>
              <a:off x="3059460" y="1465944"/>
              <a:ext cx="899218" cy="816447"/>
            </a:xfrm>
            <a:custGeom>
              <a:avLst/>
              <a:gdLst/>
              <a:ahLst/>
              <a:cxnLst/>
              <a:rect l="l" t="t" r="r" b="b"/>
              <a:pathLst>
                <a:path w="10614" h="9637" extrusionOk="0">
                  <a:moveTo>
                    <a:pt x="2591" y="0"/>
                  </a:moveTo>
                  <a:lnTo>
                    <a:pt x="351" y="146"/>
                  </a:lnTo>
                  <a:cubicBezTo>
                    <a:pt x="351" y="146"/>
                    <a:pt x="0" y="2782"/>
                    <a:pt x="761" y="6749"/>
                  </a:cubicBezTo>
                  <a:cubicBezTo>
                    <a:pt x="1201" y="9075"/>
                    <a:pt x="2608" y="9637"/>
                    <a:pt x="3883" y="9637"/>
                  </a:cubicBezTo>
                  <a:cubicBezTo>
                    <a:pt x="4775" y="9637"/>
                    <a:pt x="5602" y="9362"/>
                    <a:pt x="5988" y="9223"/>
                  </a:cubicBezTo>
                  <a:cubicBezTo>
                    <a:pt x="6925" y="8915"/>
                    <a:pt x="10614" y="7569"/>
                    <a:pt x="10614" y="7569"/>
                  </a:cubicBezTo>
                  <a:lnTo>
                    <a:pt x="9501" y="5021"/>
                  </a:lnTo>
                  <a:cubicBezTo>
                    <a:pt x="9501" y="5021"/>
                    <a:pt x="7232" y="5827"/>
                    <a:pt x="4670" y="6383"/>
                  </a:cubicBezTo>
                  <a:cubicBezTo>
                    <a:pt x="4649" y="6387"/>
                    <a:pt x="4628" y="6390"/>
                    <a:pt x="4606" y="6390"/>
                  </a:cubicBezTo>
                  <a:cubicBezTo>
                    <a:pt x="3480" y="6390"/>
                    <a:pt x="2591" y="0"/>
                    <a:pt x="2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3;p57">
              <a:extLst>
                <a:ext uri="{FF2B5EF4-FFF2-40B4-BE49-F238E27FC236}">
                  <a16:creationId xmlns:a16="http://schemas.microsoft.com/office/drawing/2014/main" id="{4A12B6D5-F746-6087-5D3A-598C0865AECF}"/>
                </a:ext>
              </a:extLst>
            </p:cNvPr>
            <p:cNvSpPr/>
            <p:nvPr/>
          </p:nvSpPr>
          <p:spPr>
            <a:xfrm>
              <a:off x="2621626" y="1450186"/>
              <a:ext cx="821106" cy="1147109"/>
            </a:xfrm>
            <a:custGeom>
              <a:avLst/>
              <a:gdLst/>
              <a:ahLst/>
              <a:cxnLst/>
              <a:rect l="l" t="t" r="r" b="b"/>
              <a:pathLst>
                <a:path w="9692" h="13540" extrusionOk="0">
                  <a:moveTo>
                    <a:pt x="5610" y="0"/>
                  </a:moveTo>
                  <a:cubicBezTo>
                    <a:pt x="4266" y="0"/>
                    <a:pt x="2589" y="122"/>
                    <a:pt x="1699" y="611"/>
                  </a:cubicBezTo>
                  <a:cubicBezTo>
                    <a:pt x="1699" y="611"/>
                    <a:pt x="249" y="1240"/>
                    <a:pt x="0" y="2104"/>
                  </a:cubicBezTo>
                  <a:lnTo>
                    <a:pt x="923" y="8794"/>
                  </a:lnTo>
                  <a:lnTo>
                    <a:pt x="688" y="13010"/>
                  </a:lnTo>
                  <a:cubicBezTo>
                    <a:pt x="688" y="13010"/>
                    <a:pt x="1977" y="13539"/>
                    <a:pt x="3606" y="13539"/>
                  </a:cubicBezTo>
                  <a:cubicBezTo>
                    <a:pt x="4632" y="13539"/>
                    <a:pt x="5793" y="13329"/>
                    <a:pt x="6852" y="12644"/>
                  </a:cubicBezTo>
                  <a:cubicBezTo>
                    <a:pt x="6852" y="12644"/>
                    <a:pt x="8231" y="13098"/>
                    <a:pt x="9118" y="13098"/>
                  </a:cubicBezTo>
                  <a:cubicBezTo>
                    <a:pt x="9357" y="13098"/>
                    <a:pt x="9561" y="13065"/>
                    <a:pt x="9692" y="12981"/>
                  </a:cubicBezTo>
                  <a:lnTo>
                    <a:pt x="8755" y="7711"/>
                  </a:lnTo>
                  <a:cubicBezTo>
                    <a:pt x="8510" y="6084"/>
                    <a:pt x="8279" y="152"/>
                    <a:pt x="7784" y="152"/>
                  </a:cubicBezTo>
                  <a:cubicBezTo>
                    <a:pt x="7776" y="152"/>
                    <a:pt x="7768" y="153"/>
                    <a:pt x="7759" y="157"/>
                  </a:cubicBezTo>
                  <a:cubicBezTo>
                    <a:pt x="7754" y="158"/>
                    <a:pt x="7748" y="159"/>
                    <a:pt x="7743" y="159"/>
                  </a:cubicBezTo>
                  <a:cubicBezTo>
                    <a:pt x="7688" y="159"/>
                    <a:pt x="7622" y="98"/>
                    <a:pt x="7569" y="98"/>
                  </a:cubicBezTo>
                  <a:cubicBezTo>
                    <a:pt x="7350" y="62"/>
                    <a:pt x="6564" y="0"/>
                    <a:pt x="5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4;p57">
              <a:extLst>
                <a:ext uri="{FF2B5EF4-FFF2-40B4-BE49-F238E27FC236}">
                  <a16:creationId xmlns:a16="http://schemas.microsoft.com/office/drawing/2014/main" id="{397C415C-6F2C-CA22-C903-BE80AC0A843A}"/>
                </a:ext>
              </a:extLst>
            </p:cNvPr>
            <p:cNvSpPr/>
            <p:nvPr/>
          </p:nvSpPr>
          <p:spPr>
            <a:xfrm>
              <a:off x="2875871" y="1449424"/>
              <a:ext cx="267292" cy="530008"/>
            </a:xfrm>
            <a:custGeom>
              <a:avLst/>
              <a:gdLst/>
              <a:ahLst/>
              <a:cxnLst/>
              <a:rect l="l" t="t" r="r" b="b"/>
              <a:pathLst>
                <a:path w="3155" h="6256" extrusionOk="0">
                  <a:moveTo>
                    <a:pt x="2163" y="1"/>
                  </a:moveTo>
                  <a:cubicBezTo>
                    <a:pt x="1406" y="1"/>
                    <a:pt x="422" y="35"/>
                    <a:pt x="0" y="195"/>
                  </a:cubicBezTo>
                  <a:lnTo>
                    <a:pt x="3148" y="6256"/>
                  </a:lnTo>
                  <a:lnTo>
                    <a:pt x="3148" y="19"/>
                  </a:lnTo>
                  <a:cubicBezTo>
                    <a:pt x="3154" y="19"/>
                    <a:pt x="2720"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85;p57">
              <a:extLst>
                <a:ext uri="{FF2B5EF4-FFF2-40B4-BE49-F238E27FC236}">
                  <a16:creationId xmlns:a16="http://schemas.microsoft.com/office/drawing/2014/main" id="{D6320A28-5F27-7349-C9E9-1D99B32C60DA}"/>
                </a:ext>
              </a:extLst>
            </p:cNvPr>
            <p:cNvSpPr/>
            <p:nvPr/>
          </p:nvSpPr>
          <p:spPr>
            <a:xfrm>
              <a:off x="2743199" y="995745"/>
              <a:ext cx="426650" cy="539073"/>
            </a:xfrm>
            <a:custGeom>
              <a:avLst/>
              <a:gdLst/>
              <a:ahLst/>
              <a:cxnLst/>
              <a:rect l="l" t="t" r="r" b="b"/>
              <a:pathLst>
                <a:path w="5036" h="6363" extrusionOk="0">
                  <a:moveTo>
                    <a:pt x="2418" y="1"/>
                  </a:moveTo>
                  <a:cubicBezTo>
                    <a:pt x="2388" y="1"/>
                    <a:pt x="2358" y="1"/>
                    <a:pt x="2328" y="2"/>
                  </a:cubicBezTo>
                  <a:lnTo>
                    <a:pt x="1010" y="31"/>
                  </a:lnTo>
                  <a:cubicBezTo>
                    <a:pt x="1010" y="31"/>
                    <a:pt x="1006" y="31"/>
                    <a:pt x="998" y="31"/>
                  </a:cubicBezTo>
                  <a:cubicBezTo>
                    <a:pt x="902" y="31"/>
                    <a:pt x="249" y="43"/>
                    <a:pt x="249" y="382"/>
                  </a:cubicBezTo>
                  <a:cubicBezTo>
                    <a:pt x="249" y="382"/>
                    <a:pt x="0" y="4818"/>
                    <a:pt x="1391" y="4906"/>
                  </a:cubicBezTo>
                  <a:lnTo>
                    <a:pt x="2254" y="4906"/>
                  </a:lnTo>
                  <a:lnTo>
                    <a:pt x="2254" y="5521"/>
                  </a:lnTo>
                  <a:cubicBezTo>
                    <a:pt x="2254" y="5740"/>
                    <a:pt x="2372" y="5931"/>
                    <a:pt x="2547" y="6048"/>
                  </a:cubicBezTo>
                  <a:cubicBezTo>
                    <a:pt x="2776" y="6197"/>
                    <a:pt x="3121" y="6363"/>
                    <a:pt x="3472" y="6363"/>
                  </a:cubicBezTo>
                  <a:cubicBezTo>
                    <a:pt x="3704" y="6363"/>
                    <a:pt x="3939" y="6290"/>
                    <a:pt x="4143" y="6092"/>
                  </a:cubicBezTo>
                  <a:cubicBezTo>
                    <a:pt x="4363" y="5872"/>
                    <a:pt x="4450" y="5565"/>
                    <a:pt x="4436" y="5243"/>
                  </a:cubicBezTo>
                  <a:lnTo>
                    <a:pt x="4245" y="2886"/>
                  </a:lnTo>
                  <a:cubicBezTo>
                    <a:pt x="4245" y="2886"/>
                    <a:pt x="5036" y="2725"/>
                    <a:pt x="4890" y="1919"/>
                  </a:cubicBezTo>
                  <a:cubicBezTo>
                    <a:pt x="4815" y="1478"/>
                    <a:pt x="4589" y="1350"/>
                    <a:pt x="4355" y="1350"/>
                  </a:cubicBezTo>
                  <a:cubicBezTo>
                    <a:pt x="4038" y="1350"/>
                    <a:pt x="3704" y="1583"/>
                    <a:pt x="3704" y="1583"/>
                  </a:cubicBezTo>
                  <a:lnTo>
                    <a:pt x="3704" y="587"/>
                  </a:lnTo>
                  <a:cubicBezTo>
                    <a:pt x="3704" y="587"/>
                    <a:pt x="3648" y="1"/>
                    <a:pt x="241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86;p57">
              <a:extLst>
                <a:ext uri="{FF2B5EF4-FFF2-40B4-BE49-F238E27FC236}">
                  <a16:creationId xmlns:a16="http://schemas.microsoft.com/office/drawing/2014/main" id="{16554518-99C6-6C85-B8BD-04DB34CDF78C}"/>
                </a:ext>
              </a:extLst>
            </p:cNvPr>
            <p:cNvSpPr/>
            <p:nvPr/>
          </p:nvSpPr>
          <p:spPr>
            <a:xfrm>
              <a:off x="2829953" y="1171964"/>
              <a:ext cx="22451" cy="110475"/>
            </a:xfrm>
            <a:custGeom>
              <a:avLst/>
              <a:gdLst/>
              <a:ahLst/>
              <a:cxnLst/>
              <a:rect l="l" t="t" r="r" b="b"/>
              <a:pathLst>
                <a:path w="265" h="1304" extrusionOk="0">
                  <a:moveTo>
                    <a:pt x="59" y="0"/>
                  </a:moveTo>
                  <a:cubicBezTo>
                    <a:pt x="45" y="0"/>
                    <a:pt x="30" y="308"/>
                    <a:pt x="1" y="689"/>
                  </a:cubicBezTo>
                  <a:lnTo>
                    <a:pt x="1" y="967"/>
                  </a:lnTo>
                  <a:cubicBezTo>
                    <a:pt x="1" y="1054"/>
                    <a:pt x="30" y="1157"/>
                    <a:pt x="59" y="1201"/>
                  </a:cubicBezTo>
                  <a:cubicBezTo>
                    <a:pt x="103" y="1274"/>
                    <a:pt x="176" y="1303"/>
                    <a:pt x="206" y="1303"/>
                  </a:cubicBezTo>
                  <a:cubicBezTo>
                    <a:pt x="235" y="1303"/>
                    <a:pt x="264" y="1274"/>
                    <a:pt x="264" y="1274"/>
                  </a:cubicBezTo>
                  <a:cubicBezTo>
                    <a:pt x="264" y="1259"/>
                    <a:pt x="250" y="1259"/>
                    <a:pt x="206" y="1259"/>
                  </a:cubicBezTo>
                  <a:cubicBezTo>
                    <a:pt x="191" y="1259"/>
                    <a:pt x="133" y="1245"/>
                    <a:pt x="118" y="1186"/>
                  </a:cubicBezTo>
                  <a:cubicBezTo>
                    <a:pt x="59" y="1098"/>
                    <a:pt x="103" y="923"/>
                    <a:pt x="103" y="718"/>
                  </a:cubicBezTo>
                  <a:cubicBezTo>
                    <a:pt x="103" y="337"/>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87;p57">
              <a:extLst>
                <a:ext uri="{FF2B5EF4-FFF2-40B4-BE49-F238E27FC236}">
                  <a16:creationId xmlns:a16="http://schemas.microsoft.com/office/drawing/2014/main" id="{2B09C160-84DD-E4E2-7672-2F28A3C27A13}"/>
                </a:ext>
              </a:extLst>
            </p:cNvPr>
            <p:cNvSpPr/>
            <p:nvPr/>
          </p:nvSpPr>
          <p:spPr>
            <a:xfrm>
              <a:off x="2910607" y="1175099"/>
              <a:ext cx="8726" cy="27958"/>
            </a:xfrm>
            <a:custGeom>
              <a:avLst/>
              <a:gdLst/>
              <a:ahLst/>
              <a:cxnLst/>
              <a:rect l="l" t="t" r="r" b="b"/>
              <a:pathLst>
                <a:path w="103" h="330" extrusionOk="0">
                  <a:moveTo>
                    <a:pt x="51" y="1"/>
                  </a:moveTo>
                  <a:cubicBezTo>
                    <a:pt x="32" y="1"/>
                    <a:pt x="0" y="69"/>
                    <a:pt x="0" y="168"/>
                  </a:cubicBezTo>
                  <a:cubicBezTo>
                    <a:pt x="0" y="256"/>
                    <a:pt x="30" y="329"/>
                    <a:pt x="44" y="329"/>
                  </a:cubicBezTo>
                  <a:cubicBezTo>
                    <a:pt x="59" y="329"/>
                    <a:pt x="103" y="256"/>
                    <a:pt x="103" y="168"/>
                  </a:cubicBezTo>
                  <a:cubicBezTo>
                    <a:pt x="103" y="81"/>
                    <a:pt x="74" y="7"/>
                    <a:pt x="59" y="7"/>
                  </a:cubicBezTo>
                  <a:cubicBezTo>
                    <a:pt x="57" y="3"/>
                    <a:pt x="54"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88;p57">
              <a:extLst>
                <a:ext uri="{FF2B5EF4-FFF2-40B4-BE49-F238E27FC236}">
                  <a16:creationId xmlns:a16="http://schemas.microsoft.com/office/drawing/2014/main" id="{D2A7959E-E3DB-A9FB-262B-A7F9045BE2D6}"/>
                </a:ext>
              </a:extLst>
            </p:cNvPr>
            <p:cNvSpPr/>
            <p:nvPr/>
          </p:nvSpPr>
          <p:spPr>
            <a:xfrm>
              <a:off x="2790304" y="1171964"/>
              <a:ext cx="7540" cy="28635"/>
            </a:xfrm>
            <a:custGeom>
              <a:avLst/>
              <a:gdLst/>
              <a:ahLst/>
              <a:cxnLst/>
              <a:rect l="l" t="t" r="r" b="b"/>
              <a:pathLst>
                <a:path w="89" h="338" extrusionOk="0">
                  <a:moveTo>
                    <a:pt x="59" y="0"/>
                  </a:moveTo>
                  <a:cubicBezTo>
                    <a:pt x="15" y="0"/>
                    <a:pt x="0" y="74"/>
                    <a:pt x="0" y="161"/>
                  </a:cubicBezTo>
                  <a:cubicBezTo>
                    <a:pt x="0" y="264"/>
                    <a:pt x="15" y="337"/>
                    <a:pt x="30" y="337"/>
                  </a:cubicBezTo>
                  <a:cubicBezTo>
                    <a:pt x="59" y="337"/>
                    <a:pt x="88" y="264"/>
                    <a:pt x="88" y="161"/>
                  </a:cubicBezTo>
                  <a:cubicBezTo>
                    <a:pt x="88" y="74"/>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89;p57">
              <a:extLst>
                <a:ext uri="{FF2B5EF4-FFF2-40B4-BE49-F238E27FC236}">
                  <a16:creationId xmlns:a16="http://schemas.microsoft.com/office/drawing/2014/main" id="{459DE008-8228-A04D-B4D4-1E8D67A2E1AD}"/>
                </a:ext>
              </a:extLst>
            </p:cNvPr>
            <p:cNvSpPr/>
            <p:nvPr/>
          </p:nvSpPr>
          <p:spPr>
            <a:xfrm>
              <a:off x="2931702" y="1369193"/>
              <a:ext cx="65827" cy="117846"/>
            </a:xfrm>
            <a:custGeom>
              <a:avLst/>
              <a:gdLst/>
              <a:ahLst/>
              <a:cxnLst/>
              <a:rect l="l" t="t" r="r" b="b"/>
              <a:pathLst>
                <a:path w="777" h="1391" extrusionOk="0">
                  <a:moveTo>
                    <a:pt x="761" y="0"/>
                  </a:moveTo>
                  <a:lnTo>
                    <a:pt x="761" y="0"/>
                  </a:lnTo>
                  <a:cubicBezTo>
                    <a:pt x="586" y="220"/>
                    <a:pt x="322" y="395"/>
                    <a:pt x="29" y="469"/>
                  </a:cubicBezTo>
                  <a:cubicBezTo>
                    <a:pt x="15" y="761"/>
                    <a:pt x="0" y="966"/>
                    <a:pt x="29" y="1201"/>
                  </a:cubicBezTo>
                  <a:cubicBezTo>
                    <a:pt x="29" y="1230"/>
                    <a:pt x="73" y="1376"/>
                    <a:pt x="73" y="1391"/>
                  </a:cubicBezTo>
                  <a:cubicBezTo>
                    <a:pt x="73" y="1391"/>
                    <a:pt x="191" y="1332"/>
                    <a:pt x="264" y="1303"/>
                  </a:cubicBezTo>
                  <a:cubicBezTo>
                    <a:pt x="483" y="1186"/>
                    <a:pt x="630" y="966"/>
                    <a:pt x="703" y="732"/>
                  </a:cubicBezTo>
                  <a:cubicBezTo>
                    <a:pt x="776" y="498"/>
                    <a:pt x="776" y="234"/>
                    <a:pt x="7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890;p57">
              <a:extLst>
                <a:ext uri="{FF2B5EF4-FFF2-40B4-BE49-F238E27FC236}">
                  <a16:creationId xmlns:a16="http://schemas.microsoft.com/office/drawing/2014/main" id="{59A5DC3A-99D2-6DA3-050B-A85119FD3515}"/>
                </a:ext>
              </a:extLst>
            </p:cNvPr>
            <p:cNvSpPr/>
            <p:nvPr/>
          </p:nvSpPr>
          <p:spPr>
            <a:xfrm>
              <a:off x="3065645" y="1141465"/>
              <a:ext cx="55915" cy="77688"/>
            </a:xfrm>
            <a:custGeom>
              <a:avLst/>
              <a:gdLst/>
              <a:ahLst/>
              <a:cxnLst/>
              <a:rect l="l" t="t" r="r" b="b"/>
              <a:pathLst>
                <a:path w="660" h="917" extrusionOk="0">
                  <a:moveTo>
                    <a:pt x="563" y="1"/>
                  </a:moveTo>
                  <a:cubicBezTo>
                    <a:pt x="534" y="1"/>
                    <a:pt x="478" y="14"/>
                    <a:pt x="410" y="53"/>
                  </a:cubicBezTo>
                  <a:cubicBezTo>
                    <a:pt x="293" y="112"/>
                    <a:pt x="176" y="199"/>
                    <a:pt x="73" y="375"/>
                  </a:cubicBezTo>
                  <a:lnTo>
                    <a:pt x="0" y="521"/>
                  </a:lnTo>
                  <a:lnTo>
                    <a:pt x="147" y="434"/>
                  </a:lnTo>
                  <a:cubicBezTo>
                    <a:pt x="156" y="429"/>
                    <a:pt x="166" y="424"/>
                    <a:pt x="176" y="419"/>
                  </a:cubicBezTo>
                  <a:lnTo>
                    <a:pt x="176" y="419"/>
                  </a:lnTo>
                  <a:lnTo>
                    <a:pt x="176" y="419"/>
                  </a:lnTo>
                  <a:cubicBezTo>
                    <a:pt x="176" y="419"/>
                    <a:pt x="176" y="419"/>
                    <a:pt x="176" y="418"/>
                  </a:cubicBezTo>
                  <a:lnTo>
                    <a:pt x="176" y="418"/>
                  </a:lnTo>
                  <a:cubicBezTo>
                    <a:pt x="229" y="391"/>
                    <a:pt x="288" y="358"/>
                    <a:pt x="337" y="346"/>
                  </a:cubicBezTo>
                  <a:cubicBezTo>
                    <a:pt x="348" y="344"/>
                    <a:pt x="359" y="343"/>
                    <a:pt x="369" y="343"/>
                  </a:cubicBezTo>
                  <a:cubicBezTo>
                    <a:pt x="443" y="343"/>
                    <a:pt x="504" y="388"/>
                    <a:pt x="542" y="478"/>
                  </a:cubicBezTo>
                  <a:cubicBezTo>
                    <a:pt x="571" y="565"/>
                    <a:pt x="557" y="653"/>
                    <a:pt x="513" y="712"/>
                  </a:cubicBezTo>
                  <a:cubicBezTo>
                    <a:pt x="439" y="844"/>
                    <a:pt x="352" y="887"/>
                    <a:pt x="366" y="917"/>
                  </a:cubicBezTo>
                  <a:cubicBezTo>
                    <a:pt x="366" y="917"/>
                    <a:pt x="469" y="873"/>
                    <a:pt x="571" y="726"/>
                  </a:cubicBezTo>
                  <a:cubicBezTo>
                    <a:pt x="630" y="653"/>
                    <a:pt x="659" y="551"/>
                    <a:pt x="630" y="434"/>
                  </a:cubicBezTo>
                  <a:cubicBezTo>
                    <a:pt x="615" y="375"/>
                    <a:pt x="571" y="331"/>
                    <a:pt x="513" y="287"/>
                  </a:cubicBezTo>
                  <a:cubicBezTo>
                    <a:pt x="482" y="267"/>
                    <a:pt x="436" y="246"/>
                    <a:pt x="386" y="246"/>
                  </a:cubicBezTo>
                  <a:cubicBezTo>
                    <a:pt x="365" y="246"/>
                    <a:pt x="344" y="249"/>
                    <a:pt x="322" y="258"/>
                  </a:cubicBezTo>
                  <a:cubicBezTo>
                    <a:pt x="303" y="261"/>
                    <a:pt x="284" y="265"/>
                    <a:pt x="267" y="271"/>
                  </a:cubicBezTo>
                  <a:lnTo>
                    <a:pt x="267" y="271"/>
                  </a:lnTo>
                  <a:cubicBezTo>
                    <a:pt x="323" y="196"/>
                    <a:pt x="384" y="139"/>
                    <a:pt x="439" y="112"/>
                  </a:cubicBezTo>
                  <a:cubicBezTo>
                    <a:pt x="542" y="53"/>
                    <a:pt x="586" y="38"/>
                    <a:pt x="586" y="9"/>
                  </a:cubicBezTo>
                  <a:cubicBezTo>
                    <a:pt x="586" y="4"/>
                    <a:pt x="578"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891;p57">
              <a:extLst>
                <a:ext uri="{FF2B5EF4-FFF2-40B4-BE49-F238E27FC236}">
                  <a16:creationId xmlns:a16="http://schemas.microsoft.com/office/drawing/2014/main" id="{4F04A00B-762F-246D-98F6-CB2274A678B1}"/>
                </a:ext>
              </a:extLst>
            </p:cNvPr>
            <p:cNvSpPr/>
            <p:nvPr/>
          </p:nvSpPr>
          <p:spPr>
            <a:xfrm>
              <a:off x="2842407" y="1276170"/>
              <a:ext cx="67014" cy="52950"/>
            </a:xfrm>
            <a:custGeom>
              <a:avLst/>
              <a:gdLst/>
              <a:ahLst/>
              <a:cxnLst/>
              <a:rect l="l" t="t" r="r" b="b"/>
              <a:pathLst>
                <a:path w="791" h="625" extrusionOk="0">
                  <a:moveTo>
                    <a:pt x="747" y="0"/>
                  </a:moveTo>
                  <a:cubicBezTo>
                    <a:pt x="732" y="0"/>
                    <a:pt x="732" y="59"/>
                    <a:pt x="703" y="147"/>
                  </a:cubicBezTo>
                  <a:cubicBezTo>
                    <a:pt x="659" y="234"/>
                    <a:pt x="600" y="352"/>
                    <a:pt x="498" y="439"/>
                  </a:cubicBezTo>
                  <a:cubicBezTo>
                    <a:pt x="395" y="513"/>
                    <a:pt x="264" y="542"/>
                    <a:pt x="161" y="542"/>
                  </a:cubicBezTo>
                  <a:cubicBezTo>
                    <a:pt x="93" y="542"/>
                    <a:pt x="44" y="535"/>
                    <a:pt x="19" y="535"/>
                  </a:cubicBezTo>
                  <a:cubicBezTo>
                    <a:pt x="7" y="535"/>
                    <a:pt x="0" y="537"/>
                    <a:pt x="0" y="542"/>
                  </a:cubicBezTo>
                  <a:cubicBezTo>
                    <a:pt x="0" y="571"/>
                    <a:pt x="59" y="600"/>
                    <a:pt x="161" y="615"/>
                  </a:cubicBezTo>
                  <a:cubicBezTo>
                    <a:pt x="183" y="621"/>
                    <a:pt x="207" y="624"/>
                    <a:pt x="232" y="624"/>
                  </a:cubicBezTo>
                  <a:cubicBezTo>
                    <a:pt x="330" y="624"/>
                    <a:pt x="452" y="582"/>
                    <a:pt x="556" y="513"/>
                  </a:cubicBezTo>
                  <a:cubicBezTo>
                    <a:pt x="703" y="395"/>
                    <a:pt x="747" y="278"/>
                    <a:pt x="776" y="161"/>
                  </a:cubicBezTo>
                  <a:cubicBezTo>
                    <a:pt x="791" y="59"/>
                    <a:pt x="776"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892;p57">
              <a:extLst>
                <a:ext uri="{FF2B5EF4-FFF2-40B4-BE49-F238E27FC236}">
                  <a16:creationId xmlns:a16="http://schemas.microsoft.com/office/drawing/2014/main" id="{02CFE7AA-1460-BF85-A9AF-DCA84F569551}"/>
                </a:ext>
              </a:extLst>
            </p:cNvPr>
            <p:cNvSpPr/>
            <p:nvPr/>
          </p:nvSpPr>
          <p:spPr>
            <a:xfrm>
              <a:off x="2890782" y="1268884"/>
              <a:ext cx="34820" cy="22197"/>
            </a:xfrm>
            <a:custGeom>
              <a:avLst/>
              <a:gdLst/>
              <a:ahLst/>
              <a:cxnLst/>
              <a:rect l="l" t="t" r="r" b="b"/>
              <a:pathLst>
                <a:path w="411" h="262" extrusionOk="0">
                  <a:moveTo>
                    <a:pt x="127" y="1"/>
                  </a:moveTo>
                  <a:cubicBezTo>
                    <a:pt x="109" y="1"/>
                    <a:pt x="90" y="4"/>
                    <a:pt x="73" y="13"/>
                  </a:cubicBezTo>
                  <a:cubicBezTo>
                    <a:pt x="15" y="13"/>
                    <a:pt x="0" y="28"/>
                    <a:pt x="0" y="42"/>
                  </a:cubicBezTo>
                  <a:cubicBezTo>
                    <a:pt x="0" y="86"/>
                    <a:pt x="117" y="72"/>
                    <a:pt x="220" y="115"/>
                  </a:cubicBezTo>
                  <a:cubicBezTo>
                    <a:pt x="308" y="174"/>
                    <a:pt x="366" y="262"/>
                    <a:pt x="381" y="262"/>
                  </a:cubicBezTo>
                  <a:cubicBezTo>
                    <a:pt x="410" y="262"/>
                    <a:pt x="410" y="247"/>
                    <a:pt x="381" y="189"/>
                  </a:cubicBezTo>
                  <a:cubicBezTo>
                    <a:pt x="366" y="130"/>
                    <a:pt x="322" y="86"/>
                    <a:pt x="249" y="42"/>
                  </a:cubicBezTo>
                  <a:cubicBezTo>
                    <a:pt x="218" y="22"/>
                    <a:pt x="17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893;p57">
              <a:extLst>
                <a:ext uri="{FF2B5EF4-FFF2-40B4-BE49-F238E27FC236}">
                  <a16:creationId xmlns:a16="http://schemas.microsoft.com/office/drawing/2014/main" id="{5844FED8-8BF8-FFF2-070C-A755A052DEE0}"/>
                </a:ext>
              </a:extLst>
            </p:cNvPr>
            <p:cNvSpPr/>
            <p:nvPr/>
          </p:nvSpPr>
          <p:spPr>
            <a:xfrm>
              <a:off x="2679913" y="2513936"/>
              <a:ext cx="772731" cy="87007"/>
            </a:xfrm>
            <a:custGeom>
              <a:avLst/>
              <a:gdLst/>
              <a:ahLst/>
              <a:cxnLst/>
              <a:rect l="l" t="t" r="r" b="b"/>
              <a:pathLst>
                <a:path w="9121" h="1027" extrusionOk="0">
                  <a:moveTo>
                    <a:pt x="6149" y="0"/>
                  </a:moveTo>
                  <a:lnTo>
                    <a:pt x="6134" y="30"/>
                  </a:lnTo>
                  <a:cubicBezTo>
                    <a:pt x="5768" y="396"/>
                    <a:pt x="5241" y="630"/>
                    <a:pt x="4670" y="762"/>
                  </a:cubicBezTo>
                  <a:cubicBezTo>
                    <a:pt x="4144" y="893"/>
                    <a:pt x="3637" y="927"/>
                    <a:pt x="3158" y="927"/>
                  </a:cubicBezTo>
                  <a:cubicBezTo>
                    <a:pt x="3051" y="927"/>
                    <a:pt x="2945" y="925"/>
                    <a:pt x="2840" y="923"/>
                  </a:cubicBezTo>
                  <a:cubicBezTo>
                    <a:pt x="2270" y="893"/>
                    <a:pt x="1772" y="791"/>
                    <a:pt x="1362" y="703"/>
                  </a:cubicBezTo>
                  <a:cubicBezTo>
                    <a:pt x="937" y="615"/>
                    <a:pt x="601" y="498"/>
                    <a:pt x="366" y="454"/>
                  </a:cubicBezTo>
                  <a:cubicBezTo>
                    <a:pt x="264" y="410"/>
                    <a:pt x="161" y="396"/>
                    <a:pt x="88" y="366"/>
                  </a:cubicBezTo>
                  <a:cubicBezTo>
                    <a:pt x="44" y="352"/>
                    <a:pt x="0" y="352"/>
                    <a:pt x="0" y="352"/>
                  </a:cubicBezTo>
                  <a:lnTo>
                    <a:pt x="0" y="352"/>
                  </a:lnTo>
                  <a:cubicBezTo>
                    <a:pt x="0" y="352"/>
                    <a:pt x="44" y="366"/>
                    <a:pt x="88" y="396"/>
                  </a:cubicBezTo>
                  <a:cubicBezTo>
                    <a:pt x="147" y="410"/>
                    <a:pt x="235" y="454"/>
                    <a:pt x="352" y="484"/>
                  </a:cubicBezTo>
                  <a:cubicBezTo>
                    <a:pt x="586" y="571"/>
                    <a:pt x="923" y="659"/>
                    <a:pt x="1333" y="776"/>
                  </a:cubicBezTo>
                  <a:cubicBezTo>
                    <a:pt x="1757" y="864"/>
                    <a:pt x="2270" y="981"/>
                    <a:pt x="2840" y="1011"/>
                  </a:cubicBezTo>
                  <a:cubicBezTo>
                    <a:pt x="2980" y="1021"/>
                    <a:pt x="3124" y="1027"/>
                    <a:pt x="3270" y="1027"/>
                  </a:cubicBezTo>
                  <a:cubicBezTo>
                    <a:pt x="3721" y="1027"/>
                    <a:pt x="4199" y="975"/>
                    <a:pt x="4685" y="864"/>
                  </a:cubicBezTo>
                  <a:cubicBezTo>
                    <a:pt x="5247" y="734"/>
                    <a:pt x="5780" y="491"/>
                    <a:pt x="6174" y="135"/>
                  </a:cubicBezTo>
                  <a:lnTo>
                    <a:pt x="6174" y="135"/>
                  </a:lnTo>
                  <a:cubicBezTo>
                    <a:pt x="6919" y="458"/>
                    <a:pt x="7614" y="650"/>
                    <a:pt x="8135" y="650"/>
                  </a:cubicBezTo>
                  <a:cubicBezTo>
                    <a:pt x="8187" y="650"/>
                    <a:pt x="8238" y="648"/>
                    <a:pt x="8286" y="645"/>
                  </a:cubicBezTo>
                  <a:cubicBezTo>
                    <a:pt x="8579" y="630"/>
                    <a:pt x="8784" y="542"/>
                    <a:pt x="8916" y="469"/>
                  </a:cubicBezTo>
                  <a:cubicBezTo>
                    <a:pt x="8974" y="454"/>
                    <a:pt x="9018" y="410"/>
                    <a:pt x="9062" y="396"/>
                  </a:cubicBezTo>
                  <a:cubicBezTo>
                    <a:pt x="9092" y="366"/>
                    <a:pt x="9121" y="352"/>
                    <a:pt x="9121" y="352"/>
                  </a:cubicBezTo>
                  <a:cubicBezTo>
                    <a:pt x="9092" y="352"/>
                    <a:pt x="9048" y="396"/>
                    <a:pt x="8901" y="410"/>
                  </a:cubicBezTo>
                  <a:cubicBezTo>
                    <a:pt x="8769" y="484"/>
                    <a:pt x="8564" y="557"/>
                    <a:pt x="8286" y="571"/>
                  </a:cubicBezTo>
                  <a:cubicBezTo>
                    <a:pt x="8267" y="572"/>
                    <a:pt x="8247" y="572"/>
                    <a:pt x="8227" y="572"/>
                  </a:cubicBezTo>
                  <a:cubicBezTo>
                    <a:pt x="7691" y="572"/>
                    <a:pt x="6968" y="383"/>
                    <a:pt x="6164" y="30"/>
                  </a:cubicBezTo>
                  <a:lnTo>
                    <a:pt x="614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894;p57">
              <a:extLst>
                <a:ext uri="{FF2B5EF4-FFF2-40B4-BE49-F238E27FC236}">
                  <a16:creationId xmlns:a16="http://schemas.microsoft.com/office/drawing/2014/main" id="{53772455-648D-EDD6-229D-3943781F6420}"/>
                </a:ext>
              </a:extLst>
            </p:cNvPr>
            <p:cNvSpPr/>
            <p:nvPr/>
          </p:nvSpPr>
          <p:spPr>
            <a:xfrm>
              <a:off x="3145028" y="1965710"/>
              <a:ext cx="59558" cy="556949"/>
            </a:xfrm>
            <a:custGeom>
              <a:avLst/>
              <a:gdLst/>
              <a:ahLst/>
              <a:cxnLst/>
              <a:rect l="l" t="t" r="r" b="b"/>
              <a:pathLst>
                <a:path w="703" h="6574" extrusionOk="0">
                  <a:moveTo>
                    <a:pt x="0" y="1"/>
                  </a:moveTo>
                  <a:cubicBezTo>
                    <a:pt x="0" y="1"/>
                    <a:pt x="0" y="89"/>
                    <a:pt x="15" y="250"/>
                  </a:cubicBezTo>
                  <a:cubicBezTo>
                    <a:pt x="44" y="440"/>
                    <a:pt x="59" y="660"/>
                    <a:pt x="88" y="952"/>
                  </a:cubicBezTo>
                  <a:cubicBezTo>
                    <a:pt x="147" y="1553"/>
                    <a:pt x="249" y="2358"/>
                    <a:pt x="352" y="3280"/>
                  </a:cubicBezTo>
                  <a:cubicBezTo>
                    <a:pt x="439" y="4173"/>
                    <a:pt x="513" y="4993"/>
                    <a:pt x="571" y="5593"/>
                  </a:cubicBezTo>
                  <a:cubicBezTo>
                    <a:pt x="600" y="5886"/>
                    <a:pt x="615" y="6135"/>
                    <a:pt x="644" y="6310"/>
                  </a:cubicBezTo>
                  <a:cubicBezTo>
                    <a:pt x="659" y="6471"/>
                    <a:pt x="674" y="6574"/>
                    <a:pt x="674" y="6574"/>
                  </a:cubicBezTo>
                  <a:cubicBezTo>
                    <a:pt x="674" y="6574"/>
                    <a:pt x="674" y="6471"/>
                    <a:pt x="703" y="6310"/>
                  </a:cubicBezTo>
                  <a:cubicBezTo>
                    <a:pt x="703" y="6149"/>
                    <a:pt x="674" y="5886"/>
                    <a:pt x="659" y="5593"/>
                  </a:cubicBezTo>
                  <a:cubicBezTo>
                    <a:pt x="615" y="5007"/>
                    <a:pt x="542" y="4188"/>
                    <a:pt x="454" y="3280"/>
                  </a:cubicBezTo>
                  <a:cubicBezTo>
                    <a:pt x="366" y="2358"/>
                    <a:pt x="249" y="1538"/>
                    <a:pt x="161" y="952"/>
                  </a:cubicBezTo>
                  <a:cubicBezTo>
                    <a:pt x="132" y="660"/>
                    <a:pt x="88" y="425"/>
                    <a:pt x="59" y="250"/>
                  </a:cubicBezTo>
                  <a:cubicBezTo>
                    <a:pt x="15" y="89"/>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895;p57">
              <a:extLst>
                <a:ext uri="{FF2B5EF4-FFF2-40B4-BE49-F238E27FC236}">
                  <a16:creationId xmlns:a16="http://schemas.microsoft.com/office/drawing/2014/main" id="{CE886F96-1CCC-DCE4-6B35-93FBDEC9301A}"/>
                </a:ext>
              </a:extLst>
            </p:cNvPr>
            <p:cNvSpPr/>
            <p:nvPr/>
          </p:nvSpPr>
          <p:spPr>
            <a:xfrm>
              <a:off x="3143757" y="1451033"/>
              <a:ext cx="83195" cy="426735"/>
            </a:xfrm>
            <a:custGeom>
              <a:avLst/>
              <a:gdLst/>
              <a:ahLst/>
              <a:cxnLst/>
              <a:rect l="l" t="t" r="r" b="b"/>
              <a:pathLst>
                <a:path w="982" h="5037" extrusionOk="0">
                  <a:moveTo>
                    <a:pt x="1" y="0"/>
                  </a:moveTo>
                  <a:lnTo>
                    <a:pt x="1" y="5036"/>
                  </a:lnTo>
                  <a:cubicBezTo>
                    <a:pt x="1" y="5036"/>
                    <a:pt x="981" y="2094"/>
                    <a:pt x="762" y="1552"/>
                  </a:cubicBezTo>
                  <a:cubicBezTo>
                    <a:pt x="557" y="102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896;p57">
              <a:extLst>
                <a:ext uri="{FF2B5EF4-FFF2-40B4-BE49-F238E27FC236}">
                  <a16:creationId xmlns:a16="http://schemas.microsoft.com/office/drawing/2014/main" id="{2BDEE594-D723-40E3-9BFB-2EC42DD07DED}"/>
                </a:ext>
              </a:extLst>
            </p:cNvPr>
            <p:cNvSpPr/>
            <p:nvPr/>
          </p:nvSpPr>
          <p:spPr>
            <a:xfrm>
              <a:off x="2828767" y="1465944"/>
              <a:ext cx="267969" cy="425464"/>
            </a:xfrm>
            <a:custGeom>
              <a:avLst/>
              <a:gdLst/>
              <a:ahLst/>
              <a:cxnLst/>
              <a:rect l="l" t="t" r="r" b="b"/>
              <a:pathLst>
                <a:path w="3163" h="5022" extrusionOk="0">
                  <a:moveTo>
                    <a:pt x="556" y="0"/>
                  </a:moveTo>
                  <a:cubicBezTo>
                    <a:pt x="439" y="29"/>
                    <a:pt x="0" y="1815"/>
                    <a:pt x="454" y="2328"/>
                  </a:cubicBezTo>
                  <a:cubicBezTo>
                    <a:pt x="966" y="2913"/>
                    <a:pt x="3162" y="5021"/>
                    <a:pt x="3162" y="5021"/>
                  </a:cubicBezTo>
                  <a:lnTo>
                    <a:pt x="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897;p57">
              <a:extLst>
                <a:ext uri="{FF2B5EF4-FFF2-40B4-BE49-F238E27FC236}">
                  <a16:creationId xmlns:a16="http://schemas.microsoft.com/office/drawing/2014/main" id="{B17917CF-E7BC-E271-954D-D8DA4E8D8846}"/>
                </a:ext>
              </a:extLst>
            </p:cNvPr>
            <p:cNvSpPr/>
            <p:nvPr/>
          </p:nvSpPr>
          <p:spPr>
            <a:xfrm>
              <a:off x="2791490" y="2636696"/>
              <a:ext cx="173761" cy="124538"/>
            </a:xfrm>
            <a:custGeom>
              <a:avLst/>
              <a:gdLst/>
              <a:ahLst/>
              <a:cxnLst/>
              <a:rect l="l" t="t" r="r" b="b"/>
              <a:pathLst>
                <a:path w="2051" h="1470" extrusionOk="0">
                  <a:moveTo>
                    <a:pt x="2035" y="0"/>
                  </a:moveTo>
                  <a:cubicBezTo>
                    <a:pt x="2012" y="0"/>
                    <a:pt x="1691" y="490"/>
                    <a:pt x="1143" y="879"/>
                  </a:cubicBezTo>
                  <a:cubicBezTo>
                    <a:pt x="572" y="1289"/>
                    <a:pt x="1" y="1435"/>
                    <a:pt x="16" y="1465"/>
                  </a:cubicBezTo>
                  <a:cubicBezTo>
                    <a:pt x="16" y="1468"/>
                    <a:pt x="22" y="1470"/>
                    <a:pt x="35" y="1470"/>
                  </a:cubicBezTo>
                  <a:cubicBezTo>
                    <a:pt x="79" y="1470"/>
                    <a:pt x="197" y="1448"/>
                    <a:pt x="367" y="1391"/>
                  </a:cubicBezTo>
                  <a:cubicBezTo>
                    <a:pt x="587" y="1318"/>
                    <a:pt x="879" y="1172"/>
                    <a:pt x="1172" y="982"/>
                  </a:cubicBezTo>
                  <a:cubicBezTo>
                    <a:pt x="1465" y="762"/>
                    <a:pt x="1684" y="513"/>
                    <a:pt x="1831" y="337"/>
                  </a:cubicBezTo>
                  <a:cubicBezTo>
                    <a:pt x="1977" y="132"/>
                    <a:pt x="2050" y="1"/>
                    <a:pt x="2036" y="1"/>
                  </a:cubicBezTo>
                  <a:cubicBezTo>
                    <a:pt x="2036" y="1"/>
                    <a:pt x="2035" y="0"/>
                    <a:pt x="2035"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898;p57">
              <a:extLst>
                <a:ext uri="{FF2B5EF4-FFF2-40B4-BE49-F238E27FC236}">
                  <a16:creationId xmlns:a16="http://schemas.microsoft.com/office/drawing/2014/main" id="{7CEF6E19-7F0A-ECC4-5178-58C527C59ACA}"/>
                </a:ext>
              </a:extLst>
            </p:cNvPr>
            <p:cNvSpPr/>
            <p:nvPr/>
          </p:nvSpPr>
          <p:spPr>
            <a:xfrm>
              <a:off x="2873415" y="2723534"/>
              <a:ext cx="747908" cy="1875362"/>
            </a:xfrm>
            <a:custGeom>
              <a:avLst/>
              <a:gdLst/>
              <a:ahLst/>
              <a:cxnLst/>
              <a:rect l="l" t="t" r="r" b="b"/>
              <a:pathLst>
                <a:path w="8828" h="22136" extrusionOk="0">
                  <a:moveTo>
                    <a:pt x="0" y="0"/>
                  </a:moveTo>
                  <a:lnTo>
                    <a:pt x="0" y="59"/>
                  </a:lnTo>
                  <a:cubicBezTo>
                    <a:pt x="0" y="118"/>
                    <a:pt x="0" y="176"/>
                    <a:pt x="15" y="249"/>
                  </a:cubicBezTo>
                  <a:cubicBezTo>
                    <a:pt x="59" y="410"/>
                    <a:pt x="88" y="645"/>
                    <a:pt x="132" y="937"/>
                  </a:cubicBezTo>
                  <a:cubicBezTo>
                    <a:pt x="147" y="1084"/>
                    <a:pt x="161" y="1245"/>
                    <a:pt x="205" y="1435"/>
                  </a:cubicBezTo>
                  <a:cubicBezTo>
                    <a:pt x="220" y="1611"/>
                    <a:pt x="278" y="1801"/>
                    <a:pt x="308" y="2021"/>
                  </a:cubicBezTo>
                  <a:cubicBezTo>
                    <a:pt x="410" y="2445"/>
                    <a:pt x="498" y="2914"/>
                    <a:pt x="630" y="3441"/>
                  </a:cubicBezTo>
                  <a:cubicBezTo>
                    <a:pt x="703" y="3704"/>
                    <a:pt x="761" y="3982"/>
                    <a:pt x="820" y="4275"/>
                  </a:cubicBezTo>
                  <a:cubicBezTo>
                    <a:pt x="893" y="4568"/>
                    <a:pt x="966" y="4861"/>
                    <a:pt x="1069" y="5168"/>
                  </a:cubicBezTo>
                  <a:cubicBezTo>
                    <a:pt x="1230" y="5783"/>
                    <a:pt x="1435" y="6442"/>
                    <a:pt x="1654" y="7130"/>
                  </a:cubicBezTo>
                  <a:cubicBezTo>
                    <a:pt x="2108" y="8477"/>
                    <a:pt x="2679" y="9955"/>
                    <a:pt x="3323" y="11478"/>
                  </a:cubicBezTo>
                  <a:cubicBezTo>
                    <a:pt x="4641" y="14523"/>
                    <a:pt x="6032" y="17173"/>
                    <a:pt x="7071" y="19076"/>
                  </a:cubicBezTo>
                  <a:cubicBezTo>
                    <a:pt x="7598" y="20027"/>
                    <a:pt x="8023" y="20774"/>
                    <a:pt x="8330" y="21301"/>
                  </a:cubicBezTo>
                  <a:cubicBezTo>
                    <a:pt x="8476" y="21564"/>
                    <a:pt x="8594" y="21769"/>
                    <a:pt x="8681" y="21916"/>
                  </a:cubicBezTo>
                  <a:cubicBezTo>
                    <a:pt x="8711" y="21989"/>
                    <a:pt x="8755" y="22033"/>
                    <a:pt x="8769" y="22077"/>
                  </a:cubicBezTo>
                  <a:cubicBezTo>
                    <a:pt x="8784" y="22106"/>
                    <a:pt x="8813" y="22135"/>
                    <a:pt x="8813" y="22135"/>
                  </a:cubicBezTo>
                  <a:cubicBezTo>
                    <a:pt x="8813" y="22135"/>
                    <a:pt x="8813" y="22106"/>
                    <a:pt x="8828" y="22077"/>
                  </a:cubicBezTo>
                  <a:cubicBezTo>
                    <a:pt x="8784" y="22033"/>
                    <a:pt x="8769" y="21989"/>
                    <a:pt x="8725" y="21916"/>
                  </a:cubicBezTo>
                  <a:cubicBezTo>
                    <a:pt x="8652" y="21784"/>
                    <a:pt x="8550" y="21564"/>
                    <a:pt x="8403" y="21301"/>
                  </a:cubicBezTo>
                  <a:cubicBezTo>
                    <a:pt x="8110" y="20774"/>
                    <a:pt x="7686" y="20013"/>
                    <a:pt x="7174" y="19061"/>
                  </a:cubicBezTo>
                  <a:cubicBezTo>
                    <a:pt x="6149" y="17129"/>
                    <a:pt x="4758" y="14479"/>
                    <a:pt x="3455" y="11449"/>
                  </a:cubicBezTo>
                  <a:cubicBezTo>
                    <a:pt x="2796" y="9926"/>
                    <a:pt x="2255" y="8447"/>
                    <a:pt x="1801" y="7086"/>
                  </a:cubicBezTo>
                  <a:cubicBezTo>
                    <a:pt x="1581" y="6413"/>
                    <a:pt x="1362" y="5768"/>
                    <a:pt x="1186" y="5154"/>
                  </a:cubicBezTo>
                  <a:cubicBezTo>
                    <a:pt x="1098" y="4861"/>
                    <a:pt x="1010" y="4568"/>
                    <a:pt x="937" y="4275"/>
                  </a:cubicBezTo>
                  <a:cubicBezTo>
                    <a:pt x="864" y="3982"/>
                    <a:pt x="805" y="3704"/>
                    <a:pt x="732" y="3441"/>
                  </a:cubicBezTo>
                  <a:cubicBezTo>
                    <a:pt x="586" y="2914"/>
                    <a:pt x="498" y="2445"/>
                    <a:pt x="410" y="2021"/>
                  </a:cubicBezTo>
                  <a:cubicBezTo>
                    <a:pt x="352" y="1816"/>
                    <a:pt x="322" y="1611"/>
                    <a:pt x="278" y="1435"/>
                  </a:cubicBezTo>
                  <a:cubicBezTo>
                    <a:pt x="234" y="1245"/>
                    <a:pt x="205" y="1084"/>
                    <a:pt x="190" y="937"/>
                  </a:cubicBezTo>
                  <a:cubicBezTo>
                    <a:pt x="132" y="630"/>
                    <a:pt x="88" y="410"/>
                    <a:pt x="59" y="249"/>
                  </a:cubicBezTo>
                  <a:cubicBezTo>
                    <a:pt x="44" y="176"/>
                    <a:pt x="15" y="103"/>
                    <a:pt x="15" y="59"/>
                  </a:cubicBezTo>
                  <a:cubicBezTo>
                    <a:pt x="0" y="30"/>
                    <a:pt x="0" y="0"/>
                    <a:pt x="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899;p57">
              <a:extLst>
                <a:ext uri="{FF2B5EF4-FFF2-40B4-BE49-F238E27FC236}">
                  <a16:creationId xmlns:a16="http://schemas.microsoft.com/office/drawing/2014/main" id="{883D6840-D762-0858-8424-EE2AEE39547F}"/>
                </a:ext>
              </a:extLst>
            </p:cNvPr>
            <p:cNvSpPr/>
            <p:nvPr/>
          </p:nvSpPr>
          <p:spPr>
            <a:xfrm>
              <a:off x="2343828" y="1624625"/>
              <a:ext cx="494934" cy="1423974"/>
            </a:xfrm>
            <a:custGeom>
              <a:avLst/>
              <a:gdLst/>
              <a:ahLst/>
              <a:cxnLst/>
              <a:rect l="l" t="t" r="r" b="b"/>
              <a:pathLst>
                <a:path w="5842" h="16808" extrusionOk="0">
                  <a:moveTo>
                    <a:pt x="3250" y="1"/>
                  </a:moveTo>
                  <a:cubicBezTo>
                    <a:pt x="3250" y="1"/>
                    <a:pt x="1581" y="4773"/>
                    <a:pt x="966" y="7599"/>
                  </a:cubicBezTo>
                  <a:cubicBezTo>
                    <a:pt x="234" y="10863"/>
                    <a:pt x="0" y="15343"/>
                    <a:pt x="0" y="15343"/>
                  </a:cubicBezTo>
                  <a:lnTo>
                    <a:pt x="2518" y="16807"/>
                  </a:lnTo>
                  <a:cubicBezTo>
                    <a:pt x="2518" y="16807"/>
                    <a:pt x="3616" y="9634"/>
                    <a:pt x="3894" y="8638"/>
                  </a:cubicBezTo>
                  <a:cubicBezTo>
                    <a:pt x="4114" y="7833"/>
                    <a:pt x="4773" y="5622"/>
                    <a:pt x="5344" y="3749"/>
                  </a:cubicBezTo>
                  <a:cubicBezTo>
                    <a:pt x="5841" y="2138"/>
                    <a:pt x="4875" y="440"/>
                    <a:pt x="3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900;p57">
              <a:extLst>
                <a:ext uri="{FF2B5EF4-FFF2-40B4-BE49-F238E27FC236}">
                  <a16:creationId xmlns:a16="http://schemas.microsoft.com/office/drawing/2014/main" id="{4FB66F15-56E1-49DD-B258-6B61151B2B0D}"/>
                </a:ext>
              </a:extLst>
            </p:cNvPr>
            <p:cNvSpPr/>
            <p:nvPr/>
          </p:nvSpPr>
          <p:spPr>
            <a:xfrm>
              <a:off x="2606715" y="1620559"/>
              <a:ext cx="181216" cy="693772"/>
            </a:xfrm>
            <a:custGeom>
              <a:avLst/>
              <a:gdLst/>
              <a:ahLst/>
              <a:cxnLst/>
              <a:rect l="l" t="t" r="r" b="b"/>
              <a:pathLst>
                <a:path w="2139" h="8189" extrusionOk="0">
                  <a:moveTo>
                    <a:pt x="586" y="0"/>
                  </a:moveTo>
                  <a:cubicBezTo>
                    <a:pt x="504" y="0"/>
                    <a:pt x="429" y="8"/>
                    <a:pt x="367" y="20"/>
                  </a:cubicBezTo>
                  <a:cubicBezTo>
                    <a:pt x="132" y="49"/>
                    <a:pt x="1" y="122"/>
                    <a:pt x="1" y="122"/>
                  </a:cubicBezTo>
                  <a:cubicBezTo>
                    <a:pt x="1" y="123"/>
                    <a:pt x="2" y="124"/>
                    <a:pt x="4" y="124"/>
                  </a:cubicBezTo>
                  <a:cubicBezTo>
                    <a:pt x="25" y="124"/>
                    <a:pt x="154" y="62"/>
                    <a:pt x="367" y="49"/>
                  </a:cubicBezTo>
                  <a:cubicBezTo>
                    <a:pt x="405" y="46"/>
                    <a:pt x="447" y="45"/>
                    <a:pt x="493" y="45"/>
                  </a:cubicBezTo>
                  <a:cubicBezTo>
                    <a:pt x="729" y="45"/>
                    <a:pt x="1056" y="87"/>
                    <a:pt x="1362" y="283"/>
                  </a:cubicBezTo>
                  <a:cubicBezTo>
                    <a:pt x="1538" y="400"/>
                    <a:pt x="1728" y="561"/>
                    <a:pt x="1845" y="781"/>
                  </a:cubicBezTo>
                  <a:cubicBezTo>
                    <a:pt x="1977" y="1000"/>
                    <a:pt x="2050" y="1264"/>
                    <a:pt x="2050" y="1557"/>
                  </a:cubicBezTo>
                  <a:cubicBezTo>
                    <a:pt x="2050" y="1850"/>
                    <a:pt x="1992" y="2142"/>
                    <a:pt x="1948" y="2450"/>
                  </a:cubicBezTo>
                  <a:cubicBezTo>
                    <a:pt x="1889" y="2757"/>
                    <a:pt x="1831" y="3094"/>
                    <a:pt x="1757" y="3416"/>
                  </a:cubicBezTo>
                  <a:cubicBezTo>
                    <a:pt x="1523" y="4734"/>
                    <a:pt x="1289" y="5919"/>
                    <a:pt x="1113" y="6798"/>
                  </a:cubicBezTo>
                  <a:cubicBezTo>
                    <a:pt x="1040" y="7222"/>
                    <a:pt x="996" y="7574"/>
                    <a:pt x="938" y="7822"/>
                  </a:cubicBezTo>
                  <a:cubicBezTo>
                    <a:pt x="908" y="7940"/>
                    <a:pt x="908" y="8027"/>
                    <a:pt x="879" y="8101"/>
                  </a:cubicBezTo>
                  <a:cubicBezTo>
                    <a:pt x="864" y="8159"/>
                    <a:pt x="864" y="8188"/>
                    <a:pt x="864" y="8188"/>
                  </a:cubicBezTo>
                  <a:cubicBezTo>
                    <a:pt x="864" y="8188"/>
                    <a:pt x="864" y="8174"/>
                    <a:pt x="894" y="8115"/>
                  </a:cubicBezTo>
                  <a:cubicBezTo>
                    <a:pt x="894" y="8042"/>
                    <a:pt x="938" y="7954"/>
                    <a:pt x="952" y="7852"/>
                  </a:cubicBezTo>
                  <a:cubicBezTo>
                    <a:pt x="1011" y="7588"/>
                    <a:pt x="1084" y="7237"/>
                    <a:pt x="1172" y="6827"/>
                  </a:cubicBezTo>
                  <a:cubicBezTo>
                    <a:pt x="1362" y="5949"/>
                    <a:pt x="1596" y="4748"/>
                    <a:pt x="1845" y="3431"/>
                  </a:cubicBezTo>
                  <a:cubicBezTo>
                    <a:pt x="1904" y="3109"/>
                    <a:pt x="1977" y="2772"/>
                    <a:pt x="2036" y="2464"/>
                  </a:cubicBezTo>
                  <a:cubicBezTo>
                    <a:pt x="2094" y="2157"/>
                    <a:pt x="2138" y="1850"/>
                    <a:pt x="2138" y="1557"/>
                  </a:cubicBezTo>
                  <a:cubicBezTo>
                    <a:pt x="2138" y="1264"/>
                    <a:pt x="2065" y="971"/>
                    <a:pt x="1918" y="752"/>
                  </a:cubicBezTo>
                  <a:cubicBezTo>
                    <a:pt x="1772" y="503"/>
                    <a:pt x="1596" y="342"/>
                    <a:pt x="1391" y="239"/>
                  </a:cubicBezTo>
                  <a:cubicBezTo>
                    <a:pt x="1102" y="57"/>
                    <a:pt x="812" y="0"/>
                    <a:pt x="58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901;p57">
              <a:extLst>
                <a:ext uri="{FF2B5EF4-FFF2-40B4-BE49-F238E27FC236}">
                  <a16:creationId xmlns:a16="http://schemas.microsoft.com/office/drawing/2014/main" id="{D21B7D7C-3A4F-A4D3-1AEB-3DB2A79999D6}"/>
                </a:ext>
              </a:extLst>
            </p:cNvPr>
            <p:cNvSpPr/>
            <p:nvPr/>
          </p:nvSpPr>
          <p:spPr>
            <a:xfrm>
              <a:off x="2766752" y="2360338"/>
              <a:ext cx="198499" cy="9065"/>
            </a:xfrm>
            <a:custGeom>
              <a:avLst/>
              <a:gdLst/>
              <a:ahLst/>
              <a:cxnLst/>
              <a:rect l="l" t="t" r="r" b="b"/>
              <a:pathLst>
                <a:path w="2343" h="107" extrusionOk="0">
                  <a:moveTo>
                    <a:pt x="1731" y="0"/>
                  </a:moveTo>
                  <a:cubicBezTo>
                    <a:pt x="1566" y="0"/>
                    <a:pt x="1376" y="4"/>
                    <a:pt x="1171" y="13"/>
                  </a:cubicBezTo>
                  <a:cubicBezTo>
                    <a:pt x="527" y="27"/>
                    <a:pt x="0" y="71"/>
                    <a:pt x="0" y="86"/>
                  </a:cubicBezTo>
                  <a:cubicBezTo>
                    <a:pt x="0" y="96"/>
                    <a:pt x="264" y="107"/>
                    <a:pt x="646" y="107"/>
                  </a:cubicBezTo>
                  <a:cubicBezTo>
                    <a:pt x="804" y="107"/>
                    <a:pt x="983" y="105"/>
                    <a:pt x="1171" y="101"/>
                  </a:cubicBezTo>
                  <a:cubicBezTo>
                    <a:pt x="1815" y="86"/>
                    <a:pt x="2342" y="42"/>
                    <a:pt x="2342" y="27"/>
                  </a:cubicBezTo>
                  <a:cubicBezTo>
                    <a:pt x="2342" y="17"/>
                    <a:pt x="2099" y="0"/>
                    <a:pt x="173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902;p57">
              <a:extLst>
                <a:ext uri="{FF2B5EF4-FFF2-40B4-BE49-F238E27FC236}">
                  <a16:creationId xmlns:a16="http://schemas.microsoft.com/office/drawing/2014/main" id="{EF1A5161-5227-74B6-8218-200AF26C6FD8}"/>
                </a:ext>
              </a:extLst>
            </p:cNvPr>
            <p:cNvSpPr/>
            <p:nvPr/>
          </p:nvSpPr>
          <p:spPr>
            <a:xfrm>
              <a:off x="3393089" y="1996718"/>
              <a:ext cx="53374" cy="172490"/>
            </a:xfrm>
            <a:custGeom>
              <a:avLst/>
              <a:gdLst/>
              <a:ahLst/>
              <a:cxnLst/>
              <a:rect l="l" t="t" r="r" b="b"/>
              <a:pathLst>
                <a:path w="630" h="2036" extrusionOk="0">
                  <a:moveTo>
                    <a:pt x="600" y="1"/>
                  </a:moveTo>
                  <a:cubicBezTo>
                    <a:pt x="586" y="1"/>
                    <a:pt x="293" y="381"/>
                    <a:pt x="146" y="967"/>
                  </a:cubicBezTo>
                  <a:cubicBezTo>
                    <a:pt x="0" y="1553"/>
                    <a:pt x="73" y="2036"/>
                    <a:pt x="88" y="2036"/>
                  </a:cubicBezTo>
                  <a:cubicBezTo>
                    <a:pt x="132" y="2036"/>
                    <a:pt x="117" y="1553"/>
                    <a:pt x="234" y="996"/>
                  </a:cubicBezTo>
                  <a:cubicBezTo>
                    <a:pt x="381" y="425"/>
                    <a:pt x="630" y="15"/>
                    <a:pt x="60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903;p57">
              <a:extLst>
                <a:ext uri="{FF2B5EF4-FFF2-40B4-BE49-F238E27FC236}">
                  <a16:creationId xmlns:a16="http://schemas.microsoft.com/office/drawing/2014/main" id="{CDB08006-AF5C-6A76-CE22-C17EFC401E15}"/>
                </a:ext>
              </a:extLst>
            </p:cNvPr>
            <p:cNvSpPr/>
            <p:nvPr/>
          </p:nvSpPr>
          <p:spPr>
            <a:xfrm>
              <a:off x="2748113" y="979140"/>
              <a:ext cx="323800" cy="183673"/>
            </a:xfrm>
            <a:custGeom>
              <a:avLst/>
              <a:gdLst/>
              <a:ahLst/>
              <a:cxnLst/>
              <a:rect l="l" t="t" r="r" b="b"/>
              <a:pathLst>
                <a:path w="3822" h="2168" extrusionOk="0">
                  <a:moveTo>
                    <a:pt x="2367" y="0"/>
                  </a:moveTo>
                  <a:cubicBezTo>
                    <a:pt x="1721" y="0"/>
                    <a:pt x="1072" y="72"/>
                    <a:pt x="440" y="227"/>
                  </a:cubicBezTo>
                  <a:cubicBezTo>
                    <a:pt x="308" y="256"/>
                    <a:pt x="206" y="285"/>
                    <a:pt x="103" y="373"/>
                  </a:cubicBezTo>
                  <a:cubicBezTo>
                    <a:pt x="16" y="460"/>
                    <a:pt x="1" y="604"/>
                    <a:pt x="85" y="692"/>
                  </a:cubicBezTo>
                  <a:lnTo>
                    <a:pt x="85" y="692"/>
                  </a:lnTo>
                  <a:cubicBezTo>
                    <a:pt x="169" y="965"/>
                    <a:pt x="393" y="1172"/>
                    <a:pt x="630" y="1340"/>
                  </a:cubicBezTo>
                  <a:cubicBezTo>
                    <a:pt x="747" y="1457"/>
                    <a:pt x="879" y="1544"/>
                    <a:pt x="1040" y="1588"/>
                  </a:cubicBezTo>
                  <a:cubicBezTo>
                    <a:pt x="1084" y="1596"/>
                    <a:pt x="1130" y="1601"/>
                    <a:pt x="1176" y="1601"/>
                  </a:cubicBezTo>
                  <a:cubicBezTo>
                    <a:pt x="1299" y="1601"/>
                    <a:pt x="1423" y="1567"/>
                    <a:pt x="1508" y="1471"/>
                  </a:cubicBezTo>
                  <a:cubicBezTo>
                    <a:pt x="1584" y="1385"/>
                    <a:pt x="1604" y="1250"/>
                    <a:pt x="1556" y="1144"/>
                  </a:cubicBezTo>
                  <a:lnTo>
                    <a:pt x="1556" y="1144"/>
                  </a:lnTo>
                  <a:cubicBezTo>
                    <a:pt x="1765" y="1397"/>
                    <a:pt x="2031" y="1619"/>
                    <a:pt x="2343" y="1749"/>
                  </a:cubicBezTo>
                  <a:cubicBezTo>
                    <a:pt x="2436" y="1796"/>
                    <a:pt x="2534" y="1824"/>
                    <a:pt x="2631" y="1824"/>
                  </a:cubicBezTo>
                  <a:cubicBezTo>
                    <a:pt x="2687" y="1824"/>
                    <a:pt x="2743" y="1815"/>
                    <a:pt x="2797" y="1793"/>
                  </a:cubicBezTo>
                  <a:cubicBezTo>
                    <a:pt x="2897" y="1763"/>
                    <a:pt x="2983" y="1658"/>
                    <a:pt x="2990" y="1553"/>
                  </a:cubicBezTo>
                  <a:lnTo>
                    <a:pt x="2990" y="1553"/>
                  </a:lnTo>
                  <a:cubicBezTo>
                    <a:pt x="3072" y="1755"/>
                    <a:pt x="3200" y="1928"/>
                    <a:pt x="3368" y="2071"/>
                  </a:cubicBezTo>
                  <a:cubicBezTo>
                    <a:pt x="3415" y="2119"/>
                    <a:pt x="3483" y="2167"/>
                    <a:pt x="3546" y="2167"/>
                  </a:cubicBezTo>
                  <a:cubicBezTo>
                    <a:pt x="3560" y="2167"/>
                    <a:pt x="3574" y="2165"/>
                    <a:pt x="3587" y="2159"/>
                  </a:cubicBezTo>
                  <a:cubicBezTo>
                    <a:pt x="3704" y="2145"/>
                    <a:pt x="3734" y="1984"/>
                    <a:pt x="3748" y="1867"/>
                  </a:cubicBezTo>
                  <a:lnTo>
                    <a:pt x="3807" y="944"/>
                  </a:lnTo>
                  <a:cubicBezTo>
                    <a:pt x="3821" y="725"/>
                    <a:pt x="3821" y="505"/>
                    <a:pt x="3690" y="315"/>
                  </a:cubicBezTo>
                  <a:cubicBezTo>
                    <a:pt x="3543" y="95"/>
                    <a:pt x="3236" y="37"/>
                    <a:pt x="2987" y="22"/>
                  </a:cubicBezTo>
                  <a:cubicBezTo>
                    <a:pt x="2781" y="8"/>
                    <a:pt x="2574"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904;p57">
              <a:extLst>
                <a:ext uri="{FF2B5EF4-FFF2-40B4-BE49-F238E27FC236}">
                  <a16:creationId xmlns:a16="http://schemas.microsoft.com/office/drawing/2014/main" id="{5A9E0EDA-7987-D71B-FD07-11E3C98FF096}"/>
                </a:ext>
              </a:extLst>
            </p:cNvPr>
            <p:cNvSpPr/>
            <p:nvPr/>
          </p:nvSpPr>
          <p:spPr>
            <a:xfrm rot="-1954916">
              <a:off x="3768851" y="1201000"/>
              <a:ext cx="210870" cy="210954"/>
            </a:xfrm>
            <a:custGeom>
              <a:avLst/>
              <a:gdLst/>
              <a:ahLst/>
              <a:cxnLst/>
              <a:rect l="l" t="t" r="r" b="b"/>
              <a:pathLst>
                <a:path w="2489" h="2490" extrusionOk="0">
                  <a:moveTo>
                    <a:pt x="1271" y="1"/>
                  </a:moveTo>
                  <a:cubicBezTo>
                    <a:pt x="1262" y="1"/>
                    <a:pt x="1253" y="1"/>
                    <a:pt x="1244" y="1"/>
                  </a:cubicBezTo>
                  <a:cubicBezTo>
                    <a:pt x="571" y="1"/>
                    <a:pt x="0" y="572"/>
                    <a:pt x="0" y="1246"/>
                  </a:cubicBezTo>
                  <a:cubicBezTo>
                    <a:pt x="0" y="1919"/>
                    <a:pt x="556" y="2490"/>
                    <a:pt x="1244" y="2490"/>
                  </a:cubicBezTo>
                  <a:cubicBezTo>
                    <a:pt x="1933" y="2490"/>
                    <a:pt x="2489" y="1948"/>
                    <a:pt x="2489" y="1246"/>
                  </a:cubicBezTo>
                  <a:cubicBezTo>
                    <a:pt x="2489" y="552"/>
                    <a:pt x="1947" y="1"/>
                    <a:pt x="1271"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905;p57">
              <a:extLst>
                <a:ext uri="{FF2B5EF4-FFF2-40B4-BE49-F238E27FC236}">
                  <a16:creationId xmlns:a16="http://schemas.microsoft.com/office/drawing/2014/main" id="{457DF121-8922-BDD8-65A5-BB8A8335B7D2}"/>
                </a:ext>
              </a:extLst>
            </p:cNvPr>
            <p:cNvSpPr/>
            <p:nvPr/>
          </p:nvSpPr>
          <p:spPr>
            <a:xfrm rot="-1954916">
              <a:off x="3882594" y="1250736"/>
              <a:ext cx="122845" cy="124709"/>
            </a:xfrm>
            <a:custGeom>
              <a:avLst/>
              <a:gdLst/>
              <a:ahLst/>
              <a:cxnLst/>
              <a:rect l="l" t="t" r="r" b="b"/>
              <a:pathLst>
                <a:path w="1450" h="1472" extrusionOk="0">
                  <a:moveTo>
                    <a:pt x="1343" y="1"/>
                  </a:moveTo>
                  <a:cubicBezTo>
                    <a:pt x="1099" y="1"/>
                    <a:pt x="0" y="140"/>
                    <a:pt x="0" y="140"/>
                  </a:cubicBezTo>
                  <a:lnTo>
                    <a:pt x="586" y="1472"/>
                  </a:lnTo>
                  <a:cubicBezTo>
                    <a:pt x="586" y="1472"/>
                    <a:pt x="1450" y="1267"/>
                    <a:pt x="1391" y="8"/>
                  </a:cubicBezTo>
                  <a:cubicBezTo>
                    <a:pt x="1391" y="3"/>
                    <a:pt x="1374" y="1"/>
                    <a:pt x="1343"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1250;p46">
            <a:extLst>
              <a:ext uri="{FF2B5EF4-FFF2-40B4-BE49-F238E27FC236}">
                <a16:creationId xmlns:a16="http://schemas.microsoft.com/office/drawing/2014/main" id="{7404874E-1351-F48F-6B5A-0B5356A3EB68}"/>
              </a:ext>
            </a:extLst>
          </p:cNvPr>
          <p:cNvSpPr/>
          <p:nvPr/>
        </p:nvSpPr>
        <p:spPr>
          <a:xfrm flipH="1">
            <a:off x="3728184" y="329482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1551;p51">
            <a:extLst>
              <a:ext uri="{FF2B5EF4-FFF2-40B4-BE49-F238E27FC236}">
                <a16:creationId xmlns:a16="http://schemas.microsoft.com/office/drawing/2014/main" id="{D5F3959F-3B38-30C7-A7F0-E5E02333D810}"/>
              </a:ext>
            </a:extLst>
          </p:cNvPr>
          <p:cNvGrpSpPr/>
          <p:nvPr/>
        </p:nvGrpSpPr>
        <p:grpSpPr>
          <a:xfrm flipH="1">
            <a:off x="372887" y="855185"/>
            <a:ext cx="1842418" cy="3801801"/>
            <a:chOff x="6931358" y="1341699"/>
            <a:chExt cx="1842418" cy="3801801"/>
          </a:xfrm>
        </p:grpSpPr>
        <p:sp>
          <p:nvSpPr>
            <p:cNvPr id="916" name="Google Shape;1552;p51">
              <a:extLst>
                <a:ext uri="{FF2B5EF4-FFF2-40B4-BE49-F238E27FC236}">
                  <a16:creationId xmlns:a16="http://schemas.microsoft.com/office/drawing/2014/main" id="{4608F151-832C-6917-8228-EB799855AE73}"/>
                </a:ext>
              </a:extLst>
            </p:cNvPr>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53;p51">
              <a:extLst>
                <a:ext uri="{FF2B5EF4-FFF2-40B4-BE49-F238E27FC236}">
                  <a16:creationId xmlns:a16="http://schemas.microsoft.com/office/drawing/2014/main" id="{8872B513-F362-9283-6020-F82C350A59CC}"/>
                </a:ext>
              </a:extLst>
            </p:cNvPr>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55;p51">
              <a:extLst>
                <a:ext uri="{FF2B5EF4-FFF2-40B4-BE49-F238E27FC236}">
                  <a16:creationId xmlns:a16="http://schemas.microsoft.com/office/drawing/2014/main" id="{2898F4E5-749B-38CA-C664-EEC805102027}"/>
                </a:ext>
              </a:extLst>
            </p:cNvPr>
            <p:cNvSpPr/>
            <p:nvPr/>
          </p:nvSpPr>
          <p:spPr>
            <a:xfrm>
              <a:off x="7735343" y="1341699"/>
              <a:ext cx="408537" cy="267928"/>
            </a:xfrm>
            <a:custGeom>
              <a:avLst/>
              <a:gdLst/>
              <a:ahLst/>
              <a:cxnLst/>
              <a:rect l="l" t="t" r="r" b="b"/>
              <a:pathLst>
                <a:path w="5564" h="3649" extrusionOk="0">
                  <a:moveTo>
                    <a:pt x="1949" y="1"/>
                  </a:moveTo>
                  <a:cubicBezTo>
                    <a:pt x="1934" y="1"/>
                    <a:pt x="1919" y="2"/>
                    <a:pt x="1904" y="4"/>
                  </a:cubicBezTo>
                  <a:cubicBezTo>
                    <a:pt x="1597" y="48"/>
                    <a:pt x="1275" y="121"/>
                    <a:pt x="982" y="267"/>
                  </a:cubicBezTo>
                  <a:cubicBezTo>
                    <a:pt x="572" y="487"/>
                    <a:pt x="206" y="853"/>
                    <a:pt x="89" y="1307"/>
                  </a:cubicBezTo>
                  <a:cubicBezTo>
                    <a:pt x="1" y="1790"/>
                    <a:pt x="235" y="2317"/>
                    <a:pt x="674" y="2478"/>
                  </a:cubicBezTo>
                  <a:lnTo>
                    <a:pt x="4671" y="3649"/>
                  </a:lnTo>
                  <a:cubicBezTo>
                    <a:pt x="4890" y="3122"/>
                    <a:pt x="5081" y="2595"/>
                    <a:pt x="5300" y="2053"/>
                  </a:cubicBezTo>
                  <a:cubicBezTo>
                    <a:pt x="5432" y="1760"/>
                    <a:pt x="5564" y="1424"/>
                    <a:pt x="5271" y="1087"/>
                  </a:cubicBezTo>
                  <a:cubicBezTo>
                    <a:pt x="5139" y="941"/>
                    <a:pt x="4934" y="853"/>
                    <a:pt x="4744" y="809"/>
                  </a:cubicBezTo>
                  <a:cubicBezTo>
                    <a:pt x="4683" y="800"/>
                    <a:pt x="4624" y="796"/>
                    <a:pt x="4565" y="796"/>
                  </a:cubicBezTo>
                  <a:cubicBezTo>
                    <a:pt x="4143" y="796"/>
                    <a:pt x="3770" y="1011"/>
                    <a:pt x="3397" y="1204"/>
                  </a:cubicBezTo>
                  <a:cubicBezTo>
                    <a:pt x="3588" y="1102"/>
                    <a:pt x="3763" y="1014"/>
                    <a:pt x="3880" y="853"/>
                  </a:cubicBezTo>
                  <a:cubicBezTo>
                    <a:pt x="3983" y="692"/>
                    <a:pt x="3983" y="428"/>
                    <a:pt x="3822" y="326"/>
                  </a:cubicBezTo>
                  <a:cubicBezTo>
                    <a:pt x="3764" y="268"/>
                    <a:pt x="3682" y="252"/>
                    <a:pt x="3595" y="252"/>
                  </a:cubicBezTo>
                  <a:cubicBezTo>
                    <a:pt x="3529" y="252"/>
                    <a:pt x="3460" y="261"/>
                    <a:pt x="3397" y="267"/>
                  </a:cubicBezTo>
                  <a:cubicBezTo>
                    <a:pt x="2987" y="340"/>
                    <a:pt x="2563" y="443"/>
                    <a:pt x="2138" y="575"/>
                  </a:cubicBezTo>
                  <a:cubicBezTo>
                    <a:pt x="2403" y="407"/>
                    <a:pt x="2243" y="1"/>
                    <a:pt x="1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56;p51">
              <a:extLst>
                <a:ext uri="{FF2B5EF4-FFF2-40B4-BE49-F238E27FC236}">
                  <a16:creationId xmlns:a16="http://schemas.microsoft.com/office/drawing/2014/main" id="{21DE89CC-3F98-D9E6-C8F1-1A192517DB68}"/>
                </a:ext>
              </a:extLst>
            </p:cNvPr>
            <p:cNvSpPr/>
            <p:nvPr/>
          </p:nvSpPr>
          <p:spPr>
            <a:xfrm>
              <a:off x="8370602" y="4874030"/>
              <a:ext cx="334377" cy="269470"/>
            </a:xfrm>
            <a:custGeom>
              <a:avLst/>
              <a:gdLst/>
              <a:ahLst/>
              <a:cxnLst/>
              <a:rect l="l" t="t" r="r" b="b"/>
              <a:pathLst>
                <a:path w="4554" h="3670" extrusionOk="0">
                  <a:moveTo>
                    <a:pt x="4554" y="0"/>
                  </a:moveTo>
                  <a:lnTo>
                    <a:pt x="718" y="2518"/>
                  </a:lnTo>
                  <a:cubicBezTo>
                    <a:pt x="718" y="2518"/>
                    <a:pt x="1" y="3279"/>
                    <a:pt x="89" y="3645"/>
                  </a:cubicBezTo>
                  <a:cubicBezTo>
                    <a:pt x="93" y="3662"/>
                    <a:pt x="107" y="3670"/>
                    <a:pt x="128" y="3670"/>
                  </a:cubicBezTo>
                  <a:cubicBezTo>
                    <a:pt x="577" y="3670"/>
                    <a:pt x="4554" y="147"/>
                    <a:pt x="4554" y="147"/>
                  </a:cubicBezTo>
                  <a:lnTo>
                    <a:pt x="4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57;p51">
              <a:extLst>
                <a:ext uri="{FF2B5EF4-FFF2-40B4-BE49-F238E27FC236}">
                  <a16:creationId xmlns:a16="http://schemas.microsoft.com/office/drawing/2014/main" id="{5062F8F1-67FF-ACAB-0570-9F18ACBD3812}"/>
                </a:ext>
              </a:extLst>
            </p:cNvPr>
            <p:cNvSpPr/>
            <p:nvPr/>
          </p:nvSpPr>
          <p:spPr>
            <a:xfrm>
              <a:off x="8511428" y="3383166"/>
              <a:ext cx="262348" cy="302952"/>
            </a:xfrm>
            <a:custGeom>
              <a:avLst/>
              <a:gdLst/>
              <a:ahLst/>
              <a:cxnLst/>
              <a:rect l="l" t="t" r="r" b="b"/>
              <a:pathLst>
                <a:path w="3573" h="4126" extrusionOk="0">
                  <a:moveTo>
                    <a:pt x="2652" y="1"/>
                  </a:moveTo>
                  <a:cubicBezTo>
                    <a:pt x="2053" y="1"/>
                    <a:pt x="191" y="1435"/>
                    <a:pt x="191" y="1435"/>
                  </a:cubicBezTo>
                  <a:cubicBezTo>
                    <a:pt x="191" y="1435"/>
                    <a:pt x="1" y="3455"/>
                    <a:pt x="147" y="3528"/>
                  </a:cubicBezTo>
                  <a:cubicBezTo>
                    <a:pt x="161" y="3534"/>
                    <a:pt x="177" y="3537"/>
                    <a:pt x="195" y="3537"/>
                  </a:cubicBezTo>
                  <a:cubicBezTo>
                    <a:pt x="387" y="3537"/>
                    <a:pt x="735" y="3167"/>
                    <a:pt x="762" y="2562"/>
                  </a:cubicBezTo>
                  <a:cubicBezTo>
                    <a:pt x="762" y="2562"/>
                    <a:pt x="1931" y="4126"/>
                    <a:pt x="2268" y="4126"/>
                  </a:cubicBezTo>
                  <a:cubicBezTo>
                    <a:pt x="2293" y="4126"/>
                    <a:pt x="2313" y="4117"/>
                    <a:pt x="2328" y="4099"/>
                  </a:cubicBezTo>
                  <a:cubicBezTo>
                    <a:pt x="2562" y="3850"/>
                    <a:pt x="1538" y="2489"/>
                    <a:pt x="1538" y="2489"/>
                  </a:cubicBezTo>
                  <a:lnTo>
                    <a:pt x="1538" y="2489"/>
                  </a:lnTo>
                  <a:cubicBezTo>
                    <a:pt x="1538" y="2489"/>
                    <a:pt x="2459" y="3522"/>
                    <a:pt x="2798" y="3522"/>
                  </a:cubicBezTo>
                  <a:cubicBezTo>
                    <a:pt x="2826" y="3522"/>
                    <a:pt x="2851" y="3515"/>
                    <a:pt x="2870" y="3499"/>
                  </a:cubicBezTo>
                  <a:cubicBezTo>
                    <a:pt x="3133" y="3294"/>
                    <a:pt x="2226" y="2138"/>
                    <a:pt x="2226" y="2138"/>
                  </a:cubicBezTo>
                  <a:lnTo>
                    <a:pt x="2226" y="2138"/>
                  </a:lnTo>
                  <a:cubicBezTo>
                    <a:pt x="2226" y="2138"/>
                    <a:pt x="3012" y="3041"/>
                    <a:pt x="3219" y="3041"/>
                  </a:cubicBezTo>
                  <a:cubicBezTo>
                    <a:pt x="3243" y="3041"/>
                    <a:pt x="3259" y="3029"/>
                    <a:pt x="3265" y="3001"/>
                  </a:cubicBezTo>
                  <a:cubicBezTo>
                    <a:pt x="3338" y="2752"/>
                    <a:pt x="2812" y="1845"/>
                    <a:pt x="2811" y="1845"/>
                  </a:cubicBezTo>
                  <a:lnTo>
                    <a:pt x="2811" y="1845"/>
                  </a:lnTo>
                  <a:cubicBezTo>
                    <a:pt x="2812" y="1845"/>
                    <a:pt x="3281" y="2467"/>
                    <a:pt x="3447" y="2467"/>
                  </a:cubicBezTo>
                  <a:cubicBezTo>
                    <a:pt x="3473" y="2467"/>
                    <a:pt x="3491" y="2452"/>
                    <a:pt x="3499" y="2416"/>
                  </a:cubicBezTo>
                  <a:cubicBezTo>
                    <a:pt x="3573" y="2167"/>
                    <a:pt x="2811" y="73"/>
                    <a:pt x="2811" y="73"/>
                  </a:cubicBezTo>
                  <a:cubicBezTo>
                    <a:pt x="2782" y="23"/>
                    <a:pt x="2727" y="1"/>
                    <a:pt x="2652"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58;p51">
              <a:extLst>
                <a:ext uri="{FF2B5EF4-FFF2-40B4-BE49-F238E27FC236}">
                  <a16:creationId xmlns:a16="http://schemas.microsoft.com/office/drawing/2014/main" id="{314EC7FF-78D4-171F-9D96-22FE01BBDD9E}"/>
                </a:ext>
              </a:extLst>
            </p:cNvPr>
            <p:cNvSpPr/>
            <p:nvPr/>
          </p:nvSpPr>
          <p:spPr>
            <a:xfrm>
              <a:off x="7289296" y="2868247"/>
              <a:ext cx="1087865" cy="2243427"/>
            </a:xfrm>
            <a:custGeom>
              <a:avLst/>
              <a:gdLst/>
              <a:ahLst/>
              <a:cxnLst/>
              <a:rect l="l" t="t" r="r" b="b"/>
              <a:pathLst>
                <a:path w="14816" h="30554" extrusionOk="0">
                  <a:moveTo>
                    <a:pt x="8843" y="1"/>
                  </a:moveTo>
                  <a:lnTo>
                    <a:pt x="8843" y="1"/>
                  </a:lnTo>
                  <a:cubicBezTo>
                    <a:pt x="9136" y="9531"/>
                    <a:pt x="0" y="28680"/>
                    <a:pt x="0" y="28680"/>
                  </a:cubicBezTo>
                  <a:lnTo>
                    <a:pt x="3455" y="30553"/>
                  </a:lnTo>
                  <a:cubicBezTo>
                    <a:pt x="11507" y="17407"/>
                    <a:pt x="14816" y="2021"/>
                    <a:pt x="14816" y="2021"/>
                  </a:cubicBezTo>
                  <a:lnTo>
                    <a:pt x="8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59;p51">
              <a:extLst>
                <a:ext uri="{FF2B5EF4-FFF2-40B4-BE49-F238E27FC236}">
                  <a16:creationId xmlns:a16="http://schemas.microsoft.com/office/drawing/2014/main" id="{ACBB0E1D-DE49-2074-F467-583FB47FEF93}"/>
                </a:ext>
              </a:extLst>
            </p:cNvPr>
            <p:cNvSpPr/>
            <p:nvPr/>
          </p:nvSpPr>
          <p:spPr>
            <a:xfrm>
              <a:off x="8122357" y="2681237"/>
              <a:ext cx="163444" cy="177028"/>
            </a:xfrm>
            <a:custGeom>
              <a:avLst/>
              <a:gdLst/>
              <a:ahLst/>
              <a:cxnLst/>
              <a:rect l="l" t="t" r="r" b="b"/>
              <a:pathLst>
                <a:path w="2226" h="2411" extrusionOk="0">
                  <a:moveTo>
                    <a:pt x="1786" y="1"/>
                  </a:moveTo>
                  <a:cubicBezTo>
                    <a:pt x="1596" y="1"/>
                    <a:pt x="1303" y="30"/>
                    <a:pt x="966" y="44"/>
                  </a:cubicBezTo>
                  <a:cubicBezTo>
                    <a:pt x="805" y="59"/>
                    <a:pt x="600" y="59"/>
                    <a:pt x="395" y="74"/>
                  </a:cubicBezTo>
                  <a:cubicBezTo>
                    <a:pt x="351" y="74"/>
                    <a:pt x="293" y="74"/>
                    <a:pt x="234" y="103"/>
                  </a:cubicBezTo>
                  <a:cubicBezTo>
                    <a:pt x="176" y="103"/>
                    <a:pt x="103" y="132"/>
                    <a:pt x="73" y="191"/>
                  </a:cubicBezTo>
                  <a:cubicBezTo>
                    <a:pt x="0" y="293"/>
                    <a:pt x="0" y="425"/>
                    <a:pt x="0" y="542"/>
                  </a:cubicBezTo>
                  <a:cubicBezTo>
                    <a:pt x="0" y="776"/>
                    <a:pt x="0" y="1011"/>
                    <a:pt x="59" y="1274"/>
                  </a:cubicBezTo>
                  <a:cubicBezTo>
                    <a:pt x="103" y="1523"/>
                    <a:pt x="220" y="1787"/>
                    <a:pt x="425" y="1977"/>
                  </a:cubicBezTo>
                  <a:cubicBezTo>
                    <a:pt x="600" y="2182"/>
                    <a:pt x="864" y="2314"/>
                    <a:pt x="1113" y="2372"/>
                  </a:cubicBezTo>
                  <a:cubicBezTo>
                    <a:pt x="1238" y="2393"/>
                    <a:pt x="1364" y="2411"/>
                    <a:pt x="1485" y="2411"/>
                  </a:cubicBezTo>
                  <a:cubicBezTo>
                    <a:pt x="1618" y="2411"/>
                    <a:pt x="1744" y="2390"/>
                    <a:pt x="1859" y="2328"/>
                  </a:cubicBezTo>
                  <a:cubicBezTo>
                    <a:pt x="1976" y="2284"/>
                    <a:pt x="2064" y="2182"/>
                    <a:pt x="2123" y="2079"/>
                  </a:cubicBezTo>
                  <a:cubicBezTo>
                    <a:pt x="2181" y="1992"/>
                    <a:pt x="2196" y="1874"/>
                    <a:pt x="2211" y="1772"/>
                  </a:cubicBezTo>
                  <a:cubicBezTo>
                    <a:pt x="2225" y="1552"/>
                    <a:pt x="2225" y="1362"/>
                    <a:pt x="2211" y="1186"/>
                  </a:cubicBezTo>
                  <a:cubicBezTo>
                    <a:pt x="2181" y="835"/>
                    <a:pt x="2123" y="542"/>
                    <a:pt x="2064" y="352"/>
                  </a:cubicBezTo>
                  <a:cubicBezTo>
                    <a:pt x="2035" y="264"/>
                    <a:pt x="2006" y="191"/>
                    <a:pt x="1991" y="132"/>
                  </a:cubicBezTo>
                  <a:cubicBezTo>
                    <a:pt x="1976" y="88"/>
                    <a:pt x="1962" y="59"/>
                    <a:pt x="1962" y="59"/>
                  </a:cubicBezTo>
                  <a:lnTo>
                    <a:pt x="1962" y="59"/>
                  </a:lnTo>
                  <a:cubicBezTo>
                    <a:pt x="1932" y="88"/>
                    <a:pt x="1976" y="176"/>
                    <a:pt x="2035" y="352"/>
                  </a:cubicBezTo>
                  <a:cubicBezTo>
                    <a:pt x="2064" y="557"/>
                    <a:pt x="2123" y="835"/>
                    <a:pt x="2137" y="1172"/>
                  </a:cubicBezTo>
                  <a:cubicBezTo>
                    <a:pt x="2137" y="1362"/>
                    <a:pt x="2152" y="1538"/>
                    <a:pt x="2123" y="1743"/>
                  </a:cubicBezTo>
                  <a:cubicBezTo>
                    <a:pt x="2108" y="1933"/>
                    <a:pt x="2006" y="2153"/>
                    <a:pt x="1815" y="2240"/>
                  </a:cubicBezTo>
                  <a:cubicBezTo>
                    <a:pt x="1720" y="2284"/>
                    <a:pt x="1610" y="2303"/>
                    <a:pt x="1493" y="2303"/>
                  </a:cubicBezTo>
                  <a:cubicBezTo>
                    <a:pt x="1376" y="2303"/>
                    <a:pt x="1252" y="2284"/>
                    <a:pt x="1127" y="2255"/>
                  </a:cubicBezTo>
                  <a:cubicBezTo>
                    <a:pt x="893" y="2196"/>
                    <a:pt x="659" y="2094"/>
                    <a:pt x="469" y="1904"/>
                  </a:cubicBezTo>
                  <a:cubicBezTo>
                    <a:pt x="293" y="1728"/>
                    <a:pt x="205" y="1494"/>
                    <a:pt x="146" y="1245"/>
                  </a:cubicBezTo>
                  <a:cubicBezTo>
                    <a:pt x="88" y="1011"/>
                    <a:pt x="88" y="776"/>
                    <a:pt x="88" y="542"/>
                  </a:cubicBezTo>
                  <a:cubicBezTo>
                    <a:pt x="88" y="410"/>
                    <a:pt x="88" y="293"/>
                    <a:pt x="146" y="220"/>
                  </a:cubicBezTo>
                  <a:cubicBezTo>
                    <a:pt x="176" y="147"/>
                    <a:pt x="293" y="147"/>
                    <a:pt x="395" y="147"/>
                  </a:cubicBezTo>
                  <a:cubicBezTo>
                    <a:pt x="600" y="147"/>
                    <a:pt x="791" y="132"/>
                    <a:pt x="966" y="118"/>
                  </a:cubicBezTo>
                  <a:cubicBezTo>
                    <a:pt x="1303" y="74"/>
                    <a:pt x="1567" y="59"/>
                    <a:pt x="1786" y="44"/>
                  </a:cubicBezTo>
                  <a:cubicBezTo>
                    <a:pt x="1991" y="30"/>
                    <a:pt x="2108" y="1"/>
                    <a:pt x="2108"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60;p51">
              <a:extLst>
                <a:ext uri="{FF2B5EF4-FFF2-40B4-BE49-F238E27FC236}">
                  <a16:creationId xmlns:a16="http://schemas.microsoft.com/office/drawing/2014/main" id="{05FC5ECB-9E5E-CF79-29EE-B7B2D7209ADE}"/>
                </a:ext>
              </a:extLst>
            </p:cNvPr>
            <p:cNvSpPr/>
            <p:nvPr/>
          </p:nvSpPr>
          <p:spPr>
            <a:xfrm>
              <a:off x="7156033" y="4966323"/>
              <a:ext cx="387023" cy="145308"/>
            </a:xfrm>
            <a:custGeom>
              <a:avLst/>
              <a:gdLst/>
              <a:ahLst/>
              <a:cxnLst/>
              <a:rect l="l" t="t" r="r" b="b"/>
              <a:pathLst>
                <a:path w="5271" h="1979" extrusionOk="0">
                  <a:moveTo>
                    <a:pt x="558" y="1"/>
                  </a:moveTo>
                  <a:cubicBezTo>
                    <a:pt x="299" y="1"/>
                    <a:pt x="98" y="27"/>
                    <a:pt x="73" y="105"/>
                  </a:cubicBezTo>
                  <a:cubicBezTo>
                    <a:pt x="0" y="339"/>
                    <a:pt x="5270" y="1978"/>
                    <a:pt x="5270" y="1978"/>
                  </a:cubicBezTo>
                  <a:lnTo>
                    <a:pt x="1815" y="105"/>
                  </a:lnTo>
                  <a:cubicBezTo>
                    <a:pt x="1815" y="105"/>
                    <a:pt x="1074"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61;p51">
              <a:extLst>
                <a:ext uri="{FF2B5EF4-FFF2-40B4-BE49-F238E27FC236}">
                  <a16:creationId xmlns:a16="http://schemas.microsoft.com/office/drawing/2014/main" id="{CC68E4A3-1283-0CCF-F923-23E1EC9B507B}"/>
                </a:ext>
              </a:extLst>
            </p:cNvPr>
            <p:cNvSpPr/>
            <p:nvPr/>
          </p:nvSpPr>
          <p:spPr>
            <a:xfrm>
              <a:off x="6931358" y="2221166"/>
              <a:ext cx="276298" cy="346272"/>
            </a:xfrm>
            <a:custGeom>
              <a:avLst/>
              <a:gdLst/>
              <a:ahLst/>
              <a:cxnLst/>
              <a:rect l="l" t="t" r="r" b="b"/>
              <a:pathLst>
                <a:path w="3763" h="4716" extrusionOk="0">
                  <a:moveTo>
                    <a:pt x="2335" y="0"/>
                  </a:moveTo>
                  <a:cubicBezTo>
                    <a:pt x="2333" y="0"/>
                    <a:pt x="2330" y="0"/>
                    <a:pt x="2328" y="1"/>
                  </a:cubicBezTo>
                  <a:cubicBezTo>
                    <a:pt x="2153" y="59"/>
                    <a:pt x="2050" y="660"/>
                    <a:pt x="2489" y="1231"/>
                  </a:cubicBezTo>
                  <a:cubicBezTo>
                    <a:pt x="2489" y="1231"/>
                    <a:pt x="1138" y="903"/>
                    <a:pt x="475" y="903"/>
                  </a:cubicBezTo>
                  <a:cubicBezTo>
                    <a:pt x="263" y="903"/>
                    <a:pt x="121" y="937"/>
                    <a:pt x="118" y="1026"/>
                  </a:cubicBezTo>
                  <a:cubicBezTo>
                    <a:pt x="103" y="1406"/>
                    <a:pt x="1889" y="1831"/>
                    <a:pt x="1889" y="1831"/>
                  </a:cubicBezTo>
                  <a:cubicBezTo>
                    <a:pt x="1889" y="1831"/>
                    <a:pt x="1229" y="1726"/>
                    <a:pt x="705" y="1726"/>
                  </a:cubicBezTo>
                  <a:cubicBezTo>
                    <a:pt x="374" y="1726"/>
                    <a:pt x="96" y="1768"/>
                    <a:pt x="74" y="1904"/>
                  </a:cubicBezTo>
                  <a:cubicBezTo>
                    <a:pt x="1" y="2241"/>
                    <a:pt x="1582" y="2577"/>
                    <a:pt x="1582" y="2577"/>
                  </a:cubicBezTo>
                  <a:cubicBezTo>
                    <a:pt x="1582" y="2577"/>
                    <a:pt x="872" y="2460"/>
                    <a:pt x="434" y="2460"/>
                  </a:cubicBezTo>
                  <a:cubicBezTo>
                    <a:pt x="215" y="2460"/>
                    <a:pt x="64" y="2490"/>
                    <a:pt x="103" y="2577"/>
                  </a:cubicBezTo>
                  <a:cubicBezTo>
                    <a:pt x="205" y="2826"/>
                    <a:pt x="1274" y="3222"/>
                    <a:pt x="1274" y="3222"/>
                  </a:cubicBezTo>
                  <a:cubicBezTo>
                    <a:pt x="1274" y="3222"/>
                    <a:pt x="786" y="3104"/>
                    <a:pt x="496" y="3104"/>
                  </a:cubicBezTo>
                  <a:cubicBezTo>
                    <a:pt x="350" y="3104"/>
                    <a:pt x="254" y="3134"/>
                    <a:pt x="293" y="3222"/>
                  </a:cubicBezTo>
                  <a:cubicBezTo>
                    <a:pt x="410" y="3470"/>
                    <a:pt x="2489" y="4700"/>
                    <a:pt x="2489" y="4700"/>
                  </a:cubicBezTo>
                  <a:cubicBezTo>
                    <a:pt x="2511" y="4711"/>
                    <a:pt x="2534" y="4716"/>
                    <a:pt x="2556" y="4716"/>
                  </a:cubicBezTo>
                  <a:cubicBezTo>
                    <a:pt x="3102" y="4716"/>
                    <a:pt x="3763" y="1787"/>
                    <a:pt x="3763" y="1787"/>
                  </a:cubicBezTo>
                  <a:cubicBezTo>
                    <a:pt x="3763" y="1787"/>
                    <a:pt x="2548" y="0"/>
                    <a:pt x="2335"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62;p51">
              <a:extLst>
                <a:ext uri="{FF2B5EF4-FFF2-40B4-BE49-F238E27FC236}">
                  <a16:creationId xmlns:a16="http://schemas.microsoft.com/office/drawing/2014/main" id="{5D889678-871F-8C06-D620-2F0AA680ABBA}"/>
                </a:ext>
              </a:extLst>
            </p:cNvPr>
            <p:cNvSpPr/>
            <p:nvPr/>
          </p:nvSpPr>
          <p:spPr>
            <a:xfrm>
              <a:off x="7111906" y="1936943"/>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63;p51">
              <a:extLst>
                <a:ext uri="{FF2B5EF4-FFF2-40B4-BE49-F238E27FC236}">
                  <a16:creationId xmlns:a16="http://schemas.microsoft.com/office/drawing/2014/main" id="{209A7807-6DE0-2559-0960-D37F176A4721}"/>
                </a:ext>
              </a:extLst>
            </p:cNvPr>
            <p:cNvSpPr/>
            <p:nvPr/>
          </p:nvSpPr>
          <p:spPr>
            <a:xfrm>
              <a:off x="7111906" y="1938056"/>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64;p51">
              <a:extLst>
                <a:ext uri="{FF2B5EF4-FFF2-40B4-BE49-F238E27FC236}">
                  <a16:creationId xmlns:a16="http://schemas.microsoft.com/office/drawing/2014/main" id="{DC0D2A48-A059-8DF8-244C-BD76935B8DBC}"/>
                </a:ext>
              </a:extLst>
            </p:cNvPr>
            <p:cNvSpPr/>
            <p:nvPr/>
          </p:nvSpPr>
          <p:spPr>
            <a:xfrm>
              <a:off x="7633285" y="1907941"/>
              <a:ext cx="823388" cy="1153654"/>
            </a:xfrm>
            <a:custGeom>
              <a:avLst/>
              <a:gdLst/>
              <a:ahLst/>
              <a:cxnLst/>
              <a:rect l="l" t="t" r="r" b="b"/>
              <a:pathLst>
                <a:path w="11214" h="15712" extrusionOk="0">
                  <a:moveTo>
                    <a:pt x="4913" y="0"/>
                  </a:moveTo>
                  <a:cubicBezTo>
                    <a:pt x="4066" y="0"/>
                    <a:pt x="3390" y="49"/>
                    <a:pt x="3162" y="65"/>
                  </a:cubicBezTo>
                  <a:cubicBezTo>
                    <a:pt x="2899" y="109"/>
                    <a:pt x="2137" y="241"/>
                    <a:pt x="1976" y="1207"/>
                  </a:cubicBezTo>
                  <a:cubicBezTo>
                    <a:pt x="1728" y="2539"/>
                    <a:pt x="1391" y="7048"/>
                    <a:pt x="1069" y="8981"/>
                  </a:cubicBezTo>
                  <a:lnTo>
                    <a:pt x="0" y="15071"/>
                  </a:lnTo>
                  <a:cubicBezTo>
                    <a:pt x="150" y="15171"/>
                    <a:pt x="385" y="15210"/>
                    <a:pt x="661" y="15210"/>
                  </a:cubicBezTo>
                  <a:cubicBezTo>
                    <a:pt x="1679" y="15210"/>
                    <a:pt x="3265" y="14676"/>
                    <a:pt x="3265" y="14676"/>
                  </a:cubicBezTo>
                  <a:cubicBezTo>
                    <a:pt x="4499" y="15468"/>
                    <a:pt x="5849" y="15711"/>
                    <a:pt x="7041" y="15711"/>
                  </a:cubicBezTo>
                  <a:cubicBezTo>
                    <a:pt x="8931" y="15711"/>
                    <a:pt x="10423" y="15100"/>
                    <a:pt x="10423" y="15100"/>
                  </a:cubicBezTo>
                  <a:lnTo>
                    <a:pt x="10131" y="10210"/>
                  </a:lnTo>
                  <a:lnTo>
                    <a:pt x="11214" y="2452"/>
                  </a:lnTo>
                  <a:cubicBezTo>
                    <a:pt x="10907" y="1471"/>
                    <a:pt x="9238" y="739"/>
                    <a:pt x="9238" y="739"/>
                  </a:cubicBezTo>
                  <a:cubicBezTo>
                    <a:pt x="8147" y="130"/>
                    <a:pt x="6300" y="0"/>
                    <a:pt x="4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65;p51">
              <a:extLst>
                <a:ext uri="{FF2B5EF4-FFF2-40B4-BE49-F238E27FC236}">
                  <a16:creationId xmlns:a16="http://schemas.microsoft.com/office/drawing/2014/main" id="{DA840793-6D1A-940A-F6D3-16105065260B}"/>
                </a:ext>
              </a:extLst>
            </p:cNvPr>
            <p:cNvSpPr/>
            <p:nvPr/>
          </p:nvSpPr>
          <p:spPr>
            <a:xfrm>
              <a:off x="7933146" y="1909410"/>
              <a:ext cx="268809" cy="532184"/>
            </a:xfrm>
            <a:custGeom>
              <a:avLst/>
              <a:gdLst/>
              <a:ahLst/>
              <a:cxnLst/>
              <a:rect l="l" t="t" r="r" b="b"/>
              <a:pathLst>
                <a:path w="3661" h="7248" extrusionOk="0">
                  <a:moveTo>
                    <a:pt x="991" y="1"/>
                  </a:moveTo>
                  <a:cubicBezTo>
                    <a:pt x="423" y="1"/>
                    <a:pt x="1" y="16"/>
                    <a:pt x="1" y="16"/>
                  </a:cubicBezTo>
                  <a:lnTo>
                    <a:pt x="1" y="7248"/>
                  </a:lnTo>
                  <a:lnTo>
                    <a:pt x="3660" y="236"/>
                  </a:lnTo>
                  <a:cubicBezTo>
                    <a:pt x="3133" y="39"/>
                    <a:pt x="1883"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66;p51">
              <a:extLst>
                <a:ext uri="{FF2B5EF4-FFF2-40B4-BE49-F238E27FC236}">
                  <a16:creationId xmlns:a16="http://schemas.microsoft.com/office/drawing/2014/main" id="{C685B06E-0065-7337-2277-AF53AE82C86F}"/>
                </a:ext>
              </a:extLst>
            </p:cNvPr>
            <p:cNvSpPr/>
            <p:nvPr/>
          </p:nvSpPr>
          <p:spPr>
            <a:xfrm>
              <a:off x="7757957" y="1452495"/>
              <a:ext cx="427847" cy="542464"/>
            </a:xfrm>
            <a:custGeom>
              <a:avLst/>
              <a:gdLst/>
              <a:ahLst/>
              <a:cxnLst/>
              <a:rect l="l" t="t" r="r" b="b"/>
              <a:pathLst>
                <a:path w="5827" h="7388" extrusionOk="0">
                  <a:moveTo>
                    <a:pt x="2826" y="1"/>
                  </a:moveTo>
                  <a:cubicBezTo>
                    <a:pt x="2783" y="1"/>
                    <a:pt x="2739" y="1"/>
                    <a:pt x="2694" y="3"/>
                  </a:cubicBezTo>
                  <a:lnTo>
                    <a:pt x="1171" y="32"/>
                  </a:lnTo>
                  <a:cubicBezTo>
                    <a:pt x="1171" y="32"/>
                    <a:pt x="278" y="32"/>
                    <a:pt x="278" y="456"/>
                  </a:cubicBezTo>
                  <a:cubicBezTo>
                    <a:pt x="278" y="456"/>
                    <a:pt x="0" y="5624"/>
                    <a:pt x="1625" y="5697"/>
                  </a:cubicBezTo>
                  <a:lnTo>
                    <a:pt x="2621" y="5697"/>
                  </a:lnTo>
                  <a:lnTo>
                    <a:pt x="2621" y="6429"/>
                  </a:lnTo>
                  <a:cubicBezTo>
                    <a:pt x="2621" y="6664"/>
                    <a:pt x="2753" y="6898"/>
                    <a:pt x="2943" y="7030"/>
                  </a:cubicBezTo>
                  <a:cubicBezTo>
                    <a:pt x="3209" y="7198"/>
                    <a:pt x="3609" y="7388"/>
                    <a:pt x="4014" y="7388"/>
                  </a:cubicBezTo>
                  <a:cubicBezTo>
                    <a:pt x="4277" y="7388"/>
                    <a:pt x="4542" y="7307"/>
                    <a:pt x="4773" y="7088"/>
                  </a:cubicBezTo>
                  <a:cubicBezTo>
                    <a:pt x="5036" y="6825"/>
                    <a:pt x="5139" y="6459"/>
                    <a:pt x="5124" y="6107"/>
                  </a:cubicBezTo>
                  <a:lnTo>
                    <a:pt x="4905" y="3370"/>
                  </a:lnTo>
                  <a:cubicBezTo>
                    <a:pt x="4905" y="3370"/>
                    <a:pt x="5827" y="3179"/>
                    <a:pt x="5651" y="2228"/>
                  </a:cubicBezTo>
                  <a:cubicBezTo>
                    <a:pt x="5558" y="1720"/>
                    <a:pt x="5301" y="1574"/>
                    <a:pt x="5034" y="1574"/>
                  </a:cubicBezTo>
                  <a:cubicBezTo>
                    <a:pt x="4670" y="1574"/>
                    <a:pt x="4290" y="1847"/>
                    <a:pt x="4290" y="1847"/>
                  </a:cubicBezTo>
                  <a:lnTo>
                    <a:pt x="4290" y="676"/>
                  </a:lnTo>
                  <a:cubicBezTo>
                    <a:pt x="4290" y="676"/>
                    <a:pt x="4221" y="1"/>
                    <a:pt x="2826"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67;p51">
              <a:extLst>
                <a:ext uri="{FF2B5EF4-FFF2-40B4-BE49-F238E27FC236}">
                  <a16:creationId xmlns:a16="http://schemas.microsoft.com/office/drawing/2014/main" id="{20632394-1101-C9C4-9AD0-18D385AC74DC}"/>
                </a:ext>
              </a:extLst>
            </p:cNvPr>
            <p:cNvSpPr/>
            <p:nvPr/>
          </p:nvSpPr>
          <p:spPr>
            <a:xfrm>
              <a:off x="7843936" y="1630033"/>
              <a:ext cx="22615" cy="113956"/>
            </a:xfrm>
            <a:custGeom>
              <a:avLst/>
              <a:gdLst/>
              <a:ahLst/>
              <a:cxnLst/>
              <a:rect l="l" t="t" r="r" b="b"/>
              <a:pathLst>
                <a:path w="308" h="1552" extrusionOk="0">
                  <a:moveTo>
                    <a:pt x="88" y="0"/>
                  </a:moveTo>
                  <a:cubicBezTo>
                    <a:pt x="59" y="0"/>
                    <a:pt x="44" y="366"/>
                    <a:pt x="0" y="864"/>
                  </a:cubicBezTo>
                  <a:lnTo>
                    <a:pt x="0" y="1186"/>
                  </a:lnTo>
                  <a:cubicBezTo>
                    <a:pt x="0" y="1274"/>
                    <a:pt x="15" y="1391"/>
                    <a:pt x="74" y="1464"/>
                  </a:cubicBezTo>
                  <a:cubicBezTo>
                    <a:pt x="103" y="1537"/>
                    <a:pt x="176" y="1552"/>
                    <a:pt x="235" y="1552"/>
                  </a:cubicBezTo>
                  <a:cubicBezTo>
                    <a:pt x="293" y="1537"/>
                    <a:pt x="308" y="1523"/>
                    <a:pt x="308" y="1523"/>
                  </a:cubicBezTo>
                  <a:cubicBezTo>
                    <a:pt x="308" y="1508"/>
                    <a:pt x="304" y="1508"/>
                    <a:pt x="295" y="1508"/>
                  </a:cubicBezTo>
                  <a:cubicBezTo>
                    <a:pt x="286" y="1508"/>
                    <a:pt x="271" y="1508"/>
                    <a:pt x="249" y="1493"/>
                  </a:cubicBezTo>
                  <a:cubicBezTo>
                    <a:pt x="220" y="1493"/>
                    <a:pt x="191" y="1464"/>
                    <a:pt x="147" y="1406"/>
                  </a:cubicBezTo>
                  <a:cubicBezTo>
                    <a:pt x="88" y="1303"/>
                    <a:pt x="132" y="1083"/>
                    <a:pt x="132" y="835"/>
                  </a:cubicBezTo>
                  <a:cubicBezTo>
                    <a:pt x="132" y="381"/>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68;p51">
              <a:extLst>
                <a:ext uri="{FF2B5EF4-FFF2-40B4-BE49-F238E27FC236}">
                  <a16:creationId xmlns:a16="http://schemas.microsoft.com/office/drawing/2014/main" id="{5994B621-D2CF-7655-8019-A1825F82106C}"/>
                </a:ext>
              </a:extLst>
            </p:cNvPr>
            <p:cNvSpPr/>
            <p:nvPr/>
          </p:nvSpPr>
          <p:spPr>
            <a:xfrm>
              <a:off x="7927786" y="1632163"/>
              <a:ext cx="6535" cy="26947"/>
            </a:xfrm>
            <a:custGeom>
              <a:avLst/>
              <a:gdLst/>
              <a:ahLst/>
              <a:cxnLst/>
              <a:rect l="l" t="t" r="r" b="b"/>
              <a:pathLst>
                <a:path w="89" h="367" extrusionOk="0">
                  <a:moveTo>
                    <a:pt x="44" y="0"/>
                  </a:moveTo>
                  <a:cubicBezTo>
                    <a:pt x="15" y="0"/>
                    <a:pt x="0" y="103"/>
                    <a:pt x="0" y="191"/>
                  </a:cubicBezTo>
                  <a:cubicBezTo>
                    <a:pt x="0" y="279"/>
                    <a:pt x="15" y="366"/>
                    <a:pt x="30" y="366"/>
                  </a:cubicBezTo>
                  <a:cubicBezTo>
                    <a:pt x="44" y="366"/>
                    <a:pt x="88" y="293"/>
                    <a:pt x="88" y="191"/>
                  </a:cubicBezTo>
                  <a:cubicBezTo>
                    <a:pt x="88" y="103"/>
                    <a:pt x="7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69;p51">
              <a:extLst>
                <a:ext uri="{FF2B5EF4-FFF2-40B4-BE49-F238E27FC236}">
                  <a16:creationId xmlns:a16="http://schemas.microsoft.com/office/drawing/2014/main" id="{24FC4D0D-D189-665C-3B0F-86399688E786}"/>
                </a:ext>
              </a:extLst>
            </p:cNvPr>
            <p:cNvSpPr/>
            <p:nvPr/>
          </p:nvSpPr>
          <p:spPr>
            <a:xfrm>
              <a:off x="7805242" y="1631061"/>
              <a:ext cx="6535" cy="26947"/>
            </a:xfrm>
            <a:custGeom>
              <a:avLst/>
              <a:gdLst/>
              <a:ahLst/>
              <a:cxnLst/>
              <a:rect l="l" t="t" r="r" b="b"/>
              <a:pathLst>
                <a:path w="89" h="367" extrusionOk="0">
                  <a:moveTo>
                    <a:pt x="59" y="1"/>
                  </a:moveTo>
                  <a:cubicBezTo>
                    <a:pt x="15" y="1"/>
                    <a:pt x="0" y="74"/>
                    <a:pt x="0" y="191"/>
                  </a:cubicBezTo>
                  <a:cubicBezTo>
                    <a:pt x="0" y="279"/>
                    <a:pt x="15" y="367"/>
                    <a:pt x="30" y="367"/>
                  </a:cubicBezTo>
                  <a:cubicBezTo>
                    <a:pt x="59" y="367"/>
                    <a:pt x="88" y="294"/>
                    <a:pt x="88" y="191"/>
                  </a:cubicBezTo>
                  <a:cubicBezTo>
                    <a:pt x="88" y="89"/>
                    <a:pt x="8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70;p51">
              <a:extLst>
                <a:ext uri="{FF2B5EF4-FFF2-40B4-BE49-F238E27FC236}">
                  <a16:creationId xmlns:a16="http://schemas.microsoft.com/office/drawing/2014/main" id="{521F4287-99E4-E852-B629-9700B8868E89}"/>
                </a:ext>
              </a:extLst>
            </p:cNvPr>
            <p:cNvSpPr/>
            <p:nvPr/>
          </p:nvSpPr>
          <p:spPr>
            <a:xfrm>
              <a:off x="7944967" y="1827763"/>
              <a:ext cx="68873" cy="118361"/>
            </a:xfrm>
            <a:custGeom>
              <a:avLst/>
              <a:gdLst/>
              <a:ahLst/>
              <a:cxnLst/>
              <a:rect l="l" t="t" r="r" b="b"/>
              <a:pathLst>
                <a:path w="938" h="1612" extrusionOk="0">
                  <a:moveTo>
                    <a:pt x="908" y="1"/>
                  </a:moveTo>
                  <a:lnTo>
                    <a:pt x="908" y="1"/>
                  </a:lnTo>
                  <a:cubicBezTo>
                    <a:pt x="718" y="264"/>
                    <a:pt x="396" y="469"/>
                    <a:pt x="74" y="557"/>
                  </a:cubicBezTo>
                  <a:lnTo>
                    <a:pt x="30" y="542"/>
                  </a:lnTo>
                  <a:lnTo>
                    <a:pt x="30" y="542"/>
                  </a:lnTo>
                  <a:cubicBezTo>
                    <a:pt x="15" y="879"/>
                    <a:pt x="1" y="1099"/>
                    <a:pt x="59" y="1392"/>
                  </a:cubicBezTo>
                  <a:cubicBezTo>
                    <a:pt x="59" y="1406"/>
                    <a:pt x="103" y="1582"/>
                    <a:pt x="103" y="1611"/>
                  </a:cubicBezTo>
                  <a:cubicBezTo>
                    <a:pt x="103" y="1611"/>
                    <a:pt x="249" y="1553"/>
                    <a:pt x="337" y="1494"/>
                  </a:cubicBezTo>
                  <a:cubicBezTo>
                    <a:pt x="586" y="1348"/>
                    <a:pt x="762" y="1113"/>
                    <a:pt x="835" y="835"/>
                  </a:cubicBezTo>
                  <a:cubicBezTo>
                    <a:pt x="938" y="557"/>
                    <a:pt x="938" y="294"/>
                    <a:pt x="908"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71;p51">
              <a:extLst>
                <a:ext uri="{FF2B5EF4-FFF2-40B4-BE49-F238E27FC236}">
                  <a16:creationId xmlns:a16="http://schemas.microsoft.com/office/drawing/2014/main" id="{D9B70C1E-9A2A-54F0-536E-BAEE65128B86}"/>
                </a:ext>
              </a:extLst>
            </p:cNvPr>
            <p:cNvSpPr/>
            <p:nvPr/>
          </p:nvSpPr>
          <p:spPr>
            <a:xfrm>
              <a:off x="8081461" y="1602059"/>
              <a:ext cx="52793" cy="75334"/>
            </a:xfrm>
            <a:custGeom>
              <a:avLst/>
              <a:gdLst/>
              <a:ahLst/>
              <a:cxnLst/>
              <a:rect l="l" t="t" r="r" b="b"/>
              <a:pathLst>
                <a:path w="719" h="1026" extrusionOk="0">
                  <a:moveTo>
                    <a:pt x="660" y="0"/>
                  </a:moveTo>
                  <a:lnTo>
                    <a:pt x="660" y="0"/>
                  </a:lnTo>
                  <a:cubicBezTo>
                    <a:pt x="660" y="0"/>
                    <a:pt x="586" y="1"/>
                    <a:pt x="469" y="44"/>
                  </a:cubicBezTo>
                  <a:cubicBezTo>
                    <a:pt x="347" y="99"/>
                    <a:pt x="200" y="216"/>
                    <a:pt x="97" y="396"/>
                  </a:cubicBezTo>
                  <a:lnTo>
                    <a:pt x="97" y="396"/>
                  </a:lnTo>
                  <a:cubicBezTo>
                    <a:pt x="90" y="401"/>
                    <a:pt x="82" y="406"/>
                    <a:pt x="74" y="410"/>
                  </a:cubicBezTo>
                  <a:lnTo>
                    <a:pt x="85" y="419"/>
                  </a:lnTo>
                  <a:lnTo>
                    <a:pt x="85" y="419"/>
                  </a:lnTo>
                  <a:cubicBezTo>
                    <a:pt x="81" y="426"/>
                    <a:pt x="77" y="433"/>
                    <a:pt x="74" y="440"/>
                  </a:cubicBezTo>
                  <a:lnTo>
                    <a:pt x="1" y="601"/>
                  </a:lnTo>
                  <a:lnTo>
                    <a:pt x="147" y="484"/>
                  </a:lnTo>
                  <a:cubicBezTo>
                    <a:pt x="220" y="454"/>
                    <a:pt x="294" y="396"/>
                    <a:pt x="367" y="381"/>
                  </a:cubicBezTo>
                  <a:cubicBezTo>
                    <a:pt x="386" y="374"/>
                    <a:pt x="405" y="371"/>
                    <a:pt x="422" y="371"/>
                  </a:cubicBezTo>
                  <a:cubicBezTo>
                    <a:pt x="512" y="371"/>
                    <a:pt x="579" y="454"/>
                    <a:pt x="616" y="528"/>
                  </a:cubicBezTo>
                  <a:cubicBezTo>
                    <a:pt x="660" y="630"/>
                    <a:pt x="630" y="732"/>
                    <a:pt x="586" y="806"/>
                  </a:cubicBezTo>
                  <a:cubicBezTo>
                    <a:pt x="513" y="952"/>
                    <a:pt x="411" y="996"/>
                    <a:pt x="425" y="1025"/>
                  </a:cubicBezTo>
                  <a:cubicBezTo>
                    <a:pt x="425" y="1025"/>
                    <a:pt x="542" y="981"/>
                    <a:pt x="630" y="820"/>
                  </a:cubicBezTo>
                  <a:cubicBezTo>
                    <a:pt x="674" y="747"/>
                    <a:pt x="718" y="615"/>
                    <a:pt x="674" y="484"/>
                  </a:cubicBezTo>
                  <a:cubicBezTo>
                    <a:pt x="660" y="440"/>
                    <a:pt x="630" y="366"/>
                    <a:pt x="557" y="323"/>
                  </a:cubicBezTo>
                  <a:cubicBezTo>
                    <a:pt x="505" y="302"/>
                    <a:pt x="446" y="281"/>
                    <a:pt x="385" y="281"/>
                  </a:cubicBezTo>
                  <a:cubicBezTo>
                    <a:pt x="360" y="281"/>
                    <a:pt x="334" y="285"/>
                    <a:pt x="308" y="293"/>
                  </a:cubicBezTo>
                  <a:cubicBezTo>
                    <a:pt x="291" y="296"/>
                    <a:pt x="275" y="301"/>
                    <a:pt x="259" y="306"/>
                  </a:cubicBezTo>
                  <a:lnTo>
                    <a:pt x="259" y="306"/>
                  </a:lnTo>
                  <a:cubicBezTo>
                    <a:pt x="331" y="217"/>
                    <a:pt x="408" y="151"/>
                    <a:pt x="484" y="103"/>
                  </a:cubicBezTo>
                  <a:cubicBezTo>
                    <a:pt x="586" y="30"/>
                    <a:pt x="660" y="15"/>
                    <a:pt x="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572;p51">
              <a:extLst>
                <a:ext uri="{FF2B5EF4-FFF2-40B4-BE49-F238E27FC236}">
                  <a16:creationId xmlns:a16="http://schemas.microsoft.com/office/drawing/2014/main" id="{82778FBE-B388-C7AF-D568-13A9E840BB2A}"/>
                </a:ext>
              </a:extLst>
            </p:cNvPr>
            <p:cNvSpPr/>
            <p:nvPr/>
          </p:nvSpPr>
          <p:spPr>
            <a:xfrm>
              <a:off x="7857887" y="1736424"/>
              <a:ext cx="66743" cy="52352"/>
            </a:xfrm>
            <a:custGeom>
              <a:avLst/>
              <a:gdLst/>
              <a:ahLst/>
              <a:cxnLst/>
              <a:rect l="l" t="t" r="r" b="b"/>
              <a:pathLst>
                <a:path w="909" h="713" extrusionOk="0">
                  <a:moveTo>
                    <a:pt x="879" y="0"/>
                  </a:moveTo>
                  <a:cubicBezTo>
                    <a:pt x="850" y="0"/>
                    <a:pt x="850" y="44"/>
                    <a:pt x="821" y="161"/>
                  </a:cubicBezTo>
                  <a:cubicBezTo>
                    <a:pt x="777" y="249"/>
                    <a:pt x="703" y="396"/>
                    <a:pt x="586" y="484"/>
                  </a:cubicBezTo>
                  <a:cubicBezTo>
                    <a:pt x="455" y="586"/>
                    <a:pt x="308" y="615"/>
                    <a:pt x="191" y="615"/>
                  </a:cubicBezTo>
                  <a:cubicBezTo>
                    <a:pt x="123" y="615"/>
                    <a:pt x="67" y="609"/>
                    <a:pt x="38" y="609"/>
                  </a:cubicBezTo>
                  <a:cubicBezTo>
                    <a:pt x="24" y="609"/>
                    <a:pt x="15" y="610"/>
                    <a:pt x="15" y="615"/>
                  </a:cubicBezTo>
                  <a:cubicBezTo>
                    <a:pt x="1" y="630"/>
                    <a:pt x="74" y="674"/>
                    <a:pt x="206" y="703"/>
                  </a:cubicBezTo>
                  <a:cubicBezTo>
                    <a:pt x="230" y="709"/>
                    <a:pt x="257" y="712"/>
                    <a:pt x="286" y="712"/>
                  </a:cubicBezTo>
                  <a:cubicBezTo>
                    <a:pt x="399" y="712"/>
                    <a:pt x="543" y="668"/>
                    <a:pt x="660" y="586"/>
                  </a:cubicBezTo>
                  <a:cubicBezTo>
                    <a:pt x="791" y="454"/>
                    <a:pt x="879" y="293"/>
                    <a:pt x="894" y="176"/>
                  </a:cubicBezTo>
                  <a:cubicBezTo>
                    <a:pt x="908" y="74"/>
                    <a:pt x="894"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573;p51">
              <a:extLst>
                <a:ext uri="{FF2B5EF4-FFF2-40B4-BE49-F238E27FC236}">
                  <a16:creationId xmlns:a16="http://schemas.microsoft.com/office/drawing/2014/main" id="{1772D0A5-CFCA-C50E-0EE8-09DBD411CF90}"/>
                </a:ext>
              </a:extLst>
            </p:cNvPr>
            <p:cNvSpPr/>
            <p:nvPr/>
          </p:nvSpPr>
          <p:spPr>
            <a:xfrm>
              <a:off x="7906273" y="1727393"/>
              <a:ext cx="33408" cy="22028"/>
            </a:xfrm>
            <a:custGeom>
              <a:avLst/>
              <a:gdLst/>
              <a:ahLst/>
              <a:cxnLst/>
              <a:rect l="l" t="t" r="r" b="b"/>
              <a:pathLst>
                <a:path w="455" h="300" extrusionOk="0">
                  <a:moveTo>
                    <a:pt x="116" y="1"/>
                  </a:moveTo>
                  <a:cubicBezTo>
                    <a:pt x="99" y="1"/>
                    <a:pt x="85" y="3"/>
                    <a:pt x="74" y="6"/>
                  </a:cubicBezTo>
                  <a:cubicBezTo>
                    <a:pt x="15" y="21"/>
                    <a:pt x="1" y="50"/>
                    <a:pt x="1" y="65"/>
                  </a:cubicBezTo>
                  <a:cubicBezTo>
                    <a:pt x="1" y="94"/>
                    <a:pt x="118" y="80"/>
                    <a:pt x="235" y="138"/>
                  </a:cubicBezTo>
                  <a:cubicBezTo>
                    <a:pt x="367" y="182"/>
                    <a:pt x="410" y="299"/>
                    <a:pt x="440" y="299"/>
                  </a:cubicBezTo>
                  <a:cubicBezTo>
                    <a:pt x="454" y="299"/>
                    <a:pt x="454" y="270"/>
                    <a:pt x="440" y="211"/>
                  </a:cubicBezTo>
                  <a:cubicBezTo>
                    <a:pt x="410" y="153"/>
                    <a:pt x="367" y="80"/>
                    <a:pt x="293" y="50"/>
                  </a:cubicBezTo>
                  <a:cubicBezTo>
                    <a:pt x="238" y="17"/>
                    <a:pt x="167"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74;p51">
              <a:extLst>
                <a:ext uri="{FF2B5EF4-FFF2-40B4-BE49-F238E27FC236}">
                  <a16:creationId xmlns:a16="http://schemas.microsoft.com/office/drawing/2014/main" id="{BF4BED3C-317A-3BB4-B6AB-CE8373F6B55D}"/>
                </a:ext>
              </a:extLst>
            </p:cNvPr>
            <p:cNvSpPr/>
            <p:nvPr/>
          </p:nvSpPr>
          <p:spPr>
            <a:xfrm>
              <a:off x="7622491" y="2983302"/>
              <a:ext cx="771844" cy="83998"/>
            </a:xfrm>
            <a:custGeom>
              <a:avLst/>
              <a:gdLst/>
              <a:ahLst/>
              <a:cxnLst/>
              <a:rect l="l" t="t" r="r" b="b"/>
              <a:pathLst>
                <a:path w="10512" h="1144" extrusionOk="0">
                  <a:moveTo>
                    <a:pt x="30" y="366"/>
                  </a:moveTo>
                  <a:cubicBezTo>
                    <a:pt x="26" y="370"/>
                    <a:pt x="22" y="372"/>
                    <a:pt x="18" y="373"/>
                  </a:cubicBezTo>
                  <a:lnTo>
                    <a:pt x="18" y="373"/>
                  </a:lnTo>
                  <a:cubicBezTo>
                    <a:pt x="7" y="368"/>
                    <a:pt x="1" y="366"/>
                    <a:pt x="1" y="366"/>
                  </a:cubicBezTo>
                  <a:lnTo>
                    <a:pt x="1" y="366"/>
                  </a:lnTo>
                  <a:cubicBezTo>
                    <a:pt x="1" y="366"/>
                    <a:pt x="7" y="373"/>
                    <a:pt x="16" y="373"/>
                  </a:cubicBezTo>
                  <a:cubicBezTo>
                    <a:pt x="17" y="373"/>
                    <a:pt x="18" y="373"/>
                    <a:pt x="18" y="373"/>
                  </a:cubicBezTo>
                  <a:lnTo>
                    <a:pt x="18" y="373"/>
                  </a:lnTo>
                  <a:cubicBezTo>
                    <a:pt x="40" y="381"/>
                    <a:pt x="83" y="397"/>
                    <a:pt x="141" y="424"/>
                  </a:cubicBezTo>
                  <a:lnTo>
                    <a:pt x="141" y="424"/>
                  </a:lnTo>
                  <a:cubicBezTo>
                    <a:pt x="96" y="396"/>
                    <a:pt x="63" y="377"/>
                    <a:pt x="30" y="366"/>
                  </a:cubicBezTo>
                  <a:close/>
                  <a:moveTo>
                    <a:pt x="3397" y="0"/>
                  </a:moveTo>
                  <a:lnTo>
                    <a:pt x="3382" y="15"/>
                  </a:lnTo>
                  <a:cubicBezTo>
                    <a:pt x="2461" y="440"/>
                    <a:pt x="1608" y="660"/>
                    <a:pt x="996" y="660"/>
                  </a:cubicBezTo>
                  <a:cubicBezTo>
                    <a:pt x="976" y="660"/>
                    <a:pt x="957" y="659"/>
                    <a:pt x="938" y="659"/>
                  </a:cubicBezTo>
                  <a:cubicBezTo>
                    <a:pt x="616" y="630"/>
                    <a:pt x="396" y="542"/>
                    <a:pt x="235" y="469"/>
                  </a:cubicBezTo>
                  <a:cubicBezTo>
                    <a:pt x="200" y="451"/>
                    <a:pt x="169" y="437"/>
                    <a:pt x="141" y="424"/>
                  </a:cubicBezTo>
                  <a:lnTo>
                    <a:pt x="141" y="424"/>
                  </a:lnTo>
                  <a:cubicBezTo>
                    <a:pt x="156" y="433"/>
                    <a:pt x="173" y="443"/>
                    <a:pt x="191" y="454"/>
                  </a:cubicBezTo>
                  <a:cubicBezTo>
                    <a:pt x="367" y="527"/>
                    <a:pt x="586" y="659"/>
                    <a:pt x="908" y="674"/>
                  </a:cubicBezTo>
                  <a:cubicBezTo>
                    <a:pt x="947" y="675"/>
                    <a:pt x="986" y="676"/>
                    <a:pt x="1025" y="676"/>
                  </a:cubicBezTo>
                  <a:cubicBezTo>
                    <a:pt x="1649" y="676"/>
                    <a:pt x="2476" y="466"/>
                    <a:pt x="3356" y="91"/>
                  </a:cubicBezTo>
                  <a:lnTo>
                    <a:pt x="3356" y="91"/>
                  </a:lnTo>
                  <a:cubicBezTo>
                    <a:pt x="3795" y="520"/>
                    <a:pt x="4416" y="779"/>
                    <a:pt x="5081" y="952"/>
                  </a:cubicBezTo>
                  <a:cubicBezTo>
                    <a:pt x="5651" y="1086"/>
                    <a:pt x="6213" y="1143"/>
                    <a:pt x="6740" y="1143"/>
                  </a:cubicBezTo>
                  <a:cubicBezTo>
                    <a:pt x="6903" y="1143"/>
                    <a:pt x="7062" y="1138"/>
                    <a:pt x="7218" y="1128"/>
                  </a:cubicBezTo>
                  <a:cubicBezTo>
                    <a:pt x="7877" y="1098"/>
                    <a:pt x="8462" y="981"/>
                    <a:pt x="8960" y="849"/>
                  </a:cubicBezTo>
                  <a:cubicBezTo>
                    <a:pt x="9443" y="732"/>
                    <a:pt x="9824" y="615"/>
                    <a:pt x="10102" y="527"/>
                  </a:cubicBezTo>
                  <a:cubicBezTo>
                    <a:pt x="10219" y="469"/>
                    <a:pt x="10336" y="439"/>
                    <a:pt x="10409" y="410"/>
                  </a:cubicBezTo>
                  <a:cubicBezTo>
                    <a:pt x="10483" y="396"/>
                    <a:pt x="10512" y="381"/>
                    <a:pt x="10512" y="381"/>
                  </a:cubicBezTo>
                  <a:lnTo>
                    <a:pt x="10512" y="381"/>
                  </a:lnTo>
                  <a:cubicBezTo>
                    <a:pt x="10512" y="381"/>
                    <a:pt x="10483" y="381"/>
                    <a:pt x="10409" y="396"/>
                  </a:cubicBezTo>
                  <a:cubicBezTo>
                    <a:pt x="10336" y="439"/>
                    <a:pt x="10219" y="454"/>
                    <a:pt x="10102" y="483"/>
                  </a:cubicBezTo>
                  <a:cubicBezTo>
                    <a:pt x="9838" y="557"/>
                    <a:pt x="9458" y="674"/>
                    <a:pt x="8960" y="776"/>
                  </a:cubicBezTo>
                  <a:cubicBezTo>
                    <a:pt x="8492" y="893"/>
                    <a:pt x="7906" y="996"/>
                    <a:pt x="7247" y="1040"/>
                  </a:cubicBezTo>
                  <a:cubicBezTo>
                    <a:pt x="7125" y="1045"/>
                    <a:pt x="6999" y="1048"/>
                    <a:pt x="6872" y="1048"/>
                  </a:cubicBezTo>
                  <a:cubicBezTo>
                    <a:pt x="6316" y="1048"/>
                    <a:pt x="5720" y="992"/>
                    <a:pt x="5125" y="849"/>
                  </a:cubicBezTo>
                  <a:cubicBezTo>
                    <a:pt x="4466" y="688"/>
                    <a:pt x="3866" y="410"/>
                    <a:pt x="3412" y="15"/>
                  </a:cubicBezTo>
                  <a:lnTo>
                    <a:pt x="33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75;p51">
              <a:extLst>
                <a:ext uri="{FF2B5EF4-FFF2-40B4-BE49-F238E27FC236}">
                  <a16:creationId xmlns:a16="http://schemas.microsoft.com/office/drawing/2014/main" id="{46EA616B-E5CC-9454-FFB1-B0DB70D0CA88}"/>
                </a:ext>
              </a:extLst>
            </p:cNvPr>
            <p:cNvSpPr/>
            <p:nvPr/>
          </p:nvSpPr>
          <p:spPr>
            <a:xfrm>
              <a:off x="7874040" y="2426458"/>
              <a:ext cx="57051" cy="560159"/>
            </a:xfrm>
            <a:custGeom>
              <a:avLst/>
              <a:gdLst/>
              <a:ahLst/>
              <a:cxnLst/>
              <a:rect l="l" t="t" r="r" b="b"/>
              <a:pathLst>
                <a:path w="777" h="7629" extrusionOk="0">
                  <a:moveTo>
                    <a:pt x="776" y="1"/>
                  </a:moveTo>
                  <a:cubicBezTo>
                    <a:pt x="776" y="1"/>
                    <a:pt x="762" y="118"/>
                    <a:pt x="732" y="294"/>
                  </a:cubicBezTo>
                  <a:cubicBezTo>
                    <a:pt x="688" y="484"/>
                    <a:pt x="659" y="748"/>
                    <a:pt x="601" y="1099"/>
                  </a:cubicBezTo>
                  <a:cubicBezTo>
                    <a:pt x="513" y="1772"/>
                    <a:pt x="381" y="2724"/>
                    <a:pt x="264" y="3793"/>
                  </a:cubicBezTo>
                  <a:cubicBezTo>
                    <a:pt x="161" y="4847"/>
                    <a:pt x="74" y="5798"/>
                    <a:pt x="30" y="6501"/>
                  </a:cubicBezTo>
                  <a:cubicBezTo>
                    <a:pt x="15" y="6852"/>
                    <a:pt x="0" y="7116"/>
                    <a:pt x="0" y="7321"/>
                  </a:cubicBezTo>
                  <a:lnTo>
                    <a:pt x="0" y="7628"/>
                  </a:lnTo>
                  <a:cubicBezTo>
                    <a:pt x="0" y="7628"/>
                    <a:pt x="15" y="7526"/>
                    <a:pt x="30" y="7321"/>
                  </a:cubicBezTo>
                  <a:cubicBezTo>
                    <a:pt x="44" y="7101"/>
                    <a:pt x="74" y="6823"/>
                    <a:pt x="103" y="6501"/>
                  </a:cubicBezTo>
                  <a:cubicBezTo>
                    <a:pt x="161" y="5828"/>
                    <a:pt x="249" y="4876"/>
                    <a:pt x="366" y="3807"/>
                  </a:cubicBezTo>
                  <a:cubicBezTo>
                    <a:pt x="469" y="2768"/>
                    <a:pt x="586" y="1816"/>
                    <a:pt x="674" y="1114"/>
                  </a:cubicBezTo>
                  <a:cubicBezTo>
                    <a:pt x="703" y="792"/>
                    <a:pt x="747" y="499"/>
                    <a:pt x="762" y="294"/>
                  </a:cubicBezTo>
                  <a:cubicBezTo>
                    <a:pt x="776" y="118"/>
                    <a:pt x="776"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76;p51">
              <a:extLst>
                <a:ext uri="{FF2B5EF4-FFF2-40B4-BE49-F238E27FC236}">
                  <a16:creationId xmlns:a16="http://schemas.microsoft.com/office/drawing/2014/main" id="{283B16B2-BE42-5B3C-4529-B1EB3FAD2763}"/>
                </a:ext>
              </a:extLst>
            </p:cNvPr>
            <p:cNvSpPr/>
            <p:nvPr/>
          </p:nvSpPr>
          <p:spPr>
            <a:xfrm>
              <a:off x="7849296" y="1910584"/>
              <a:ext cx="83925" cy="428949"/>
            </a:xfrm>
            <a:custGeom>
              <a:avLst/>
              <a:gdLst/>
              <a:ahLst/>
              <a:cxnLst/>
              <a:rect l="l" t="t" r="r" b="b"/>
              <a:pathLst>
                <a:path w="1143" h="5842" extrusionOk="0">
                  <a:moveTo>
                    <a:pt x="1143" y="0"/>
                  </a:moveTo>
                  <a:cubicBezTo>
                    <a:pt x="1143" y="0"/>
                    <a:pt x="484" y="1186"/>
                    <a:pt x="235" y="1786"/>
                  </a:cubicBezTo>
                  <a:cubicBezTo>
                    <a:pt x="1" y="2416"/>
                    <a:pt x="1143" y="5841"/>
                    <a:pt x="1143" y="5841"/>
                  </a:cubicBezTo>
                  <a:lnTo>
                    <a:pt x="114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577;p51">
              <a:extLst>
                <a:ext uri="{FF2B5EF4-FFF2-40B4-BE49-F238E27FC236}">
                  <a16:creationId xmlns:a16="http://schemas.microsoft.com/office/drawing/2014/main" id="{C90CF75B-697A-6066-5777-4A0E0AF798EB}"/>
                </a:ext>
              </a:extLst>
            </p:cNvPr>
            <p:cNvSpPr/>
            <p:nvPr/>
          </p:nvSpPr>
          <p:spPr>
            <a:xfrm>
              <a:off x="7978301" y="1926664"/>
              <a:ext cx="269837" cy="427921"/>
            </a:xfrm>
            <a:custGeom>
              <a:avLst/>
              <a:gdLst/>
              <a:ahLst/>
              <a:cxnLst/>
              <a:rect l="l" t="t" r="r" b="b"/>
              <a:pathLst>
                <a:path w="3675" h="5828" extrusionOk="0">
                  <a:moveTo>
                    <a:pt x="3045" y="1"/>
                  </a:moveTo>
                  <a:lnTo>
                    <a:pt x="0" y="5827"/>
                  </a:lnTo>
                  <a:cubicBezTo>
                    <a:pt x="0" y="5827"/>
                    <a:pt x="2548" y="3382"/>
                    <a:pt x="3148" y="2694"/>
                  </a:cubicBezTo>
                  <a:cubicBezTo>
                    <a:pt x="3675" y="2094"/>
                    <a:pt x="3163" y="15"/>
                    <a:pt x="304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78;p51">
              <a:extLst>
                <a:ext uri="{FF2B5EF4-FFF2-40B4-BE49-F238E27FC236}">
                  <a16:creationId xmlns:a16="http://schemas.microsoft.com/office/drawing/2014/main" id="{8A3D6302-9EF9-BF43-BD5B-F1F2E4450B75}"/>
                </a:ext>
              </a:extLst>
            </p:cNvPr>
            <p:cNvSpPr/>
            <p:nvPr/>
          </p:nvSpPr>
          <p:spPr>
            <a:xfrm>
              <a:off x="8112666" y="3102541"/>
              <a:ext cx="173136" cy="125043"/>
            </a:xfrm>
            <a:custGeom>
              <a:avLst/>
              <a:gdLst/>
              <a:ahLst/>
              <a:cxnLst/>
              <a:rect l="l" t="t" r="r" b="b"/>
              <a:pathLst>
                <a:path w="2358" h="1703" extrusionOk="0">
                  <a:moveTo>
                    <a:pt x="2" y="0"/>
                  </a:moveTo>
                  <a:cubicBezTo>
                    <a:pt x="1" y="0"/>
                    <a:pt x="1" y="1"/>
                    <a:pt x="0" y="1"/>
                  </a:cubicBezTo>
                  <a:cubicBezTo>
                    <a:pt x="0" y="1"/>
                    <a:pt x="74" y="148"/>
                    <a:pt x="235" y="367"/>
                  </a:cubicBezTo>
                  <a:cubicBezTo>
                    <a:pt x="410" y="587"/>
                    <a:pt x="659" y="850"/>
                    <a:pt x="996" y="1099"/>
                  </a:cubicBezTo>
                  <a:cubicBezTo>
                    <a:pt x="1318" y="1333"/>
                    <a:pt x="1669" y="1494"/>
                    <a:pt x="1918" y="1582"/>
                  </a:cubicBezTo>
                  <a:cubicBezTo>
                    <a:pt x="2140" y="1669"/>
                    <a:pt x="2289" y="1703"/>
                    <a:pt x="2331" y="1703"/>
                  </a:cubicBezTo>
                  <a:cubicBezTo>
                    <a:pt x="2339" y="1703"/>
                    <a:pt x="2343" y="1702"/>
                    <a:pt x="2343" y="1699"/>
                  </a:cubicBezTo>
                  <a:cubicBezTo>
                    <a:pt x="2357" y="1670"/>
                    <a:pt x="1699" y="1494"/>
                    <a:pt x="1040" y="1026"/>
                  </a:cubicBezTo>
                  <a:cubicBezTo>
                    <a:pt x="397" y="555"/>
                    <a:pt x="33" y="0"/>
                    <a:pt x="2"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579;p51">
              <a:extLst>
                <a:ext uri="{FF2B5EF4-FFF2-40B4-BE49-F238E27FC236}">
                  <a16:creationId xmlns:a16="http://schemas.microsoft.com/office/drawing/2014/main" id="{5E3B31AF-001C-AA53-C77E-F675A1C1831A}"/>
                </a:ext>
              </a:extLst>
            </p:cNvPr>
            <p:cNvSpPr/>
            <p:nvPr/>
          </p:nvSpPr>
          <p:spPr>
            <a:xfrm>
              <a:off x="7452663" y="3189695"/>
              <a:ext cx="750404" cy="1883278"/>
            </a:xfrm>
            <a:custGeom>
              <a:avLst/>
              <a:gdLst/>
              <a:ahLst/>
              <a:cxnLst/>
              <a:rect l="l" t="t" r="r" b="b"/>
              <a:pathLst>
                <a:path w="10220" h="25649" extrusionOk="0">
                  <a:moveTo>
                    <a:pt x="10219" y="0"/>
                  </a:moveTo>
                  <a:cubicBezTo>
                    <a:pt x="10219" y="0"/>
                    <a:pt x="10219" y="15"/>
                    <a:pt x="10190" y="73"/>
                  </a:cubicBezTo>
                  <a:cubicBezTo>
                    <a:pt x="10190" y="132"/>
                    <a:pt x="10175" y="190"/>
                    <a:pt x="10160" y="278"/>
                  </a:cubicBezTo>
                  <a:cubicBezTo>
                    <a:pt x="10117" y="483"/>
                    <a:pt x="10073" y="732"/>
                    <a:pt x="10014" y="1083"/>
                  </a:cubicBezTo>
                  <a:cubicBezTo>
                    <a:pt x="9999" y="1244"/>
                    <a:pt x="9956" y="1449"/>
                    <a:pt x="9926" y="1654"/>
                  </a:cubicBezTo>
                  <a:cubicBezTo>
                    <a:pt x="9882" y="1845"/>
                    <a:pt x="9824" y="2093"/>
                    <a:pt x="9780" y="2328"/>
                  </a:cubicBezTo>
                  <a:cubicBezTo>
                    <a:pt x="9677" y="2796"/>
                    <a:pt x="9575" y="3367"/>
                    <a:pt x="9414" y="3967"/>
                  </a:cubicBezTo>
                  <a:cubicBezTo>
                    <a:pt x="9341" y="4260"/>
                    <a:pt x="9267" y="4597"/>
                    <a:pt x="9165" y="4919"/>
                  </a:cubicBezTo>
                  <a:cubicBezTo>
                    <a:pt x="9077" y="5256"/>
                    <a:pt x="8975" y="5607"/>
                    <a:pt x="8872" y="5944"/>
                  </a:cubicBezTo>
                  <a:cubicBezTo>
                    <a:pt x="8682" y="6661"/>
                    <a:pt x="8448" y="7408"/>
                    <a:pt x="8184" y="8198"/>
                  </a:cubicBezTo>
                  <a:cubicBezTo>
                    <a:pt x="7657" y="9779"/>
                    <a:pt x="7013" y="11492"/>
                    <a:pt x="6266" y="13249"/>
                  </a:cubicBezTo>
                  <a:cubicBezTo>
                    <a:pt x="5505" y="15020"/>
                    <a:pt x="4729" y="16674"/>
                    <a:pt x="3997" y="18153"/>
                  </a:cubicBezTo>
                  <a:cubicBezTo>
                    <a:pt x="3265" y="19632"/>
                    <a:pt x="2563" y="20978"/>
                    <a:pt x="1962" y="22076"/>
                  </a:cubicBezTo>
                  <a:cubicBezTo>
                    <a:pt x="1457" y="23012"/>
                    <a:pt x="1035" y="23783"/>
                    <a:pt x="714" y="24370"/>
                  </a:cubicBezTo>
                  <a:lnTo>
                    <a:pt x="714" y="24370"/>
                  </a:lnTo>
                  <a:cubicBezTo>
                    <a:pt x="1054" y="23783"/>
                    <a:pt x="1480" y="23015"/>
                    <a:pt x="1977" y="22106"/>
                  </a:cubicBezTo>
                  <a:cubicBezTo>
                    <a:pt x="2577" y="20993"/>
                    <a:pt x="3280" y="19676"/>
                    <a:pt x="4027" y="18197"/>
                  </a:cubicBezTo>
                  <a:cubicBezTo>
                    <a:pt x="4773" y="16704"/>
                    <a:pt x="5564" y="15049"/>
                    <a:pt x="6310" y="13293"/>
                  </a:cubicBezTo>
                  <a:cubicBezTo>
                    <a:pt x="7072" y="11536"/>
                    <a:pt x="7701" y="9809"/>
                    <a:pt x="8243" y="8242"/>
                  </a:cubicBezTo>
                  <a:cubicBezTo>
                    <a:pt x="8492" y="7452"/>
                    <a:pt x="8755" y="6705"/>
                    <a:pt x="8931" y="5988"/>
                  </a:cubicBezTo>
                  <a:cubicBezTo>
                    <a:pt x="9048" y="5636"/>
                    <a:pt x="9136" y="5285"/>
                    <a:pt x="9224" y="4963"/>
                  </a:cubicBezTo>
                  <a:cubicBezTo>
                    <a:pt x="9311" y="4626"/>
                    <a:pt x="9385" y="4319"/>
                    <a:pt x="9458" y="4011"/>
                  </a:cubicBezTo>
                  <a:cubicBezTo>
                    <a:pt x="9633" y="3382"/>
                    <a:pt x="9721" y="2840"/>
                    <a:pt x="9824" y="2342"/>
                  </a:cubicBezTo>
                  <a:cubicBezTo>
                    <a:pt x="9868" y="2108"/>
                    <a:pt x="9926" y="1889"/>
                    <a:pt x="9956" y="1669"/>
                  </a:cubicBezTo>
                  <a:cubicBezTo>
                    <a:pt x="9999" y="1449"/>
                    <a:pt x="10014" y="1259"/>
                    <a:pt x="10043" y="1083"/>
                  </a:cubicBezTo>
                  <a:cubicBezTo>
                    <a:pt x="10102" y="732"/>
                    <a:pt x="10146" y="454"/>
                    <a:pt x="10175" y="278"/>
                  </a:cubicBezTo>
                  <a:cubicBezTo>
                    <a:pt x="10190" y="205"/>
                    <a:pt x="10219" y="132"/>
                    <a:pt x="10219" y="73"/>
                  </a:cubicBezTo>
                  <a:lnTo>
                    <a:pt x="10219" y="0"/>
                  </a:lnTo>
                  <a:close/>
                  <a:moveTo>
                    <a:pt x="714" y="24370"/>
                  </a:moveTo>
                  <a:cubicBezTo>
                    <a:pt x="643" y="24492"/>
                    <a:pt x="576" y="24606"/>
                    <a:pt x="513" y="24712"/>
                  </a:cubicBezTo>
                  <a:cubicBezTo>
                    <a:pt x="337" y="25004"/>
                    <a:pt x="206" y="25239"/>
                    <a:pt x="118" y="25400"/>
                  </a:cubicBezTo>
                  <a:cubicBezTo>
                    <a:pt x="74" y="25473"/>
                    <a:pt x="45" y="25531"/>
                    <a:pt x="1" y="25590"/>
                  </a:cubicBezTo>
                  <a:cubicBezTo>
                    <a:pt x="30" y="25634"/>
                    <a:pt x="30" y="25648"/>
                    <a:pt x="30" y="25648"/>
                  </a:cubicBezTo>
                  <a:cubicBezTo>
                    <a:pt x="30" y="25648"/>
                    <a:pt x="30" y="25634"/>
                    <a:pt x="59" y="25590"/>
                  </a:cubicBezTo>
                  <a:cubicBezTo>
                    <a:pt x="74" y="25531"/>
                    <a:pt x="118" y="25473"/>
                    <a:pt x="147" y="25400"/>
                  </a:cubicBezTo>
                  <a:cubicBezTo>
                    <a:pt x="250" y="25239"/>
                    <a:pt x="367" y="24990"/>
                    <a:pt x="542" y="24682"/>
                  </a:cubicBezTo>
                  <a:cubicBezTo>
                    <a:pt x="596" y="24585"/>
                    <a:pt x="653" y="24480"/>
                    <a:pt x="714" y="2437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80;p51">
              <a:extLst>
                <a:ext uri="{FF2B5EF4-FFF2-40B4-BE49-F238E27FC236}">
                  <a16:creationId xmlns:a16="http://schemas.microsoft.com/office/drawing/2014/main" id="{F97A05F7-17A4-7415-466E-6E5780CC28C5}"/>
                </a:ext>
              </a:extLst>
            </p:cNvPr>
            <p:cNvSpPr/>
            <p:nvPr/>
          </p:nvSpPr>
          <p:spPr>
            <a:xfrm>
              <a:off x="8238440" y="2085773"/>
              <a:ext cx="497748" cy="1430760"/>
            </a:xfrm>
            <a:custGeom>
              <a:avLst/>
              <a:gdLst/>
              <a:ahLst/>
              <a:cxnLst/>
              <a:rect l="l" t="t" r="r" b="b"/>
              <a:pathLst>
                <a:path w="6779" h="19486" extrusionOk="0">
                  <a:moveTo>
                    <a:pt x="3016" y="0"/>
                  </a:moveTo>
                  <a:cubicBezTo>
                    <a:pt x="1098" y="483"/>
                    <a:pt x="0" y="2460"/>
                    <a:pt x="571" y="4348"/>
                  </a:cubicBezTo>
                  <a:cubicBezTo>
                    <a:pt x="1230" y="6529"/>
                    <a:pt x="2006" y="9091"/>
                    <a:pt x="2255" y="10028"/>
                  </a:cubicBezTo>
                  <a:cubicBezTo>
                    <a:pt x="2577" y="11156"/>
                    <a:pt x="3850" y="19485"/>
                    <a:pt x="3850" y="19485"/>
                  </a:cubicBezTo>
                  <a:lnTo>
                    <a:pt x="6778" y="17787"/>
                  </a:lnTo>
                  <a:cubicBezTo>
                    <a:pt x="6778" y="17787"/>
                    <a:pt x="6500" y="12605"/>
                    <a:pt x="5666" y="8799"/>
                  </a:cubicBezTo>
                  <a:cubicBezTo>
                    <a:pt x="4934" y="5519"/>
                    <a:pt x="3016"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581;p51">
              <a:extLst>
                <a:ext uri="{FF2B5EF4-FFF2-40B4-BE49-F238E27FC236}">
                  <a16:creationId xmlns:a16="http://schemas.microsoft.com/office/drawing/2014/main" id="{C02BE108-1807-E951-7E40-DBC04DCB3A47}"/>
                </a:ext>
              </a:extLst>
            </p:cNvPr>
            <p:cNvSpPr/>
            <p:nvPr/>
          </p:nvSpPr>
          <p:spPr>
            <a:xfrm>
              <a:off x="8288955" y="2078798"/>
              <a:ext cx="167703" cy="700328"/>
            </a:xfrm>
            <a:custGeom>
              <a:avLst/>
              <a:gdLst/>
              <a:ahLst/>
              <a:cxnLst/>
              <a:rect l="l" t="t" r="r" b="b"/>
              <a:pathLst>
                <a:path w="2284" h="9538" extrusionOk="0">
                  <a:moveTo>
                    <a:pt x="1731" y="1"/>
                  </a:moveTo>
                  <a:cubicBezTo>
                    <a:pt x="1460" y="1"/>
                    <a:pt x="1069" y="82"/>
                    <a:pt x="732" y="344"/>
                  </a:cubicBezTo>
                  <a:cubicBezTo>
                    <a:pt x="527" y="505"/>
                    <a:pt x="322" y="725"/>
                    <a:pt x="191" y="1003"/>
                  </a:cubicBezTo>
                  <a:cubicBezTo>
                    <a:pt x="73" y="1281"/>
                    <a:pt x="0" y="1588"/>
                    <a:pt x="15" y="1940"/>
                  </a:cubicBezTo>
                  <a:cubicBezTo>
                    <a:pt x="29" y="2291"/>
                    <a:pt x="88" y="2628"/>
                    <a:pt x="161" y="2979"/>
                  </a:cubicBezTo>
                  <a:cubicBezTo>
                    <a:pt x="234" y="3331"/>
                    <a:pt x="308" y="3697"/>
                    <a:pt x="381" y="4077"/>
                  </a:cubicBezTo>
                  <a:cubicBezTo>
                    <a:pt x="674" y="5585"/>
                    <a:pt x="952" y="6932"/>
                    <a:pt x="1142" y="7942"/>
                  </a:cubicBezTo>
                  <a:cubicBezTo>
                    <a:pt x="1245" y="8440"/>
                    <a:pt x="1332" y="8820"/>
                    <a:pt x="1391" y="9113"/>
                  </a:cubicBezTo>
                  <a:cubicBezTo>
                    <a:pt x="1420" y="9245"/>
                    <a:pt x="1450" y="9333"/>
                    <a:pt x="1464" y="9421"/>
                  </a:cubicBezTo>
                  <a:cubicBezTo>
                    <a:pt x="1479" y="9494"/>
                    <a:pt x="1493" y="9538"/>
                    <a:pt x="1493" y="9538"/>
                  </a:cubicBezTo>
                  <a:cubicBezTo>
                    <a:pt x="1493" y="9538"/>
                    <a:pt x="1493" y="9494"/>
                    <a:pt x="1479" y="9435"/>
                  </a:cubicBezTo>
                  <a:cubicBezTo>
                    <a:pt x="1464" y="9347"/>
                    <a:pt x="1450" y="9230"/>
                    <a:pt x="1420" y="9113"/>
                  </a:cubicBezTo>
                  <a:cubicBezTo>
                    <a:pt x="1376" y="8820"/>
                    <a:pt x="1303" y="8425"/>
                    <a:pt x="1201" y="7942"/>
                  </a:cubicBezTo>
                  <a:cubicBezTo>
                    <a:pt x="1025" y="6932"/>
                    <a:pt x="761" y="5556"/>
                    <a:pt x="469" y="4063"/>
                  </a:cubicBezTo>
                  <a:cubicBezTo>
                    <a:pt x="395" y="3697"/>
                    <a:pt x="322" y="3301"/>
                    <a:pt x="249" y="2965"/>
                  </a:cubicBezTo>
                  <a:cubicBezTo>
                    <a:pt x="176" y="2613"/>
                    <a:pt x="103" y="2262"/>
                    <a:pt x="103" y="1940"/>
                  </a:cubicBezTo>
                  <a:cubicBezTo>
                    <a:pt x="73" y="1281"/>
                    <a:pt x="381" y="695"/>
                    <a:pt x="761" y="403"/>
                  </a:cubicBezTo>
                  <a:cubicBezTo>
                    <a:pt x="1101" y="136"/>
                    <a:pt x="1451" y="40"/>
                    <a:pt x="1711" y="40"/>
                  </a:cubicBezTo>
                  <a:cubicBezTo>
                    <a:pt x="1765" y="40"/>
                    <a:pt x="1814" y="44"/>
                    <a:pt x="1859" y="51"/>
                  </a:cubicBezTo>
                  <a:cubicBezTo>
                    <a:pt x="2113" y="78"/>
                    <a:pt x="2257" y="141"/>
                    <a:pt x="2280" y="141"/>
                  </a:cubicBezTo>
                  <a:cubicBezTo>
                    <a:pt x="2283" y="141"/>
                    <a:pt x="2284" y="140"/>
                    <a:pt x="2284" y="139"/>
                  </a:cubicBezTo>
                  <a:cubicBezTo>
                    <a:pt x="2284" y="125"/>
                    <a:pt x="2255" y="125"/>
                    <a:pt x="2181" y="81"/>
                  </a:cubicBezTo>
                  <a:cubicBezTo>
                    <a:pt x="2138" y="81"/>
                    <a:pt x="2108" y="66"/>
                    <a:pt x="2050" y="51"/>
                  </a:cubicBezTo>
                  <a:cubicBezTo>
                    <a:pt x="1991" y="37"/>
                    <a:pt x="1933" y="7"/>
                    <a:pt x="1859" y="7"/>
                  </a:cubicBezTo>
                  <a:cubicBezTo>
                    <a:pt x="1821" y="3"/>
                    <a:pt x="1778"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82;p51">
              <a:extLst>
                <a:ext uri="{FF2B5EF4-FFF2-40B4-BE49-F238E27FC236}">
                  <a16:creationId xmlns:a16="http://schemas.microsoft.com/office/drawing/2014/main" id="{7F0ECC50-6B70-3B8F-6407-2A0B7DA6D95E}"/>
                </a:ext>
              </a:extLst>
            </p:cNvPr>
            <p:cNvSpPr/>
            <p:nvPr/>
          </p:nvSpPr>
          <p:spPr>
            <a:xfrm>
              <a:off x="8111564" y="2824634"/>
              <a:ext cx="200010" cy="8884"/>
            </a:xfrm>
            <a:custGeom>
              <a:avLst/>
              <a:gdLst/>
              <a:ahLst/>
              <a:cxnLst/>
              <a:rect l="l" t="t" r="r" b="b"/>
              <a:pathLst>
                <a:path w="2724" h="121" extrusionOk="0">
                  <a:moveTo>
                    <a:pt x="616" y="0"/>
                  </a:moveTo>
                  <a:cubicBezTo>
                    <a:pt x="242" y="0"/>
                    <a:pt x="1" y="11"/>
                    <a:pt x="1" y="39"/>
                  </a:cubicBezTo>
                  <a:cubicBezTo>
                    <a:pt x="1" y="53"/>
                    <a:pt x="601" y="82"/>
                    <a:pt x="1348" y="112"/>
                  </a:cubicBezTo>
                  <a:cubicBezTo>
                    <a:pt x="1632" y="117"/>
                    <a:pt x="1892" y="120"/>
                    <a:pt x="2108" y="120"/>
                  </a:cubicBezTo>
                  <a:cubicBezTo>
                    <a:pt x="2482" y="120"/>
                    <a:pt x="2724" y="110"/>
                    <a:pt x="2724" y="82"/>
                  </a:cubicBezTo>
                  <a:cubicBezTo>
                    <a:pt x="2724" y="68"/>
                    <a:pt x="2123" y="39"/>
                    <a:pt x="1377" y="9"/>
                  </a:cubicBezTo>
                  <a:cubicBezTo>
                    <a:pt x="1093" y="4"/>
                    <a:pt x="832"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583;p51">
              <a:extLst>
                <a:ext uri="{FF2B5EF4-FFF2-40B4-BE49-F238E27FC236}">
                  <a16:creationId xmlns:a16="http://schemas.microsoft.com/office/drawing/2014/main" id="{B73CBA09-61AB-B118-6FFC-E7F513B36C74}"/>
                </a:ext>
              </a:extLst>
            </p:cNvPr>
            <p:cNvSpPr/>
            <p:nvPr/>
          </p:nvSpPr>
          <p:spPr>
            <a:xfrm>
              <a:off x="7628953" y="2459792"/>
              <a:ext cx="47359" cy="172108"/>
            </a:xfrm>
            <a:custGeom>
              <a:avLst/>
              <a:gdLst/>
              <a:ahLst/>
              <a:cxnLst/>
              <a:rect l="l" t="t" r="r" b="b"/>
              <a:pathLst>
                <a:path w="645" h="2344" extrusionOk="0">
                  <a:moveTo>
                    <a:pt x="15" y="1"/>
                  </a:moveTo>
                  <a:lnTo>
                    <a:pt x="15" y="1"/>
                  </a:lnTo>
                  <a:cubicBezTo>
                    <a:pt x="1" y="30"/>
                    <a:pt x="279" y="484"/>
                    <a:pt x="440" y="1143"/>
                  </a:cubicBezTo>
                  <a:cubicBezTo>
                    <a:pt x="601" y="1801"/>
                    <a:pt x="571" y="2343"/>
                    <a:pt x="601" y="2343"/>
                  </a:cubicBezTo>
                  <a:cubicBezTo>
                    <a:pt x="601" y="2343"/>
                    <a:pt x="645" y="2226"/>
                    <a:pt x="645" y="1977"/>
                  </a:cubicBezTo>
                  <a:cubicBezTo>
                    <a:pt x="645" y="1758"/>
                    <a:pt x="615" y="1450"/>
                    <a:pt x="528" y="1128"/>
                  </a:cubicBezTo>
                  <a:cubicBezTo>
                    <a:pt x="454" y="777"/>
                    <a:pt x="323" y="499"/>
                    <a:pt x="220" y="294"/>
                  </a:cubicBezTo>
                  <a:cubicBezTo>
                    <a:pt x="118" y="118"/>
                    <a:pt x="30"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84;p51">
              <a:extLst>
                <a:ext uri="{FF2B5EF4-FFF2-40B4-BE49-F238E27FC236}">
                  <a16:creationId xmlns:a16="http://schemas.microsoft.com/office/drawing/2014/main" id="{02E15267-FABE-D623-8849-EC08FDE5A451}"/>
                </a:ext>
              </a:extLst>
            </p:cNvPr>
            <p:cNvSpPr/>
            <p:nvPr/>
          </p:nvSpPr>
          <p:spPr>
            <a:xfrm>
              <a:off x="7764639" y="1428119"/>
              <a:ext cx="330926" cy="159039"/>
            </a:xfrm>
            <a:custGeom>
              <a:avLst/>
              <a:gdLst/>
              <a:ahLst/>
              <a:cxnLst/>
              <a:rect l="l" t="t" r="r" b="b"/>
              <a:pathLst>
                <a:path w="4507" h="2166" extrusionOk="0">
                  <a:moveTo>
                    <a:pt x="100" y="1125"/>
                  </a:moveTo>
                  <a:lnTo>
                    <a:pt x="122" y="1142"/>
                  </a:lnTo>
                  <a:lnTo>
                    <a:pt x="122" y="1142"/>
                  </a:lnTo>
                  <a:cubicBezTo>
                    <a:pt x="121" y="1141"/>
                    <a:pt x="119" y="1139"/>
                    <a:pt x="118" y="1137"/>
                  </a:cubicBezTo>
                  <a:lnTo>
                    <a:pt x="118" y="1137"/>
                  </a:lnTo>
                  <a:cubicBezTo>
                    <a:pt x="112" y="1133"/>
                    <a:pt x="106" y="1129"/>
                    <a:pt x="100" y="1125"/>
                  </a:cubicBezTo>
                  <a:close/>
                  <a:moveTo>
                    <a:pt x="122" y="1142"/>
                  </a:moveTo>
                  <a:cubicBezTo>
                    <a:pt x="148" y="1172"/>
                    <a:pt x="180" y="1196"/>
                    <a:pt x="217" y="1213"/>
                  </a:cubicBezTo>
                  <a:lnTo>
                    <a:pt x="122" y="1142"/>
                  </a:lnTo>
                  <a:close/>
                  <a:moveTo>
                    <a:pt x="1846" y="1"/>
                  </a:moveTo>
                  <a:cubicBezTo>
                    <a:pt x="1409" y="1"/>
                    <a:pt x="979" y="63"/>
                    <a:pt x="568" y="232"/>
                  </a:cubicBezTo>
                  <a:cubicBezTo>
                    <a:pt x="363" y="335"/>
                    <a:pt x="173" y="437"/>
                    <a:pt x="70" y="642"/>
                  </a:cubicBezTo>
                  <a:cubicBezTo>
                    <a:pt x="0" y="805"/>
                    <a:pt x="14" y="1014"/>
                    <a:pt x="118" y="1137"/>
                  </a:cubicBezTo>
                  <a:lnTo>
                    <a:pt x="118" y="1137"/>
                  </a:lnTo>
                  <a:cubicBezTo>
                    <a:pt x="283" y="1243"/>
                    <a:pt x="480" y="1283"/>
                    <a:pt x="686" y="1283"/>
                  </a:cubicBezTo>
                  <a:cubicBezTo>
                    <a:pt x="880" y="1283"/>
                    <a:pt x="1082" y="1247"/>
                    <a:pt x="1271" y="1198"/>
                  </a:cubicBezTo>
                  <a:cubicBezTo>
                    <a:pt x="1651" y="1081"/>
                    <a:pt x="2017" y="876"/>
                    <a:pt x="2398" y="803"/>
                  </a:cubicBezTo>
                  <a:cubicBezTo>
                    <a:pt x="2553" y="890"/>
                    <a:pt x="2731" y="932"/>
                    <a:pt x="2909" y="932"/>
                  </a:cubicBezTo>
                  <a:cubicBezTo>
                    <a:pt x="3153" y="932"/>
                    <a:pt x="3398" y="853"/>
                    <a:pt x="3584" y="701"/>
                  </a:cubicBezTo>
                  <a:cubicBezTo>
                    <a:pt x="3628" y="1081"/>
                    <a:pt x="3730" y="1462"/>
                    <a:pt x="3906" y="1813"/>
                  </a:cubicBezTo>
                  <a:cubicBezTo>
                    <a:pt x="3935" y="1886"/>
                    <a:pt x="4082" y="2150"/>
                    <a:pt x="4155" y="2165"/>
                  </a:cubicBezTo>
                  <a:cubicBezTo>
                    <a:pt x="4158" y="2165"/>
                    <a:pt x="4162" y="2165"/>
                    <a:pt x="4165" y="2165"/>
                  </a:cubicBezTo>
                  <a:cubicBezTo>
                    <a:pt x="4290" y="2165"/>
                    <a:pt x="4360" y="1913"/>
                    <a:pt x="4389" y="1813"/>
                  </a:cubicBezTo>
                  <a:cubicBezTo>
                    <a:pt x="4506" y="1418"/>
                    <a:pt x="4491" y="832"/>
                    <a:pt x="4213" y="510"/>
                  </a:cubicBezTo>
                  <a:cubicBezTo>
                    <a:pt x="4023" y="305"/>
                    <a:pt x="3759" y="261"/>
                    <a:pt x="3481" y="203"/>
                  </a:cubicBezTo>
                  <a:cubicBezTo>
                    <a:pt x="2945" y="97"/>
                    <a:pt x="2391" y="1"/>
                    <a:pt x="1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文本框 1003">
            <a:extLst>
              <a:ext uri="{FF2B5EF4-FFF2-40B4-BE49-F238E27FC236}">
                <a16:creationId xmlns:a16="http://schemas.microsoft.com/office/drawing/2014/main" id="{02CC6E09-6E9E-5208-2FA5-78D548314B3A}"/>
              </a:ext>
            </a:extLst>
          </p:cNvPr>
          <p:cNvSpPr txBox="1"/>
          <p:nvPr/>
        </p:nvSpPr>
        <p:spPr>
          <a:xfrm>
            <a:off x="4848236" y="1842380"/>
            <a:ext cx="4713514" cy="923330"/>
          </a:xfrm>
          <a:prstGeom prst="rect">
            <a:avLst/>
          </a:prstGeom>
          <a:noFill/>
        </p:spPr>
        <p:txBody>
          <a:bodyPr wrap="square">
            <a:spAutoFit/>
          </a:bodyPr>
          <a:lstStyle/>
          <a:p>
            <a:pPr marL="0" lvl="0" indent="0" algn="l" rtl="0">
              <a:spcBef>
                <a:spcPts val="0"/>
              </a:spcBef>
              <a:spcAft>
                <a:spcPts val="0"/>
              </a:spcAft>
              <a:buNone/>
            </a:pPr>
            <a:r>
              <a:rPr lang="zh-CN" altLang="en-US" sz="5400" b="0" i="0" dirty="0">
                <a:solidFill>
                  <a:srgbClr val="2E3238"/>
                </a:solidFill>
                <a:effectLst/>
                <a:latin typeface="黑体" panose="02010609060101010101" pitchFamily="49" charset="-122"/>
                <a:ea typeface="黑体" panose="02010609060101010101" pitchFamily="49" charset="-122"/>
              </a:rPr>
              <a:t>感谢收看！</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1112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idx="13"/>
          </p:nvPr>
        </p:nvSpPr>
        <p:spPr>
          <a:xfrm>
            <a:off x="1307388" y="156670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7" name="Google Shape;587;p33"/>
          <p:cNvSpPr txBox="1">
            <a:spLocks noGrp="1"/>
          </p:cNvSpPr>
          <p:nvPr>
            <p:ph type="title"/>
          </p:nvPr>
        </p:nvSpPr>
        <p:spPr>
          <a:xfrm>
            <a:off x="4895969" y="314395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
        <p:nvSpPr>
          <p:cNvPr id="588" name="Google Shape;588;p33"/>
          <p:cNvSpPr txBox="1">
            <a:spLocks noGrp="1"/>
          </p:cNvSpPr>
          <p:nvPr>
            <p:ph type="title" idx="8"/>
          </p:nvPr>
        </p:nvSpPr>
        <p:spPr>
          <a:xfrm>
            <a:off x="1298544" y="314395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89" name="Google Shape;589;p33"/>
          <p:cNvSpPr txBox="1">
            <a:spLocks noGrp="1"/>
          </p:cNvSpPr>
          <p:nvPr>
            <p:ph type="title" idx="9"/>
          </p:nvPr>
        </p:nvSpPr>
        <p:spPr>
          <a:xfrm>
            <a:off x="4895969" y="156670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90" name="Google Shape;590;p33"/>
          <p:cNvSpPr txBox="1">
            <a:spLocks noGrp="1"/>
          </p:cNvSpPr>
          <p:nvPr>
            <p:ph type="title" idx="2"/>
          </p:nvPr>
        </p:nvSpPr>
        <p:spPr>
          <a:xfrm>
            <a:off x="2223594" y="1954425"/>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ltLang="en-US" dirty="0"/>
              <a:t>项目概括及背景</a:t>
            </a:r>
            <a:endParaRPr dirty="0"/>
          </a:p>
        </p:txBody>
      </p:sp>
      <p:sp>
        <p:nvSpPr>
          <p:cNvPr id="591" name="Google Shape;591;p33"/>
          <p:cNvSpPr txBox="1">
            <a:spLocks noGrp="1"/>
          </p:cNvSpPr>
          <p:nvPr>
            <p:ph type="title" idx="3"/>
          </p:nvPr>
        </p:nvSpPr>
        <p:spPr>
          <a:xfrm>
            <a:off x="2231894" y="3605950"/>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我们的心灵成长盒</a:t>
            </a:r>
            <a:endParaRPr dirty="0"/>
          </a:p>
        </p:txBody>
      </p:sp>
      <p:sp>
        <p:nvSpPr>
          <p:cNvPr id="592" name="Google Shape;592;p33"/>
          <p:cNvSpPr txBox="1">
            <a:spLocks noGrp="1"/>
          </p:cNvSpPr>
          <p:nvPr>
            <p:ph type="title" idx="4"/>
          </p:nvPr>
        </p:nvSpPr>
        <p:spPr>
          <a:xfrm>
            <a:off x="2268178" y="3193150"/>
            <a:ext cx="23544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产品介绍</a:t>
            </a:r>
            <a:endParaRPr sz="2400" dirty="0">
              <a:latin typeface="黑体" panose="02010609060101010101" pitchFamily="49" charset="-122"/>
              <a:ea typeface="黑体" panose="02010609060101010101" pitchFamily="49" charset="-122"/>
            </a:endParaRPr>
          </a:p>
        </p:txBody>
      </p:sp>
      <p:sp>
        <p:nvSpPr>
          <p:cNvPr id="593" name="Google Shape;593;p33"/>
          <p:cNvSpPr txBox="1">
            <a:spLocks noGrp="1"/>
          </p:cNvSpPr>
          <p:nvPr>
            <p:ph type="title" idx="5"/>
          </p:nvPr>
        </p:nvSpPr>
        <p:spPr>
          <a:xfrm>
            <a:off x="5835325" y="1954425"/>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核心受众、市场需求</a:t>
            </a:r>
            <a:endParaRPr dirty="0"/>
          </a:p>
        </p:txBody>
      </p:sp>
      <p:sp>
        <p:nvSpPr>
          <p:cNvPr id="594" name="Google Shape;594;p33"/>
          <p:cNvSpPr txBox="1">
            <a:spLocks noGrp="1"/>
          </p:cNvSpPr>
          <p:nvPr>
            <p:ph type="title" idx="6"/>
          </p:nvPr>
        </p:nvSpPr>
        <p:spPr>
          <a:xfrm>
            <a:off x="5937919" y="3605950"/>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dirty="0">
                <a:solidFill>
                  <a:srgbClr val="2E3238"/>
                </a:solidFill>
                <a:effectLst/>
                <a:latin typeface="SF Pro Display"/>
              </a:rPr>
              <a:t>如何推广产品</a:t>
            </a:r>
            <a:endParaRPr dirty="0"/>
          </a:p>
        </p:txBody>
      </p:sp>
      <p:sp>
        <p:nvSpPr>
          <p:cNvPr id="595" name="Google Shape;595;p33"/>
          <p:cNvSpPr txBox="1">
            <a:spLocks noGrp="1"/>
          </p:cNvSpPr>
          <p:nvPr>
            <p:ph type="title" idx="7"/>
          </p:nvPr>
        </p:nvSpPr>
        <p:spPr>
          <a:xfrm>
            <a:off x="5919569" y="3228850"/>
            <a:ext cx="2430900" cy="4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营销和销售策略</a:t>
            </a:r>
            <a:endParaRPr sz="2400" dirty="0">
              <a:latin typeface="黑体" panose="02010609060101010101" pitchFamily="49" charset="-122"/>
              <a:ea typeface="黑体" panose="02010609060101010101" pitchFamily="49" charset="-122"/>
            </a:endParaRPr>
          </a:p>
        </p:txBody>
      </p:sp>
      <p:sp>
        <p:nvSpPr>
          <p:cNvPr id="596" name="Google Shape;596;p3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目录</a:t>
            </a:r>
          </a:p>
        </p:txBody>
      </p:sp>
      <p:sp>
        <p:nvSpPr>
          <p:cNvPr id="597" name="Google Shape;597;p33"/>
          <p:cNvSpPr txBox="1">
            <a:spLocks noGrp="1"/>
          </p:cNvSpPr>
          <p:nvPr>
            <p:ph type="title" idx="15"/>
          </p:nvPr>
        </p:nvSpPr>
        <p:spPr>
          <a:xfrm>
            <a:off x="2223594" y="1571475"/>
            <a:ext cx="2354400" cy="378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简介</a:t>
            </a:r>
            <a:endParaRPr dirty="0">
              <a:latin typeface="黑体" panose="02010609060101010101" pitchFamily="49" charset="-122"/>
              <a:ea typeface="黑体" panose="02010609060101010101" pitchFamily="49" charset="-122"/>
            </a:endParaRPr>
          </a:p>
        </p:txBody>
      </p:sp>
      <p:sp>
        <p:nvSpPr>
          <p:cNvPr id="598" name="Google Shape;598;p33"/>
          <p:cNvSpPr txBox="1">
            <a:spLocks noGrp="1"/>
          </p:cNvSpPr>
          <p:nvPr>
            <p:ph type="title" idx="16"/>
          </p:nvPr>
        </p:nvSpPr>
        <p:spPr>
          <a:xfrm>
            <a:off x="5852419" y="1520723"/>
            <a:ext cx="2447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市场分析</a:t>
            </a:r>
            <a:endParaRPr sz="2400" dirty="0">
              <a:latin typeface="黑体" panose="02010609060101010101" pitchFamily="49" charset="-122"/>
              <a:ea typeface="黑体" panose="02010609060101010101" pitchFamily="49" charset="-122"/>
            </a:endParaRPr>
          </a:p>
        </p:txBody>
      </p:sp>
      <p:grpSp>
        <p:nvGrpSpPr>
          <p:cNvPr id="599" name="Google Shape;599;p33"/>
          <p:cNvGrpSpPr/>
          <p:nvPr/>
        </p:nvGrpSpPr>
        <p:grpSpPr>
          <a:xfrm>
            <a:off x="8063876" y="3538496"/>
            <a:ext cx="933327" cy="1652537"/>
            <a:chOff x="8063876" y="3538496"/>
            <a:chExt cx="933327" cy="1652537"/>
          </a:xfrm>
        </p:grpSpPr>
        <p:sp>
          <p:nvSpPr>
            <p:cNvPr id="600" name="Google Shape;600;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3"/>
          <p:cNvGrpSpPr/>
          <p:nvPr/>
        </p:nvGrpSpPr>
        <p:grpSpPr>
          <a:xfrm>
            <a:off x="126858" y="3753525"/>
            <a:ext cx="736703" cy="1437558"/>
            <a:chOff x="126858" y="3753525"/>
            <a:chExt cx="736703" cy="1437558"/>
          </a:xfrm>
        </p:grpSpPr>
        <p:sp>
          <p:nvSpPr>
            <p:cNvPr id="611" name="Google Shape;611;p33"/>
            <p:cNvSpPr/>
            <p:nvPr/>
          </p:nvSpPr>
          <p:spPr>
            <a:xfrm flipH="1">
              <a:off x="465818" y="3837371"/>
              <a:ext cx="144787" cy="1353712"/>
            </a:xfrm>
            <a:custGeom>
              <a:avLst/>
              <a:gdLst/>
              <a:ahLst/>
              <a:cxnLst/>
              <a:rect l="l" t="t" r="r" b="b"/>
              <a:pathLst>
                <a:path w="2958" h="27655" extrusionOk="0">
                  <a:moveTo>
                    <a:pt x="1" y="1"/>
                  </a:moveTo>
                  <a:lnTo>
                    <a:pt x="2402" y="27655"/>
                  </a:lnTo>
                  <a:lnTo>
                    <a:pt x="2958" y="27655"/>
                  </a:lnTo>
                  <a:lnTo>
                    <a:pt x="938" y="2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flipH="1">
              <a:off x="266597" y="3753525"/>
              <a:ext cx="596964" cy="78907"/>
            </a:xfrm>
            <a:custGeom>
              <a:avLst/>
              <a:gdLst/>
              <a:ahLst/>
              <a:cxnLst/>
              <a:rect l="l" t="t" r="r" b="b"/>
              <a:pathLst>
                <a:path w="12196" h="1612" extrusionOk="0">
                  <a:moveTo>
                    <a:pt x="7130" y="1"/>
                  </a:moveTo>
                  <a:cubicBezTo>
                    <a:pt x="2050" y="1"/>
                    <a:pt x="1" y="323"/>
                    <a:pt x="250" y="1611"/>
                  </a:cubicBezTo>
                  <a:lnTo>
                    <a:pt x="11961" y="1611"/>
                  </a:lnTo>
                  <a:cubicBezTo>
                    <a:pt x="11961" y="1611"/>
                    <a:pt x="12196" y="1"/>
                    <a:pt x="7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flipH="1">
              <a:off x="278051" y="3825183"/>
              <a:ext cx="573322" cy="25160"/>
            </a:xfrm>
            <a:custGeom>
              <a:avLst/>
              <a:gdLst/>
              <a:ahLst/>
              <a:cxnLst/>
              <a:rect l="l" t="t" r="r" b="b"/>
              <a:pathLst>
                <a:path w="11713" h="514" extrusionOk="0">
                  <a:moveTo>
                    <a:pt x="11712" y="1"/>
                  </a:moveTo>
                  <a:lnTo>
                    <a:pt x="1" y="147"/>
                  </a:lnTo>
                  <a:lnTo>
                    <a:pt x="1" y="513"/>
                  </a:lnTo>
                  <a:lnTo>
                    <a:pt x="11712" y="513"/>
                  </a:lnTo>
                  <a:lnTo>
                    <a:pt x="11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flipH="1">
              <a:off x="628467" y="3850293"/>
              <a:ext cx="183504" cy="1333643"/>
            </a:xfrm>
            <a:custGeom>
              <a:avLst/>
              <a:gdLst/>
              <a:ahLst/>
              <a:cxnLst/>
              <a:rect l="l" t="t" r="r" b="b"/>
              <a:pathLst>
                <a:path w="3749" h="27245" extrusionOk="0">
                  <a:moveTo>
                    <a:pt x="2724" y="0"/>
                  </a:moveTo>
                  <a:lnTo>
                    <a:pt x="1" y="27244"/>
                  </a:lnTo>
                  <a:lnTo>
                    <a:pt x="396" y="27244"/>
                  </a:lnTo>
                  <a:lnTo>
                    <a:pt x="3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126858" y="3837371"/>
              <a:ext cx="381986" cy="1346566"/>
            </a:xfrm>
            <a:custGeom>
              <a:avLst/>
              <a:gdLst/>
              <a:ahLst/>
              <a:cxnLst/>
              <a:rect l="l" t="t" r="r" b="b"/>
              <a:pathLst>
                <a:path w="7804" h="27509" extrusionOk="0">
                  <a:moveTo>
                    <a:pt x="981" y="1"/>
                  </a:moveTo>
                  <a:lnTo>
                    <a:pt x="0" y="264"/>
                  </a:lnTo>
                  <a:lnTo>
                    <a:pt x="7349" y="27508"/>
                  </a:lnTo>
                  <a:lnTo>
                    <a:pt x="7803" y="27508"/>
                  </a:lnTo>
                  <a:lnTo>
                    <a:pt x="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179913" y="5053401"/>
              <a:ext cx="601956" cy="45181"/>
            </a:xfrm>
            <a:custGeom>
              <a:avLst/>
              <a:gdLst/>
              <a:ahLst/>
              <a:cxnLst/>
              <a:rect l="l" t="t" r="r" b="b"/>
              <a:pathLst>
                <a:path w="12298" h="923" extrusionOk="0">
                  <a:moveTo>
                    <a:pt x="12196" y="0"/>
                  </a:moveTo>
                  <a:lnTo>
                    <a:pt x="1" y="454"/>
                  </a:lnTo>
                  <a:lnTo>
                    <a:pt x="1" y="922"/>
                  </a:lnTo>
                  <a:lnTo>
                    <a:pt x="12298" y="337"/>
                  </a:lnTo>
                  <a:lnTo>
                    <a:pt x="12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直接连接符 10">
            <a:extLst>
              <a:ext uri="{FF2B5EF4-FFF2-40B4-BE49-F238E27FC236}">
                <a16:creationId xmlns:a16="http://schemas.microsoft.com/office/drawing/2014/main" id="{4A60A368-9C26-72CC-2B51-7816C2548D09}"/>
              </a:ext>
            </a:extLst>
          </p:cNvPr>
          <p:cNvCxnSpPr/>
          <p:nvPr/>
        </p:nvCxnSpPr>
        <p:spPr>
          <a:xfrm>
            <a:off x="4386943" y="1404257"/>
            <a:ext cx="0" cy="29337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sz="4400" dirty="0">
                <a:latin typeface="黑体" panose="02010609060101010101" pitchFamily="49" charset="-122"/>
                <a:ea typeface="黑体" panose="02010609060101010101" pitchFamily="49" charset="-122"/>
              </a:rPr>
              <a:t>简介</a:t>
            </a:r>
            <a:endParaRPr dirty="0">
              <a:latin typeface="黑体" panose="02010609060101010101" pitchFamily="49" charset="-122"/>
              <a:ea typeface="黑体" panose="02010609060101010101" pitchFamily="49" charset="-122"/>
            </a:endParaRPr>
          </a:p>
        </p:txBody>
      </p:sp>
      <p:sp>
        <p:nvSpPr>
          <p:cNvPr id="625" name="Google Shape;625;p34"/>
          <p:cNvSpPr txBox="1">
            <a:spLocks noGrp="1"/>
          </p:cNvSpPr>
          <p:nvPr>
            <p:ph type="subTitle" idx="1"/>
          </p:nvPr>
        </p:nvSpPr>
        <p:spPr>
          <a:xfrm>
            <a:off x="2439780" y="2678955"/>
            <a:ext cx="2926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ltLang="en-US" dirty="0">
                <a:latin typeface="+mj-ea"/>
                <a:ea typeface="+mj-ea"/>
              </a:rPr>
              <a:t>项目概括及背景</a:t>
            </a: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5378976" y="1196470"/>
            <a:ext cx="2416767" cy="3688689"/>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36"/>
          <p:cNvSpPr txBox="1">
            <a:spLocks noGrp="1"/>
          </p:cNvSpPr>
          <p:nvPr>
            <p:ph type="subTitle" idx="1"/>
          </p:nvPr>
        </p:nvSpPr>
        <p:spPr>
          <a:xfrm>
            <a:off x="1671814" y="1072189"/>
            <a:ext cx="5578071" cy="12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2E3238"/>
                </a:solidFill>
                <a:latin typeface="SF Pro Display"/>
              </a:rPr>
              <a:t>     </a:t>
            </a:r>
            <a:r>
              <a:rPr lang="zh-CN" altLang="en-US" b="0" i="0" dirty="0">
                <a:solidFill>
                  <a:srgbClr val="2E3238"/>
                </a:solidFill>
                <a:effectLst/>
                <a:latin typeface="SF Pro Display"/>
              </a:rPr>
              <a:t>在纷繁复杂的现代生活节奏中，人们时常需要一份指引和慰藉。我们的项目</a:t>
            </a:r>
            <a:r>
              <a:rPr lang="en-US" altLang="zh-CN" b="0" i="0" dirty="0">
                <a:solidFill>
                  <a:srgbClr val="2E3238"/>
                </a:solidFill>
                <a:effectLst/>
                <a:latin typeface="SF Pro Display"/>
              </a:rPr>
              <a:t>——</a:t>
            </a:r>
            <a:r>
              <a:rPr lang="zh-CN" altLang="en-US" b="1" i="0" dirty="0">
                <a:solidFill>
                  <a:srgbClr val="2E3238"/>
                </a:solidFill>
                <a:effectLst/>
                <a:latin typeface="SF Pro Display"/>
              </a:rPr>
              <a:t>心座导航</a:t>
            </a:r>
            <a:r>
              <a:rPr lang="zh-CN" altLang="en-US" b="0" i="0" dirty="0">
                <a:solidFill>
                  <a:srgbClr val="2E3238"/>
                </a:solidFill>
                <a:effectLst/>
                <a:latin typeface="SF Pro Display"/>
              </a:rPr>
              <a:t>，便是专为寻求个性化心灵关怀的朋友们精心打造的非专业心理咨询礼盒。</a:t>
            </a:r>
            <a:endParaRPr dirty="0"/>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文本框 4">
            <a:extLst>
              <a:ext uri="{FF2B5EF4-FFF2-40B4-BE49-F238E27FC236}">
                <a16:creationId xmlns:a16="http://schemas.microsoft.com/office/drawing/2014/main" id="{AF740370-56B5-8054-E34C-F1D190542FBF}"/>
              </a:ext>
            </a:extLst>
          </p:cNvPr>
          <p:cNvSpPr txBox="1"/>
          <p:nvPr/>
        </p:nvSpPr>
        <p:spPr>
          <a:xfrm>
            <a:off x="1671814" y="2191592"/>
            <a:ext cx="5439776" cy="1323439"/>
          </a:xfrm>
          <a:prstGeom prst="rect">
            <a:avLst/>
          </a:prstGeom>
          <a:noFill/>
        </p:spPr>
        <p:txBody>
          <a:bodyPr wrap="square">
            <a:spAutoFit/>
          </a:bodyPr>
          <a:lstStyle/>
          <a:p>
            <a:r>
              <a:rPr lang="zh-CN" altLang="en-US" sz="1600" b="0" i="0" dirty="0">
                <a:solidFill>
                  <a:srgbClr val="2E3238"/>
                </a:solidFill>
                <a:effectLst/>
                <a:latin typeface="+mj-ea"/>
                <a:ea typeface="+mj-ea"/>
              </a:rPr>
              <a:t>   在追求心灵成长与自我提升的旅程中，</a:t>
            </a:r>
            <a:r>
              <a:rPr lang="zh-CN" altLang="en-US" sz="1600" dirty="0">
                <a:solidFill>
                  <a:srgbClr val="2E3238"/>
                </a:solidFill>
                <a:latin typeface="+mj-ea"/>
                <a:ea typeface="+mj-ea"/>
              </a:rPr>
              <a:t>“心座导航”将以</a:t>
            </a:r>
            <a:r>
              <a:rPr lang="zh-CN" altLang="en-US" sz="1600" b="0" i="0" dirty="0">
                <a:solidFill>
                  <a:srgbClr val="2E3238"/>
                </a:solidFill>
                <a:effectLst/>
                <a:latin typeface="+mj-ea"/>
                <a:ea typeface="+mj-ea"/>
              </a:rPr>
              <a:t>独特方式，</a:t>
            </a:r>
            <a:r>
              <a:rPr lang="zh-CN" altLang="en-US" sz="1600" b="1" i="0" dirty="0">
                <a:solidFill>
                  <a:srgbClr val="FF0000"/>
                </a:solidFill>
                <a:effectLst/>
                <a:latin typeface="+mj-ea"/>
                <a:ea typeface="+mj-ea"/>
              </a:rPr>
              <a:t>为个体在每个星座周期的开始送上特制的心理咨询礼盒</a:t>
            </a:r>
            <a:r>
              <a:rPr lang="zh-CN" altLang="en-US" sz="1600" b="0" i="0" dirty="0">
                <a:solidFill>
                  <a:srgbClr val="2E3238"/>
                </a:solidFill>
                <a:effectLst/>
                <a:latin typeface="+mj-ea"/>
                <a:ea typeface="+mj-ea"/>
              </a:rPr>
              <a:t>。我们致力于结合现代心理学的智慧与星座个性的深刻洞见，为客户提供一个周期性的自我反思和成长的机会。</a:t>
            </a:r>
            <a:endParaRPr lang="zh-CN" altLang="en-US" sz="1600"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服务理念</a:t>
            </a:r>
            <a:endParaRPr dirty="0"/>
          </a:p>
        </p:txBody>
      </p:sp>
      <p:sp>
        <p:nvSpPr>
          <p:cNvPr id="691" name="Google Shape;691;p35"/>
          <p:cNvSpPr txBox="1">
            <a:spLocks noGrp="1"/>
          </p:cNvSpPr>
          <p:nvPr>
            <p:ph type="title" idx="2"/>
          </p:nvPr>
        </p:nvSpPr>
        <p:spPr>
          <a:xfrm>
            <a:off x="833438" y="2237410"/>
            <a:ext cx="21996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2400" dirty="0">
                <a:solidFill>
                  <a:srgbClr val="2E3238"/>
                </a:solidFill>
                <a:latin typeface="黑体" panose="02010609060101010101" pitchFamily="49" charset="-122"/>
                <a:ea typeface="黑体" panose="02010609060101010101" pitchFamily="49" charset="-122"/>
              </a:rPr>
              <a:t>个性化</a:t>
            </a:r>
            <a:endParaRPr sz="2400" dirty="0">
              <a:solidFill>
                <a:srgbClr val="2E3238"/>
              </a:solidFill>
              <a:latin typeface="黑体" panose="02010609060101010101" pitchFamily="49" charset="-122"/>
              <a:ea typeface="黑体" panose="02010609060101010101" pitchFamily="49" charset="-122"/>
            </a:endParaRPr>
          </a:p>
        </p:txBody>
      </p:sp>
      <p:sp>
        <p:nvSpPr>
          <p:cNvPr id="692" name="Google Shape;692;p35"/>
          <p:cNvSpPr txBox="1">
            <a:spLocks noGrp="1"/>
          </p:cNvSpPr>
          <p:nvPr>
            <p:ph type="subTitle" idx="1"/>
          </p:nvPr>
        </p:nvSpPr>
        <p:spPr>
          <a:xfrm>
            <a:off x="833450" y="2610610"/>
            <a:ext cx="219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800" b="0" i="0" dirty="0">
                <a:solidFill>
                  <a:srgbClr val="2E3238"/>
                </a:solidFill>
                <a:effectLst/>
                <a:latin typeface="SF Pro Display"/>
              </a:rPr>
              <a:t>根据每个客户的星座和个人喜好，定制独一无二的礼盒内容。</a:t>
            </a:r>
            <a:endParaRPr sz="1800" dirty="0"/>
          </a:p>
        </p:txBody>
      </p:sp>
      <p:sp>
        <p:nvSpPr>
          <p:cNvPr id="693" name="Google Shape;693;p35"/>
          <p:cNvSpPr txBox="1">
            <a:spLocks noGrp="1"/>
          </p:cNvSpPr>
          <p:nvPr>
            <p:ph type="title" idx="3"/>
          </p:nvPr>
        </p:nvSpPr>
        <p:spPr>
          <a:xfrm>
            <a:off x="3472200" y="2237410"/>
            <a:ext cx="2199600" cy="468900"/>
          </a:xfrm>
          <a:prstGeom prst="rect">
            <a:avLst/>
          </a:prstGeom>
        </p:spPr>
        <p:txBody>
          <a:bodyPr spcFirstLastPara="1" wrap="square" lIns="91425" tIns="91425" rIns="91425" bIns="91425" anchor="t" anchorCtr="0">
            <a:noAutofit/>
          </a:bodyPr>
          <a:lstStyle/>
          <a:p>
            <a:r>
              <a:rPr lang="zh-CN" altLang="en-US" sz="2400" dirty="0">
                <a:solidFill>
                  <a:srgbClr val="2E3238"/>
                </a:solidFill>
                <a:latin typeface="黑体" panose="02010609060101010101" pitchFamily="49" charset="-122"/>
                <a:ea typeface="黑体" panose="02010609060101010101" pitchFamily="49" charset="-122"/>
              </a:rPr>
              <a:t>周期性关怀</a:t>
            </a:r>
            <a:endParaRPr sz="2400" dirty="0">
              <a:solidFill>
                <a:srgbClr val="2E3238"/>
              </a:solidFill>
              <a:latin typeface="黑体" panose="02010609060101010101" pitchFamily="49" charset="-122"/>
              <a:ea typeface="黑体" panose="02010609060101010101" pitchFamily="49" charset="-122"/>
            </a:endParaRPr>
          </a:p>
        </p:txBody>
      </p:sp>
      <p:sp>
        <p:nvSpPr>
          <p:cNvPr id="694" name="Google Shape;694;p35"/>
          <p:cNvSpPr txBox="1">
            <a:spLocks noGrp="1"/>
          </p:cNvSpPr>
          <p:nvPr>
            <p:ph type="subTitle" idx="4"/>
          </p:nvPr>
        </p:nvSpPr>
        <p:spPr>
          <a:xfrm>
            <a:off x="3472202" y="2610610"/>
            <a:ext cx="219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800" dirty="0">
                <a:solidFill>
                  <a:srgbClr val="2E3238"/>
                </a:solidFill>
                <a:latin typeface="SF Pro Display"/>
              </a:rPr>
              <a:t>在每个星座季节开始时，送出富含启发和成长潜力的咨询材料和工具。</a:t>
            </a:r>
            <a:endParaRPr sz="1800" dirty="0">
              <a:solidFill>
                <a:srgbClr val="2E3238"/>
              </a:solidFill>
              <a:latin typeface="SF Pro Display"/>
            </a:endParaRPr>
          </a:p>
        </p:txBody>
      </p:sp>
      <p:sp>
        <p:nvSpPr>
          <p:cNvPr id="695" name="Google Shape;695;p35"/>
          <p:cNvSpPr txBox="1">
            <a:spLocks noGrp="1"/>
          </p:cNvSpPr>
          <p:nvPr>
            <p:ph type="title" idx="5"/>
          </p:nvPr>
        </p:nvSpPr>
        <p:spPr>
          <a:xfrm>
            <a:off x="6110958" y="2237410"/>
            <a:ext cx="21996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400" b="0" i="0" u="none" strike="noStrike" cap="none" normalizeH="0" baseline="0" dirty="0">
                <a:ln>
                  <a:noFill/>
                </a:ln>
                <a:solidFill>
                  <a:srgbClr val="2E3238"/>
                </a:solidFill>
                <a:effectLst/>
                <a:latin typeface="黑体" panose="02010609060101010101" pitchFamily="49" charset="-122"/>
                <a:ea typeface="黑体" panose="02010609060101010101" pitchFamily="49" charset="-122"/>
              </a:rPr>
              <a:t>精神滋养</a:t>
            </a:r>
            <a:endParaRPr sz="2400" dirty="0">
              <a:latin typeface="黑体" panose="02010609060101010101" pitchFamily="49" charset="-122"/>
              <a:ea typeface="黑体" panose="02010609060101010101" pitchFamily="49" charset="-122"/>
            </a:endParaRPr>
          </a:p>
        </p:txBody>
      </p:sp>
      <p:sp>
        <p:nvSpPr>
          <p:cNvPr id="696" name="Google Shape;696;p35"/>
          <p:cNvSpPr txBox="1">
            <a:spLocks noGrp="1"/>
          </p:cNvSpPr>
          <p:nvPr>
            <p:ph type="subTitle" idx="6"/>
          </p:nvPr>
        </p:nvSpPr>
        <p:spPr>
          <a:xfrm>
            <a:off x="6110958" y="2610610"/>
            <a:ext cx="219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zh-CN" sz="1800" dirty="0">
                <a:solidFill>
                  <a:srgbClr val="2E3238"/>
                </a:solidFill>
                <a:latin typeface="SF Pro Display"/>
              </a:rPr>
              <a:t>通过精心挑选的读物、练习册、冥想引导和心理咨询小工具，促进内在平衡和自我认知。</a:t>
            </a:r>
            <a:br>
              <a:rPr lang="zh-CN" altLang="zh-CN" sz="1800" dirty="0">
                <a:solidFill>
                  <a:srgbClr val="2E3238"/>
                </a:solidFill>
                <a:latin typeface="SF Pro Display"/>
              </a:rPr>
            </a:br>
            <a:endParaRPr sz="1800" dirty="0">
              <a:solidFill>
                <a:srgbClr val="2E3238"/>
              </a:solidFill>
              <a:latin typeface="SF Pro Display"/>
            </a:endParaRPr>
          </a:p>
        </p:txBody>
      </p:sp>
      <p:grpSp>
        <p:nvGrpSpPr>
          <p:cNvPr id="697" name="Google Shape;697;p35"/>
          <p:cNvGrpSpPr/>
          <p:nvPr/>
        </p:nvGrpSpPr>
        <p:grpSpPr>
          <a:xfrm>
            <a:off x="118696" y="1017725"/>
            <a:ext cx="887400" cy="856500"/>
            <a:chOff x="118696" y="1017725"/>
            <a:chExt cx="887400" cy="856500"/>
          </a:xfrm>
        </p:grpSpPr>
        <p:sp>
          <p:nvSpPr>
            <p:cNvPr id="698" name="Google Shape;698;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5"/>
            <p:cNvGrpSpPr/>
            <p:nvPr/>
          </p:nvGrpSpPr>
          <p:grpSpPr>
            <a:xfrm>
              <a:off x="356001" y="1278355"/>
              <a:ext cx="470598" cy="335235"/>
              <a:chOff x="393289" y="3285780"/>
              <a:chExt cx="470598" cy="335235"/>
            </a:xfrm>
          </p:grpSpPr>
          <p:sp>
            <p:nvSpPr>
              <p:cNvPr id="700" name="Google Shape;700;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 name="Google Shape;703;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5"/>
          <p:cNvGrpSpPr/>
          <p:nvPr/>
        </p:nvGrpSpPr>
        <p:grpSpPr>
          <a:xfrm>
            <a:off x="8386129" y="4361448"/>
            <a:ext cx="644700" cy="619200"/>
            <a:chOff x="8386129" y="4361448"/>
            <a:chExt cx="644700" cy="619200"/>
          </a:xfrm>
        </p:grpSpPr>
        <p:sp>
          <p:nvSpPr>
            <p:cNvPr id="705" name="Google Shape;705;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5"/>
          <p:cNvGrpSpPr/>
          <p:nvPr/>
        </p:nvGrpSpPr>
        <p:grpSpPr>
          <a:xfrm>
            <a:off x="1645088" y="1654868"/>
            <a:ext cx="576327" cy="518749"/>
            <a:chOff x="1645088" y="2423533"/>
            <a:chExt cx="576327" cy="518749"/>
          </a:xfrm>
        </p:grpSpPr>
        <p:sp>
          <p:nvSpPr>
            <p:cNvPr id="708" name="Google Shape;708;p35"/>
            <p:cNvSpPr/>
            <p:nvPr/>
          </p:nvSpPr>
          <p:spPr>
            <a:xfrm>
              <a:off x="1782965" y="2423533"/>
              <a:ext cx="300560" cy="114116"/>
            </a:xfrm>
            <a:custGeom>
              <a:avLst/>
              <a:gdLst/>
              <a:ahLst/>
              <a:cxnLst/>
              <a:rect l="l" t="t" r="r" b="b"/>
              <a:pathLst>
                <a:path w="12741" h="4838" extrusionOk="0">
                  <a:moveTo>
                    <a:pt x="2376" y="0"/>
                  </a:moveTo>
                  <a:cubicBezTo>
                    <a:pt x="1072" y="0"/>
                    <a:pt x="0" y="1052"/>
                    <a:pt x="0" y="2355"/>
                  </a:cubicBezTo>
                  <a:lnTo>
                    <a:pt x="0" y="4457"/>
                  </a:lnTo>
                  <a:cubicBezTo>
                    <a:pt x="0" y="4710"/>
                    <a:pt x="189" y="4836"/>
                    <a:pt x="378" y="4836"/>
                  </a:cubicBezTo>
                  <a:cubicBezTo>
                    <a:pt x="568" y="4836"/>
                    <a:pt x="757" y="4710"/>
                    <a:pt x="757" y="4457"/>
                  </a:cubicBezTo>
                  <a:lnTo>
                    <a:pt x="757" y="2355"/>
                  </a:lnTo>
                  <a:cubicBezTo>
                    <a:pt x="757" y="1472"/>
                    <a:pt x="1472" y="757"/>
                    <a:pt x="2355" y="757"/>
                  </a:cubicBezTo>
                  <a:lnTo>
                    <a:pt x="10365" y="757"/>
                  </a:lnTo>
                  <a:cubicBezTo>
                    <a:pt x="11248" y="757"/>
                    <a:pt x="11963" y="1472"/>
                    <a:pt x="11963" y="2355"/>
                  </a:cubicBezTo>
                  <a:lnTo>
                    <a:pt x="11963" y="4457"/>
                  </a:lnTo>
                  <a:cubicBezTo>
                    <a:pt x="11963" y="4668"/>
                    <a:pt x="12131" y="4836"/>
                    <a:pt x="12341" y="4836"/>
                  </a:cubicBezTo>
                  <a:cubicBezTo>
                    <a:pt x="12353" y="4837"/>
                    <a:pt x="12365" y="4838"/>
                    <a:pt x="12377" y="4838"/>
                  </a:cubicBezTo>
                  <a:cubicBezTo>
                    <a:pt x="12572" y="4838"/>
                    <a:pt x="12741" y="4676"/>
                    <a:pt x="12741" y="4457"/>
                  </a:cubicBezTo>
                  <a:lnTo>
                    <a:pt x="12741" y="2355"/>
                  </a:lnTo>
                  <a:cubicBezTo>
                    <a:pt x="12741" y="1052"/>
                    <a:pt x="11669" y="0"/>
                    <a:pt x="10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839484" y="2432945"/>
              <a:ext cx="186998" cy="46161"/>
            </a:xfrm>
            <a:custGeom>
              <a:avLst/>
              <a:gdLst/>
              <a:ahLst/>
              <a:cxnLst/>
              <a:rect l="l" t="t" r="r" b="b"/>
              <a:pathLst>
                <a:path w="7927" h="1957" extrusionOk="0">
                  <a:moveTo>
                    <a:pt x="22" y="1"/>
                  </a:moveTo>
                  <a:cubicBezTo>
                    <a:pt x="1" y="1073"/>
                    <a:pt x="884" y="1956"/>
                    <a:pt x="1977" y="1956"/>
                  </a:cubicBezTo>
                  <a:lnTo>
                    <a:pt x="5972" y="1956"/>
                  </a:lnTo>
                  <a:cubicBezTo>
                    <a:pt x="7044" y="1956"/>
                    <a:pt x="7927" y="1073"/>
                    <a:pt x="7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665421" y="2738934"/>
              <a:ext cx="535163" cy="203348"/>
            </a:xfrm>
            <a:custGeom>
              <a:avLst/>
              <a:gdLst/>
              <a:ahLst/>
              <a:cxnLst/>
              <a:rect l="l" t="t" r="r" b="b"/>
              <a:pathLst>
                <a:path w="22686" h="8621" extrusionOk="0">
                  <a:moveTo>
                    <a:pt x="0" y="1"/>
                  </a:moveTo>
                  <a:lnTo>
                    <a:pt x="0" y="6687"/>
                  </a:lnTo>
                  <a:cubicBezTo>
                    <a:pt x="0" y="7759"/>
                    <a:pt x="883" y="8621"/>
                    <a:pt x="1956" y="8621"/>
                  </a:cubicBezTo>
                  <a:lnTo>
                    <a:pt x="20730" y="8621"/>
                  </a:lnTo>
                  <a:cubicBezTo>
                    <a:pt x="21803" y="8621"/>
                    <a:pt x="22686" y="7759"/>
                    <a:pt x="22686" y="6687"/>
                  </a:cubicBezTo>
                  <a:lnTo>
                    <a:pt x="226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665421" y="2738934"/>
              <a:ext cx="76903" cy="203348"/>
            </a:xfrm>
            <a:custGeom>
              <a:avLst/>
              <a:gdLst/>
              <a:ahLst/>
              <a:cxnLst/>
              <a:rect l="l" t="t" r="r" b="b"/>
              <a:pathLst>
                <a:path w="3260" h="8621" extrusionOk="0">
                  <a:moveTo>
                    <a:pt x="21" y="1"/>
                  </a:moveTo>
                  <a:lnTo>
                    <a:pt x="21" y="6687"/>
                  </a:lnTo>
                  <a:cubicBezTo>
                    <a:pt x="0" y="7759"/>
                    <a:pt x="883" y="8621"/>
                    <a:pt x="1956" y="8621"/>
                  </a:cubicBezTo>
                  <a:lnTo>
                    <a:pt x="3259" y="8621"/>
                  </a:lnTo>
                  <a:cubicBezTo>
                    <a:pt x="2187" y="8621"/>
                    <a:pt x="1304" y="7759"/>
                    <a:pt x="1304" y="6687"/>
                  </a:cubicBezTo>
                  <a:lnTo>
                    <a:pt x="1304"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665917" y="2738934"/>
              <a:ext cx="534667" cy="110130"/>
            </a:xfrm>
            <a:custGeom>
              <a:avLst/>
              <a:gdLst/>
              <a:ahLst/>
              <a:cxnLst/>
              <a:rect l="l" t="t" r="r" b="b"/>
              <a:pathLst>
                <a:path w="22665" h="4669" extrusionOk="0">
                  <a:moveTo>
                    <a:pt x="0" y="1"/>
                  </a:moveTo>
                  <a:lnTo>
                    <a:pt x="0" y="1956"/>
                  </a:lnTo>
                  <a:cubicBezTo>
                    <a:pt x="2839" y="3449"/>
                    <a:pt x="5950" y="4374"/>
                    <a:pt x="9167" y="4668"/>
                  </a:cubicBezTo>
                  <a:lnTo>
                    <a:pt x="13498" y="4668"/>
                  </a:lnTo>
                  <a:cubicBezTo>
                    <a:pt x="16694" y="4374"/>
                    <a:pt x="19805" y="3449"/>
                    <a:pt x="22665" y="1956"/>
                  </a:cubicBezTo>
                  <a:lnTo>
                    <a:pt x="226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645088" y="2523218"/>
              <a:ext cx="576327" cy="279701"/>
            </a:xfrm>
            <a:custGeom>
              <a:avLst/>
              <a:gdLst/>
              <a:ahLst/>
              <a:cxnLst/>
              <a:rect l="l" t="t" r="r" b="b"/>
              <a:pathLst>
                <a:path w="24431" h="11858" extrusionOk="0">
                  <a:moveTo>
                    <a:pt x="1956" y="0"/>
                  </a:moveTo>
                  <a:cubicBezTo>
                    <a:pt x="862" y="0"/>
                    <a:pt x="0" y="862"/>
                    <a:pt x="0" y="1955"/>
                  </a:cubicBezTo>
                  <a:lnTo>
                    <a:pt x="0" y="8662"/>
                  </a:lnTo>
                  <a:cubicBezTo>
                    <a:pt x="3070" y="10449"/>
                    <a:pt x="6497" y="11543"/>
                    <a:pt x="10050" y="11858"/>
                  </a:cubicBezTo>
                  <a:lnTo>
                    <a:pt x="14381" y="11858"/>
                  </a:lnTo>
                  <a:cubicBezTo>
                    <a:pt x="17913" y="11543"/>
                    <a:pt x="21340" y="10449"/>
                    <a:pt x="24431" y="8662"/>
                  </a:cubicBezTo>
                  <a:lnTo>
                    <a:pt x="24431" y="1955"/>
                  </a:lnTo>
                  <a:cubicBezTo>
                    <a:pt x="24431" y="862"/>
                    <a:pt x="23548" y="0"/>
                    <a:pt x="22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645088" y="2523194"/>
              <a:ext cx="75889" cy="220732"/>
            </a:xfrm>
            <a:custGeom>
              <a:avLst/>
              <a:gdLst/>
              <a:ahLst/>
              <a:cxnLst/>
              <a:rect l="l" t="t" r="r" b="b"/>
              <a:pathLst>
                <a:path w="3217" h="9358" extrusionOk="0">
                  <a:moveTo>
                    <a:pt x="1917" y="1"/>
                  </a:moveTo>
                  <a:cubicBezTo>
                    <a:pt x="842" y="1"/>
                    <a:pt x="0" y="876"/>
                    <a:pt x="0" y="1956"/>
                  </a:cubicBezTo>
                  <a:lnTo>
                    <a:pt x="0" y="8663"/>
                  </a:lnTo>
                  <a:cubicBezTo>
                    <a:pt x="421" y="8916"/>
                    <a:pt x="841" y="9147"/>
                    <a:pt x="1262" y="9357"/>
                  </a:cubicBezTo>
                  <a:lnTo>
                    <a:pt x="1262" y="1935"/>
                  </a:lnTo>
                  <a:cubicBezTo>
                    <a:pt x="1262" y="863"/>
                    <a:pt x="2145" y="1"/>
                    <a:pt x="3217" y="1"/>
                  </a:cubicBezTo>
                  <a:lnTo>
                    <a:pt x="1956" y="1"/>
                  </a:lnTo>
                  <a:cubicBezTo>
                    <a:pt x="1943" y="1"/>
                    <a:pt x="1930" y="1"/>
                    <a:pt x="191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813206" y="2669018"/>
              <a:ext cx="239580" cy="128458"/>
            </a:xfrm>
            <a:custGeom>
              <a:avLst/>
              <a:gdLst/>
              <a:ahLst/>
              <a:cxnLst/>
              <a:rect l="l" t="t" r="r" b="b"/>
              <a:pathLst>
                <a:path w="10156" h="5446" extrusionOk="0">
                  <a:moveTo>
                    <a:pt x="1661" y="0"/>
                  </a:moveTo>
                  <a:cubicBezTo>
                    <a:pt x="736" y="0"/>
                    <a:pt x="1" y="736"/>
                    <a:pt x="1" y="1640"/>
                  </a:cubicBezTo>
                  <a:lnTo>
                    <a:pt x="1" y="5235"/>
                  </a:lnTo>
                  <a:cubicBezTo>
                    <a:pt x="337" y="5320"/>
                    <a:pt x="652" y="5383"/>
                    <a:pt x="989" y="5425"/>
                  </a:cubicBezTo>
                  <a:lnTo>
                    <a:pt x="989" y="1640"/>
                  </a:lnTo>
                  <a:cubicBezTo>
                    <a:pt x="989" y="1283"/>
                    <a:pt x="1283" y="989"/>
                    <a:pt x="1661" y="989"/>
                  </a:cubicBezTo>
                  <a:lnTo>
                    <a:pt x="8515" y="989"/>
                  </a:lnTo>
                  <a:cubicBezTo>
                    <a:pt x="8873" y="989"/>
                    <a:pt x="9167" y="1283"/>
                    <a:pt x="9167" y="1640"/>
                  </a:cubicBezTo>
                  <a:lnTo>
                    <a:pt x="9167" y="5446"/>
                  </a:lnTo>
                  <a:cubicBezTo>
                    <a:pt x="9504" y="5383"/>
                    <a:pt x="9840" y="5320"/>
                    <a:pt x="10155" y="5235"/>
                  </a:cubicBezTo>
                  <a:lnTo>
                    <a:pt x="10155" y="1640"/>
                  </a:lnTo>
                  <a:cubicBezTo>
                    <a:pt x="10155" y="736"/>
                    <a:pt x="9419" y="0"/>
                    <a:pt x="851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882133" y="2740420"/>
              <a:ext cx="102192" cy="127490"/>
            </a:xfrm>
            <a:custGeom>
              <a:avLst/>
              <a:gdLst/>
              <a:ahLst/>
              <a:cxnLst/>
              <a:rect l="l" t="t" r="r" b="b"/>
              <a:pathLst>
                <a:path w="4332" h="5405" extrusionOk="0">
                  <a:moveTo>
                    <a:pt x="1136" y="1"/>
                  </a:moveTo>
                  <a:cubicBezTo>
                    <a:pt x="506" y="1"/>
                    <a:pt x="1" y="505"/>
                    <a:pt x="1" y="1115"/>
                  </a:cubicBezTo>
                  <a:lnTo>
                    <a:pt x="1" y="4269"/>
                  </a:lnTo>
                  <a:cubicBezTo>
                    <a:pt x="1" y="4900"/>
                    <a:pt x="506" y="5404"/>
                    <a:pt x="1136" y="5404"/>
                  </a:cubicBezTo>
                  <a:lnTo>
                    <a:pt x="3197" y="5404"/>
                  </a:lnTo>
                  <a:cubicBezTo>
                    <a:pt x="3827" y="5404"/>
                    <a:pt x="4332" y="4900"/>
                    <a:pt x="4332" y="4269"/>
                  </a:cubicBezTo>
                  <a:lnTo>
                    <a:pt x="4332" y="1115"/>
                  </a:lnTo>
                  <a:cubicBezTo>
                    <a:pt x="4332" y="505"/>
                    <a:pt x="3827" y="1"/>
                    <a:pt x="3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909425" y="2770189"/>
              <a:ext cx="47133" cy="67460"/>
            </a:xfrm>
            <a:custGeom>
              <a:avLst/>
              <a:gdLst/>
              <a:ahLst/>
              <a:cxnLst/>
              <a:rect l="l" t="t" r="r" b="b"/>
              <a:pathLst>
                <a:path w="1998" h="2860" extrusionOk="0">
                  <a:moveTo>
                    <a:pt x="526" y="0"/>
                  </a:moveTo>
                  <a:cubicBezTo>
                    <a:pt x="232" y="0"/>
                    <a:pt x="21" y="232"/>
                    <a:pt x="0" y="505"/>
                  </a:cubicBezTo>
                  <a:lnTo>
                    <a:pt x="0" y="2355"/>
                  </a:lnTo>
                  <a:cubicBezTo>
                    <a:pt x="21" y="2628"/>
                    <a:pt x="232" y="2860"/>
                    <a:pt x="526" y="2860"/>
                  </a:cubicBezTo>
                  <a:lnTo>
                    <a:pt x="1472" y="2860"/>
                  </a:lnTo>
                  <a:cubicBezTo>
                    <a:pt x="1766" y="2860"/>
                    <a:pt x="1977" y="2628"/>
                    <a:pt x="1998" y="2355"/>
                  </a:cubicBezTo>
                  <a:lnTo>
                    <a:pt x="1998" y="505"/>
                  </a:lnTo>
                  <a:cubicBezTo>
                    <a:pt x="1977" y="232"/>
                    <a:pt x="1766"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5"/>
          <p:cNvGrpSpPr/>
          <p:nvPr/>
        </p:nvGrpSpPr>
        <p:grpSpPr>
          <a:xfrm>
            <a:off x="4304425" y="1647418"/>
            <a:ext cx="535161" cy="533648"/>
            <a:chOff x="4304425" y="2416083"/>
            <a:chExt cx="535161" cy="533648"/>
          </a:xfrm>
        </p:grpSpPr>
        <p:sp>
          <p:nvSpPr>
            <p:cNvPr id="719" name="Google Shape;719;p35"/>
            <p:cNvSpPr/>
            <p:nvPr/>
          </p:nvSpPr>
          <p:spPr>
            <a:xfrm>
              <a:off x="4527223" y="2416083"/>
              <a:ext cx="89533" cy="49200"/>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4582806" y="2416083"/>
              <a:ext cx="33946" cy="49200"/>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4335889" y="2492296"/>
              <a:ext cx="472228" cy="286308"/>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4776082" y="2492296"/>
              <a:ext cx="32004" cy="286308"/>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4304425" y="2449511"/>
              <a:ext cx="535161" cy="58558"/>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4466237" y="2863631"/>
              <a:ext cx="211514" cy="49200"/>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4405250" y="2805102"/>
              <a:ext cx="129374" cy="144628"/>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4607884" y="2805524"/>
              <a:ext cx="130848" cy="144207"/>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4463781" y="2805524"/>
              <a:ext cx="72712" cy="31560"/>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4607884" y="2805524"/>
              <a:ext cx="72314" cy="31560"/>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4304425" y="2762809"/>
              <a:ext cx="535161" cy="58066"/>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806587" y="2449511"/>
              <a:ext cx="32964" cy="58558"/>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4806587" y="2762809"/>
              <a:ext cx="32964" cy="58066"/>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4615253" y="2569375"/>
              <a:ext cx="74092" cy="79356"/>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4528112" y="2613727"/>
              <a:ext cx="75870" cy="458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4450002" y="2619809"/>
              <a:ext cx="69600" cy="80572"/>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4406233" y="2681168"/>
              <a:ext cx="71823" cy="61576"/>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4481139" y="2577375"/>
              <a:ext cx="71682" cy="61435"/>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4572958" y="2629517"/>
              <a:ext cx="71846" cy="61599"/>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648705" y="2527712"/>
              <a:ext cx="72314" cy="61435"/>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35"/>
          <p:cNvGrpSpPr/>
          <p:nvPr/>
        </p:nvGrpSpPr>
        <p:grpSpPr>
          <a:xfrm>
            <a:off x="6943182" y="1726260"/>
            <a:ext cx="535152" cy="454802"/>
            <a:chOff x="6943175" y="2494925"/>
            <a:chExt cx="535152" cy="454802"/>
          </a:xfrm>
        </p:grpSpPr>
        <p:sp>
          <p:nvSpPr>
            <p:cNvPr id="740" name="Google Shape;740;p35"/>
            <p:cNvSpPr/>
            <p:nvPr/>
          </p:nvSpPr>
          <p:spPr>
            <a:xfrm>
              <a:off x="7193029" y="2611213"/>
              <a:ext cx="275172" cy="250355"/>
            </a:xfrm>
            <a:custGeom>
              <a:avLst/>
              <a:gdLst/>
              <a:ahLst/>
              <a:cxnLst/>
              <a:rect l="l" t="t" r="r" b="b"/>
              <a:pathLst>
                <a:path w="6250" h="5686" extrusionOk="0">
                  <a:moveTo>
                    <a:pt x="3934" y="1"/>
                  </a:moveTo>
                  <a:lnTo>
                    <a:pt x="2728" y="919"/>
                  </a:lnTo>
                  <a:lnTo>
                    <a:pt x="1733" y="584"/>
                  </a:lnTo>
                  <a:lnTo>
                    <a:pt x="0" y="1991"/>
                  </a:lnTo>
                  <a:lnTo>
                    <a:pt x="2670" y="5685"/>
                  </a:lnTo>
                  <a:lnTo>
                    <a:pt x="6250" y="3140"/>
                  </a:lnTo>
                  <a:lnTo>
                    <a:pt x="3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7316481" y="2494925"/>
              <a:ext cx="161845" cy="297335"/>
            </a:xfrm>
            <a:custGeom>
              <a:avLst/>
              <a:gdLst/>
              <a:ahLst/>
              <a:cxnLst/>
              <a:rect l="l" t="t" r="r" b="b"/>
              <a:pathLst>
                <a:path w="3676" h="6753" extrusionOk="0">
                  <a:moveTo>
                    <a:pt x="3675" y="0"/>
                  </a:moveTo>
                  <a:lnTo>
                    <a:pt x="106" y="2536"/>
                  </a:lnTo>
                  <a:cubicBezTo>
                    <a:pt x="10" y="2594"/>
                    <a:pt x="0" y="2718"/>
                    <a:pt x="58" y="2804"/>
                  </a:cubicBezTo>
                  <a:lnTo>
                    <a:pt x="3063" y="6680"/>
                  </a:lnTo>
                  <a:cubicBezTo>
                    <a:pt x="3101" y="6729"/>
                    <a:pt x="3153" y="6753"/>
                    <a:pt x="3208" y="6753"/>
                  </a:cubicBezTo>
                  <a:cubicBezTo>
                    <a:pt x="3250" y="6753"/>
                    <a:pt x="3293" y="6738"/>
                    <a:pt x="3331" y="6709"/>
                  </a:cubicBezTo>
                  <a:lnTo>
                    <a:pt x="3675" y="6441"/>
                  </a:lnTo>
                  <a:lnTo>
                    <a:pt x="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7426857" y="2718254"/>
              <a:ext cx="51468" cy="74102"/>
            </a:xfrm>
            <a:custGeom>
              <a:avLst/>
              <a:gdLst/>
              <a:ahLst/>
              <a:cxnLst/>
              <a:rect l="l" t="t" r="r" b="b"/>
              <a:pathLst>
                <a:path w="1169" h="1683" extrusionOk="0">
                  <a:moveTo>
                    <a:pt x="1168" y="0"/>
                  </a:moveTo>
                  <a:lnTo>
                    <a:pt x="1" y="890"/>
                  </a:lnTo>
                  <a:lnTo>
                    <a:pt x="556" y="1608"/>
                  </a:lnTo>
                  <a:cubicBezTo>
                    <a:pt x="595" y="1658"/>
                    <a:pt x="650" y="1683"/>
                    <a:pt x="707" y="1683"/>
                  </a:cubicBezTo>
                  <a:cubicBezTo>
                    <a:pt x="747" y="1683"/>
                    <a:pt x="788" y="1670"/>
                    <a:pt x="824" y="1646"/>
                  </a:cubicBezTo>
                  <a:lnTo>
                    <a:pt x="1168" y="1369"/>
                  </a:lnTo>
                  <a:lnTo>
                    <a:pt x="116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211124" y="2693817"/>
              <a:ext cx="209043" cy="139223"/>
            </a:xfrm>
            <a:custGeom>
              <a:avLst/>
              <a:gdLst/>
              <a:ahLst/>
              <a:cxnLst/>
              <a:rect l="l" t="t" r="r" b="b"/>
              <a:pathLst>
                <a:path w="4748" h="3162" extrusionOk="0">
                  <a:moveTo>
                    <a:pt x="546" y="0"/>
                  </a:moveTo>
                  <a:lnTo>
                    <a:pt x="1" y="1005"/>
                  </a:lnTo>
                  <a:lnTo>
                    <a:pt x="3829" y="3092"/>
                  </a:lnTo>
                  <a:cubicBezTo>
                    <a:pt x="3916" y="3139"/>
                    <a:pt x="4009" y="3162"/>
                    <a:pt x="4101" y="3162"/>
                  </a:cubicBezTo>
                  <a:cubicBezTo>
                    <a:pt x="4303" y="3162"/>
                    <a:pt x="4499" y="3053"/>
                    <a:pt x="4604" y="2862"/>
                  </a:cubicBezTo>
                  <a:cubicBezTo>
                    <a:pt x="4748" y="2584"/>
                    <a:pt x="4652" y="2240"/>
                    <a:pt x="4374" y="2087"/>
                  </a:cubicBez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7292882" y="2763739"/>
              <a:ext cx="122661" cy="69347"/>
            </a:xfrm>
            <a:custGeom>
              <a:avLst/>
              <a:gdLst/>
              <a:ahLst/>
              <a:cxnLst/>
              <a:rect l="l" t="t" r="r" b="b"/>
              <a:pathLst>
                <a:path w="2786" h="1575" extrusionOk="0">
                  <a:moveTo>
                    <a:pt x="240" y="1"/>
                  </a:moveTo>
                  <a:lnTo>
                    <a:pt x="1" y="432"/>
                  </a:lnTo>
                  <a:lnTo>
                    <a:pt x="1972" y="1504"/>
                  </a:lnTo>
                  <a:cubicBezTo>
                    <a:pt x="2058" y="1552"/>
                    <a:pt x="2152" y="1575"/>
                    <a:pt x="2244" y="1575"/>
                  </a:cubicBezTo>
                  <a:cubicBezTo>
                    <a:pt x="2478" y="1575"/>
                    <a:pt x="2703" y="1428"/>
                    <a:pt x="2785" y="1188"/>
                  </a:cubicBezTo>
                  <a:lnTo>
                    <a:pt x="2785" y="1188"/>
                  </a:lnTo>
                  <a:cubicBezTo>
                    <a:pt x="2729" y="1205"/>
                    <a:pt x="2672" y="1214"/>
                    <a:pt x="2615" y="1214"/>
                  </a:cubicBezTo>
                  <a:cubicBezTo>
                    <a:pt x="2517" y="1214"/>
                    <a:pt x="2421" y="1188"/>
                    <a:pt x="2336" y="1140"/>
                  </a:cubicBezTo>
                  <a:lnTo>
                    <a:pt x="24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7172380" y="2730055"/>
              <a:ext cx="209439" cy="138827"/>
            </a:xfrm>
            <a:custGeom>
              <a:avLst/>
              <a:gdLst/>
              <a:ahLst/>
              <a:cxnLst/>
              <a:rect l="l" t="t" r="r" b="b"/>
              <a:pathLst>
                <a:path w="4757" h="3153" extrusionOk="0">
                  <a:moveTo>
                    <a:pt x="546" y="0"/>
                  </a:moveTo>
                  <a:lnTo>
                    <a:pt x="0" y="996"/>
                  </a:lnTo>
                  <a:lnTo>
                    <a:pt x="3829" y="3082"/>
                  </a:lnTo>
                  <a:cubicBezTo>
                    <a:pt x="3916" y="3130"/>
                    <a:pt x="4010" y="3153"/>
                    <a:pt x="4102" y="3153"/>
                  </a:cubicBezTo>
                  <a:cubicBezTo>
                    <a:pt x="4304" y="3153"/>
                    <a:pt x="4499" y="3046"/>
                    <a:pt x="4604" y="2862"/>
                  </a:cubicBezTo>
                  <a:cubicBezTo>
                    <a:pt x="4757" y="2584"/>
                    <a:pt x="4652" y="2240"/>
                    <a:pt x="4374" y="2087"/>
                  </a:cubicBez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7267611" y="2808828"/>
              <a:ext cx="109144" cy="60101"/>
            </a:xfrm>
            <a:custGeom>
              <a:avLst/>
              <a:gdLst/>
              <a:ahLst/>
              <a:cxnLst/>
              <a:rect l="l" t="t" r="r" b="b"/>
              <a:pathLst>
                <a:path w="2479" h="1365" extrusionOk="0">
                  <a:moveTo>
                    <a:pt x="220" y="1"/>
                  </a:moveTo>
                  <a:lnTo>
                    <a:pt x="0" y="384"/>
                  </a:lnTo>
                  <a:lnTo>
                    <a:pt x="1666" y="1293"/>
                  </a:lnTo>
                  <a:cubicBezTo>
                    <a:pt x="1752" y="1342"/>
                    <a:pt x="1845" y="1364"/>
                    <a:pt x="1937" y="1364"/>
                  </a:cubicBezTo>
                  <a:cubicBezTo>
                    <a:pt x="2171" y="1364"/>
                    <a:pt x="2397" y="1218"/>
                    <a:pt x="2479" y="977"/>
                  </a:cubicBezTo>
                  <a:lnTo>
                    <a:pt x="2479" y="977"/>
                  </a:lnTo>
                  <a:cubicBezTo>
                    <a:pt x="2405" y="1012"/>
                    <a:pt x="2325" y="1029"/>
                    <a:pt x="2245" y="1029"/>
                  </a:cubicBezTo>
                  <a:cubicBezTo>
                    <a:pt x="2150" y="1029"/>
                    <a:pt x="2055" y="1005"/>
                    <a:pt x="1972" y="958"/>
                  </a:cubicBezTo>
                  <a:lnTo>
                    <a:pt x="22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7133592" y="2765853"/>
              <a:ext cx="209483" cy="139267"/>
            </a:xfrm>
            <a:custGeom>
              <a:avLst/>
              <a:gdLst/>
              <a:ahLst/>
              <a:cxnLst/>
              <a:rect l="l" t="t" r="r" b="b"/>
              <a:pathLst>
                <a:path w="4758" h="3163" extrusionOk="0">
                  <a:moveTo>
                    <a:pt x="546" y="1"/>
                  </a:moveTo>
                  <a:lnTo>
                    <a:pt x="1" y="1006"/>
                  </a:lnTo>
                  <a:lnTo>
                    <a:pt x="3829" y="3092"/>
                  </a:lnTo>
                  <a:cubicBezTo>
                    <a:pt x="3916" y="3140"/>
                    <a:pt x="4009" y="3163"/>
                    <a:pt x="4101" y="3163"/>
                  </a:cubicBezTo>
                  <a:cubicBezTo>
                    <a:pt x="4303" y="3163"/>
                    <a:pt x="4499" y="3053"/>
                    <a:pt x="4604" y="2862"/>
                  </a:cubicBezTo>
                  <a:cubicBezTo>
                    <a:pt x="4757" y="2585"/>
                    <a:pt x="4652" y="2240"/>
                    <a:pt x="4375" y="2097"/>
                  </a:cubicBezTo>
                  <a:lnTo>
                    <a:pt x="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7242339" y="2853079"/>
              <a:ext cx="95231" cy="51999"/>
            </a:xfrm>
            <a:custGeom>
              <a:avLst/>
              <a:gdLst/>
              <a:ahLst/>
              <a:cxnLst/>
              <a:rect l="l" t="t" r="r" b="b"/>
              <a:pathLst>
                <a:path w="2163" h="1181" extrusionOk="0">
                  <a:moveTo>
                    <a:pt x="211" y="1"/>
                  </a:moveTo>
                  <a:lnTo>
                    <a:pt x="0" y="365"/>
                  </a:lnTo>
                  <a:lnTo>
                    <a:pt x="1359" y="1111"/>
                  </a:lnTo>
                  <a:cubicBezTo>
                    <a:pt x="1445" y="1158"/>
                    <a:pt x="1539" y="1181"/>
                    <a:pt x="1631" y="1181"/>
                  </a:cubicBezTo>
                  <a:cubicBezTo>
                    <a:pt x="1856" y="1181"/>
                    <a:pt x="2075" y="1048"/>
                    <a:pt x="2163" y="824"/>
                  </a:cubicBezTo>
                  <a:lnTo>
                    <a:pt x="2163" y="824"/>
                  </a:lnTo>
                  <a:cubicBezTo>
                    <a:pt x="2092" y="853"/>
                    <a:pt x="2019" y="868"/>
                    <a:pt x="1946" y="868"/>
                  </a:cubicBezTo>
                  <a:cubicBezTo>
                    <a:pt x="1853" y="868"/>
                    <a:pt x="1761" y="844"/>
                    <a:pt x="1675" y="795"/>
                  </a:cubicBezTo>
                  <a:lnTo>
                    <a:pt x="211"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7094848" y="2802091"/>
              <a:ext cx="209439" cy="139091"/>
            </a:xfrm>
            <a:custGeom>
              <a:avLst/>
              <a:gdLst/>
              <a:ahLst/>
              <a:cxnLst/>
              <a:rect l="l" t="t" r="r" b="b"/>
              <a:pathLst>
                <a:path w="4757" h="3159" extrusionOk="0">
                  <a:moveTo>
                    <a:pt x="546" y="1"/>
                  </a:moveTo>
                  <a:lnTo>
                    <a:pt x="0" y="996"/>
                  </a:lnTo>
                  <a:lnTo>
                    <a:pt x="3829" y="3092"/>
                  </a:lnTo>
                  <a:cubicBezTo>
                    <a:pt x="3915" y="3137"/>
                    <a:pt x="4008" y="3158"/>
                    <a:pt x="4100" y="3158"/>
                  </a:cubicBezTo>
                  <a:cubicBezTo>
                    <a:pt x="4302" y="3158"/>
                    <a:pt x="4498" y="3053"/>
                    <a:pt x="4604" y="2862"/>
                  </a:cubicBezTo>
                  <a:cubicBezTo>
                    <a:pt x="4757" y="2585"/>
                    <a:pt x="4652" y="2240"/>
                    <a:pt x="4374" y="2087"/>
                  </a:cubicBezTo>
                  <a:lnTo>
                    <a:pt x="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7217024" y="2894822"/>
              <a:ext cx="82243" cy="46099"/>
            </a:xfrm>
            <a:custGeom>
              <a:avLst/>
              <a:gdLst/>
              <a:ahLst/>
              <a:cxnLst/>
              <a:rect l="l" t="t" r="r" b="b"/>
              <a:pathLst>
                <a:path w="1868" h="1047" extrusionOk="0">
                  <a:moveTo>
                    <a:pt x="240" y="0"/>
                  </a:moveTo>
                  <a:lnTo>
                    <a:pt x="1" y="402"/>
                  </a:lnTo>
                  <a:lnTo>
                    <a:pt x="1054" y="976"/>
                  </a:lnTo>
                  <a:cubicBezTo>
                    <a:pt x="1140" y="1024"/>
                    <a:pt x="1234" y="1047"/>
                    <a:pt x="1326" y="1047"/>
                  </a:cubicBezTo>
                  <a:cubicBezTo>
                    <a:pt x="1528" y="1047"/>
                    <a:pt x="1724" y="938"/>
                    <a:pt x="1829" y="747"/>
                  </a:cubicBezTo>
                  <a:cubicBezTo>
                    <a:pt x="1848" y="728"/>
                    <a:pt x="1857" y="699"/>
                    <a:pt x="1867" y="670"/>
                  </a:cubicBezTo>
                  <a:lnTo>
                    <a:pt x="1867" y="670"/>
                  </a:lnTo>
                  <a:cubicBezTo>
                    <a:pt x="1801" y="695"/>
                    <a:pt x="1732" y="707"/>
                    <a:pt x="1663" y="707"/>
                  </a:cubicBezTo>
                  <a:cubicBezTo>
                    <a:pt x="1572" y="707"/>
                    <a:pt x="1480" y="685"/>
                    <a:pt x="1398" y="642"/>
                  </a:cubicBezTo>
                  <a:lnTo>
                    <a:pt x="240"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6968006" y="2628473"/>
              <a:ext cx="266763" cy="241505"/>
            </a:xfrm>
            <a:custGeom>
              <a:avLst/>
              <a:gdLst/>
              <a:ahLst/>
              <a:cxnLst/>
              <a:rect l="l" t="t" r="r" b="b"/>
              <a:pathLst>
                <a:path w="6059" h="5485" extrusionOk="0">
                  <a:moveTo>
                    <a:pt x="1896" y="1"/>
                  </a:moveTo>
                  <a:lnTo>
                    <a:pt x="1" y="3418"/>
                  </a:lnTo>
                  <a:lnTo>
                    <a:pt x="3877" y="5485"/>
                  </a:lnTo>
                  <a:lnTo>
                    <a:pt x="6059" y="1484"/>
                  </a:lnTo>
                  <a:lnTo>
                    <a:pt x="4145" y="680"/>
                  </a:lnTo>
                  <a:cubicBezTo>
                    <a:pt x="4106" y="661"/>
                    <a:pt x="4078" y="661"/>
                    <a:pt x="4039" y="661"/>
                  </a:cubicBezTo>
                  <a:lnTo>
                    <a:pt x="3274" y="757"/>
                  </a:lnTo>
                  <a:cubicBezTo>
                    <a:pt x="3226" y="757"/>
                    <a:pt x="3188" y="747"/>
                    <a:pt x="3149" y="728"/>
                  </a:cubicBezTo>
                  <a:lnTo>
                    <a:pt x="1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6943175" y="2531559"/>
              <a:ext cx="165191" cy="285358"/>
            </a:xfrm>
            <a:custGeom>
              <a:avLst/>
              <a:gdLst/>
              <a:ahLst/>
              <a:cxnLst/>
              <a:rect l="l" t="t" r="r" b="b"/>
              <a:pathLst>
                <a:path w="3752" h="6481" extrusionOk="0">
                  <a:moveTo>
                    <a:pt x="0" y="1"/>
                  </a:moveTo>
                  <a:lnTo>
                    <a:pt x="0" y="5810"/>
                  </a:lnTo>
                  <a:lnTo>
                    <a:pt x="1101" y="6451"/>
                  </a:lnTo>
                  <a:cubicBezTo>
                    <a:pt x="1133" y="6471"/>
                    <a:pt x="1170" y="6480"/>
                    <a:pt x="1207" y="6480"/>
                  </a:cubicBezTo>
                  <a:cubicBezTo>
                    <a:pt x="1279" y="6480"/>
                    <a:pt x="1350" y="6444"/>
                    <a:pt x="1388" y="6375"/>
                  </a:cubicBezTo>
                  <a:lnTo>
                    <a:pt x="3694" y="2384"/>
                  </a:lnTo>
                  <a:cubicBezTo>
                    <a:pt x="3752" y="2288"/>
                    <a:pt x="3713" y="2154"/>
                    <a:pt x="3618" y="2097"/>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943175" y="2531559"/>
              <a:ext cx="127284" cy="266778"/>
            </a:xfrm>
            <a:custGeom>
              <a:avLst/>
              <a:gdLst/>
              <a:ahLst/>
              <a:cxnLst/>
              <a:rect l="l" t="t" r="r" b="b"/>
              <a:pathLst>
                <a:path w="2891" h="6059" extrusionOk="0">
                  <a:moveTo>
                    <a:pt x="0" y="1"/>
                  </a:moveTo>
                  <a:lnTo>
                    <a:pt x="0" y="5810"/>
                  </a:lnTo>
                  <a:lnTo>
                    <a:pt x="431" y="6059"/>
                  </a:lnTo>
                  <a:lnTo>
                    <a:pt x="2890" y="167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6943175" y="2732564"/>
              <a:ext cx="79249" cy="84361"/>
            </a:xfrm>
            <a:custGeom>
              <a:avLst/>
              <a:gdLst/>
              <a:ahLst/>
              <a:cxnLst/>
              <a:rect l="l" t="t" r="r" b="b"/>
              <a:pathLst>
                <a:path w="1800" h="1916" extrusionOk="0">
                  <a:moveTo>
                    <a:pt x="0" y="1"/>
                  </a:moveTo>
                  <a:lnTo>
                    <a:pt x="0" y="1245"/>
                  </a:lnTo>
                  <a:lnTo>
                    <a:pt x="1101" y="1886"/>
                  </a:lnTo>
                  <a:cubicBezTo>
                    <a:pt x="1133" y="1906"/>
                    <a:pt x="1170" y="1915"/>
                    <a:pt x="1207" y="1915"/>
                  </a:cubicBezTo>
                  <a:cubicBezTo>
                    <a:pt x="1279" y="1915"/>
                    <a:pt x="1350" y="1879"/>
                    <a:pt x="1388" y="1810"/>
                  </a:cubicBezTo>
                  <a:lnTo>
                    <a:pt x="1799" y="1092"/>
                  </a:lnTo>
                  <a:lnTo>
                    <a:pt x="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023216" y="2766645"/>
              <a:ext cx="112534" cy="90306"/>
            </a:xfrm>
            <a:custGeom>
              <a:avLst/>
              <a:gdLst/>
              <a:ahLst/>
              <a:cxnLst/>
              <a:rect l="l" t="t" r="r" b="b"/>
              <a:pathLst>
                <a:path w="2556" h="2051" extrusionOk="0">
                  <a:moveTo>
                    <a:pt x="1902" y="1"/>
                  </a:moveTo>
                  <a:cubicBezTo>
                    <a:pt x="1788" y="1"/>
                    <a:pt x="1672" y="35"/>
                    <a:pt x="1570" y="107"/>
                  </a:cubicBezTo>
                  <a:lnTo>
                    <a:pt x="316" y="1016"/>
                  </a:lnTo>
                  <a:cubicBezTo>
                    <a:pt x="58" y="1198"/>
                    <a:pt x="1" y="1562"/>
                    <a:pt x="192" y="1811"/>
                  </a:cubicBezTo>
                  <a:cubicBezTo>
                    <a:pt x="302" y="1968"/>
                    <a:pt x="477" y="2051"/>
                    <a:pt x="654" y="2051"/>
                  </a:cubicBezTo>
                  <a:cubicBezTo>
                    <a:pt x="769" y="2051"/>
                    <a:pt x="885" y="2016"/>
                    <a:pt x="986" y="1945"/>
                  </a:cubicBezTo>
                  <a:lnTo>
                    <a:pt x="2240" y="1045"/>
                  </a:lnTo>
                  <a:cubicBezTo>
                    <a:pt x="2508" y="854"/>
                    <a:pt x="2556" y="490"/>
                    <a:pt x="2364" y="232"/>
                  </a:cubicBezTo>
                  <a:cubicBezTo>
                    <a:pt x="2249" y="81"/>
                    <a:pt x="2077" y="1"/>
                    <a:pt x="1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028675" y="2768406"/>
              <a:ext cx="107075" cy="88720"/>
            </a:xfrm>
            <a:custGeom>
              <a:avLst/>
              <a:gdLst/>
              <a:ahLst/>
              <a:cxnLst/>
              <a:rect l="l" t="t" r="r" b="b"/>
              <a:pathLst>
                <a:path w="2432" h="2015" extrusionOk="0">
                  <a:moveTo>
                    <a:pt x="2001" y="0"/>
                  </a:moveTo>
                  <a:lnTo>
                    <a:pt x="2001" y="0"/>
                  </a:lnTo>
                  <a:cubicBezTo>
                    <a:pt x="2097" y="249"/>
                    <a:pt x="2011" y="527"/>
                    <a:pt x="1800" y="680"/>
                  </a:cubicBezTo>
                  <a:lnTo>
                    <a:pt x="546" y="1589"/>
                  </a:lnTo>
                  <a:cubicBezTo>
                    <a:pt x="445" y="1661"/>
                    <a:pt x="329" y="1699"/>
                    <a:pt x="211" y="1699"/>
                  </a:cubicBezTo>
                  <a:cubicBezTo>
                    <a:pt x="141" y="1699"/>
                    <a:pt x="69" y="1685"/>
                    <a:pt x="1" y="1656"/>
                  </a:cubicBezTo>
                  <a:lnTo>
                    <a:pt x="1" y="1656"/>
                  </a:lnTo>
                  <a:cubicBezTo>
                    <a:pt x="89" y="1883"/>
                    <a:pt x="303" y="2015"/>
                    <a:pt x="525" y="2015"/>
                  </a:cubicBezTo>
                  <a:cubicBezTo>
                    <a:pt x="640" y="2015"/>
                    <a:pt x="758" y="1980"/>
                    <a:pt x="862" y="1905"/>
                  </a:cubicBezTo>
                  <a:lnTo>
                    <a:pt x="2116" y="1005"/>
                  </a:lnTo>
                  <a:cubicBezTo>
                    <a:pt x="2384" y="814"/>
                    <a:pt x="2432" y="440"/>
                    <a:pt x="2240" y="192"/>
                  </a:cubicBezTo>
                  <a:cubicBezTo>
                    <a:pt x="2173" y="106"/>
                    <a:pt x="2097" y="39"/>
                    <a:pt x="200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066187" y="2806538"/>
              <a:ext cx="100339" cy="81367"/>
            </a:xfrm>
            <a:custGeom>
              <a:avLst/>
              <a:gdLst/>
              <a:ahLst/>
              <a:cxnLst/>
              <a:rect l="l" t="t" r="r" b="b"/>
              <a:pathLst>
                <a:path w="2279" h="1848" extrusionOk="0">
                  <a:moveTo>
                    <a:pt x="1629" y="1"/>
                  </a:moveTo>
                  <a:cubicBezTo>
                    <a:pt x="1512" y="1"/>
                    <a:pt x="1394" y="37"/>
                    <a:pt x="1293" y="110"/>
                  </a:cubicBezTo>
                  <a:lnTo>
                    <a:pt x="326" y="809"/>
                  </a:lnTo>
                  <a:cubicBezTo>
                    <a:pt x="68" y="1000"/>
                    <a:pt x="1" y="1364"/>
                    <a:pt x="192" y="1623"/>
                  </a:cubicBezTo>
                  <a:cubicBezTo>
                    <a:pt x="306" y="1770"/>
                    <a:pt x="473" y="1847"/>
                    <a:pt x="643" y="1847"/>
                  </a:cubicBezTo>
                  <a:cubicBezTo>
                    <a:pt x="759" y="1847"/>
                    <a:pt x="876" y="1811"/>
                    <a:pt x="977" y="1737"/>
                  </a:cubicBezTo>
                  <a:lnTo>
                    <a:pt x="1963" y="1039"/>
                  </a:lnTo>
                  <a:cubicBezTo>
                    <a:pt x="2221" y="847"/>
                    <a:pt x="2278" y="484"/>
                    <a:pt x="2077" y="225"/>
                  </a:cubicBezTo>
                  <a:cubicBezTo>
                    <a:pt x="1969" y="77"/>
                    <a:pt x="1801" y="1"/>
                    <a:pt x="1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071690" y="2808431"/>
              <a:ext cx="94835" cy="79474"/>
            </a:xfrm>
            <a:custGeom>
              <a:avLst/>
              <a:gdLst/>
              <a:ahLst/>
              <a:cxnLst/>
              <a:rect l="l" t="t" r="r" b="b"/>
              <a:pathLst>
                <a:path w="2154" h="1805" extrusionOk="0">
                  <a:moveTo>
                    <a:pt x="1713" y="0"/>
                  </a:moveTo>
                  <a:lnTo>
                    <a:pt x="1713" y="0"/>
                  </a:lnTo>
                  <a:cubicBezTo>
                    <a:pt x="1809" y="240"/>
                    <a:pt x="1732" y="517"/>
                    <a:pt x="1522" y="670"/>
                  </a:cubicBezTo>
                  <a:lnTo>
                    <a:pt x="546" y="1379"/>
                  </a:lnTo>
                  <a:cubicBezTo>
                    <a:pt x="444" y="1450"/>
                    <a:pt x="328" y="1488"/>
                    <a:pt x="211" y="1488"/>
                  </a:cubicBezTo>
                  <a:cubicBezTo>
                    <a:pt x="140" y="1488"/>
                    <a:pt x="69" y="1474"/>
                    <a:pt x="0" y="1446"/>
                  </a:cubicBezTo>
                  <a:lnTo>
                    <a:pt x="0" y="1446"/>
                  </a:lnTo>
                  <a:cubicBezTo>
                    <a:pt x="19" y="1493"/>
                    <a:pt x="38" y="1541"/>
                    <a:pt x="67" y="1580"/>
                  </a:cubicBezTo>
                  <a:cubicBezTo>
                    <a:pt x="181" y="1727"/>
                    <a:pt x="348" y="1804"/>
                    <a:pt x="520" y="1804"/>
                  </a:cubicBezTo>
                  <a:cubicBezTo>
                    <a:pt x="637" y="1804"/>
                    <a:pt x="756" y="1768"/>
                    <a:pt x="861" y="1694"/>
                  </a:cubicBezTo>
                  <a:lnTo>
                    <a:pt x="1838" y="996"/>
                  </a:lnTo>
                  <a:cubicBezTo>
                    <a:pt x="2096" y="804"/>
                    <a:pt x="2153" y="441"/>
                    <a:pt x="1952" y="182"/>
                  </a:cubicBezTo>
                  <a:cubicBezTo>
                    <a:pt x="1895" y="106"/>
                    <a:pt x="1809" y="39"/>
                    <a:pt x="171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109157" y="2846299"/>
              <a:ext cx="87703" cy="72605"/>
            </a:xfrm>
            <a:custGeom>
              <a:avLst/>
              <a:gdLst/>
              <a:ahLst/>
              <a:cxnLst/>
              <a:rect l="l" t="t" r="r" b="b"/>
              <a:pathLst>
                <a:path w="1992" h="1649" extrusionOk="0">
                  <a:moveTo>
                    <a:pt x="1340" y="1"/>
                  </a:moveTo>
                  <a:cubicBezTo>
                    <a:pt x="1227" y="1"/>
                    <a:pt x="1114" y="35"/>
                    <a:pt x="1015" y="107"/>
                  </a:cubicBezTo>
                  <a:lnTo>
                    <a:pt x="317" y="614"/>
                  </a:lnTo>
                  <a:cubicBezTo>
                    <a:pt x="58" y="796"/>
                    <a:pt x="1" y="1160"/>
                    <a:pt x="183" y="1409"/>
                  </a:cubicBezTo>
                  <a:cubicBezTo>
                    <a:pt x="299" y="1566"/>
                    <a:pt x="475" y="1648"/>
                    <a:pt x="652" y="1648"/>
                  </a:cubicBezTo>
                  <a:cubicBezTo>
                    <a:pt x="766" y="1648"/>
                    <a:pt x="879" y="1614"/>
                    <a:pt x="977" y="1543"/>
                  </a:cubicBezTo>
                  <a:lnTo>
                    <a:pt x="1676" y="1035"/>
                  </a:lnTo>
                  <a:cubicBezTo>
                    <a:pt x="1944" y="844"/>
                    <a:pt x="1991" y="480"/>
                    <a:pt x="1800" y="231"/>
                  </a:cubicBezTo>
                  <a:cubicBezTo>
                    <a:pt x="1684" y="81"/>
                    <a:pt x="1513" y="1"/>
                    <a:pt x="1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114220" y="2848060"/>
              <a:ext cx="82640" cy="70844"/>
            </a:xfrm>
            <a:custGeom>
              <a:avLst/>
              <a:gdLst/>
              <a:ahLst/>
              <a:cxnLst/>
              <a:rect l="l" t="t" r="r" b="b"/>
              <a:pathLst>
                <a:path w="1877" h="1609" extrusionOk="0">
                  <a:moveTo>
                    <a:pt x="1417" y="0"/>
                  </a:moveTo>
                  <a:cubicBezTo>
                    <a:pt x="1503" y="230"/>
                    <a:pt x="1417" y="498"/>
                    <a:pt x="1216" y="651"/>
                  </a:cubicBezTo>
                  <a:lnTo>
                    <a:pt x="517" y="1148"/>
                  </a:lnTo>
                  <a:cubicBezTo>
                    <a:pt x="419" y="1222"/>
                    <a:pt x="305" y="1261"/>
                    <a:pt x="190" y="1261"/>
                  </a:cubicBezTo>
                  <a:cubicBezTo>
                    <a:pt x="126" y="1261"/>
                    <a:pt x="62" y="1249"/>
                    <a:pt x="1" y="1225"/>
                  </a:cubicBezTo>
                  <a:lnTo>
                    <a:pt x="1" y="1225"/>
                  </a:lnTo>
                  <a:cubicBezTo>
                    <a:pt x="20" y="1273"/>
                    <a:pt x="39" y="1321"/>
                    <a:pt x="68" y="1369"/>
                  </a:cubicBezTo>
                  <a:cubicBezTo>
                    <a:pt x="184" y="1526"/>
                    <a:pt x="360" y="1608"/>
                    <a:pt x="539" y="1608"/>
                  </a:cubicBezTo>
                  <a:cubicBezTo>
                    <a:pt x="654" y="1608"/>
                    <a:pt x="770" y="1574"/>
                    <a:pt x="872" y="1503"/>
                  </a:cubicBezTo>
                  <a:lnTo>
                    <a:pt x="1561" y="995"/>
                  </a:lnTo>
                  <a:cubicBezTo>
                    <a:pt x="1829" y="804"/>
                    <a:pt x="1876" y="440"/>
                    <a:pt x="1685" y="182"/>
                  </a:cubicBezTo>
                  <a:cubicBezTo>
                    <a:pt x="1618" y="96"/>
                    <a:pt x="1522" y="29"/>
                    <a:pt x="1417"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152172" y="2886103"/>
              <a:ext cx="75463" cy="63579"/>
            </a:xfrm>
            <a:custGeom>
              <a:avLst/>
              <a:gdLst/>
              <a:ahLst/>
              <a:cxnLst/>
              <a:rect l="l" t="t" r="r" b="b"/>
              <a:pathLst>
                <a:path w="1714" h="1444" extrusionOk="0">
                  <a:moveTo>
                    <a:pt x="1057" y="0"/>
                  </a:moveTo>
                  <a:cubicBezTo>
                    <a:pt x="942" y="0"/>
                    <a:pt x="826" y="34"/>
                    <a:pt x="727" y="103"/>
                  </a:cubicBezTo>
                  <a:lnTo>
                    <a:pt x="316" y="409"/>
                  </a:lnTo>
                  <a:cubicBezTo>
                    <a:pt x="57" y="600"/>
                    <a:pt x="0" y="954"/>
                    <a:pt x="182" y="1203"/>
                  </a:cubicBezTo>
                  <a:cubicBezTo>
                    <a:pt x="298" y="1360"/>
                    <a:pt x="475" y="1443"/>
                    <a:pt x="651" y="1443"/>
                  </a:cubicBezTo>
                  <a:cubicBezTo>
                    <a:pt x="765" y="1443"/>
                    <a:pt x="879" y="1409"/>
                    <a:pt x="976" y="1337"/>
                  </a:cubicBezTo>
                  <a:lnTo>
                    <a:pt x="1397" y="1031"/>
                  </a:lnTo>
                  <a:cubicBezTo>
                    <a:pt x="1656" y="849"/>
                    <a:pt x="1713" y="485"/>
                    <a:pt x="1512" y="227"/>
                  </a:cubicBezTo>
                  <a:cubicBezTo>
                    <a:pt x="1403" y="77"/>
                    <a:pt x="1231"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157191" y="2888085"/>
              <a:ext cx="70444" cy="61642"/>
            </a:xfrm>
            <a:custGeom>
              <a:avLst/>
              <a:gdLst/>
              <a:ahLst/>
              <a:cxnLst/>
              <a:rect l="l" t="t" r="r" b="b"/>
              <a:pathLst>
                <a:path w="1600" h="1400" extrusionOk="0">
                  <a:moveTo>
                    <a:pt x="1149" y="0"/>
                  </a:moveTo>
                  <a:lnTo>
                    <a:pt x="1149" y="0"/>
                  </a:lnTo>
                  <a:cubicBezTo>
                    <a:pt x="1245" y="239"/>
                    <a:pt x="1168" y="517"/>
                    <a:pt x="958" y="661"/>
                  </a:cubicBezTo>
                  <a:lnTo>
                    <a:pt x="537" y="967"/>
                  </a:lnTo>
                  <a:cubicBezTo>
                    <a:pt x="442" y="1038"/>
                    <a:pt x="329" y="1072"/>
                    <a:pt x="213" y="1072"/>
                  </a:cubicBezTo>
                  <a:cubicBezTo>
                    <a:pt x="142" y="1072"/>
                    <a:pt x="70" y="1059"/>
                    <a:pt x="1" y="1034"/>
                  </a:cubicBezTo>
                  <a:lnTo>
                    <a:pt x="1" y="1034"/>
                  </a:lnTo>
                  <a:cubicBezTo>
                    <a:pt x="90" y="1263"/>
                    <a:pt x="311" y="1400"/>
                    <a:pt x="537" y="1400"/>
                  </a:cubicBezTo>
                  <a:cubicBezTo>
                    <a:pt x="650" y="1400"/>
                    <a:pt x="763" y="1366"/>
                    <a:pt x="862" y="1292"/>
                  </a:cubicBezTo>
                  <a:lnTo>
                    <a:pt x="1283" y="986"/>
                  </a:lnTo>
                  <a:cubicBezTo>
                    <a:pt x="1542" y="804"/>
                    <a:pt x="1599" y="431"/>
                    <a:pt x="1398" y="182"/>
                  </a:cubicBezTo>
                  <a:cubicBezTo>
                    <a:pt x="1331" y="96"/>
                    <a:pt x="1255" y="38"/>
                    <a:pt x="1149"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160581" y="2636927"/>
              <a:ext cx="108748" cy="167314"/>
            </a:xfrm>
            <a:custGeom>
              <a:avLst/>
              <a:gdLst/>
              <a:ahLst/>
              <a:cxnLst/>
              <a:rect l="l" t="t" r="r" b="b"/>
              <a:pathLst>
                <a:path w="2470" h="3800" extrusionOk="0">
                  <a:moveTo>
                    <a:pt x="527" y="0"/>
                  </a:moveTo>
                  <a:cubicBezTo>
                    <a:pt x="441" y="0"/>
                    <a:pt x="364" y="58"/>
                    <a:pt x="345" y="144"/>
                  </a:cubicBezTo>
                  <a:lnTo>
                    <a:pt x="0" y="1522"/>
                  </a:lnTo>
                  <a:lnTo>
                    <a:pt x="0" y="3034"/>
                  </a:lnTo>
                  <a:cubicBezTo>
                    <a:pt x="0" y="3455"/>
                    <a:pt x="345" y="3800"/>
                    <a:pt x="766" y="3800"/>
                  </a:cubicBezTo>
                  <a:cubicBezTo>
                    <a:pt x="1178" y="3800"/>
                    <a:pt x="1522" y="3455"/>
                    <a:pt x="1522" y="3034"/>
                  </a:cubicBezTo>
                  <a:lnTo>
                    <a:pt x="1522" y="1895"/>
                  </a:lnTo>
                  <a:lnTo>
                    <a:pt x="2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160581" y="2636927"/>
              <a:ext cx="45965" cy="167314"/>
            </a:xfrm>
            <a:custGeom>
              <a:avLst/>
              <a:gdLst/>
              <a:ahLst/>
              <a:cxnLst/>
              <a:rect l="l" t="t" r="r" b="b"/>
              <a:pathLst>
                <a:path w="1044" h="3800" extrusionOk="0">
                  <a:moveTo>
                    <a:pt x="527" y="0"/>
                  </a:moveTo>
                  <a:cubicBezTo>
                    <a:pt x="441" y="0"/>
                    <a:pt x="364" y="58"/>
                    <a:pt x="335" y="144"/>
                  </a:cubicBezTo>
                  <a:lnTo>
                    <a:pt x="0" y="1512"/>
                  </a:lnTo>
                  <a:lnTo>
                    <a:pt x="0" y="3034"/>
                  </a:lnTo>
                  <a:cubicBezTo>
                    <a:pt x="0" y="3455"/>
                    <a:pt x="335" y="3800"/>
                    <a:pt x="756" y="3800"/>
                  </a:cubicBezTo>
                  <a:cubicBezTo>
                    <a:pt x="852" y="3800"/>
                    <a:pt x="948" y="3781"/>
                    <a:pt x="1044" y="3742"/>
                  </a:cubicBezTo>
                  <a:cubicBezTo>
                    <a:pt x="756" y="3627"/>
                    <a:pt x="565" y="3350"/>
                    <a:pt x="565" y="3034"/>
                  </a:cubicBezTo>
                  <a:lnTo>
                    <a:pt x="565" y="1522"/>
                  </a:lnTo>
                  <a:lnTo>
                    <a:pt x="94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7"/>
          <p:cNvSpPr txBox="1">
            <a:spLocks noGrp="1"/>
          </p:cNvSpPr>
          <p:nvPr>
            <p:ph type="subTitle" idx="1"/>
          </p:nvPr>
        </p:nvSpPr>
        <p:spPr>
          <a:xfrm flipH="1">
            <a:off x="2216050" y="1406199"/>
            <a:ext cx="4713900" cy="19521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b="0" i="0" dirty="0">
                <a:solidFill>
                  <a:srgbClr val="2E3238"/>
                </a:solidFill>
                <a:effectLst/>
                <a:latin typeface="SF Pro Display"/>
              </a:rPr>
              <a:t>通过期待和新鲜感，保持心理健康和积极的自我成长态度。我们相信，每个人都值得在忙碌的生活中，享受属于自己的精神独处时光，</a:t>
            </a:r>
            <a:r>
              <a:rPr lang="zh-CN" altLang="en-US" b="0" i="0" dirty="0">
                <a:solidFill>
                  <a:srgbClr val="FF0000"/>
                </a:solidFill>
                <a:effectLst/>
                <a:latin typeface="SF Pro Display"/>
              </a:rPr>
              <a:t>并在星座的引导下发现自我、爱自我、提升自我。</a:t>
            </a:r>
            <a:endParaRPr dirty="0">
              <a:solidFill>
                <a:srgbClr val="FF0000"/>
              </a:solidFill>
            </a:endParaRPr>
          </a:p>
        </p:txBody>
      </p:sp>
      <p:sp>
        <p:nvSpPr>
          <p:cNvPr id="792" name="Google Shape;792;p37"/>
          <p:cNvSpPr txBox="1">
            <a:spLocks noGrp="1"/>
          </p:cNvSpPr>
          <p:nvPr>
            <p:ph type="ctrTitle"/>
          </p:nvPr>
        </p:nvSpPr>
        <p:spPr>
          <a:xfrm flipH="1">
            <a:off x="2886073" y="570955"/>
            <a:ext cx="30351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3200" dirty="0"/>
              <a:t>我们的目标</a:t>
            </a:r>
            <a:endParaRPr sz="3200" dirty="0"/>
          </a:p>
        </p:txBody>
      </p:sp>
      <p:grpSp>
        <p:nvGrpSpPr>
          <p:cNvPr id="793" name="Google Shape;793;p37"/>
          <p:cNvGrpSpPr/>
          <p:nvPr/>
        </p:nvGrpSpPr>
        <p:grpSpPr>
          <a:xfrm>
            <a:off x="3775475" y="3181099"/>
            <a:ext cx="1515064" cy="2015711"/>
            <a:chOff x="3775475" y="3181099"/>
            <a:chExt cx="1515064" cy="2015711"/>
          </a:xfrm>
        </p:grpSpPr>
        <p:sp>
          <p:nvSpPr>
            <p:cNvPr id="794" name="Google Shape;794;p37"/>
            <p:cNvSpPr/>
            <p:nvPr/>
          </p:nvSpPr>
          <p:spPr>
            <a:xfrm>
              <a:off x="3775475" y="4122125"/>
              <a:ext cx="1515064" cy="68230"/>
            </a:xfrm>
            <a:custGeom>
              <a:avLst/>
              <a:gdLst/>
              <a:ahLst/>
              <a:cxnLst/>
              <a:rect l="l" t="t" r="r" b="b"/>
              <a:pathLst>
                <a:path w="20496" h="923" extrusionOk="0">
                  <a:moveTo>
                    <a:pt x="0" y="0"/>
                  </a:moveTo>
                  <a:lnTo>
                    <a:pt x="0" y="923"/>
                  </a:lnTo>
                  <a:lnTo>
                    <a:pt x="20495" y="923"/>
                  </a:lnTo>
                  <a:lnTo>
                    <a:pt x="20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865290" y="4190281"/>
              <a:ext cx="53075" cy="1006529"/>
            </a:xfrm>
            <a:custGeom>
              <a:avLst/>
              <a:gdLst/>
              <a:ahLst/>
              <a:cxnLst/>
              <a:rect l="l" t="t" r="r" b="b"/>
              <a:pathLst>
                <a:path w="718" h="13616" extrusionOk="0">
                  <a:moveTo>
                    <a:pt x="0" y="1"/>
                  </a:moveTo>
                  <a:lnTo>
                    <a:pt x="0" y="13454"/>
                  </a:lnTo>
                  <a:lnTo>
                    <a:pt x="351"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5192046" y="4190281"/>
              <a:ext cx="53075" cy="1006529"/>
            </a:xfrm>
            <a:custGeom>
              <a:avLst/>
              <a:gdLst/>
              <a:ahLst/>
              <a:cxnLst/>
              <a:rect l="l" t="t" r="r" b="b"/>
              <a:pathLst>
                <a:path w="718" h="13616" extrusionOk="0">
                  <a:moveTo>
                    <a:pt x="0" y="1"/>
                  </a:moveTo>
                  <a:lnTo>
                    <a:pt x="0" y="13454"/>
                  </a:lnTo>
                  <a:lnTo>
                    <a:pt x="366"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891237" y="4589607"/>
              <a:ext cx="1300844" cy="40140"/>
            </a:xfrm>
            <a:custGeom>
              <a:avLst/>
              <a:gdLst/>
              <a:ahLst/>
              <a:cxnLst/>
              <a:rect l="l" t="t" r="r" b="b"/>
              <a:pathLst>
                <a:path w="17598" h="543" extrusionOk="0">
                  <a:moveTo>
                    <a:pt x="0" y="1"/>
                  </a:moveTo>
                  <a:lnTo>
                    <a:pt x="0" y="264"/>
                  </a:lnTo>
                  <a:lnTo>
                    <a:pt x="17597" y="542"/>
                  </a:lnTo>
                  <a:lnTo>
                    <a:pt x="1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891237" y="3873230"/>
              <a:ext cx="263820" cy="251115"/>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887985" y="3181099"/>
              <a:ext cx="215403" cy="667668"/>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10994" y="3873230"/>
              <a:ext cx="263747" cy="251115"/>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959339" y="3181173"/>
              <a:ext cx="214368" cy="6687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340117" y="3347199"/>
            <a:ext cx="1044556" cy="1849595"/>
            <a:chOff x="311967" y="3329599"/>
            <a:chExt cx="1044556" cy="1849595"/>
          </a:xfrm>
        </p:grpSpPr>
        <p:sp>
          <p:nvSpPr>
            <p:cNvPr id="803" name="Google Shape;803;p37"/>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7"/>
          <p:cNvGrpSpPr/>
          <p:nvPr/>
        </p:nvGrpSpPr>
        <p:grpSpPr>
          <a:xfrm>
            <a:off x="5681342" y="3347199"/>
            <a:ext cx="1044556" cy="1849595"/>
            <a:chOff x="5681342" y="3347199"/>
            <a:chExt cx="1044556" cy="1849595"/>
          </a:xfrm>
        </p:grpSpPr>
        <p:sp>
          <p:nvSpPr>
            <p:cNvPr id="813" name="Google Shape;813;p37"/>
            <p:cNvSpPr/>
            <p:nvPr/>
          </p:nvSpPr>
          <p:spPr>
            <a:xfrm>
              <a:off x="6267778" y="41175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6106117" y="41271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6348303" y="41175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200696" y="45425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81342" y="33471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421474" y="36317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422739" y="35608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385074" y="36253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grpSp>
        <p:nvGrpSpPr>
          <p:cNvPr id="1275" name="Google Shape;1275;p48"/>
          <p:cNvGrpSpPr/>
          <p:nvPr/>
        </p:nvGrpSpPr>
        <p:grpSpPr>
          <a:xfrm>
            <a:off x="4940355" y="382409"/>
            <a:ext cx="1859071" cy="4421220"/>
            <a:chOff x="4940355" y="382409"/>
            <a:chExt cx="1859071" cy="4421220"/>
          </a:xfrm>
        </p:grpSpPr>
        <p:sp>
          <p:nvSpPr>
            <p:cNvPr id="1276" name="Google Shape;1276;p48"/>
            <p:cNvSpPr/>
            <p:nvPr/>
          </p:nvSpPr>
          <p:spPr>
            <a:xfrm rot="-2105364">
              <a:off x="5497165" y="504762"/>
              <a:ext cx="592846" cy="53049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flipH="1">
              <a:off x="5697290"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flipH="1">
              <a:off x="5666054" y="1058436"/>
              <a:ext cx="770522" cy="832382"/>
            </a:xfrm>
            <a:custGeom>
              <a:avLst/>
              <a:gdLst/>
              <a:ahLst/>
              <a:cxnLst/>
              <a:rect l="l" t="t" r="r" b="b"/>
              <a:pathLst>
                <a:path w="10849" h="11720" extrusionOk="0">
                  <a:moveTo>
                    <a:pt x="2775" y="1"/>
                  </a:moveTo>
                  <a:cubicBezTo>
                    <a:pt x="2313" y="1"/>
                    <a:pt x="1872" y="147"/>
                    <a:pt x="1479" y="591"/>
                  </a:cubicBezTo>
                  <a:cubicBezTo>
                    <a:pt x="1478" y="591"/>
                    <a:pt x="1478" y="590"/>
                    <a:pt x="1477" y="590"/>
                  </a:cubicBezTo>
                  <a:cubicBezTo>
                    <a:pt x="1432" y="590"/>
                    <a:pt x="821" y="867"/>
                    <a:pt x="849" y="1338"/>
                  </a:cubicBezTo>
                  <a:cubicBezTo>
                    <a:pt x="893" y="2948"/>
                    <a:pt x="1171" y="4046"/>
                    <a:pt x="498" y="5510"/>
                  </a:cubicBezTo>
                  <a:cubicBezTo>
                    <a:pt x="278" y="6008"/>
                    <a:pt x="0" y="6535"/>
                    <a:pt x="88" y="7062"/>
                  </a:cubicBezTo>
                  <a:cubicBezTo>
                    <a:pt x="191" y="7545"/>
                    <a:pt x="586" y="7925"/>
                    <a:pt x="1025" y="8145"/>
                  </a:cubicBezTo>
                  <a:cubicBezTo>
                    <a:pt x="1464" y="8365"/>
                    <a:pt x="1962" y="8482"/>
                    <a:pt x="2430" y="8628"/>
                  </a:cubicBezTo>
                  <a:cubicBezTo>
                    <a:pt x="2913" y="8774"/>
                    <a:pt x="3382" y="8994"/>
                    <a:pt x="3675" y="9375"/>
                  </a:cubicBezTo>
                  <a:cubicBezTo>
                    <a:pt x="4026" y="9814"/>
                    <a:pt x="4099" y="10399"/>
                    <a:pt x="4465" y="10824"/>
                  </a:cubicBezTo>
                  <a:cubicBezTo>
                    <a:pt x="4846" y="11278"/>
                    <a:pt x="5475" y="11439"/>
                    <a:pt x="6076" y="11527"/>
                  </a:cubicBezTo>
                  <a:cubicBezTo>
                    <a:pt x="6841" y="11659"/>
                    <a:pt x="7594" y="11719"/>
                    <a:pt x="8367" y="11719"/>
                  </a:cubicBezTo>
                  <a:cubicBezTo>
                    <a:pt x="8452" y="11719"/>
                    <a:pt x="8537" y="11718"/>
                    <a:pt x="8623" y="11717"/>
                  </a:cubicBezTo>
                  <a:cubicBezTo>
                    <a:pt x="9135" y="11702"/>
                    <a:pt x="9677" y="11644"/>
                    <a:pt x="10101" y="11351"/>
                  </a:cubicBezTo>
                  <a:cubicBezTo>
                    <a:pt x="10746" y="10868"/>
                    <a:pt x="10848" y="9828"/>
                    <a:pt x="10321" y="9243"/>
                  </a:cubicBezTo>
                  <a:cubicBezTo>
                    <a:pt x="9940" y="8818"/>
                    <a:pt x="9355" y="8672"/>
                    <a:pt x="8842" y="8408"/>
                  </a:cubicBezTo>
                  <a:cubicBezTo>
                    <a:pt x="7964" y="7940"/>
                    <a:pt x="7320" y="7091"/>
                    <a:pt x="7144" y="6110"/>
                  </a:cubicBezTo>
                  <a:cubicBezTo>
                    <a:pt x="6998" y="5276"/>
                    <a:pt x="7174" y="4397"/>
                    <a:pt x="7247" y="3533"/>
                  </a:cubicBezTo>
                  <a:cubicBezTo>
                    <a:pt x="7305" y="2670"/>
                    <a:pt x="7188" y="1718"/>
                    <a:pt x="6573" y="1133"/>
                  </a:cubicBezTo>
                  <a:cubicBezTo>
                    <a:pt x="6163" y="752"/>
                    <a:pt x="5607" y="591"/>
                    <a:pt x="5051" y="503"/>
                  </a:cubicBezTo>
                  <a:cubicBezTo>
                    <a:pt x="4311" y="377"/>
                    <a:pt x="3516" y="1"/>
                    <a:pt x="2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flipH="1">
              <a:off x="5697302"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flipH="1">
              <a:off x="6390764" y="4531472"/>
              <a:ext cx="339061" cy="272158"/>
            </a:xfrm>
            <a:custGeom>
              <a:avLst/>
              <a:gdLst/>
              <a:ahLst/>
              <a:cxnLst/>
              <a:rect l="l" t="t" r="r" b="b"/>
              <a:pathLst>
                <a:path w="4774" h="3832" extrusionOk="0">
                  <a:moveTo>
                    <a:pt x="1" y="0"/>
                  </a:moveTo>
                  <a:lnTo>
                    <a:pt x="16" y="161"/>
                  </a:lnTo>
                  <a:cubicBezTo>
                    <a:pt x="16" y="161"/>
                    <a:pt x="4167" y="3832"/>
                    <a:pt x="4618" y="3832"/>
                  </a:cubicBezTo>
                  <a:cubicBezTo>
                    <a:pt x="4639" y="3832"/>
                    <a:pt x="4652" y="3824"/>
                    <a:pt x="4656" y="3807"/>
                  </a:cubicBezTo>
                  <a:cubicBezTo>
                    <a:pt x="4773" y="3426"/>
                    <a:pt x="3997" y="2621"/>
                    <a:pt x="3997" y="262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flipH="1">
              <a:off x="6532169" y="3030498"/>
              <a:ext cx="267257" cy="303194"/>
            </a:xfrm>
            <a:custGeom>
              <a:avLst/>
              <a:gdLst/>
              <a:ahLst/>
              <a:cxnLst/>
              <a:rect l="l" t="t" r="r" b="b"/>
              <a:pathLst>
                <a:path w="3763" h="4269" extrusionOk="0">
                  <a:moveTo>
                    <a:pt x="1007" y="0"/>
                  </a:moveTo>
                  <a:cubicBezTo>
                    <a:pt x="912" y="0"/>
                    <a:pt x="842" y="30"/>
                    <a:pt x="805" y="97"/>
                  </a:cubicBezTo>
                  <a:cubicBezTo>
                    <a:pt x="805" y="97"/>
                    <a:pt x="0" y="2264"/>
                    <a:pt x="73" y="2528"/>
                  </a:cubicBezTo>
                  <a:cubicBezTo>
                    <a:pt x="83" y="2566"/>
                    <a:pt x="105" y="2583"/>
                    <a:pt x="134" y="2583"/>
                  </a:cubicBezTo>
                  <a:cubicBezTo>
                    <a:pt x="316" y="2583"/>
                    <a:pt x="805" y="1942"/>
                    <a:pt x="805" y="1942"/>
                  </a:cubicBezTo>
                  <a:lnTo>
                    <a:pt x="805" y="1942"/>
                  </a:lnTo>
                  <a:cubicBezTo>
                    <a:pt x="805" y="1942"/>
                    <a:pt x="264" y="2879"/>
                    <a:pt x="337" y="3128"/>
                  </a:cubicBezTo>
                  <a:cubicBezTo>
                    <a:pt x="344" y="3155"/>
                    <a:pt x="362" y="3167"/>
                    <a:pt x="387" y="3167"/>
                  </a:cubicBezTo>
                  <a:cubicBezTo>
                    <a:pt x="609" y="3167"/>
                    <a:pt x="1434" y="2235"/>
                    <a:pt x="1435" y="2235"/>
                  </a:cubicBezTo>
                  <a:lnTo>
                    <a:pt x="1435" y="2235"/>
                  </a:lnTo>
                  <a:cubicBezTo>
                    <a:pt x="1434" y="2235"/>
                    <a:pt x="483" y="3435"/>
                    <a:pt x="732" y="3640"/>
                  </a:cubicBezTo>
                  <a:cubicBezTo>
                    <a:pt x="752" y="3656"/>
                    <a:pt x="777" y="3663"/>
                    <a:pt x="805" y="3663"/>
                  </a:cubicBezTo>
                  <a:cubicBezTo>
                    <a:pt x="1159" y="3663"/>
                    <a:pt x="2123" y="2586"/>
                    <a:pt x="2123" y="2586"/>
                  </a:cubicBezTo>
                  <a:lnTo>
                    <a:pt x="2123" y="2586"/>
                  </a:lnTo>
                  <a:cubicBezTo>
                    <a:pt x="2123" y="2586"/>
                    <a:pt x="1069" y="3977"/>
                    <a:pt x="1303" y="4240"/>
                  </a:cubicBezTo>
                  <a:cubicBezTo>
                    <a:pt x="1319" y="4260"/>
                    <a:pt x="1341" y="4269"/>
                    <a:pt x="1368" y="4269"/>
                  </a:cubicBezTo>
                  <a:cubicBezTo>
                    <a:pt x="1728" y="4269"/>
                    <a:pt x="2957" y="2659"/>
                    <a:pt x="2957" y="2659"/>
                  </a:cubicBezTo>
                  <a:cubicBezTo>
                    <a:pt x="2984" y="3291"/>
                    <a:pt x="3357" y="3664"/>
                    <a:pt x="3542" y="3664"/>
                  </a:cubicBezTo>
                  <a:cubicBezTo>
                    <a:pt x="3559" y="3664"/>
                    <a:pt x="3574" y="3661"/>
                    <a:pt x="3587" y="3655"/>
                  </a:cubicBezTo>
                  <a:cubicBezTo>
                    <a:pt x="3762" y="3582"/>
                    <a:pt x="3557" y="1459"/>
                    <a:pt x="3557" y="1459"/>
                  </a:cubicBezTo>
                  <a:cubicBezTo>
                    <a:pt x="3557" y="1459"/>
                    <a:pt x="1673" y="0"/>
                    <a:pt x="1007"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flipH="1">
              <a:off x="5302207" y="2508133"/>
              <a:ext cx="1096940" cy="2262559"/>
            </a:xfrm>
            <a:custGeom>
              <a:avLst/>
              <a:gdLst/>
              <a:ahLst/>
              <a:cxnLst/>
              <a:rect l="l" t="t" r="r" b="b"/>
              <a:pathLst>
                <a:path w="15445" h="31857" extrusionOk="0">
                  <a:moveTo>
                    <a:pt x="6251" y="1"/>
                  </a:moveTo>
                  <a:lnTo>
                    <a:pt x="0" y="2124"/>
                  </a:lnTo>
                  <a:cubicBezTo>
                    <a:pt x="0" y="2124"/>
                    <a:pt x="3470" y="18154"/>
                    <a:pt x="11844" y="31856"/>
                  </a:cubicBezTo>
                  <a:lnTo>
                    <a:pt x="15445" y="29895"/>
                  </a:lnTo>
                  <a:cubicBezTo>
                    <a:pt x="15445" y="29895"/>
                    <a:pt x="5929" y="9956"/>
                    <a:pt x="6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flipH="1">
              <a:off x="6141265" y="2320990"/>
              <a:ext cx="166405" cy="180326"/>
            </a:xfrm>
            <a:custGeom>
              <a:avLst/>
              <a:gdLst/>
              <a:ahLst/>
              <a:cxnLst/>
              <a:rect l="l" t="t" r="r" b="b"/>
              <a:pathLst>
                <a:path w="2343" h="2539" extrusionOk="0">
                  <a:moveTo>
                    <a:pt x="162" y="1"/>
                  </a:moveTo>
                  <a:cubicBezTo>
                    <a:pt x="162" y="1"/>
                    <a:pt x="279" y="15"/>
                    <a:pt x="469" y="30"/>
                  </a:cubicBezTo>
                  <a:cubicBezTo>
                    <a:pt x="689" y="59"/>
                    <a:pt x="981" y="74"/>
                    <a:pt x="1333" y="103"/>
                  </a:cubicBezTo>
                  <a:cubicBezTo>
                    <a:pt x="1523" y="132"/>
                    <a:pt x="1713" y="147"/>
                    <a:pt x="1933" y="162"/>
                  </a:cubicBezTo>
                  <a:cubicBezTo>
                    <a:pt x="2050" y="176"/>
                    <a:pt x="2153" y="176"/>
                    <a:pt x="2211" y="250"/>
                  </a:cubicBezTo>
                  <a:cubicBezTo>
                    <a:pt x="2270" y="323"/>
                    <a:pt x="2270" y="440"/>
                    <a:pt x="2270" y="572"/>
                  </a:cubicBezTo>
                  <a:cubicBezTo>
                    <a:pt x="2270" y="806"/>
                    <a:pt x="2270" y="1055"/>
                    <a:pt x="2211" y="1318"/>
                  </a:cubicBezTo>
                  <a:cubicBezTo>
                    <a:pt x="2153" y="1567"/>
                    <a:pt x="2050" y="1831"/>
                    <a:pt x="1860" y="2006"/>
                  </a:cubicBezTo>
                  <a:cubicBezTo>
                    <a:pt x="1684" y="2197"/>
                    <a:pt x="1421" y="2328"/>
                    <a:pt x="1186" y="2372"/>
                  </a:cubicBezTo>
                  <a:cubicBezTo>
                    <a:pt x="1062" y="2402"/>
                    <a:pt x="934" y="2420"/>
                    <a:pt x="811" y="2420"/>
                  </a:cubicBezTo>
                  <a:cubicBezTo>
                    <a:pt x="689" y="2420"/>
                    <a:pt x="571" y="2402"/>
                    <a:pt x="469" y="2358"/>
                  </a:cubicBezTo>
                  <a:cubicBezTo>
                    <a:pt x="279" y="2255"/>
                    <a:pt x="176" y="2036"/>
                    <a:pt x="147" y="1831"/>
                  </a:cubicBezTo>
                  <a:cubicBezTo>
                    <a:pt x="103" y="1626"/>
                    <a:pt x="132" y="1421"/>
                    <a:pt x="132" y="1245"/>
                  </a:cubicBezTo>
                  <a:cubicBezTo>
                    <a:pt x="147" y="879"/>
                    <a:pt x="205" y="586"/>
                    <a:pt x="235" y="381"/>
                  </a:cubicBezTo>
                  <a:cubicBezTo>
                    <a:pt x="293" y="176"/>
                    <a:pt x="308" y="74"/>
                    <a:pt x="308" y="74"/>
                  </a:cubicBezTo>
                  <a:lnTo>
                    <a:pt x="308" y="74"/>
                  </a:lnTo>
                  <a:cubicBezTo>
                    <a:pt x="308" y="74"/>
                    <a:pt x="293" y="89"/>
                    <a:pt x="249" y="176"/>
                  </a:cubicBezTo>
                  <a:cubicBezTo>
                    <a:pt x="235" y="220"/>
                    <a:pt x="220" y="308"/>
                    <a:pt x="176" y="396"/>
                  </a:cubicBezTo>
                  <a:cubicBezTo>
                    <a:pt x="118" y="601"/>
                    <a:pt x="74" y="894"/>
                    <a:pt x="30" y="1260"/>
                  </a:cubicBezTo>
                  <a:cubicBezTo>
                    <a:pt x="15" y="1450"/>
                    <a:pt x="1" y="1640"/>
                    <a:pt x="30" y="1860"/>
                  </a:cubicBezTo>
                  <a:cubicBezTo>
                    <a:pt x="44" y="1977"/>
                    <a:pt x="88" y="2080"/>
                    <a:pt x="147" y="2197"/>
                  </a:cubicBezTo>
                  <a:cubicBezTo>
                    <a:pt x="220" y="2284"/>
                    <a:pt x="308" y="2402"/>
                    <a:pt x="410" y="2446"/>
                  </a:cubicBezTo>
                  <a:cubicBezTo>
                    <a:pt x="540" y="2514"/>
                    <a:pt x="673" y="2539"/>
                    <a:pt x="808" y="2539"/>
                  </a:cubicBezTo>
                  <a:cubicBezTo>
                    <a:pt x="933" y="2539"/>
                    <a:pt x="1060" y="2518"/>
                    <a:pt x="1186" y="2489"/>
                  </a:cubicBezTo>
                  <a:cubicBezTo>
                    <a:pt x="1435" y="2416"/>
                    <a:pt x="1713" y="2284"/>
                    <a:pt x="1918" y="2080"/>
                  </a:cubicBezTo>
                  <a:cubicBezTo>
                    <a:pt x="2123" y="1860"/>
                    <a:pt x="2226" y="1596"/>
                    <a:pt x="2284" y="1333"/>
                  </a:cubicBezTo>
                  <a:cubicBezTo>
                    <a:pt x="2343" y="1055"/>
                    <a:pt x="2343" y="806"/>
                    <a:pt x="2343" y="572"/>
                  </a:cubicBezTo>
                  <a:cubicBezTo>
                    <a:pt x="2343" y="455"/>
                    <a:pt x="2343" y="308"/>
                    <a:pt x="2270" y="206"/>
                  </a:cubicBezTo>
                  <a:cubicBezTo>
                    <a:pt x="2226" y="132"/>
                    <a:pt x="2153" y="103"/>
                    <a:pt x="2109" y="89"/>
                  </a:cubicBezTo>
                  <a:cubicBezTo>
                    <a:pt x="2050" y="74"/>
                    <a:pt x="1991" y="74"/>
                    <a:pt x="1933" y="74"/>
                  </a:cubicBezTo>
                  <a:cubicBezTo>
                    <a:pt x="1713" y="59"/>
                    <a:pt x="1523" y="59"/>
                    <a:pt x="1333" y="30"/>
                  </a:cubicBezTo>
                  <a:cubicBezTo>
                    <a:pt x="981" y="15"/>
                    <a:pt x="689" y="15"/>
                    <a:pt x="469"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flipH="1">
              <a:off x="5166985" y="4623445"/>
              <a:ext cx="391049" cy="147229"/>
            </a:xfrm>
            <a:custGeom>
              <a:avLst/>
              <a:gdLst/>
              <a:ahLst/>
              <a:cxnLst/>
              <a:rect l="l" t="t" r="r" b="b"/>
              <a:pathLst>
                <a:path w="5506" h="2073" extrusionOk="0">
                  <a:moveTo>
                    <a:pt x="4908" y="0"/>
                  </a:moveTo>
                  <a:cubicBezTo>
                    <a:pt x="4370" y="0"/>
                    <a:pt x="3602" y="111"/>
                    <a:pt x="3602" y="111"/>
                  </a:cubicBezTo>
                  <a:lnTo>
                    <a:pt x="1" y="2072"/>
                  </a:lnTo>
                  <a:cubicBezTo>
                    <a:pt x="1" y="2072"/>
                    <a:pt x="5505" y="374"/>
                    <a:pt x="5417" y="111"/>
                  </a:cubicBezTo>
                  <a:cubicBezTo>
                    <a:pt x="5388" y="28"/>
                    <a:pt x="5176" y="0"/>
                    <a:pt x="4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flipH="1">
              <a:off x="5646309" y="1543799"/>
              <a:ext cx="831885" cy="1160647"/>
            </a:xfrm>
            <a:custGeom>
              <a:avLst/>
              <a:gdLst/>
              <a:ahLst/>
              <a:cxnLst/>
              <a:rect l="l" t="t" r="r" b="b"/>
              <a:pathLst>
                <a:path w="11713" h="16342" extrusionOk="0">
                  <a:moveTo>
                    <a:pt x="6680" y="0"/>
                  </a:moveTo>
                  <a:cubicBezTo>
                    <a:pt x="5073" y="0"/>
                    <a:pt x="3107" y="146"/>
                    <a:pt x="2050" y="725"/>
                  </a:cubicBezTo>
                  <a:cubicBezTo>
                    <a:pt x="2050" y="725"/>
                    <a:pt x="308" y="1501"/>
                    <a:pt x="1" y="2526"/>
                  </a:cubicBezTo>
                  <a:lnTo>
                    <a:pt x="1143" y="10607"/>
                  </a:lnTo>
                  <a:lnTo>
                    <a:pt x="850" y="15702"/>
                  </a:lnTo>
                  <a:cubicBezTo>
                    <a:pt x="850" y="15702"/>
                    <a:pt x="2405" y="16341"/>
                    <a:pt x="4371" y="16341"/>
                  </a:cubicBezTo>
                  <a:cubicBezTo>
                    <a:pt x="5608" y="16341"/>
                    <a:pt x="7009" y="16088"/>
                    <a:pt x="8287" y="15262"/>
                  </a:cubicBezTo>
                  <a:cubicBezTo>
                    <a:pt x="8287" y="15262"/>
                    <a:pt x="9946" y="15816"/>
                    <a:pt x="11017" y="15816"/>
                  </a:cubicBezTo>
                  <a:cubicBezTo>
                    <a:pt x="11307" y="15816"/>
                    <a:pt x="11553" y="15775"/>
                    <a:pt x="11712" y="15672"/>
                  </a:cubicBezTo>
                  <a:lnTo>
                    <a:pt x="10600" y="9319"/>
                  </a:lnTo>
                  <a:cubicBezTo>
                    <a:pt x="10283" y="7334"/>
                    <a:pt x="10023" y="191"/>
                    <a:pt x="9417" y="191"/>
                  </a:cubicBezTo>
                  <a:cubicBezTo>
                    <a:pt x="9407" y="191"/>
                    <a:pt x="9396" y="194"/>
                    <a:pt x="9385" y="198"/>
                  </a:cubicBezTo>
                  <a:cubicBezTo>
                    <a:pt x="9372" y="206"/>
                    <a:pt x="9359" y="209"/>
                    <a:pt x="9346" y="209"/>
                  </a:cubicBezTo>
                  <a:cubicBezTo>
                    <a:pt x="9285" y="209"/>
                    <a:pt x="9223" y="137"/>
                    <a:pt x="9150" y="125"/>
                  </a:cubicBezTo>
                  <a:cubicBezTo>
                    <a:pt x="8875" y="81"/>
                    <a:pt x="7877" y="0"/>
                    <a:pt x="6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flipH="1">
              <a:off x="5949932" y="1542307"/>
              <a:ext cx="270382" cy="536503"/>
            </a:xfrm>
            <a:custGeom>
              <a:avLst/>
              <a:gdLst/>
              <a:ahLst/>
              <a:cxnLst/>
              <a:rect l="l" t="t" r="r" b="b"/>
              <a:pathLst>
                <a:path w="3807" h="7554" extrusionOk="0">
                  <a:moveTo>
                    <a:pt x="2867" y="0"/>
                  </a:moveTo>
                  <a:cubicBezTo>
                    <a:pt x="1934" y="0"/>
                    <a:pt x="564" y="41"/>
                    <a:pt x="0" y="263"/>
                  </a:cubicBezTo>
                  <a:lnTo>
                    <a:pt x="3806" y="7554"/>
                  </a:lnTo>
                  <a:lnTo>
                    <a:pt x="3806" y="14"/>
                  </a:lnTo>
                  <a:cubicBezTo>
                    <a:pt x="3806" y="14"/>
                    <a:pt x="3411" y="0"/>
                    <a:pt x="2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flipH="1">
              <a:off x="5920812" y="1097285"/>
              <a:ext cx="431532" cy="548790"/>
            </a:xfrm>
            <a:custGeom>
              <a:avLst/>
              <a:gdLst/>
              <a:ahLst/>
              <a:cxnLst/>
              <a:rect l="l" t="t" r="r" b="b"/>
              <a:pathLst>
                <a:path w="6076" h="7727" extrusionOk="0">
                  <a:moveTo>
                    <a:pt x="2782" y="0"/>
                  </a:moveTo>
                  <a:lnTo>
                    <a:pt x="1200" y="44"/>
                  </a:lnTo>
                  <a:cubicBezTo>
                    <a:pt x="1200" y="44"/>
                    <a:pt x="293" y="59"/>
                    <a:pt x="293" y="498"/>
                  </a:cubicBezTo>
                  <a:cubicBezTo>
                    <a:pt x="293" y="498"/>
                    <a:pt x="0" y="5885"/>
                    <a:pt x="1713" y="5958"/>
                  </a:cubicBezTo>
                  <a:lnTo>
                    <a:pt x="2738" y="5958"/>
                  </a:lnTo>
                  <a:lnTo>
                    <a:pt x="2738" y="6720"/>
                  </a:lnTo>
                  <a:cubicBezTo>
                    <a:pt x="2738" y="6983"/>
                    <a:pt x="2855" y="7217"/>
                    <a:pt x="3074" y="7349"/>
                  </a:cubicBezTo>
                  <a:cubicBezTo>
                    <a:pt x="3364" y="7521"/>
                    <a:pt x="3783" y="7727"/>
                    <a:pt x="4206" y="7727"/>
                  </a:cubicBezTo>
                  <a:cubicBezTo>
                    <a:pt x="4466" y="7727"/>
                    <a:pt x="4728" y="7649"/>
                    <a:pt x="4963" y="7437"/>
                  </a:cubicBezTo>
                  <a:cubicBezTo>
                    <a:pt x="5256" y="7188"/>
                    <a:pt x="5387" y="6778"/>
                    <a:pt x="5343" y="6397"/>
                  </a:cubicBezTo>
                  <a:lnTo>
                    <a:pt x="5124" y="3513"/>
                  </a:lnTo>
                  <a:cubicBezTo>
                    <a:pt x="5124" y="3513"/>
                    <a:pt x="6075" y="3323"/>
                    <a:pt x="5900" y="2328"/>
                  </a:cubicBezTo>
                  <a:cubicBezTo>
                    <a:pt x="5801" y="1797"/>
                    <a:pt x="5528" y="1643"/>
                    <a:pt x="5245" y="1643"/>
                  </a:cubicBezTo>
                  <a:cubicBezTo>
                    <a:pt x="4857" y="1643"/>
                    <a:pt x="4450" y="1932"/>
                    <a:pt x="4450" y="1932"/>
                  </a:cubicBezTo>
                  <a:lnTo>
                    <a:pt x="4450" y="1610"/>
                  </a:lnTo>
                  <a:cubicBezTo>
                    <a:pt x="4450" y="717"/>
                    <a:pt x="3718" y="0"/>
                    <a:pt x="2840"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flipH="1">
              <a:off x="6239987" y="1278177"/>
              <a:ext cx="24006" cy="114417"/>
            </a:xfrm>
            <a:custGeom>
              <a:avLst/>
              <a:gdLst/>
              <a:ahLst/>
              <a:cxnLst/>
              <a:rect l="l" t="t" r="r" b="b"/>
              <a:pathLst>
                <a:path w="338" h="1611" extrusionOk="0">
                  <a:moveTo>
                    <a:pt x="74" y="0"/>
                  </a:moveTo>
                  <a:cubicBezTo>
                    <a:pt x="59" y="0"/>
                    <a:pt x="30" y="396"/>
                    <a:pt x="0" y="879"/>
                  </a:cubicBezTo>
                  <a:lnTo>
                    <a:pt x="0" y="1230"/>
                  </a:lnTo>
                  <a:cubicBezTo>
                    <a:pt x="0" y="1347"/>
                    <a:pt x="30" y="1450"/>
                    <a:pt x="74" y="1523"/>
                  </a:cubicBezTo>
                  <a:cubicBezTo>
                    <a:pt x="132" y="1596"/>
                    <a:pt x="205" y="1611"/>
                    <a:pt x="264" y="1611"/>
                  </a:cubicBezTo>
                  <a:cubicBezTo>
                    <a:pt x="308" y="1596"/>
                    <a:pt x="337" y="1581"/>
                    <a:pt x="337" y="1581"/>
                  </a:cubicBezTo>
                  <a:cubicBezTo>
                    <a:pt x="330" y="1574"/>
                    <a:pt x="319" y="1574"/>
                    <a:pt x="306" y="1574"/>
                  </a:cubicBezTo>
                  <a:cubicBezTo>
                    <a:pt x="293" y="1574"/>
                    <a:pt x="279" y="1574"/>
                    <a:pt x="264" y="1567"/>
                  </a:cubicBezTo>
                  <a:cubicBezTo>
                    <a:pt x="220" y="1567"/>
                    <a:pt x="176" y="1523"/>
                    <a:pt x="132" y="1464"/>
                  </a:cubicBezTo>
                  <a:cubicBezTo>
                    <a:pt x="74" y="1362"/>
                    <a:pt x="117" y="1113"/>
                    <a:pt x="117" y="879"/>
                  </a:cubicBezTo>
                  <a:cubicBezTo>
                    <a:pt x="117" y="396"/>
                    <a:pt x="11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flipH="1">
              <a:off x="6172445" y="1281302"/>
              <a:ext cx="9446" cy="28125"/>
            </a:xfrm>
            <a:custGeom>
              <a:avLst/>
              <a:gdLst/>
              <a:ahLst/>
              <a:cxnLst/>
              <a:rect l="l" t="t" r="r" b="b"/>
              <a:pathLst>
                <a:path w="133" h="396" extrusionOk="0">
                  <a:moveTo>
                    <a:pt x="74" y="0"/>
                  </a:moveTo>
                  <a:cubicBezTo>
                    <a:pt x="45" y="0"/>
                    <a:pt x="16" y="88"/>
                    <a:pt x="16" y="205"/>
                  </a:cubicBezTo>
                  <a:cubicBezTo>
                    <a:pt x="1" y="308"/>
                    <a:pt x="16" y="395"/>
                    <a:pt x="59" y="395"/>
                  </a:cubicBezTo>
                  <a:cubicBezTo>
                    <a:pt x="74" y="395"/>
                    <a:pt x="118" y="308"/>
                    <a:pt x="118" y="205"/>
                  </a:cubicBezTo>
                  <a:cubicBezTo>
                    <a:pt x="133" y="88"/>
                    <a:pt x="11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flipH="1">
              <a:off x="6296165" y="1280237"/>
              <a:ext cx="9446" cy="28125"/>
            </a:xfrm>
            <a:custGeom>
              <a:avLst/>
              <a:gdLst/>
              <a:ahLst/>
              <a:cxnLst/>
              <a:rect l="l" t="t" r="r" b="b"/>
              <a:pathLst>
                <a:path w="133" h="396" extrusionOk="0">
                  <a:moveTo>
                    <a:pt x="74" y="1"/>
                  </a:moveTo>
                  <a:cubicBezTo>
                    <a:pt x="45" y="1"/>
                    <a:pt x="30" y="74"/>
                    <a:pt x="30" y="191"/>
                  </a:cubicBezTo>
                  <a:cubicBezTo>
                    <a:pt x="1" y="308"/>
                    <a:pt x="30" y="396"/>
                    <a:pt x="59" y="396"/>
                  </a:cubicBezTo>
                  <a:cubicBezTo>
                    <a:pt x="74" y="396"/>
                    <a:pt x="118" y="308"/>
                    <a:pt x="118" y="191"/>
                  </a:cubicBezTo>
                  <a:cubicBezTo>
                    <a:pt x="133" y="88"/>
                    <a:pt x="118"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flipH="1">
              <a:off x="6094462" y="1478814"/>
              <a:ext cx="67613" cy="119673"/>
            </a:xfrm>
            <a:custGeom>
              <a:avLst/>
              <a:gdLst/>
              <a:ahLst/>
              <a:cxnLst/>
              <a:rect l="l" t="t" r="r" b="b"/>
              <a:pathLst>
                <a:path w="952" h="1685" extrusionOk="0">
                  <a:moveTo>
                    <a:pt x="937" y="1"/>
                  </a:moveTo>
                  <a:lnTo>
                    <a:pt x="937" y="1"/>
                  </a:lnTo>
                  <a:cubicBezTo>
                    <a:pt x="717" y="293"/>
                    <a:pt x="395" y="498"/>
                    <a:pt x="59" y="586"/>
                  </a:cubicBezTo>
                  <a:lnTo>
                    <a:pt x="29" y="586"/>
                  </a:lnTo>
                  <a:cubicBezTo>
                    <a:pt x="15" y="923"/>
                    <a:pt x="0" y="1143"/>
                    <a:pt x="59" y="1465"/>
                  </a:cubicBezTo>
                  <a:cubicBezTo>
                    <a:pt x="59" y="1479"/>
                    <a:pt x="103" y="1655"/>
                    <a:pt x="103" y="1684"/>
                  </a:cubicBezTo>
                  <a:cubicBezTo>
                    <a:pt x="103" y="1684"/>
                    <a:pt x="249" y="1626"/>
                    <a:pt x="351" y="1567"/>
                  </a:cubicBezTo>
                  <a:cubicBezTo>
                    <a:pt x="600" y="1421"/>
                    <a:pt x="791" y="1172"/>
                    <a:pt x="864" y="879"/>
                  </a:cubicBezTo>
                  <a:cubicBezTo>
                    <a:pt x="952" y="601"/>
                    <a:pt x="952" y="293"/>
                    <a:pt x="93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flipH="1">
              <a:off x="5967617" y="1250124"/>
              <a:ext cx="57244" cy="75497"/>
            </a:xfrm>
            <a:custGeom>
              <a:avLst/>
              <a:gdLst/>
              <a:ahLst/>
              <a:cxnLst/>
              <a:rect l="l" t="t" r="r" b="b"/>
              <a:pathLst>
                <a:path w="806" h="1063" extrusionOk="0">
                  <a:moveTo>
                    <a:pt x="718" y="0"/>
                  </a:moveTo>
                  <a:cubicBezTo>
                    <a:pt x="718" y="0"/>
                    <a:pt x="630" y="0"/>
                    <a:pt x="498" y="59"/>
                  </a:cubicBezTo>
                  <a:cubicBezTo>
                    <a:pt x="366" y="102"/>
                    <a:pt x="205" y="234"/>
                    <a:pt x="103" y="454"/>
                  </a:cubicBezTo>
                  <a:lnTo>
                    <a:pt x="0" y="615"/>
                  </a:lnTo>
                  <a:lnTo>
                    <a:pt x="0" y="615"/>
                  </a:lnTo>
                  <a:lnTo>
                    <a:pt x="176" y="512"/>
                  </a:lnTo>
                  <a:cubicBezTo>
                    <a:pt x="185" y="507"/>
                    <a:pt x="194" y="502"/>
                    <a:pt x="203" y="496"/>
                  </a:cubicBezTo>
                  <a:lnTo>
                    <a:pt x="203" y="496"/>
                  </a:lnTo>
                  <a:lnTo>
                    <a:pt x="205" y="498"/>
                  </a:lnTo>
                  <a:cubicBezTo>
                    <a:pt x="206" y="497"/>
                    <a:pt x="206" y="495"/>
                    <a:pt x="207" y="494"/>
                  </a:cubicBezTo>
                  <a:lnTo>
                    <a:pt x="207" y="494"/>
                  </a:lnTo>
                  <a:cubicBezTo>
                    <a:pt x="270" y="456"/>
                    <a:pt x="333" y="420"/>
                    <a:pt x="396" y="395"/>
                  </a:cubicBezTo>
                  <a:cubicBezTo>
                    <a:pt x="413" y="391"/>
                    <a:pt x="431" y="389"/>
                    <a:pt x="448" y="389"/>
                  </a:cubicBezTo>
                  <a:cubicBezTo>
                    <a:pt x="542" y="389"/>
                    <a:pt x="620" y="455"/>
                    <a:pt x="645" y="542"/>
                  </a:cubicBezTo>
                  <a:cubicBezTo>
                    <a:pt x="689" y="644"/>
                    <a:pt x="645" y="747"/>
                    <a:pt x="615" y="820"/>
                  </a:cubicBezTo>
                  <a:cubicBezTo>
                    <a:pt x="513" y="981"/>
                    <a:pt x="410" y="1039"/>
                    <a:pt x="425" y="1054"/>
                  </a:cubicBezTo>
                  <a:cubicBezTo>
                    <a:pt x="425" y="1060"/>
                    <a:pt x="430" y="1063"/>
                    <a:pt x="438" y="1063"/>
                  </a:cubicBezTo>
                  <a:cubicBezTo>
                    <a:pt x="475" y="1063"/>
                    <a:pt x="584" y="1009"/>
                    <a:pt x="703" y="878"/>
                  </a:cubicBezTo>
                  <a:cubicBezTo>
                    <a:pt x="762" y="805"/>
                    <a:pt x="806" y="659"/>
                    <a:pt x="762" y="527"/>
                  </a:cubicBezTo>
                  <a:cubicBezTo>
                    <a:pt x="732" y="454"/>
                    <a:pt x="703" y="395"/>
                    <a:pt x="630" y="351"/>
                  </a:cubicBezTo>
                  <a:cubicBezTo>
                    <a:pt x="575" y="318"/>
                    <a:pt x="512" y="302"/>
                    <a:pt x="453" y="302"/>
                  </a:cubicBezTo>
                  <a:cubicBezTo>
                    <a:pt x="433" y="302"/>
                    <a:pt x="414" y="304"/>
                    <a:pt x="396" y="307"/>
                  </a:cubicBezTo>
                  <a:cubicBezTo>
                    <a:pt x="358" y="312"/>
                    <a:pt x="324" y="322"/>
                    <a:pt x="294" y="334"/>
                  </a:cubicBezTo>
                  <a:lnTo>
                    <a:pt x="294" y="334"/>
                  </a:lnTo>
                  <a:cubicBezTo>
                    <a:pt x="369" y="230"/>
                    <a:pt x="462" y="152"/>
                    <a:pt x="542" y="102"/>
                  </a:cubicBezTo>
                  <a:cubicBezTo>
                    <a:pt x="645" y="29"/>
                    <a:pt x="718" y="15"/>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flipH="1">
              <a:off x="6185939" y="1384213"/>
              <a:ext cx="64559" cy="52272"/>
            </a:xfrm>
            <a:custGeom>
              <a:avLst/>
              <a:gdLst/>
              <a:ahLst/>
              <a:cxnLst/>
              <a:rect l="l" t="t" r="r" b="b"/>
              <a:pathLst>
                <a:path w="909" h="736" extrusionOk="0">
                  <a:moveTo>
                    <a:pt x="879" y="1"/>
                  </a:moveTo>
                  <a:cubicBezTo>
                    <a:pt x="864" y="1"/>
                    <a:pt x="864" y="74"/>
                    <a:pt x="820" y="176"/>
                  </a:cubicBezTo>
                  <a:cubicBezTo>
                    <a:pt x="806" y="293"/>
                    <a:pt x="718" y="410"/>
                    <a:pt x="586" y="528"/>
                  </a:cubicBezTo>
                  <a:cubicBezTo>
                    <a:pt x="455" y="630"/>
                    <a:pt x="293" y="674"/>
                    <a:pt x="176" y="674"/>
                  </a:cubicBezTo>
                  <a:cubicBezTo>
                    <a:pt x="108" y="674"/>
                    <a:pt x="53" y="667"/>
                    <a:pt x="23" y="667"/>
                  </a:cubicBezTo>
                  <a:cubicBezTo>
                    <a:pt x="9" y="667"/>
                    <a:pt x="1" y="669"/>
                    <a:pt x="1" y="674"/>
                  </a:cubicBezTo>
                  <a:cubicBezTo>
                    <a:pt x="1" y="689"/>
                    <a:pt x="59" y="732"/>
                    <a:pt x="176" y="732"/>
                  </a:cubicBezTo>
                  <a:cubicBezTo>
                    <a:pt x="191" y="734"/>
                    <a:pt x="207" y="735"/>
                    <a:pt x="223" y="735"/>
                  </a:cubicBezTo>
                  <a:cubicBezTo>
                    <a:pt x="337" y="735"/>
                    <a:pt x="491" y="690"/>
                    <a:pt x="645" y="601"/>
                  </a:cubicBezTo>
                  <a:cubicBezTo>
                    <a:pt x="806" y="484"/>
                    <a:pt x="879" y="323"/>
                    <a:pt x="894" y="191"/>
                  </a:cubicBezTo>
                  <a:cubicBezTo>
                    <a:pt x="908" y="74"/>
                    <a:pt x="894"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flipH="1">
              <a:off x="6168254" y="1378176"/>
              <a:ext cx="34375" cy="21733"/>
            </a:xfrm>
            <a:custGeom>
              <a:avLst/>
              <a:gdLst/>
              <a:ahLst/>
              <a:cxnLst/>
              <a:rect l="l" t="t" r="r" b="b"/>
              <a:pathLst>
                <a:path w="484" h="306" extrusionOk="0">
                  <a:moveTo>
                    <a:pt x="146" y="0"/>
                  </a:moveTo>
                  <a:cubicBezTo>
                    <a:pt x="125" y="0"/>
                    <a:pt x="105" y="4"/>
                    <a:pt x="88" y="12"/>
                  </a:cubicBezTo>
                  <a:cubicBezTo>
                    <a:pt x="15" y="27"/>
                    <a:pt x="0" y="42"/>
                    <a:pt x="0" y="56"/>
                  </a:cubicBezTo>
                  <a:cubicBezTo>
                    <a:pt x="0" y="86"/>
                    <a:pt x="132" y="56"/>
                    <a:pt x="264" y="115"/>
                  </a:cubicBezTo>
                  <a:cubicBezTo>
                    <a:pt x="381" y="188"/>
                    <a:pt x="425" y="305"/>
                    <a:pt x="454" y="305"/>
                  </a:cubicBezTo>
                  <a:cubicBezTo>
                    <a:pt x="483" y="305"/>
                    <a:pt x="483" y="261"/>
                    <a:pt x="454" y="203"/>
                  </a:cubicBezTo>
                  <a:cubicBezTo>
                    <a:pt x="439" y="159"/>
                    <a:pt x="381" y="86"/>
                    <a:pt x="308" y="42"/>
                  </a:cubicBezTo>
                  <a:cubicBezTo>
                    <a:pt x="256" y="21"/>
                    <a:pt x="197"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flipH="1">
              <a:off x="5637006" y="2610757"/>
              <a:ext cx="780891" cy="84375"/>
            </a:xfrm>
            <a:custGeom>
              <a:avLst/>
              <a:gdLst/>
              <a:ahLst/>
              <a:cxnLst/>
              <a:rect l="l" t="t" r="r" b="b"/>
              <a:pathLst>
                <a:path w="10995" h="1188" extrusionOk="0">
                  <a:moveTo>
                    <a:pt x="7423" y="0"/>
                  </a:moveTo>
                  <a:lnTo>
                    <a:pt x="7408" y="30"/>
                  </a:lnTo>
                  <a:cubicBezTo>
                    <a:pt x="6969" y="440"/>
                    <a:pt x="6325" y="732"/>
                    <a:pt x="5637" y="908"/>
                  </a:cubicBezTo>
                  <a:cubicBezTo>
                    <a:pt x="5027" y="1035"/>
                    <a:pt x="4427" y="1098"/>
                    <a:pt x="3864" y="1098"/>
                  </a:cubicBezTo>
                  <a:cubicBezTo>
                    <a:pt x="3710" y="1098"/>
                    <a:pt x="3559" y="1093"/>
                    <a:pt x="3412" y="1084"/>
                  </a:cubicBezTo>
                  <a:cubicBezTo>
                    <a:pt x="2738" y="1055"/>
                    <a:pt x="2138" y="923"/>
                    <a:pt x="1626" y="806"/>
                  </a:cubicBezTo>
                  <a:cubicBezTo>
                    <a:pt x="1113" y="703"/>
                    <a:pt x="703" y="571"/>
                    <a:pt x="440" y="498"/>
                  </a:cubicBezTo>
                  <a:cubicBezTo>
                    <a:pt x="294" y="469"/>
                    <a:pt x="191" y="425"/>
                    <a:pt x="103" y="410"/>
                  </a:cubicBezTo>
                  <a:cubicBezTo>
                    <a:pt x="30" y="396"/>
                    <a:pt x="1" y="396"/>
                    <a:pt x="1" y="396"/>
                  </a:cubicBezTo>
                  <a:lnTo>
                    <a:pt x="1" y="396"/>
                  </a:lnTo>
                  <a:cubicBezTo>
                    <a:pt x="1" y="396"/>
                    <a:pt x="30" y="410"/>
                    <a:pt x="103" y="425"/>
                  </a:cubicBezTo>
                  <a:cubicBezTo>
                    <a:pt x="176" y="469"/>
                    <a:pt x="294" y="498"/>
                    <a:pt x="411" y="542"/>
                  </a:cubicBezTo>
                  <a:cubicBezTo>
                    <a:pt x="689" y="630"/>
                    <a:pt x="1099" y="762"/>
                    <a:pt x="1611" y="879"/>
                  </a:cubicBezTo>
                  <a:cubicBezTo>
                    <a:pt x="2123" y="1011"/>
                    <a:pt x="2724" y="1142"/>
                    <a:pt x="3412" y="1172"/>
                  </a:cubicBezTo>
                  <a:cubicBezTo>
                    <a:pt x="3574" y="1182"/>
                    <a:pt x="3741" y="1187"/>
                    <a:pt x="3911" y="1187"/>
                  </a:cubicBezTo>
                  <a:cubicBezTo>
                    <a:pt x="4461" y="1187"/>
                    <a:pt x="5048" y="1130"/>
                    <a:pt x="5652" y="996"/>
                  </a:cubicBezTo>
                  <a:cubicBezTo>
                    <a:pt x="6320" y="811"/>
                    <a:pt x="6961" y="530"/>
                    <a:pt x="7426" y="111"/>
                  </a:cubicBezTo>
                  <a:lnTo>
                    <a:pt x="7426" y="111"/>
                  </a:lnTo>
                  <a:cubicBezTo>
                    <a:pt x="8318" y="522"/>
                    <a:pt x="9173" y="738"/>
                    <a:pt x="9825" y="738"/>
                  </a:cubicBezTo>
                  <a:cubicBezTo>
                    <a:pt x="9885" y="738"/>
                    <a:pt x="9943" y="736"/>
                    <a:pt x="9999" y="732"/>
                  </a:cubicBezTo>
                  <a:cubicBezTo>
                    <a:pt x="10351" y="718"/>
                    <a:pt x="10585" y="586"/>
                    <a:pt x="10761" y="513"/>
                  </a:cubicBezTo>
                  <a:cubicBezTo>
                    <a:pt x="10849" y="484"/>
                    <a:pt x="10907" y="440"/>
                    <a:pt x="10936" y="425"/>
                  </a:cubicBezTo>
                  <a:cubicBezTo>
                    <a:pt x="10980" y="410"/>
                    <a:pt x="10995" y="396"/>
                    <a:pt x="10995" y="396"/>
                  </a:cubicBezTo>
                  <a:cubicBezTo>
                    <a:pt x="10995" y="390"/>
                    <a:pt x="10992" y="388"/>
                    <a:pt x="10987" y="388"/>
                  </a:cubicBezTo>
                  <a:cubicBezTo>
                    <a:pt x="10961" y="388"/>
                    <a:pt x="10881" y="438"/>
                    <a:pt x="10761" y="498"/>
                  </a:cubicBezTo>
                  <a:cubicBezTo>
                    <a:pt x="10585" y="557"/>
                    <a:pt x="10351" y="659"/>
                    <a:pt x="10029" y="689"/>
                  </a:cubicBezTo>
                  <a:cubicBezTo>
                    <a:pt x="10008" y="689"/>
                    <a:pt x="9987" y="689"/>
                    <a:pt x="9966" y="689"/>
                  </a:cubicBezTo>
                  <a:cubicBezTo>
                    <a:pt x="9312" y="689"/>
                    <a:pt x="8417" y="469"/>
                    <a:pt x="7467" y="30"/>
                  </a:cubicBezTo>
                  <a:lnTo>
                    <a:pt x="7423"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flipH="1">
              <a:off x="5889635" y="2064175"/>
              <a:ext cx="59304" cy="564628"/>
            </a:xfrm>
            <a:custGeom>
              <a:avLst/>
              <a:gdLst/>
              <a:ahLst/>
              <a:cxnLst/>
              <a:rect l="l" t="t" r="r" b="b"/>
              <a:pathLst>
                <a:path w="835" h="7950" extrusionOk="0">
                  <a:moveTo>
                    <a:pt x="15" y="1"/>
                  </a:moveTo>
                  <a:cubicBezTo>
                    <a:pt x="0" y="1"/>
                    <a:pt x="15" y="118"/>
                    <a:pt x="29" y="323"/>
                  </a:cubicBezTo>
                  <a:cubicBezTo>
                    <a:pt x="59" y="528"/>
                    <a:pt x="88" y="821"/>
                    <a:pt x="132" y="1157"/>
                  </a:cubicBezTo>
                  <a:cubicBezTo>
                    <a:pt x="205" y="1875"/>
                    <a:pt x="322" y="2855"/>
                    <a:pt x="439" y="3953"/>
                  </a:cubicBezTo>
                  <a:cubicBezTo>
                    <a:pt x="542" y="5051"/>
                    <a:pt x="644" y="6062"/>
                    <a:pt x="717" y="6779"/>
                  </a:cubicBezTo>
                  <a:cubicBezTo>
                    <a:pt x="732" y="7130"/>
                    <a:pt x="761" y="7423"/>
                    <a:pt x="791" y="7643"/>
                  </a:cubicBezTo>
                  <a:cubicBezTo>
                    <a:pt x="805" y="7848"/>
                    <a:pt x="820" y="7950"/>
                    <a:pt x="820" y="7950"/>
                  </a:cubicBezTo>
                  <a:cubicBezTo>
                    <a:pt x="835" y="7950"/>
                    <a:pt x="835" y="7848"/>
                    <a:pt x="835" y="7643"/>
                  </a:cubicBezTo>
                  <a:cubicBezTo>
                    <a:pt x="820" y="7438"/>
                    <a:pt x="805" y="7145"/>
                    <a:pt x="791" y="6779"/>
                  </a:cubicBezTo>
                  <a:cubicBezTo>
                    <a:pt x="747" y="6047"/>
                    <a:pt x="659" y="5051"/>
                    <a:pt x="542" y="3953"/>
                  </a:cubicBezTo>
                  <a:cubicBezTo>
                    <a:pt x="439" y="2855"/>
                    <a:pt x="308" y="1875"/>
                    <a:pt x="205" y="1157"/>
                  </a:cubicBezTo>
                  <a:cubicBezTo>
                    <a:pt x="147" y="821"/>
                    <a:pt x="103" y="528"/>
                    <a:pt x="73" y="323"/>
                  </a:cubicBezTo>
                  <a:cubicBezTo>
                    <a:pt x="59" y="118"/>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flipH="1">
              <a:off x="5865701" y="1543302"/>
              <a:ext cx="84304" cy="431532"/>
            </a:xfrm>
            <a:custGeom>
              <a:avLst/>
              <a:gdLst/>
              <a:ahLst/>
              <a:cxnLst/>
              <a:rect l="l" t="t" r="r" b="b"/>
              <a:pathLst>
                <a:path w="1187" h="6076" extrusionOk="0">
                  <a:moveTo>
                    <a:pt x="0" y="0"/>
                  </a:moveTo>
                  <a:lnTo>
                    <a:pt x="0" y="6076"/>
                  </a:lnTo>
                  <a:cubicBezTo>
                    <a:pt x="0" y="6076"/>
                    <a:pt x="1186" y="2518"/>
                    <a:pt x="923" y="1874"/>
                  </a:cubicBezTo>
                  <a:cubicBezTo>
                    <a:pt x="689" y="1245"/>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flipH="1">
              <a:off x="5996735" y="1560986"/>
              <a:ext cx="272442" cy="431532"/>
            </a:xfrm>
            <a:custGeom>
              <a:avLst/>
              <a:gdLst/>
              <a:ahLst/>
              <a:cxnLst/>
              <a:rect l="l" t="t" r="r" b="b"/>
              <a:pathLst>
                <a:path w="3836" h="6076" extrusionOk="0">
                  <a:moveTo>
                    <a:pt x="688" y="0"/>
                  </a:moveTo>
                  <a:cubicBezTo>
                    <a:pt x="542" y="30"/>
                    <a:pt x="0" y="2167"/>
                    <a:pt x="556" y="2811"/>
                  </a:cubicBezTo>
                  <a:cubicBezTo>
                    <a:pt x="1171" y="3528"/>
                    <a:pt x="3836" y="6076"/>
                    <a:pt x="3836" y="6076"/>
                  </a:cubicBezTo>
                  <a:lnTo>
                    <a:pt x="68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flipH="1">
              <a:off x="6130825" y="2746126"/>
              <a:ext cx="175780" cy="125994"/>
            </a:xfrm>
            <a:custGeom>
              <a:avLst/>
              <a:gdLst/>
              <a:ahLst/>
              <a:cxnLst/>
              <a:rect l="l" t="t" r="r" b="b"/>
              <a:pathLst>
                <a:path w="2475" h="1774" extrusionOk="0">
                  <a:moveTo>
                    <a:pt x="2455" y="0"/>
                  </a:moveTo>
                  <a:cubicBezTo>
                    <a:pt x="2404" y="0"/>
                    <a:pt x="2040" y="576"/>
                    <a:pt x="1376" y="1056"/>
                  </a:cubicBezTo>
                  <a:cubicBezTo>
                    <a:pt x="674" y="1569"/>
                    <a:pt x="0" y="1730"/>
                    <a:pt x="15" y="1774"/>
                  </a:cubicBezTo>
                  <a:cubicBezTo>
                    <a:pt x="15" y="1774"/>
                    <a:pt x="205" y="1759"/>
                    <a:pt x="454" y="1657"/>
                  </a:cubicBezTo>
                  <a:cubicBezTo>
                    <a:pt x="732" y="1569"/>
                    <a:pt x="1083" y="1408"/>
                    <a:pt x="1420" y="1144"/>
                  </a:cubicBezTo>
                  <a:cubicBezTo>
                    <a:pt x="1772" y="895"/>
                    <a:pt x="2050" y="602"/>
                    <a:pt x="2211" y="383"/>
                  </a:cubicBezTo>
                  <a:cubicBezTo>
                    <a:pt x="2386" y="163"/>
                    <a:pt x="2474" y="2"/>
                    <a:pt x="2460" y="2"/>
                  </a:cubicBezTo>
                  <a:cubicBezTo>
                    <a:pt x="2459" y="1"/>
                    <a:pt x="2457" y="0"/>
                    <a:pt x="245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flipH="1">
              <a:off x="5465417" y="2832560"/>
              <a:ext cx="754897" cy="1900700"/>
            </a:xfrm>
            <a:custGeom>
              <a:avLst/>
              <a:gdLst/>
              <a:ahLst/>
              <a:cxnLst/>
              <a:rect l="l" t="t" r="r" b="b"/>
              <a:pathLst>
                <a:path w="10629" h="26762" extrusionOk="0">
                  <a:moveTo>
                    <a:pt x="0" y="0"/>
                  </a:moveTo>
                  <a:lnTo>
                    <a:pt x="0" y="74"/>
                  </a:lnTo>
                  <a:cubicBezTo>
                    <a:pt x="15" y="132"/>
                    <a:pt x="15" y="205"/>
                    <a:pt x="30" y="293"/>
                  </a:cubicBezTo>
                  <a:cubicBezTo>
                    <a:pt x="73" y="498"/>
                    <a:pt x="103" y="776"/>
                    <a:pt x="161" y="1142"/>
                  </a:cubicBezTo>
                  <a:cubicBezTo>
                    <a:pt x="176" y="1318"/>
                    <a:pt x="220" y="1523"/>
                    <a:pt x="249" y="1742"/>
                  </a:cubicBezTo>
                  <a:cubicBezTo>
                    <a:pt x="293" y="1962"/>
                    <a:pt x="337" y="2196"/>
                    <a:pt x="395" y="2460"/>
                  </a:cubicBezTo>
                  <a:cubicBezTo>
                    <a:pt x="483" y="2958"/>
                    <a:pt x="600" y="3543"/>
                    <a:pt x="761" y="4173"/>
                  </a:cubicBezTo>
                  <a:cubicBezTo>
                    <a:pt x="835" y="4509"/>
                    <a:pt x="908" y="4831"/>
                    <a:pt x="996" y="5183"/>
                  </a:cubicBezTo>
                  <a:cubicBezTo>
                    <a:pt x="1098" y="5534"/>
                    <a:pt x="1186" y="5900"/>
                    <a:pt x="1289" y="6266"/>
                  </a:cubicBezTo>
                  <a:cubicBezTo>
                    <a:pt x="1493" y="7013"/>
                    <a:pt x="1757" y="7803"/>
                    <a:pt x="2006" y="8623"/>
                  </a:cubicBezTo>
                  <a:cubicBezTo>
                    <a:pt x="2562" y="10277"/>
                    <a:pt x="3221" y="12049"/>
                    <a:pt x="3997" y="13893"/>
                  </a:cubicBezTo>
                  <a:cubicBezTo>
                    <a:pt x="4787" y="15723"/>
                    <a:pt x="5607" y="17451"/>
                    <a:pt x="6383" y="19002"/>
                  </a:cubicBezTo>
                  <a:cubicBezTo>
                    <a:pt x="7144" y="20554"/>
                    <a:pt x="7876" y="21930"/>
                    <a:pt x="8520" y="23087"/>
                  </a:cubicBezTo>
                  <a:cubicBezTo>
                    <a:pt x="9150" y="24229"/>
                    <a:pt x="9677" y="25151"/>
                    <a:pt x="10043" y="25795"/>
                  </a:cubicBezTo>
                  <a:cubicBezTo>
                    <a:pt x="10219" y="26103"/>
                    <a:pt x="10365" y="26351"/>
                    <a:pt x="10467" y="26527"/>
                  </a:cubicBezTo>
                  <a:cubicBezTo>
                    <a:pt x="10497" y="26600"/>
                    <a:pt x="10541" y="26644"/>
                    <a:pt x="10570" y="26703"/>
                  </a:cubicBezTo>
                  <a:cubicBezTo>
                    <a:pt x="10585" y="26747"/>
                    <a:pt x="10614" y="26761"/>
                    <a:pt x="10614" y="26761"/>
                  </a:cubicBezTo>
                  <a:cubicBezTo>
                    <a:pt x="10614" y="26761"/>
                    <a:pt x="10585" y="26747"/>
                    <a:pt x="10628" y="26688"/>
                  </a:cubicBezTo>
                  <a:cubicBezTo>
                    <a:pt x="10585" y="26630"/>
                    <a:pt x="10555" y="26556"/>
                    <a:pt x="10511" y="26483"/>
                  </a:cubicBezTo>
                  <a:cubicBezTo>
                    <a:pt x="10424" y="26322"/>
                    <a:pt x="10292" y="26059"/>
                    <a:pt x="10116" y="25751"/>
                  </a:cubicBezTo>
                  <a:cubicBezTo>
                    <a:pt x="9765" y="25107"/>
                    <a:pt x="9252" y="24185"/>
                    <a:pt x="8638" y="23028"/>
                  </a:cubicBezTo>
                  <a:cubicBezTo>
                    <a:pt x="8008" y="21872"/>
                    <a:pt x="7276" y="20496"/>
                    <a:pt x="6515" y="18944"/>
                  </a:cubicBezTo>
                  <a:cubicBezTo>
                    <a:pt x="5739" y="17392"/>
                    <a:pt x="4919" y="15665"/>
                    <a:pt x="4129" y="13835"/>
                  </a:cubicBezTo>
                  <a:cubicBezTo>
                    <a:pt x="3338" y="11990"/>
                    <a:pt x="2665" y="10219"/>
                    <a:pt x="2123" y="8564"/>
                  </a:cubicBezTo>
                  <a:cubicBezTo>
                    <a:pt x="1845" y="7745"/>
                    <a:pt x="1581" y="6983"/>
                    <a:pt x="1391" y="6222"/>
                  </a:cubicBezTo>
                  <a:cubicBezTo>
                    <a:pt x="1289" y="5842"/>
                    <a:pt x="1186" y="5490"/>
                    <a:pt x="1098" y="5153"/>
                  </a:cubicBezTo>
                  <a:cubicBezTo>
                    <a:pt x="996" y="4817"/>
                    <a:pt x="908" y="4465"/>
                    <a:pt x="835" y="4158"/>
                  </a:cubicBezTo>
                  <a:cubicBezTo>
                    <a:pt x="674" y="3543"/>
                    <a:pt x="557" y="2958"/>
                    <a:pt x="454" y="2445"/>
                  </a:cubicBezTo>
                  <a:cubicBezTo>
                    <a:pt x="395" y="2182"/>
                    <a:pt x="337" y="1947"/>
                    <a:pt x="308" y="1728"/>
                  </a:cubicBezTo>
                  <a:cubicBezTo>
                    <a:pt x="264" y="1508"/>
                    <a:pt x="234" y="1303"/>
                    <a:pt x="191" y="1128"/>
                  </a:cubicBezTo>
                  <a:cubicBezTo>
                    <a:pt x="147" y="776"/>
                    <a:pt x="88" y="498"/>
                    <a:pt x="44" y="293"/>
                  </a:cubicBezTo>
                  <a:cubicBezTo>
                    <a:pt x="30" y="205"/>
                    <a:pt x="30" y="132"/>
                    <a:pt x="15" y="74"/>
                  </a:cubicBezTo>
                  <a:cubicBezTo>
                    <a:pt x="0" y="30"/>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flipH="1">
              <a:off x="6258733" y="1720075"/>
              <a:ext cx="502270" cy="1441115"/>
            </a:xfrm>
            <a:custGeom>
              <a:avLst/>
              <a:gdLst/>
              <a:ahLst/>
              <a:cxnLst/>
              <a:rect l="l" t="t" r="r" b="b"/>
              <a:pathLst>
                <a:path w="7072" h="20291" extrusionOk="0">
                  <a:moveTo>
                    <a:pt x="3953" y="0"/>
                  </a:moveTo>
                  <a:cubicBezTo>
                    <a:pt x="3953" y="0"/>
                    <a:pt x="1948" y="5768"/>
                    <a:pt x="1172" y="9150"/>
                  </a:cubicBezTo>
                  <a:cubicBezTo>
                    <a:pt x="264" y="13117"/>
                    <a:pt x="1" y="18519"/>
                    <a:pt x="1" y="18519"/>
                  </a:cubicBezTo>
                  <a:lnTo>
                    <a:pt x="3046" y="20290"/>
                  </a:lnTo>
                  <a:cubicBezTo>
                    <a:pt x="3046" y="20290"/>
                    <a:pt x="4393" y="11638"/>
                    <a:pt x="4715" y="10453"/>
                  </a:cubicBezTo>
                  <a:cubicBezTo>
                    <a:pt x="4978" y="9486"/>
                    <a:pt x="5783" y="6807"/>
                    <a:pt x="6471" y="4538"/>
                  </a:cubicBezTo>
                  <a:cubicBezTo>
                    <a:pt x="7072" y="2591"/>
                    <a:pt x="5930" y="512"/>
                    <a:pt x="3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flipH="1">
              <a:off x="6305619" y="1714109"/>
              <a:ext cx="183096" cy="705749"/>
            </a:xfrm>
            <a:custGeom>
              <a:avLst/>
              <a:gdLst/>
              <a:ahLst/>
              <a:cxnLst/>
              <a:rect l="l" t="t" r="r" b="b"/>
              <a:pathLst>
                <a:path w="2578" h="9937" extrusionOk="0">
                  <a:moveTo>
                    <a:pt x="651" y="0"/>
                  </a:moveTo>
                  <a:cubicBezTo>
                    <a:pt x="574" y="0"/>
                    <a:pt x="503" y="5"/>
                    <a:pt x="440" y="11"/>
                  </a:cubicBezTo>
                  <a:cubicBezTo>
                    <a:pt x="147" y="55"/>
                    <a:pt x="1" y="143"/>
                    <a:pt x="1" y="143"/>
                  </a:cubicBezTo>
                  <a:cubicBezTo>
                    <a:pt x="2" y="144"/>
                    <a:pt x="4" y="145"/>
                    <a:pt x="8" y="145"/>
                  </a:cubicBezTo>
                  <a:cubicBezTo>
                    <a:pt x="43" y="145"/>
                    <a:pt x="188" y="81"/>
                    <a:pt x="455" y="55"/>
                  </a:cubicBezTo>
                  <a:cubicBezTo>
                    <a:pt x="492" y="53"/>
                    <a:pt x="532" y="52"/>
                    <a:pt x="574" y="52"/>
                  </a:cubicBezTo>
                  <a:cubicBezTo>
                    <a:pt x="860" y="52"/>
                    <a:pt x="1245" y="105"/>
                    <a:pt x="1640" y="348"/>
                  </a:cubicBezTo>
                  <a:cubicBezTo>
                    <a:pt x="1860" y="479"/>
                    <a:pt x="2080" y="670"/>
                    <a:pt x="2241" y="933"/>
                  </a:cubicBezTo>
                  <a:cubicBezTo>
                    <a:pt x="2416" y="1182"/>
                    <a:pt x="2504" y="1519"/>
                    <a:pt x="2504" y="1870"/>
                  </a:cubicBezTo>
                  <a:cubicBezTo>
                    <a:pt x="2519" y="2207"/>
                    <a:pt x="2446" y="2558"/>
                    <a:pt x="2372" y="2939"/>
                  </a:cubicBezTo>
                  <a:cubicBezTo>
                    <a:pt x="2299" y="3334"/>
                    <a:pt x="2226" y="3715"/>
                    <a:pt x="2153" y="4110"/>
                  </a:cubicBezTo>
                  <a:cubicBezTo>
                    <a:pt x="1845" y="5706"/>
                    <a:pt x="1567" y="7155"/>
                    <a:pt x="1362" y="8209"/>
                  </a:cubicBezTo>
                  <a:cubicBezTo>
                    <a:pt x="1274" y="8721"/>
                    <a:pt x="1201" y="9146"/>
                    <a:pt x="1143" y="9453"/>
                  </a:cubicBezTo>
                  <a:cubicBezTo>
                    <a:pt x="1133" y="9548"/>
                    <a:pt x="1124" y="9631"/>
                    <a:pt x="1114" y="9701"/>
                  </a:cubicBezTo>
                  <a:lnTo>
                    <a:pt x="1114" y="9701"/>
                  </a:lnTo>
                  <a:cubicBezTo>
                    <a:pt x="1126" y="9630"/>
                    <a:pt x="1142" y="9542"/>
                    <a:pt x="1172" y="9453"/>
                  </a:cubicBezTo>
                  <a:cubicBezTo>
                    <a:pt x="1216" y="9146"/>
                    <a:pt x="1318" y="8721"/>
                    <a:pt x="1421" y="8209"/>
                  </a:cubicBezTo>
                  <a:cubicBezTo>
                    <a:pt x="1626" y="7170"/>
                    <a:pt x="1919" y="5720"/>
                    <a:pt x="2226" y="4125"/>
                  </a:cubicBezTo>
                  <a:cubicBezTo>
                    <a:pt x="2299" y="3729"/>
                    <a:pt x="2372" y="3349"/>
                    <a:pt x="2446" y="2953"/>
                  </a:cubicBezTo>
                  <a:cubicBezTo>
                    <a:pt x="2519" y="2573"/>
                    <a:pt x="2577" y="2207"/>
                    <a:pt x="2577" y="1841"/>
                  </a:cubicBezTo>
                  <a:cubicBezTo>
                    <a:pt x="2577" y="1489"/>
                    <a:pt x="2489" y="1153"/>
                    <a:pt x="2299" y="875"/>
                  </a:cubicBezTo>
                  <a:cubicBezTo>
                    <a:pt x="2123" y="626"/>
                    <a:pt x="1904" y="421"/>
                    <a:pt x="1655" y="274"/>
                  </a:cubicBezTo>
                  <a:cubicBezTo>
                    <a:pt x="1288" y="56"/>
                    <a:pt x="930" y="0"/>
                    <a:pt x="651" y="0"/>
                  </a:cubicBezTo>
                  <a:close/>
                  <a:moveTo>
                    <a:pt x="1114" y="9701"/>
                  </a:moveTo>
                  <a:cubicBezTo>
                    <a:pt x="1108" y="9736"/>
                    <a:pt x="1104" y="9766"/>
                    <a:pt x="1099" y="9790"/>
                  </a:cubicBezTo>
                  <a:cubicBezTo>
                    <a:pt x="1099" y="9795"/>
                    <a:pt x="1099" y="9800"/>
                    <a:pt x="1099" y="9805"/>
                  </a:cubicBezTo>
                  <a:lnTo>
                    <a:pt x="1099" y="9805"/>
                  </a:lnTo>
                  <a:cubicBezTo>
                    <a:pt x="1099" y="9805"/>
                    <a:pt x="1099" y="9805"/>
                    <a:pt x="1099" y="9805"/>
                  </a:cubicBezTo>
                  <a:cubicBezTo>
                    <a:pt x="1104" y="9774"/>
                    <a:pt x="1109" y="9739"/>
                    <a:pt x="1114" y="9701"/>
                  </a:cubicBezTo>
                  <a:close/>
                  <a:moveTo>
                    <a:pt x="1099" y="9805"/>
                  </a:moveTo>
                  <a:lnTo>
                    <a:pt x="1099" y="9805"/>
                  </a:lnTo>
                  <a:cubicBezTo>
                    <a:pt x="1069" y="9893"/>
                    <a:pt x="1069" y="9936"/>
                    <a:pt x="1069" y="9936"/>
                  </a:cubicBezTo>
                  <a:cubicBezTo>
                    <a:pt x="1069" y="9936"/>
                    <a:pt x="1096" y="9897"/>
                    <a:pt x="1099" y="9805"/>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flipH="1">
              <a:off x="6129831" y="2465875"/>
              <a:ext cx="202769" cy="7457"/>
            </a:xfrm>
            <a:custGeom>
              <a:avLst/>
              <a:gdLst/>
              <a:ahLst/>
              <a:cxnLst/>
              <a:rect l="l" t="t" r="r" b="b"/>
              <a:pathLst>
                <a:path w="2855" h="105" extrusionOk="0">
                  <a:moveTo>
                    <a:pt x="2295" y="1"/>
                  </a:moveTo>
                  <a:cubicBezTo>
                    <a:pt x="2055" y="1"/>
                    <a:pt x="1756" y="4"/>
                    <a:pt x="1435" y="10"/>
                  </a:cubicBezTo>
                  <a:cubicBezTo>
                    <a:pt x="644" y="25"/>
                    <a:pt x="0" y="40"/>
                    <a:pt x="0" y="83"/>
                  </a:cubicBezTo>
                  <a:cubicBezTo>
                    <a:pt x="0" y="94"/>
                    <a:pt x="322" y="104"/>
                    <a:pt x="790" y="104"/>
                  </a:cubicBezTo>
                  <a:cubicBezTo>
                    <a:pt x="984" y="104"/>
                    <a:pt x="1203" y="102"/>
                    <a:pt x="1435" y="98"/>
                  </a:cubicBezTo>
                  <a:cubicBezTo>
                    <a:pt x="2211" y="83"/>
                    <a:pt x="2855" y="69"/>
                    <a:pt x="2855" y="25"/>
                  </a:cubicBezTo>
                  <a:cubicBezTo>
                    <a:pt x="2855" y="8"/>
                    <a:pt x="2634" y="1"/>
                    <a:pt x="229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flipH="1">
              <a:off x="6015413" y="1069941"/>
              <a:ext cx="328620" cy="182527"/>
            </a:xfrm>
            <a:custGeom>
              <a:avLst/>
              <a:gdLst/>
              <a:ahLst/>
              <a:cxnLst/>
              <a:rect l="l" t="t" r="r" b="b"/>
              <a:pathLst>
                <a:path w="4627" h="2570" extrusionOk="0">
                  <a:moveTo>
                    <a:pt x="1851" y="0"/>
                  </a:moveTo>
                  <a:cubicBezTo>
                    <a:pt x="1795" y="0"/>
                    <a:pt x="1739" y="2"/>
                    <a:pt x="1684" y="4"/>
                  </a:cubicBezTo>
                  <a:cubicBezTo>
                    <a:pt x="1083" y="48"/>
                    <a:pt x="469" y="268"/>
                    <a:pt x="0" y="634"/>
                  </a:cubicBezTo>
                  <a:lnTo>
                    <a:pt x="59" y="692"/>
                  </a:lnTo>
                  <a:cubicBezTo>
                    <a:pt x="937" y="1717"/>
                    <a:pt x="2181" y="2391"/>
                    <a:pt x="3514" y="2552"/>
                  </a:cubicBezTo>
                  <a:cubicBezTo>
                    <a:pt x="3623" y="2559"/>
                    <a:pt x="3733" y="2570"/>
                    <a:pt x="3838" y="2570"/>
                  </a:cubicBezTo>
                  <a:cubicBezTo>
                    <a:pt x="3942" y="2570"/>
                    <a:pt x="4041" y="2559"/>
                    <a:pt x="4128" y="2522"/>
                  </a:cubicBezTo>
                  <a:cubicBezTo>
                    <a:pt x="4451" y="2391"/>
                    <a:pt x="4626" y="2083"/>
                    <a:pt x="4626" y="1746"/>
                  </a:cubicBezTo>
                  <a:cubicBezTo>
                    <a:pt x="4626" y="1424"/>
                    <a:pt x="4480" y="1102"/>
                    <a:pt x="4260" y="868"/>
                  </a:cubicBezTo>
                  <a:cubicBezTo>
                    <a:pt x="4041" y="634"/>
                    <a:pt x="3748" y="473"/>
                    <a:pt x="3455" y="341"/>
                  </a:cubicBezTo>
                  <a:cubicBezTo>
                    <a:pt x="2963" y="129"/>
                    <a:pt x="2400" y="0"/>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flipH="1">
              <a:off x="4940355" y="1858212"/>
              <a:ext cx="278692" cy="350353"/>
            </a:xfrm>
            <a:custGeom>
              <a:avLst/>
              <a:gdLst/>
              <a:ahLst/>
              <a:cxnLst/>
              <a:rect l="l" t="t" r="r" b="b"/>
              <a:pathLst>
                <a:path w="3924" h="4933" extrusionOk="0">
                  <a:moveTo>
                    <a:pt x="1484" y="1"/>
                  </a:moveTo>
                  <a:cubicBezTo>
                    <a:pt x="1264" y="1"/>
                    <a:pt x="0" y="1861"/>
                    <a:pt x="0" y="1861"/>
                  </a:cubicBezTo>
                  <a:cubicBezTo>
                    <a:pt x="0" y="1861"/>
                    <a:pt x="710" y="4933"/>
                    <a:pt x="1286" y="4933"/>
                  </a:cubicBezTo>
                  <a:cubicBezTo>
                    <a:pt x="1306" y="4933"/>
                    <a:pt x="1327" y="4929"/>
                    <a:pt x="1347" y="4921"/>
                  </a:cubicBezTo>
                  <a:cubicBezTo>
                    <a:pt x="1347" y="4921"/>
                    <a:pt x="3499" y="3647"/>
                    <a:pt x="3631" y="3384"/>
                  </a:cubicBezTo>
                  <a:cubicBezTo>
                    <a:pt x="3665" y="3301"/>
                    <a:pt x="3562" y="3273"/>
                    <a:pt x="3411" y="3273"/>
                  </a:cubicBezTo>
                  <a:cubicBezTo>
                    <a:pt x="3107" y="3273"/>
                    <a:pt x="2606" y="3384"/>
                    <a:pt x="2606" y="3384"/>
                  </a:cubicBezTo>
                  <a:cubicBezTo>
                    <a:pt x="2606" y="3384"/>
                    <a:pt x="3704" y="2959"/>
                    <a:pt x="3821" y="2710"/>
                  </a:cubicBezTo>
                  <a:cubicBezTo>
                    <a:pt x="3865" y="2618"/>
                    <a:pt x="3710" y="2587"/>
                    <a:pt x="3485" y="2587"/>
                  </a:cubicBezTo>
                  <a:cubicBezTo>
                    <a:pt x="3034" y="2587"/>
                    <a:pt x="2298" y="2710"/>
                    <a:pt x="2298" y="2710"/>
                  </a:cubicBezTo>
                  <a:cubicBezTo>
                    <a:pt x="2298" y="2710"/>
                    <a:pt x="3923" y="2344"/>
                    <a:pt x="3850" y="1993"/>
                  </a:cubicBezTo>
                  <a:cubicBezTo>
                    <a:pt x="3822" y="1857"/>
                    <a:pt x="3530" y="1815"/>
                    <a:pt x="3184" y="1815"/>
                  </a:cubicBezTo>
                  <a:cubicBezTo>
                    <a:pt x="2635" y="1815"/>
                    <a:pt x="1947" y="1920"/>
                    <a:pt x="1947" y="1920"/>
                  </a:cubicBezTo>
                  <a:cubicBezTo>
                    <a:pt x="1947" y="1920"/>
                    <a:pt x="3806" y="1481"/>
                    <a:pt x="3792" y="1085"/>
                  </a:cubicBezTo>
                  <a:cubicBezTo>
                    <a:pt x="3792" y="981"/>
                    <a:pt x="3631" y="942"/>
                    <a:pt x="3392" y="942"/>
                  </a:cubicBezTo>
                  <a:cubicBezTo>
                    <a:pt x="2692" y="942"/>
                    <a:pt x="1318" y="1276"/>
                    <a:pt x="1318" y="1276"/>
                  </a:cubicBezTo>
                  <a:cubicBezTo>
                    <a:pt x="1786" y="676"/>
                    <a:pt x="1669" y="61"/>
                    <a:pt x="1493" y="2"/>
                  </a:cubicBezTo>
                  <a:cubicBezTo>
                    <a:pt x="1490" y="1"/>
                    <a:pt x="1487" y="1"/>
                    <a:pt x="1484"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flipH="1">
              <a:off x="4975725" y="1579665"/>
              <a:ext cx="194459" cy="373365"/>
            </a:xfrm>
            <a:custGeom>
              <a:avLst/>
              <a:gdLst/>
              <a:ahLst/>
              <a:cxnLst/>
              <a:rect l="l" t="t" r="r" b="b"/>
              <a:pathLst>
                <a:path w="2738" h="5257" extrusionOk="0">
                  <a:moveTo>
                    <a:pt x="2211" y="1"/>
                  </a:moveTo>
                  <a:lnTo>
                    <a:pt x="2211" y="1"/>
                  </a:lnTo>
                  <a:cubicBezTo>
                    <a:pt x="1493" y="59"/>
                    <a:pt x="922" y="367"/>
                    <a:pt x="674" y="703"/>
                  </a:cubicBezTo>
                  <a:cubicBezTo>
                    <a:pt x="410" y="1026"/>
                    <a:pt x="161" y="1435"/>
                    <a:pt x="293" y="1831"/>
                  </a:cubicBezTo>
                  <a:cubicBezTo>
                    <a:pt x="439" y="2211"/>
                    <a:pt x="908" y="2460"/>
                    <a:pt x="952" y="2855"/>
                  </a:cubicBezTo>
                  <a:cubicBezTo>
                    <a:pt x="981" y="3324"/>
                    <a:pt x="483" y="3587"/>
                    <a:pt x="249" y="3953"/>
                  </a:cubicBezTo>
                  <a:cubicBezTo>
                    <a:pt x="0" y="4363"/>
                    <a:pt x="44" y="4934"/>
                    <a:pt x="381" y="5256"/>
                  </a:cubicBezTo>
                  <a:lnTo>
                    <a:pt x="2738" y="5256"/>
                  </a:lnTo>
                  <a:cubicBezTo>
                    <a:pt x="2533" y="5154"/>
                    <a:pt x="1991" y="4788"/>
                    <a:pt x="1815" y="4598"/>
                  </a:cubicBezTo>
                  <a:cubicBezTo>
                    <a:pt x="1654" y="4422"/>
                    <a:pt x="1567" y="4144"/>
                    <a:pt x="1654" y="3924"/>
                  </a:cubicBezTo>
                  <a:cubicBezTo>
                    <a:pt x="1742" y="3705"/>
                    <a:pt x="1991" y="3558"/>
                    <a:pt x="2167" y="3382"/>
                  </a:cubicBezTo>
                  <a:cubicBezTo>
                    <a:pt x="2621" y="2958"/>
                    <a:pt x="2679" y="2109"/>
                    <a:pt x="2196" y="1728"/>
                  </a:cubicBezTo>
                  <a:cubicBezTo>
                    <a:pt x="2006" y="1553"/>
                    <a:pt x="1757" y="1479"/>
                    <a:pt x="1567" y="1333"/>
                  </a:cubicBezTo>
                  <a:cubicBezTo>
                    <a:pt x="1069" y="952"/>
                    <a:pt x="1508" y="264"/>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flipH="1">
              <a:off x="4962231" y="1942515"/>
              <a:ext cx="199644" cy="233024"/>
            </a:xfrm>
            <a:custGeom>
              <a:avLst/>
              <a:gdLst/>
              <a:ahLst/>
              <a:cxnLst/>
              <a:rect l="l" t="t" r="r" b="b"/>
              <a:pathLst>
                <a:path w="2811" h="3281" extrusionOk="0">
                  <a:moveTo>
                    <a:pt x="0" y="1"/>
                  </a:moveTo>
                  <a:lnTo>
                    <a:pt x="498" y="3280"/>
                  </a:lnTo>
                  <a:lnTo>
                    <a:pt x="2343" y="3280"/>
                  </a:lnTo>
                  <a:cubicBezTo>
                    <a:pt x="2225" y="3280"/>
                    <a:pt x="2811" y="1"/>
                    <a:pt x="2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rot="-2004018">
              <a:off x="5670007" y="762306"/>
              <a:ext cx="66833" cy="167944"/>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rot="-2004018">
              <a:off x="5727508" y="663832"/>
              <a:ext cx="84960" cy="205923"/>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rot="-2004018">
              <a:off x="5790777" y="533046"/>
              <a:ext cx="112088" cy="270906"/>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48"/>
          <p:cNvSpPr txBox="1">
            <a:spLocks noGrp="1"/>
          </p:cNvSpPr>
          <p:nvPr>
            <p:ph type="body" idx="1"/>
          </p:nvPr>
        </p:nvSpPr>
        <p:spPr>
          <a:xfrm>
            <a:off x="2267767" y="2793836"/>
            <a:ext cx="4051800" cy="526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核心受众、市场需求</a:t>
            </a:r>
          </a:p>
        </p:txBody>
      </p:sp>
      <p:grpSp>
        <p:nvGrpSpPr>
          <p:cNvPr id="1315" name="Google Shape;1315;p48"/>
          <p:cNvGrpSpPr/>
          <p:nvPr/>
        </p:nvGrpSpPr>
        <p:grpSpPr>
          <a:xfrm>
            <a:off x="6328280" y="1100923"/>
            <a:ext cx="1827545" cy="3745275"/>
            <a:chOff x="6436355" y="780398"/>
            <a:chExt cx="1827545" cy="3745275"/>
          </a:xfrm>
        </p:grpSpPr>
        <p:sp>
          <p:nvSpPr>
            <p:cNvPr id="1316" name="Google Shape;1316;p48"/>
            <p:cNvSpPr/>
            <p:nvPr/>
          </p:nvSpPr>
          <p:spPr>
            <a:xfrm flipH="1">
              <a:off x="7042725" y="797754"/>
              <a:ext cx="836365" cy="758661"/>
            </a:xfrm>
            <a:custGeom>
              <a:avLst/>
              <a:gdLst/>
              <a:ahLst/>
              <a:cxnLst/>
              <a:rect l="l" t="t" r="r" b="b"/>
              <a:pathLst>
                <a:path w="11517" h="10447" extrusionOk="0">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flipH="1">
              <a:off x="6436355" y="2242880"/>
              <a:ext cx="271163" cy="192298"/>
            </a:xfrm>
            <a:custGeom>
              <a:avLst/>
              <a:gdLst/>
              <a:ahLst/>
              <a:cxnLst/>
              <a:rect l="l" t="t" r="r" b="b"/>
              <a:pathLst>
                <a:path w="3734" h="2648" extrusionOk="0">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flipH="1">
              <a:off x="6529887" y="1292002"/>
              <a:ext cx="607103" cy="1115225"/>
            </a:xfrm>
            <a:custGeom>
              <a:avLst/>
              <a:gdLst/>
              <a:ahLst/>
              <a:cxnLst/>
              <a:rect l="l" t="t" r="r" b="b"/>
              <a:pathLst>
                <a:path w="8360" h="15357" extrusionOk="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flipH="1">
              <a:off x="6932856" y="1888353"/>
              <a:ext cx="84021" cy="121348"/>
            </a:xfrm>
            <a:custGeom>
              <a:avLst/>
              <a:gdLst/>
              <a:ahLst/>
              <a:cxnLst/>
              <a:rect l="l" t="t" r="r" b="b"/>
              <a:pathLst>
                <a:path w="1157" h="1671" extrusionOk="0">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flipH="1">
              <a:off x="6939174" y="1898955"/>
              <a:ext cx="30936" cy="101087"/>
            </a:xfrm>
            <a:custGeom>
              <a:avLst/>
              <a:gdLst/>
              <a:ahLst/>
              <a:cxnLst/>
              <a:rect l="l" t="t" r="r" b="b"/>
              <a:pathLst>
                <a:path w="426" h="1392" extrusionOk="0">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flipH="1">
              <a:off x="6971122" y="1275517"/>
              <a:ext cx="830337" cy="1161412"/>
            </a:xfrm>
            <a:custGeom>
              <a:avLst/>
              <a:gdLst/>
              <a:ahLst/>
              <a:cxnLst/>
              <a:rect l="l" t="t" r="r" b="b"/>
              <a:pathLst>
                <a:path w="11434" h="15993" extrusionOk="0">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flipH="1">
              <a:off x="7274094" y="1274283"/>
              <a:ext cx="270074" cy="536589"/>
            </a:xfrm>
            <a:custGeom>
              <a:avLst/>
              <a:gdLst/>
              <a:ahLst/>
              <a:cxnLst/>
              <a:rect l="l" t="t" r="r" b="b"/>
              <a:pathLst>
                <a:path w="3719" h="7389" extrusionOk="0">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flipH="1">
              <a:off x="7021083" y="2264739"/>
              <a:ext cx="1029171" cy="2175187"/>
            </a:xfrm>
            <a:custGeom>
              <a:avLst/>
              <a:gdLst/>
              <a:ahLst/>
              <a:cxnLst/>
              <a:rect l="l" t="t" r="r" b="b"/>
              <a:pathLst>
                <a:path w="14172" h="29953" extrusionOk="0">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flipH="1">
              <a:off x="6626613" y="2238160"/>
              <a:ext cx="1094020" cy="2254924"/>
            </a:xfrm>
            <a:custGeom>
              <a:avLst/>
              <a:gdLst/>
              <a:ahLst/>
              <a:cxnLst/>
              <a:rect l="l" t="t" r="r" b="b"/>
              <a:pathLst>
                <a:path w="15065" h="31051" extrusionOk="0">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flipH="1">
              <a:off x="7114621" y="817652"/>
              <a:ext cx="431653" cy="546030"/>
            </a:xfrm>
            <a:custGeom>
              <a:avLst/>
              <a:gdLst/>
              <a:ahLst/>
              <a:cxnLst/>
              <a:rect l="l" t="t" r="r" b="b"/>
              <a:pathLst>
                <a:path w="5944" h="7519" extrusionOk="0">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flipH="1">
              <a:off x="7203945" y="995352"/>
              <a:ext cx="23456" cy="111690"/>
            </a:xfrm>
            <a:custGeom>
              <a:avLst/>
              <a:gdLst/>
              <a:ahLst/>
              <a:cxnLst/>
              <a:rect l="l" t="t" r="r" b="b"/>
              <a:pathLst>
                <a:path w="323" h="1538" extrusionOk="0">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flipH="1">
              <a:off x="7285788" y="999636"/>
              <a:ext cx="6463" cy="27668"/>
            </a:xfrm>
            <a:custGeom>
              <a:avLst/>
              <a:gdLst/>
              <a:ahLst/>
              <a:cxnLst/>
              <a:rect l="l" t="t" r="r" b="b"/>
              <a:pathLst>
                <a:path w="89" h="381" extrusionOk="0">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flipH="1">
              <a:off x="7162480" y="996441"/>
              <a:ext cx="8569" cy="28758"/>
            </a:xfrm>
            <a:custGeom>
              <a:avLst/>
              <a:gdLst/>
              <a:ahLst/>
              <a:cxnLst/>
              <a:rect l="l" t="t" r="r" b="b"/>
              <a:pathLst>
                <a:path w="118" h="396" extrusionOk="0">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flipH="1">
              <a:off x="7302780" y="1196290"/>
              <a:ext cx="69207" cy="120186"/>
            </a:xfrm>
            <a:custGeom>
              <a:avLst/>
              <a:gdLst/>
              <a:ahLst/>
              <a:cxnLst/>
              <a:rect l="l" t="t" r="r" b="b"/>
              <a:pathLst>
                <a:path w="953" h="1655" extrusionOk="0">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flipH="1">
              <a:off x="7439958" y="967321"/>
              <a:ext cx="56353" cy="75961"/>
            </a:xfrm>
            <a:custGeom>
              <a:avLst/>
              <a:gdLst/>
              <a:ahLst/>
              <a:cxnLst/>
              <a:rect l="l" t="t" r="r" b="b"/>
              <a:pathLst>
                <a:path w="776" h="1046" extrusionOk="0">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flipH="1">
              <a:off x="7215637" y="1101666"/>
              <a:ext cx="65939" cy="53521"/>
            </a:xfrm>
            <a:custGeom>
              <a:avLst/>
              <a:gdLst/>
              <a:ahLst/>
              <a:cxnLst/>
              <a:rect l="l" t="t" r="r" b="b"/>
              <a:pathLst>
                <a:path w="908" h="737" extrusionOk="0">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flipH="1">
              <a:off x="7263421" y="1095930"/>
              <a:ext cx="35148" cy="22076"/>
            </a:xfrm>
            <a:custGeom>
              <a:avLst/>
              <a:gdLst/>
              <a:ahLst/>
              <a:cxnLst/>
              <a:rect l="l" t="t" r="r" b="b"/>
              <a:pathLst>
                <a:path w="484" h="304" extrusionOk="0">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flipH="1">
              <a:off x="6977440" y="2071208"/>
              <a:ext cx="764471" cy="1453925"/>
            </a:xfrm>
            <a:custGeom>
              <a:avLst/>
              <a:gdLst/>
              <a:ahLst/>
              <a:cxnLst/>
              <a:rect l="l" t="t" r="r" b="b"/>
              <a:pathLst>
                <a:path w="10527" h="20021" extrusionOk="0">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flipH="1">
              <a:off x="6961536" y="2352971"/>
              <a:ext cx="780375" cy="84094"/>
            </a:xfrm>
            <a:custGeom>
              <a:avLst/>
              <a:gdLst/>
              <a:ahLst/>
              <a:cxnLst/>
              <a:rect l="l" t="t" r="r" b="b"/>
              <a:pathLst>
                <a:path w="10746" h="1158" extrusionOk="0">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flipH="1">
              <a:off x="7214547" y="1794819"/>
              <a:ext cx="59621" cy="563531"/>
            </a:xfrm>
            <a:custGeom>
              <a:avLst/>
              <a:gdLst/>
              <a:ahLst/>
              <a:cxnLst/>
              <a:rect l="l" t="t" r="r" b="b"/>
              <a:pathLst>
                <a:path w="821" h="7760" extrusionOk="0">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flipH="1">
              <a:off x="7453755" y="2090380"/>
              <a:ext cx="164847" cy="179589"/>
            </a:xfrm>
            <a:custGeom>
              <a:avLst/>
              <a:gdLst/>
              <a:ahLst/>
              <a:cxnLst/>
              <a:rect l="l" t="t" r="r" b="b"/>
              <a:pathLst>
                <a:path w="2270" h="2473" extrusionOk="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flipH="1">
              <a:off x="7190074" y="1276026"/>
              <a:ext cx="84094" cy="430637"/>
            </a:xfrm>
            <a:custGeom>
              <a:avLst/>
              <a:gdLst/>
              <a:ahLst/>
              <a:cxnLst/>
              <a:rect l="l" t="t" r="r" b="b"/>
              <a:pathLst>
                <a:path w="1158" h="5930" extrusionOk="0">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flipH="1">
              <a:off x="7384622" y="2990788"/>
              <a:ext cx="171238" cy="436010"/>
            </a:xfrm>
            <a:custGeom>
              <a:avLst/>
              <a:gdLst/>
              <a:ahLst/>
              <a:cxnLst/>
              <a:rect l="l" t="t" r="r" b="b"/>
              <a:pathLst>
                <a:path w="2358" h="6004" extrusionOk="0">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flipH="1">
              <a:off x="7478229" y="3059921"/>
              <a:ext cx="53230" cy="303043"/>
            </a:xfrm>
            <a:custGeom>
              <a:avLst/>
              <a:gdLst/>
              <a:ahLst/>
              <a:cxnLst/>
              <a:rect l="l" t="t" r="r" b="b"/>
              <a:pathLst>
                <a:path w="733" h="4173" extrusionOk="0">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flipH="1">
              <a:off x="6496620" y="4346308"/>
              <a:ext cx="389171" cy="146765"/>
            </a:xfrm>
            <a:custGeom>
              <a:avLst/>
              <a:gdLst/>
              <a:ahLst/>
              <a:cxnLst/>
              <a:rect l="l" t="t" r="r" b="b"/>
              <a:pathLst>
                <a:path w="5359" h="2021" extrusionOk="0">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flipH="1">
              <a:off x="7712062" y="4255963"/>
              <a:ext cx="338191" cy="269711"/>
            </a:xfrm>
            <a:custGeom>
              <a:avLst/>
              <a:gdLst/>
              <a:ahLst/>
              <a:cxnLst/>
              <a:rect l="l" t="t" r="r" b="b"/>
              <a:pathLst>
                <a:path w="4657" h="3714" extrusionOk="0">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flipH="1">
              <a:off x="7103946" y="780398"/>
              <a:ext cx="351989" cy="187069"/>
            </a:xfrm>
            <a:custGeom>
              <a:avLst/>
              <a:gdLst/>
              <a:ahLst/>
              <a:cxnLst/>
              <a:rect l="l" t="t" r="r" b="b"/>
              <a:pathLst>
                <a:path w="4847" h="2576" extrusionOk="0">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flipH="1">
              <a:off x="7469660" y="1043208"/>
              <a:ext cx="46913" cy="55772"/>
            </a:xfrm>
            <a:custGeom>
              <a:avLst/>
              <a:gdLst/>
              <a:ahLst/>
              <a:cxnLst/>
              <a:rect l="l" t="t" r="r" b="b"/>
              <a:pathLst>
                <a:path w="646" h="768" extrusionOk="0">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flipH="1">
              <a:off x="7318755" y="1292002"/>
              <a:ext cx="273269" cy="430637"/>
            </a:xfrm>
            <a:custGeom>
              <a:avLst/>
              <a:gdLst/>
              <a:ahLst/>
              <a:cxnLst/>
              <a:rect l="l" t="t" r="r" b="b"/>
              <a:pathLst>
                <a:path w="3763" h="5930" extrusionOk="0">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flipH="1">
              <a:off x="7547289" y="1976585"/>
              <a:ext cx="191426" cy="398756"/>
            </a:xfrm>
            <a:custGeom>
              <a:avLst/>
              <a:gdLst/>
              <a:ahLst/>
              <a:cxnLst/>
              <a:rect l="l" t="t" r="r" b="b"/>
              <a:pathLst>
                <a:path w="2636" h="5491" extrusionOk="0">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flipH="1">
              <a:off x="7230522" y="2207805"/>
              <a:ext cx="321126" cy="245746"/>
            </a:xfrm>
            <a:custGeom>
              <a:avLst/>
              <a:gdLst/>
              <a:ahLst/>
              <a:cxnLst/>
              <a:rect l="l" t="t" r="r" b="b"/>
              <a:pathLst>
                <a:path w="4422" h="3384" extrusionOk="0">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flipH="1">
              <a:off x="7428189" y="1383430"/>
              <a:ext cx="835711" cy="1055750"/>
            </a:xfrm>
            <a:custGeom>
              <a:avLst/>
              <a:gdLst/>
              <a:ahLst/>
              <a:cxnLst/>
              <a:rect l="l" t="t" r="r" b="b"/>
              <a:pathLst>
                <a:path w="11508" h="14538" extrusionOk="0">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flipH="1">
              <a:off x="7598341" y="1408701"/>
              <a:ext cx="186125" cy="320254"/>
            </a:xfrm>
            <a:custGeom>
              <a:avLst/>
              <a:gdLst/>
              <a:ahLst/>
              <a:cxnLst/>
              <a:rect l="l" t="t" r="r" b="b"/>
              <a:pathLst>
                <a:path w="2563" h="4410" extrusionOk="0">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flipH="1">
              <a:off x="7823680" y="2003019"/>
              <a:ext cx="72402" cy="23601"/>
            </a:xfrm>
            <a:custGeom>
              <a:avLst/>
              <a:gdLst/>
              <a:ahLst/>
              <a:cxnLst/>
              <a:rect l="l" t="t" r="r" b="b"/>
              <a:pathLst>
                <a:path w="997" h="325" extrusionOk="0">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7818379" y="2015872"/>
              <a:ext cx="71313" cy="53594"/>
            </a:xfrm>
            <a:custGeom>
              <a:avLst/>
              <a:gdLst/>
              <a:ahLst/>
              <a:cxnLst/>
              <a:rect l="l" t="t" r="r" b="b"/>
              <a:pathLst>
                <a:path w="982" h="738" extrusionOk="0">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406988" y="2115724"/>
              <a:ext cx="244584" cy="115175"/>
            </a:xfrm>
            <a:custGeom>
              <a:avLst/>
              <a:gdLst/>
              <a:ahLst/>
              <a:cxnLst/>
              <a:rect l="l" t="t" r="r" b="b"/>
              <a:pathLst>
                <a:path w="3368" h="1586" extrusionOk="0">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48"/>
          <p:cNvGrpSpPr/>
          <p:nvPr/>
        </p:nvGrpSpPr>
        <p:grpSpPr>
          <a:xfrm>
            <a:off x="8025925" y="3135382"/>
            <a:ext cx="727535" cy="1710819"/>
            <a:chOff x="8416475" y="3483007"/>
            <a:chExt cx="727535" cy="1710819"/>
          </a:xfrm>
        </p:grpSpPr>
        <p:sp>
          <p:nvSpPr>
            <p:cNvPr id="1353" name="Google Shape;1353;p48"/>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6;p34">
            <a:extLst>
              <a:ext uri="{FF2B5EF4-FFF2-40B4-BE49-F238E27FC236}">
                <a16:creationId xmlns:a16="http://schemas.microsoft.com/office/drawing/2014/main" id="{9DC96A21-0BA5-4669-329B-20020B4900C3}"/>
              </a:ext>
            </a:extLst>
          </p:cNvPr>
          <p:cNvSpPr txBox="1">
            <a:spLocks/>
          </p:cNvSpPr>
          <p:nvPr/>
        </p:nvSpPr>
        <p:spPr>
          <a:xfrm>
            <a:off x="3056025" y="1262699"/>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02</a:t>
            </a:r>
          </a:p>
        </p:txBody>
      </p:sp>
      <p:sp>
        <p:nvSpPr>
          <p:cNvPr id="6" name="Google Shape;624;p34">
            <a:extLst>
              <a:ext uri="{FF2B5EF4-FFF2-40B4-BE49-F238E27FC236}">
                <a16:creationId xmlns:a16="http://schemas.microsoft.com/office/drawing/2014/main" id="{11C3E8C4-EE03-3581-D102-1766235A7FF2}"/>
              </a:ext>
            </a:extLst>
          </p:cNvPr>
          <p:cNvSpPr txBox="1">
            <a:spLocks noGrp="1"/>
          </p:cNvSpPr>
          <p:nvPr>
            <p:ph type="title"/>
          </p:nvPr>
        </p:nvSpPr>
        <p:spPr>
          <a:xfrm>
            <a:off x="212431" y="2028938"/>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sz="4000" dirty="0"/>
              <a:t>市场分析</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5"/>
          <p:cNvSpPr txBox="1">
            <a:spLocks noGrp="1"/>
          </p:cNvSpPr>
          <p:nvPr>
            <p:ph type="title"/>
          </p:nvPr>
        </p:nvSpPr>
        <p:spPr>
          <a:xfrm>
            <a:off x="723750" y="440362"/>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b="1" dirty="0">
                <a:latin typeface="+mj-ea"/>
                <a:ea typeface="+mj-ea"/>
              </a:rPr>
              <a:t>2.1</a:t>
            </a:r>
            <a:r>
              <a:rPr lang="zh-CN" altLang="en-US" b="1" dirty="0">
                <a:latin typeface="+mj-ea"/>
                <a:ea typeface="+mj-ea"/>
              </a:rPr>
              <a:t>核心受众</a:t>
            </a:r>
            <a:endParaRPr b="1" dirty="0">
              <a:latin typeface="+mj-ea"/>
              <a:ea typeface="+mj-ea"/>
            </a:endParaRPr>
          </a:p>
        </p:txBody>
      </p:sp>
      <p:sp>
        <p:nvSpPr>
          <p:cNvPr id="1102" name="Google Shape;1102;p45"/>
          <p:cNvSpPr txBox="1">
            <a:spLocks noGrp="1"/>
          </p:cNvSpPr>
          <p:nvPr>
            <p:ph type="title" idx="2"/>
          </p:nvPr>
        </p:nvSpPr>
        <p:spPr>
          <a:xfrm>
            <a:off x="1768417" y="3556819"/>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教育水平</a:t>
            </a:r>
            <a:endParaRPr dirty="0">
              <a:latin typeface="+mj-ea"/>
              <a:ea typeface="+mj-ea"/>
            </a:endParaRPr>
          </a:p>
        </p:txBody>
      </p:sp>
      <p:sp>
        <p:nvSpPr>
          <p:cNvPr id="1103" name="Google Shape;1103;p45"/>
          <p:cNvSpPr txBox="1">
            <a:spLocks noGrp="1"/>
          </p:cNvSpPr>
          <p:nvPr>
            <p:ph type="subTitle" idx="1"/>
          </p:nvPr>
        </p:nvSpPr>
        <p:spPr>
          <a:xfrm>
            <a:off x="1333353" y="3968297"/>
            <a:ext cx="2895515" cy="6387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a:ln>
                  <a:noFill/>
                </a:ln>
                <a:solidFill>
                  <a:srgbClr val="2E3238"/>
                </a:solidFill>
                <a:effectLst/>
                <a:latin typeface="+mj-ea"/>
                <a:ea typeface="+mj-ea"/>
              </a:rPr>
              <a:t>具有一定教育背景，倾向于理解和实践自我反思与心理学概念。</a:t>
            </a:r>
          </a:p>
        </p:txBody>
      </p:sp>
      <p:sp>
        <p:nvSpPr>
          <p:cNvPr id="1104" name="Google Shape;1104;p45"/>
          <p:cNvSpPr txBox="1">
            <a:spLocks noGrp="1"/>
          </p:cNvSpPr>
          <p:nvPr>
            <p:ph type="title" idx="3"/>
          </p:nvPr>
        </p:nvSpPr>
        <p:spPr>
          <a:xfrm>
            <a:off x="5389421" y="3386958"/>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mj-ea"/>
                <a:ea typeface="+mj-ea"/>
              </a:rPr>
              <a:t>生活方式</a:t>
            </a:r>
            <a:endParaRPr dirty="0">
              <a:latin typeface="+mj-ea"/>
              <a:ea typeface="+mj-ea"/>
            </a:endParaRPr>
          </a:p>
        </p:txBody>
      </p:sp>
      <p:sp>
        <p:nvSpPr>
          <p:cNvPr id="1105" name="Google Shape;1105;p45"/>
          <p:cNvSpPr txBox="1">
            <a:spLocks noGrp="1"/>
          </p:cNvSpPr>
          <p:nvPr>
            <p:ph type="subTitle" idx="4"/>
          </p:nvPr>
        </p:nvSpPr>
        <p:spPr>
          <a:xfrm>
            <a:off x="4997639" y="3933917"/>
            <a:ext cx="3115611"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b="0" i="0" u="none" strike="noStrike" cap="none" normalizeH="0" baseline="0" dirty="0">
                <a:ln>
                  <a:noFill/>
                </a:ln>
                <a:solidFill>
                  <a:srgbClr val="2E3238"/>
                </a:solidFill>
                <a:effectLst/>
                <a:latin typeface="+mj-ea"/>
                <a:ea typeface="+mj-ea"/>
              </a:rPr>
              <a:t>追求平衡、和谐生活的个体，喜欢在忙碌中寻找精神寄托并能够自我调节。</a:t>
            </a:r>
            <a:br>
              <a:rPr kumimoji="0" lang="zh-CN" altLang="zh-CN" sz="800" b="0" i="0" u="none" strike="noStrike" cap="none" normalizeH="0" baseline="0" dirty="0">
                <a:ln>
                  <a:noFill/>
                </a:ln>
                <a:solidFill>
                  <a:schemeClr val="tx1"/>
                </a:solidFill>
                <a:effectLst/>
                <a:latin typeface="+mj-ea"/>
                <a:ea typeface="+mj-ea"/>
              </a:rPr>
            </a:br>
            <a:endParaRPr dirty="0">
              <a:latin typeface="+mj-ea"/>
              <a:ea typeface="+mj-ea"/>
            </a:endParaRPr>
          </a:p>
        </p:txBody>
      </p:sp>
      <p:sp>
        <p:nvSpPr>
          <p:cNvPr id="1108" name="Google Shape;1108;p45"/>
          <p:cNvSpPr txBox="1">
            <a:spLocks noGrp="1"/>
          </p:cNvSpPr>
          <p:nvPr>
            <p:ph type="title" idx="7"/>
          </p:nvPr>
        </p:nvSpPr>
        <p:spPr>
          <a:xfrm>
            <a:off x="1773468" y="1827854"/>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年龄段</a:t>
            </a:r>
            <a:endParaRPr dirty="0">
              <a:latin typeface="+mj-ea"/>
              <a:ea typeface="+mj-ea"/>
            </a:endParaRPr>
          </a:p>
        </p:txBody>
      </p:sp>
      <p:sp>
        <p:nvSpPr>
          <p:cNvPr id="1109" name="Google Shape;1109;p45"/>
          <p:cNvSpPr txBox="1">
            <a:spLocks noGrp="1"/>
          </p:cNvSpPr>
          <p:nvPr>
            <p:ph type="subTitle" idx="8"/>
          </p:nvPr>
        </p:nvSpPr>
        <p:spPr>
          <a:xfrm>
            <a:off x="1512216" y="2228073"/>
            <a:ext cx="2681621"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1400" b="0" i="0" u="none" strike="noStrike" cap="none" normalizeH="0" baseline="0" dirty="0">
                <a:ln>
                  <a:noFill/>
                </a:ln>
                <a:solidFill>
                  <a:srgbClr val="2E3238"/>
                </a:solidFill>
                <a:effectLst/>
                <a:latin typeface="+mj-ea"/>
                <a:ea typeface="+mj-ea"/>
              </a:rPr>
              <a:t>20-45岁，对自我提升和个性化生活方式有较高追求的成年人。</a:t>
            </a:r>
            <a:endParaRPr dirty="0">
              <a:latin typeface="+mj-ea"/>
              <a:ea typeface="+mj-ea"/>
            </a:endParaRPr>
          </a:p>
        </p:txBody>
      </p:sp>
      <p:sp>
        <p:nvSpPr>
          <p:cNvPr id="1110" name="Google Shape;1110;p45"/>
          <p:cNvSpPr txBox="1">
            <a:spLocks noGrp="1"/>
          </p:cNvSpPr>
          <p:nvPr>
            <p:ph type="title" idx="9"/>
          </p:nvPr>
        </p:nvSpPr>
        <p:spPr>
          <a:xfrm>
            <a:off x="5502075" y="1682277"/>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收入水平</a:t>
            </a:r>
            <a:endParaRPr dirty="0">
              <a:latin typeface="+mj-ea"/>
              <a:ea typeface="+mj-ea"/>
            </a:endParaRPr>
          </a:p>
        </p:txBody>
      </p:sp>
      <p:sp>
        <p:nvSpPr>
          <p:cNvPr id="1111" name="Google Shape;1111;p45"/>
          <p:cNvSpPr txBox="1">
            <a:spLocks noGrp="1"/>
          </p:cNvSpPr>
          <p:nvPr>
            <p:ph type="subTitle" idx="13"/>
          </p:nvPr>
        </p:nvSpPr>
        <p:spPr>
          <a:xfrm>
            <a:off x="5078817" y="2213795"/>
            <a:ext cx="3034433" cy="6387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400" b="0" i="0" u="none" strike="noStrike" cap="none" normalizeH="0" baseline="0" dirty="0">
                <a:ln>
                  <a:noFill/>
                </a:ln>
                <a:solidFill>
                  <a:srgbClr val="2E3238"/>
                </a:solidFill>
                <a:effectLst/>
                <a:latin typeface="+mj-ea"/>
                <a:ea typeface="+mj-ea"/>
              </a:rPr>
              <a:t>中等收入以上，愿意为自我投资与个人成长支付一定费用的人群。</a:t>
            </a:r>
          </a:p>
        </p:txBody>
      </p:sp>
      <p:grpSp>
        <p:nvGrpSpPr>
          <p:cNvPr id="1143" name="Google Shape;1143;p45"/>
          <p:cNvGrpSpPr/>
          <p:nvPr/>
        </p:nvGrpSpPr>
        <p:grpSpPr>
          <a:xfrm>
            <a:off x="6179957" y="1104463"/>
            <a:ext cx="512595" cy="537174"/>
            <a:chOff x="4315705" y="1272266"/>
            <a:chExt cx="512595" cy="537174"/>
          </a:xfrm>
        </p:grpSpPr>
        <p:sp>
          <p:nvSpPr>
            <p:cNvPr id="1144" name="Google Shape;1144;p45"/>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5" name="Google Shape;1145;p45"/>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6" name="Google Shape;1146;p45"/>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7" name="Google Shape;1147;p45"/>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8" name="Google Shape;1148;p45"/>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9" name="Google Shape;1149;p45"/>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0" name="Google Shape;1150;p45"/>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1" name="Google Shape;1151;p45"/>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2" name="Google Shape;1152;p45"/>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3" name="Google Shape;1153;p45"/>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180" name="Google Shape;1180;p45"/>
          <p:cNvGrpSpPr/>
          <p:nvPr/>
        </p:nvGrpSpPr>
        <p:grpSpPr>
          <a:xfrm>
            <a:off x="2454964" y="3000808"/>
            <a:ext cx="560568" cy="523891"/>
            <a:chOff x="1652959" y="3049601"/>
            <a:chExt cx="560568" cy="523891"/>
          </a:xfrm>
        </p:grpSpPr>
        <p:sp>
          <p:nvSpPr>
            <p:cNvPr id="1181" name="Google Shape;1181;p45"/>
            <p:cNvSpPr/>
            <p:nvPr/>
          </p:nvSpPr>
          <p:spPr>
            <a:xfrm>
              <a:off x="1652959" y="3159039"/>
              <a:ext cx="560568" cy="414453"/>
            </a:xfrm>
            <a:custGeom>
              <a:avLst/>
              <a:gdLst/>
              <a:ahLst/>
              <a:cxnLst/>
              <a:rect l="l" t="t" r="r" b="b"/>
              <a:pathLst>
                <a:path w="13476" h="9964" extrusionOk="0">
                  <a:moveTo>
                    <a:pt x="1024" y="1"/>
                  </a:moveTo>
                  <a:cubicBezTo>
                    <a:pt x="459" y="1"/>
                    <a:pt x="0" y="451"/>
                    <a:pt x="0" y="1015"/>
                  </a:cubicBezTo>
                  <a:lnTo>
                    <a:pt x="0" y="8949"/>
                  </a:lnTo>
                  <a:cubicBezTo>
                    <a:pt x="0" y="9514"/>
                    <a:pt x="459" y="9964"/>
                    <a:pt x="1024" y="9964"/>
                  </a:cubicBezTo>
                  <a:lnTo>
                    <a:pt x="12461" y="9964"/>
                  </a:lnTo>
                  <a:cubicBezTo>
                    <a:pt x="13025" y="9964"/>
                    <a:pt x="13475" y="9514"/>
                    <a:pt x="13475" y="8949"/>
                  </a:cubicBezTo>
                  <a:lnTo>
                    <a:pt x="13475" y="1015"/>
                  </a:lnTo>
                  <a:cubicBezTo>
                    <a:pt x="13475" y="451"/>
                    <a:pt x="13025" y="1"/>
                    <a:pt x="12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2" name="Google Shape;1182;p45"/>
            <p:cNvSpPr/>
            <p:nvPr/>
          </p:nvSpPr>
          <p:spPr>
            <a:xfrm>
              <a:off x="1652959" y="3159039"/>
              <a:ext cx="280284" cy="414453"/>
            </a:xfrm>
            <a:custGeom>
              <a:avLst/>
              <a:gdLst/>
              <a:ahLst/>
              <a:cxnLst/>
              <a:rect l="l" t="t" r="r" b="b"/>
              <a:pathLst>
                <a:path w="6738" h="9964" extrusionOk="0">
                  <a:moveTo>
                    <a:pt x="995" y="1"/>
                  </a:moveTo>
                  <a:cubicBezTo>
                    <a:pt x="440" y="1"/>
                    <a:pt x="0" y="460"/>
                    <a:pt x="0" y="1015"/>
                  </a:cubicBezTo>
                  <a:lnTo>
                    <a:pt x="0" y="8949"/>
                  </a:lnTo>
                  <a:cubicBezTo>
                    <a:pt x="0" y="9504"/>
                    <a:pt x="440" y="9964"/>
                    <a:pt x="995" y="9964"/>
                  </a:cubicBezTo>
                  <a:lnTo>
                    <a:pt x="6738" y="9964"/>
                  </a:lnTo>
                  <a:lnTo>
                    <a:pt x="673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3" name="Google Shape;1183;p45"/>
            <p:cNvSpPr/>
            <p:nvPr/>
          </p:nvSpPr>
          <p:spPr>
            <a:xfrm>
              <a:off x="1701504" y="3207623"/>
              <a:ext cx="463854" cy="317703"/>
            </a:xfrm>
            <a:custGeom>
              <a:avLst/>
              <a:gdLst/>
              <a:ahLst/>
              <a:cxnLst/>
              <a:rect l="l" t="t" r="r" b="b"/>
              <a:pathLst>
                <a:path w="11151" h="7638" extrusionOk="0">
                  <a:moveTo>
                    <a:pt x="278" y="1"/>
                  </a:moveTo>
                  <a:cubicBezTo>
                    <a:pt x="125" y="1"/>
                    <a:pt x="10" y="115"/>
                    <a:pt x="10" y="269"/>
                  </a:cubicBezTo>
                  <a:lnTo>
                    <a:pt x="10" y="7360"/>
                  </a:lnTo>
                  <a:cubicBezTo>
                    <a:pt x="1" y="7513"/>
                    <a:pt x="125" y="7628"/>
                    <a:pt x="278" y="7638"/>
                  </a:cubicBezTo>
                  <a:lnTo>
                    <a:pt x="10873" y="7638"/>
                  </a:lnTo>
                  <a:cubicBezTo>
                    <a:pt x="11026" y="7638"/>
                    <a:pt x="11150" y="7513"/>
                    <a:pt x="11141" y="7360"/>
                  </a:cubicBezTo>
                  <a:lnTo>
                    <a:pt x="11141" y="269"/>
                  </a:lnTo>
                  <a:cubicBezTo>
                    <a:pt x="11141" y="115"/>
                    <a:pt x="11026" y="1"/>
                    <a:pt x="10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4" name="Google Shape;1184;p45"/>
            <p:cNvSpPr/>
            <p:nvPr/>
          </p:nvSpPr>
          <p:spPr>
            <a:xfrm>
              <a:off x="1701504" y="3207623"/>
              <a:ext cx="231740" cy="317328"/>
            </a:xfrm>
            <a:custGeom>
              <a:avLst/>
              <a:gdLst/>
              <a:ahLst/>
              <a:cxnLst/>
              <a:rect l="l" t="t" r="r" b="b"/>
              <a:pathLst>
                <a:path w="5571" h="7629" extrusionOk="0">
                  <a:moveTo>
                    <a:pt x="269" y="1"/>
                  </a:moveTo>
                  <a:cubicBezTo>
                    <a:pt x="125" y="1"/>
                    <a:pt x="1" y="125"/>
                    <a:pt x="10" y="269"/>
                  </a:cubicBezTo>
                  <a:lnTo>
                    <a:pt x="10" y="7360"/>
                  </a:lnTo>
                  <a:cubicBezTo>
                    <a:pt x="1" y="7504"/>
                    <a:pt x="125" y="7628"/>
                    <a:pt x="269" y="7628"/>
                  </a:cubicBezTo>
                  <a:lnTo>
                    <a:pt x="5571" y="7628"/>
                  </a:lnTo>
                  <a:lnTo>
                    <a:pt x="5571" y="1"/>
                  </a:lnTo>
                  <a:close/>
                </a:path>
              </a:pathLst>
            </a:custGeom>
            <a:solidFill>
              <a:srgbClr val="151F29">
                <a:alpha val="1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5" name="Google Shape;1185;p45"/>
            <p:cNvSpPr/>
            <p:nvPr/>
          </p:nvSpPr>
          <p:spPr>
            <a:xfrm>
              <a:off x="1823346" y="3049601"/>
              <a:ext cx="220176" cy="183559"/>
            </a:xfrm>
            <a:custGeom>
              <a:avLst/>
              <a:gdLst/>
              <a:ahLst/>
              <a:cxnLst/>
              <a:rect l="l" t="t" r="r" b="b"/>
              <a:pathLst>
                <a:path w="5293"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4795" y="4412"/>
                  </a:lnTo>
                  <a:cubicBezTo>
                    <a:pt x="5072" y="4412"/>
                    <a:pt x="5293" y="4192"/>
                    <a:pt x="5293" y="3914"/>
                  </a:cubicBezTo>
                  <a:lnTo>
                    <a:pt x="5293" y="2536"/>
                  </a:lnTo>
                  <a:cubicBezTo>
                    <a:pt x="5293" y="2268"/>
                    <a:pt x="5072" y="2048"/>
                    <a:pt x="4795" y="2048"/>
                  </a:cubicBezTo>
                  <a:lnTo>
                    <a:pt x="4594" y="2048"/>
                  </a:lnTo>
                  <a:cubicBezTo>
                    <a:pt x="4336" y="2048"/>
                    <a:pt x="4125" y="1838"/>
                    <a:pt x="4125" y="1579"/>
                  </a:cubicBezTo>
                  <a:lnTo>
                    <a:pt x="4125" y="1072"/>
                  </a:lnTo>
                  <a:cubicBezTo>
                    <a:pt x="4125" y="479"/>
                    <a:pt x="3637" y="0"/>
                    <a:pt x="3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6" name="Google Shape;1186;p45"/>
            <p:cNvSpPr/>
            <p:nvPr/>
          </p:nvSpPr>
          <p:spPr>
            <a:xfrm>
              <a:off x="1872682" y="3285241"/>
              <a:ext cx="217430" cy="154900"/>
            </a:xfrm>
            <a:custGeom>
              <a:avLst/>
              <a:gdLst/>
              <a:ahLst/>
              <a:cxnLst/>
              <a:rect l="l" t="t" r="r" b="b"/>
              <a:pathLst>
                <a:path w="5227" h="3724" extrusionOk="0">
                  <a:moveTo>
                    <a:pt x="4623" y="1"/>
                  </a:moveTo>
                  <a:lnTo>
                    <a:pt x="4604" y="10"/>
                  </a:lnTo>
                  <a:lnTo>
                    <a:pt x="4020" y="297"/>
                  </a:lnTo>
                  <a:cubicBezTo>
                    <a:pt x="3915" y="355"/>
                    <a:pt x="3867" y="479"/>
                    <a:pt x="3915" y="594"/>
                  </a:cubicBezTo>
                  <a:cubicBezTo>
                    <a:pt x="3950" y="672"/>
                    <a:pt x="4032" y="718"/>
                    <a:pt x="4119" y="718"/>
                  </a:cubicBezTo>
                  <a:cubicBezTo>
                    <a:pt x="4150" y="718"/>
                    <a:pt x="4182" y="712"/>
                    <a:pt x="4212" y="699"/>
                  </a:cubicBezTo>
                  <a:lnTo>
                    <a:pt x="4365" y="623"/>
                  </a:lnTo>
                  <a:lnTo>
                    <a:pt x="4365" y="623"/>
                  </a:lnTo>
                  <a:cubicBezTo>
                    <a:pt x="4078" y="1580"/>
                    <a:pt x="3580" y="2298"/>
                    <a:pt x="2882" y="2738"/>
                  </a:cubicBezTo>
                  <a:cubicBezTo>
                    <a:pt x="2181" y="3183"/>
                    <a:pt x="1189" y="3280"/>
                    <a:pt x="523" y="3280"/>
                  </a:cubicBezTo>
                  <a:cubicBezTo>
                    <a:pt x="416" y="3280"/>
                    <a:pt x="318" y="3278"/>
                    <a:pt x="231" y="3274"/>
                  </a:cubicBezTo>
                  <a:cubicBezTo>
                    <a:pt x="225" y="3273"/>
                    <a:pt x="220" y="3273"/>
                    <a:pt x="215" y="3273"/>
                  </a:cubicBezTo>
                  <a:cubicBezTo>
                    <a:pt x="97" y="3273"/>
                    <a:pt x="1" y="3375"/>
                    <a:pt x="1" y="3494"/>
                  </a:cubicBezTo>
                  <a:cubicBezTo>
                    <a:pt x="1" y="3609"/>
                    <a:pt x="97" y="3704"/>
                    <a:pt x="211" y="3714"/>
                  </a:cubicBezTo>
                  <a:cubicBezTo>
                    <a:pt x="432" y="3714"/>
                    <a:pt x="738" y="3724"/>
                    <a:pt x="872" y="3724"/>
                  </a:cubicBezTo>
                  <a:cubicBezTo>
                    <a:pt x="889" y="3724"/>
                    <a:pt x="906" y="3724"/>
                    <a:pt x="923" y="3724"/>
                  </a:cubicBezTo>
                  <a:cubicBezTo>
                    <a:pt x="1691" y="3724"/>
                    <a:pt x="2456" y="3514"/>
                    <a:pt x="3111" y="3111"/>
                  </a:cubicBezTo>
                  <a:cubicBezTo>
                    <a:pt x="3886" y="2623"/>
                    <a:pt x="4442" y="1848"/>
                    <a:pt x="4767" y="824"/>
                  </a:cubicBezTo>
                  <a:lnTo>
                    <a:pt x="4796" y="891"/>
                  </a:lnTo>
                  <a:cubicBezTo>
                    <a:pt x="4834" y="967"/>
                    <a:pt x="4910" y="1010"/>
                    <a:pt x="4988" y="1010"/>
                  </a:cubicBezTo>
                  <a:cubicBezTo>
                    <a:pt x="5027" y="1010"/>
                    <a:pt x="5067" y="999"/>
                    <a:pt x="5102" y="977"/>
                  </a:cubicBezTo>
                  <a:cubicBezTo>
                    <a:pt x="5198" y="910"/>
                    <a:pt x="5226" y="776"/>
                    <a:pt x="5159" y="671"/>
                  </a:cubicBezTo>
                  <a:lnTo>
                    <a:pt x="4872" y="96"/>
                  </a:lnTo>
                  <a:lnTo>
                    <a:pt x="4863" y="77"/>
                  </a:lnTo>
                  <a:cubicBezTo>
                    <a:pt x="4843" y="58"/>
                    <a:pt x="4834" y="49"/>
                    <a:pt x="4824" y="39"/>
                  </a:cubicBezTo>
                  <a:lnTo>
                    <a:pt x="4796" y="20"/>
                  </a:lnTo>
                  <a:lnTo>
                    <a:pt x="4767" y="10"/>
                  </a:lnTo>
                  <a:lnTo>
                    <a:pt x="47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7" name="Google Shape;1187;p45"/>
            <p:cNvSpPr/>
            <p:nvPr/>
          </p:nvSpPr>
          <p:spPr>
            <a:xfrm>
              <a:off x="1808620" y="3399879"/>
              <a:ext cx="64102" cy="54697"/>
            </a:xfrm>
            <a:custGeom>
              <a:avLst/>
              <a:gdLst/>
              <a:ahLst/>
              <a:cxnLst/>
              <a:rect l="l" t="t" r="r" b="b"/>
              <a:pathLst>
                <a:path w="1541" h="1315" extrusionOk="0">
                  <a:moveTo>
                    <a:pt x="660" y="1"/>
                  </a:moveTo>
                  <a:cubicBezTo>
                    <a:pt x="297" y="1"/>
                    <a:pt x="0" y="288"/>
                    <a:pt x="0" y="652"/>
                  </a:cubicBezTo>
                  <a:cubicBezTo>
                    <a:pt x="0" y="1053"/>
                    <a:pt x="324" y="1314"/>
                    <a:pt x="664" y="1314"/>
                  </a:cubicBezTo>
                  <a:cubicBezTo>
                    <a:pt x="826" y="1314"/>
                    <a:pt x="993" y="1254"/>
                    <a:pt x="1129" y="1121"/>
                  </a:cubicBezTo>
                  <a:cubicBezTo>
                    <a:pt x="1541" y="709"/>
                    <a:pt x="1244" y="1"/>
                    <a:pt x="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8" name="Google Shape;1188;p45"/>
            <p:cNvSpPr/>
            <p:nvPr/>
          </p:nvSpPr>
          <p:spPr>
            <a:xfrm>
              <a:off x="1750133" y="3271598"/>
              <a:ext cx="62563" cy="55446"/>
            </a:xfrm>
            <a:custGeom>
              <a:avLst/>
              <a:gdLst/>
              <a:ahLst/>
              <a:cxnLst/>
              <a:rect l="l" t="t" r="r" b="b"/>
              <a:pathLst>
                <a:path w="1504" h="1333" extrusionOk="0">
                  <a:moveTo>
                    <a:pt x="313" y="1"/>
                  </a:moveTo>
                  <a:cubicBezTo>
                    <a:pt x="143" y="1"/>
                    <a:pt x="0" y="222"/>
                    <a:pt x="162" y="377"/>
                  </a:cubicBezTo>
                  <a:lnTo>
                    <a:pt x="439" y="664"/>
                  </a:lnTo>
                  <a:lnTo>
                    <a:pt x="162" y="951"/>
                  </a:lnTo>
                  <a:cubicBezTo>
                    <a:pt x="66" y="1037"/>
                    <a:pt x="66" y="1181"/>
                    <a:pt x="162" y="1267"/>
                  </a:cubicBezTo>
                  <a:cubicBezTo>
                    <a:pt x="200" y="1305"/>
                    <a:pt x="255" y="1324"/>
                    <a:pt x="311" y="1324"/>
                  </a:cubicBezTo>
                  <a:cubicBezTo>
                    <a:pt x="368" y="1324"/>
                    <a:pt x="425" y="1305"/>
                    <a:pt x="468" y="1267"/>
                  </a:cubicBezTo>
                  <a:lnTo>
                    <a:pt x="755" y="980"/>
                  </a:lnTo>
                  <a:lnTo>
                    <a:pt x="1033" y="1267"/>
                  </a:lnTo>
                  <a:cubicBezTo>
                    <a:pt x="1081" y="1313"/>
                    <a:pt x="1134" y="1332"/>
                    <a:pt x="1186" y="1332"/>
                  </a:cubicBezTo>
                  <a:cubicBezTo>
                    <a:pt x="1357" y="1332"/>
                    <a:pt x="1504" y="1113"/>
                    <a:pt x="1349" y="951"/>
                  </a:cubicBezTo>
                  <a:lnTo>
                    <a:pt x="1062" y="673"/>
                  </a:lnTo>
                  <a:lnTo>
                    <a:pt x="1349" y="386"/>
                  </a:lnTo>
                  <a:cubicBezTo>
                    <a:pt x="1504" y="224"/>
                    <a:pt x="1357" y="5"/>
                    <a:pt x="1186" y="5"/>
                  </a:cubicBezTo>
                  <a:cubicBezTo>
                    <a:pt x="1134" y="5"/>
                    <a:pt x="1081" y="24"/>
                    <a:pt x="1033" y="70"/>
                  </a:cubicBezTo>
                  <a:lnTo>
                    <a:pt x="755" y="357"/>
                  </a:lnTo>
                  <a:lnTo>
                    <a:pt x="468" y="70"/>
                  </a:lnTo>
                  <a:cubicBezTo>
                    <a:pt x="419" y="21"/>
                    <a:pt x="36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9" name="Google Shape;1189;p45"/>
            <p:cNvSpPr/>
            <p:nvPr/>
          </p:nvSpPr>
          <p:spPr>
            <a:xfrm>
              <a:off x="2066198" y="3417724"/>
              <a:ext cx="62604" cy="55405"/>
            </a:xfrm>
            <a:custGeom>
              <a:avLst/>
              <a:gdLst/>
              <a:ahLst/>
              <a:cxnLst/>
              <a:rect l="l" t="t" r="r" b="b"/>
              <a:pathLst>
                <a:path w="1505" h="1332" extrusionOk="0">
                  <a:moveTo>
                    <a:pt x="318" y="0"/>
                  </a:moveTo>
                  <a:cubicBezTo>
                    <a:pt x="149" y="0"/>
                    <a:pt x="1" y="222"/>
                    <a:pt x="163" y="376"/>
                  </a:cubicBezTo>
                  <a:lnTo>
                    <a:pt x="440" y="673"/>
                  </a:lnTo>
                  <a:lnTo>
                    <a:pt x="163" y="950"/>
                  </a:lnTo>
                  <a:cubicBezTo>
                    <a:pt x="1" y="1112"/>
                    <a:pt x="145" y="1331"/>
                    <a:pt x="316" y="1331"/>
                  </a:cubicBezTo>
                  <a:cubicBezTo>
                    <a:pt x="367" y="1331"/>
                    <a:pt x="421" y="1312"/>
                    <a:pt x="469" y="1266"/>
                  </a:cubicBezTo>
                  <a:lnTo>
                    <a:pt x="756" y="979"/>
                  </a:lnTo>
                  <a:lnTo>
                    <a:pt x="1034" y="1266"/>
                  </a:lnTo>
                  <a:cubicBezTo>
                    <a:pt x="1082" y="1312"/>
                    <a:pt x="1135" y="1331"/>
                    <a:pt x="1186" y="1331"/>
                  </a:cubicBezTo>
                  <a:cubicBezTo>
                    <a:pt x="1358" y="1331"/>
                    <a:pt x="1504" y="1112"/>
                    <a:pt x="1349" y="950"/>
                  </a:cubicBezTo>
                  <a:lnTo>
                    <a:pt x="1062" y="673"/>
                  </a:lnTo>
                  <a:lnTo>
                    <a:pt x="1349" y="385"/>
                  </a:lnTo>
                  <a:cubicBezTo>
                    <a:pt x="1503" y="225"/>
                    <a:pt x="1361" y="8"/>
                    <a:pt x="1191" y="8"/>
                  </a:cubicBezTo>
                  <a:cubicBezTo>
                    <a:pt x="1139" y="8"/>
                    <a:pt x="1084" y="29"/>
                    <a:pt x="1034" y="79"/>
                  </a:cubicBezTo>
                  <a:lnTo>
                    <a:pt x="756" y="357"/>
                  </a:lnTo>
                  <a:lnTo>
                    <a:pt x="469" y="70"/>
                  </a:lnTo>
                  <a:cubicBezTo>
                    <a:pt x="422" y="21"/>
                    <a:pt x="369"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0" name="Google Shape;1190;p45"/>
            <p:cNvSpPr/>
            <p:nvPr/>
          </p:nvSpPr>
          <p:spPr>
            <a:xfrm>
              <a:off x="1908165" y="3296056"/>
              <a:ext cx="62895" cy="55238"/>
            </a:xfrm>
            <a:custGeom>
              <a:avLst/>
              <a:gdLst/>
              <a:ahLst/>
              <a:cxnLst/>
              <a:rect l="l" t="t" r="r" b="b"/>
              <a:pathLst>
                <a:path w="1512" h="1328" extrusionOk="0">
                  <a:moveTo>
                    <a:pt x="320" y="1"/>
                  </a:moveTo>
                  <a:cubicBezTo>
                    <a:pt x="150" y="1"/>
                    <a:pt x="0" y="220"/>
                    <a:pt x="162" y="382"/>
                  </a:cubicBezTo>
                  <a:lnTo>
                    <a:pt x="449" y="669"/>
                  </a:lnTo>
                  <a:lnTo>
                    <a:pt x="162" y="947"/>
                  </a:lnTo>
                  <a:cubicBezTo>
                    <a:pt x="76" y="1033"/>
                    <a:pt x="76" y="1176"/>
                    <a:pt x="162" y="1262"/>
                  </a:cubicBezTo>
                  <a:cubicBezTo>
                    <a:pt x="205" y="1301"/>
                    <a:pt x="260" y="1320"/>
                    <a:pt x="315" y="1320"/>
                  </a:cubicBezTo>
                  <a:cubicBezTo>
                    <a:pt x="371" y="1320"/>
                    <a:pt x="426" y="1301"/>
                    <a:pt x="469" y="1262"/>
                  </a:cubicBezTo>
                  <a:lnTo>
                    <a:pt x="756" y="975"/>
                  </a:lnTo>
                  <a:lnTo>
                    <a:pt x="1043" y="1262"/>
                  </a:lnTo>
                  <a:cubicBezTo>
                    <a:pt x="1089" y="1309"/>
                    <a:pt x="1141" y="1328"/>
                    <a:pt x="1192" y="1328"/>
                  </a:cubicBezTo>
                  <a:cubicBezTo>
                    <a:pt x="1361" y="1328"/>
                    <a:pt x="1511" y="1109"/>
                    <a:pt x="1349" y="947"/>
                  </a:cubicBezTo>
                  <a:lnTo>
                    <a:pt x="1062" y="669"/>
                  </a:lnTo>
                  <a:lnTo>
                    <a:pt x="1349" y="382"/>
                  </a:lnTo>
                  <a:cubicBezTo>
                    <a:pt x="1511" y="220"/>
                    <a:pt x="1361" y="1"/>
                    <a:pt x="1192" y="1"/>
                  </a:cubicBezTo>
                  <a:cubicBezTo>
                    <a:pt x="1141" y="1"/>
                    <a:pt x="1089" y="20"/>
                    <a:pt x="1043" y="66"/>
                  </a:cubicBezTo>
                  <a:lnTo>
                    <a:pt x="756" y="353"/>
                  </a:lnTo>
                  <a:lnTo>
                    <a:pt x="469" y="66"/>
                  </a:lnTo>
                  <a:cubicBezTo>
                    <a:pt x="423" y="20"/>
                    <a:pt x="370" y="1"/>
                    <a:pt x="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1" name="Google Shape;1191;p45"/>
            <p:cNvSpPr/>
            <p:nvPr/>
          </p:nvSpPr>
          <p:spPr>
            <a:xfrm>
              <a:off x="1823346" y="3049601"/>
              <a:ext cx="110317" cy="183559"/>
            </a:xfrm>
            <a:custGeom>
              <a:avLst/>
              <a:gdLst/>
              <a:ahLst/>
              <a:cxnLst/>
              <a:rect l="l" t="t" r="r" b="b"/>
              <a:pathLst>
                <a:path w="2652"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2651" y="4412"/>
                  </a:lnTo>
                  <a:lnTo>
                    <a:pt x="264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2" name="Google Shape;1192;p45"/>
            <p:cNvSpPr/>
            <p:nvPr/>
          </p:nvSpPr>
          <p:spPr>
            <a:xfrm>
              <a:off x="1900179" y="3146768"/>
              <a:ext cx="58153" cy="50164"/>
            </a:xfrm>
            <a:custGeom>
              <a:avLst/>
              <a:gdLst/>
              <a:ahLst/>
              <a:cxnLst/>
              <a:rect l="l" t="t" r="r" b="b"/>
              <a:pathLst>
                <a:path w="1398" h="1206" extrusionOk="0">
                  <a:moveTo>
                    <a:pt x="798" y="1"/>
                  </a:moveTo>
                  <a:cubicBezTo>
                    <a:pt x="650" y="1"/>
                    <a:pt x="498" y="57"/>
                    <a:pt x="374" y="181"/>
                  </a:cubicBezTo>
                  <a:cubicBezTo>
                    <a:pt x="0" y="554"/>
                    <a:pt x="268" y="1205"/>
                    <a:pt x="795" y="1205"/>
                  </a:cubicBezTo>
                  <a:cubicBezTo>
                    <a:pt x="1130" y="1205"/>
                    <a:pt x="1398" y="937"/>
                    <a:pt x="1398" y="602"/>
                  </a:cubicBezTo>
                  <a:cubicBezTo>
                    <a:pt x="1398" y="241"/>
                    <a:pt x="1106" y="1"/>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193" name="Google Shape;1193;p45"/>
          <p:cNvGrpSpPr/>
          <p:nvPr/>
        </p:nvGrpSpPr>
        <p:grpSpPr>
          <a:xfrm>
            <a:off x="6128469" y="2967407"/>
            <a:ext cx="507210" cy="505722"/>
            <a:chOff x="4314639" y="3060919"/>
            <a:chExt cx="507210" cy="505722"/>
          </a:xfrm>
        </p:grpSpPr>
        <p:sp>
          <p:nvSpPr>
            <p:cNvPr id="1194" name="Google Shape;1194;p45"/>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5" name="Google Shape;1195;p45"/>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6" name="Google Shape;1196;p45"/>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7" name="Google Shape;1197;p45"/>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8" name="Google Shape;1198;p45"/>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9" name="Google Shape;1199;p45"/>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0" name="Google Shape;1200;p45"/>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1" name="Google Shape;1201;p45"/>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2" name="Google Shape;1202;p45"/>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3" name="Google Shape;1203;p45"/>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4" name="Google Shape;1204;p45"/>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5" name="Google Shape;1205;p45"/>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6" name="Google Shape;1206;p45"/>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7" name="Google Shape;1207;p45"/>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8" name="Google Shape;1208;p45"/>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9" name="Google Shape;1209;p45"/>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210" name="Google Shape;1210;p45"/>
          <p:cNvGrpSpPr/>
          <p:nvPr/>
        </p:nvGrpSpPr>
        <p:grpSpPr>
          <a:xfrm>
            <a:off x="2537104" y="1254032"/>
            <a:ext cx="560598" cy="500987"/>
            <a:chOff x="6922947" y="3061056"/>
            <a:chExt cx="560598" cy="500987"/>
          </a:xfrm>
        </p:grpSpPr>
        <p:sp>
          <p:nvSpPr>
            <p:cNvPr id="1211" name="Google Shape;1211;p45"/>
            <p:cNvSpPr/>
            <p:nvPr/>
          </p:nvSpPr>
          <p:spPr>
            <a:xfrm>
              <a:off x="7021808" y="3130110"/>
              <a:ext cx="361430" cy="361392"/>
            </a:xfrm>
            <a:custGeom>
              <a:avLst/>
              <a:gdLst/>
              <a:ahLst/>
              <a:cxnLst/>
              <a:rect l="l" t="t" r="r" b="b"/>
              <a:pathLst>
                <a:path w="9725" h="9724" extrusionOk="0">
                  <a:moveTo>
                    <a:pt x="4863" y="0"/>
                  </a:moveTo>
                  <a:cubicBezTo>
                    <a:pt x="2183" y="0"/>
                    <a:pt x="1" y="2182"/>
                    <a:pt x="1" y="4862"/>
                  </a:cubicBezTo>
                  <a:cubicBezTo>
                    <a:pt x="1" y="7551"/>
                    <a:pt x="2183" y="9724"/>
                    <a:pt x="4863" y="9724"/>
                  </a:cubicBezTo>
                  <a:cubicBezTo>
                    <a:pt x="7552" y="9724"/>
                    <a:pt x="9724" y="7551"/>
                    <a:pt x="9724" y="4862"/>
                  </a:cubicBezTo>
                  <a:cubicBezTo>
                    <a:pt x="9724" y="2182"/>
                    <a:pt x="7552" y="0"/>
                    <a:pt x="4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2" name="Google Shape;1212;p45"/>
            <p:cNvSpPr/>
            <p:nvPr/>
          </p:nvSpPr>
          <p:spPr>
            <a:xfrm>
              <a:off x="6985906" y="3134012"/>
              <a:ext cx="343962" cy="357639"/>
            </a:xfrm>
            <a:custGeom>
              <a:avLst/>
              <a:gdLst/>
              <a:ahLst/>
              <a:cxnLst/>
              <a:rect l="l" t="t" r="r" b="b"/>
              <a:pathLst>
                <a:path w="9255" h="9623" extrusionOk="0">
                  <a:moveTo>
                    <a:pt x="4843" y="1"/>
                  </a:moveTo>
                  <a:lnTo>
                    <a:pt x="4843" y="1"/>
                  </a:lnTo>
                  <a:cubicBezTo>
                    <a:pt x="1656" y="661"/>
                    <a:pt x="0" y="4202"/>
                    <a:pt x="1541" y="7063"/>
                  </a:cubicBezTo>
                  <a:cubicBezTo>
                    <a:pt x="2439" y="8731"/>
                    <a:pt x="4128" y="9622"/>
                    <a:pt x="5836" y="9622"/>
                  </a:cubicBezTo>
                  <a:cubicBezTo>
                    <a:pt x="7059" y="9622"/>
                    <a:pt x="8293" y="9166"/>
                    <a:pt x="9255" y="8212"/>
                  </a:cubicBezTo>
                  <a:lnTo>
                    <a:pt x="9255" y="8212"/>
                  </a:lnTo>
                  <a:cubicBezTo>
                    <a:pt x="8929" y="8279"/>
                    <a:pt x="8594" y="8308"/>
                    <a:pt x="8260" y="8308"/>
                  </a:cubicBezTo>
                  <a:cubicBezTo>
                    <a:pt x="6288" y="8308"/>
                    <a:pt x="4518" y="7121"/>
                    <a:pt x="3771" y="5302"/>
                  </a:cubicBezTo>
                  <a:cubicBezTo>
                    <a:pt x="3015" y="3484"/>
                    <a:pt x="3436" y="1388"/>
                    <a:pt x="484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3" name="Google Shape;1213;p45"/>
            <p:cNvSpPr/>
            <p:nvPr/>
          </p:nvSpPr>
          <p:spPr>
            <a:xfrm>
              <a:off x="7096883" y="3131894"/>
              <a:ext cx="286691" cy="357118"/>
            </a:xfrm>
            <a:custGeom>
              <a:avLst/>
              <a:gdLst/>
              <a:ahLst/>
              <a:cxnLst/>
              <a:rect l="l" t="t" r="r" b="b"/>
              <a:pathLst>
                <a:path w="7714" h="9609" extrusionOk="0">
                  <a:moveTo>
                    <a:pt x="3551" y="0"/>
                  </a:moveTo>
                  <a:lnTo>
                    <a:pt x="3886" y="402"/>
                  </a:lnTo>
                  <a:cubicBezTo>
                    <a:pt x="3924" y="450"/>
                    <a:pt x="3934" y="517"/>
                    <a:pt x="3905" y="574"/>
                  </a:cubicBezTo>
                  <a:lnTo>
                    <a:pt x="3685" y="1101"/>
                  </a:lnTo>
                  <a:cubicBezTo>
                    <a:pt x="3669" y="1133"/>
                    <a:pt x="3640" y="1150"/>
                    <a:pt x="3611" y="1150"/>
                  </a:cubicBezTo>
                  <a:cubicBezTo>
                    <a:pt x="3589" y="1150"/>
                    <a:pt x="3567" y="1141"/>
                    <a:pt x="3551" y="1120"/>
                  </a:cubicBezTo>
                  <a:lnTo>
                    <a:pt x="3340" y="823"/>
                  </a:lnTo>
                  <a:cubicBezTo>
                    <a:pt x="3315" y="781"/>
                    <a:pt x="3269" y="754"/>
                    <a:pt x="3219" y="754"/>
                  </a:cubicBezTo>
                  <a:cubicBezTo>
                    <a:pt x="3212" y="754"/>
                    <a:pt x="3204" y="755"/>
                    <a:pt x="3197" y="756"/>
                  </a:cubicBezTo>
                  <a:lnTo>
                    <a:pt x="2967" y="766"/>
                  </a:lnTo>
                  <a:cubicBezTo>
                    <a:pt x="2891" y="766"/>
                    <a:pt x="2814" y="814"/>
                    <a:pt x="2766" y="881"/>
                  </a:cubicBezTo>
                  <a:lnTo>
                    <a:pt x="2144" y="1818"/>
                  </a:lnTo>
                  <a:cubicBezTo>
                    <a:pt x="2087" y="1905"/>
                    <a:pt x="2134" y="2019"/>
                    <a:pt x="2240" y="2039"/>
                  </a:cubicBezTo>
                  <a:lnTo>
                    <a:pt x="2527" y="2096"/>
                  </a:lnTo>
                  <a:cubicBezTo>
                    <a:pt x="2539" y="2098"/>
                    <a:pt x="2552" y="2100"/>
                    <a:pt x="2564" y="2100"/>
                  </a:cubicBezTo>
                  <a:cubicBezTo>
                    <a:pt x="2647" y="2100"/>
                    <a:pt x="2723" y="2046"/>
                    <a:pt x="2757" y="1972"/>
                  </a:cubicBezTo>
                  <a:lnTo>
                    <a:pt x="2900" y="1589"/>
                  </a:lnTo>
                  <a:cubicBezTo>
                    <a:pt x="2922" y="1528"/>
                    <a:pt x="2977" y="1492"/>
                    <a:pt x="3034" y="1492"/>
                  </a:cubicBezTo>
                  <a:cubicBezTo>
                    <a:pt x="3075" y="1492"/>
                    <a:pt x="3117" y="1510"/>
                    <a:pt x="3149" y="1550"/>
                  </a:cubicBezTo>
                  <a:lnTo>
                    <a:pt x="3273" y="1713"/>
                  </a:lnTo>
                  <a:lnTo>
                    <a:pt x="3206" y="2220"/>
                  </a:lnTo>
                  <a:cubicBezTo>
                    <a:pt x="3197" y="2259"/>
                    <a:pt x="3168" y="2278"/>
                    <a:pt x="3139" y="2287"/>
                  </a:cubicBezTo>
                  <a:lnTo>
                    <a:pt x="2489" y="2383"/>
                  </a:lnTo>
                  <a:cubicBezTo>
                    <a:pt x="2460" y="2383"/>
                    <a:pt x="2431" y="2402"/>
                    <a:pt x="2412" y="2412"/>
                  </a:cubicBezTo>
                  <a:lnTo>
                    <a:pt x="1761" y="2890"/>
                  </a:lnTo>
                  <a:cubicBezTo>
                    <a:pt x="1694" y="2938"/>
                    <a:pt x="1646" y="3015"/>
                    <a:pt x="1627" y="3091"/>
                  </a:cubicBezTo>
                  <a:lnTo>
                    <a:pt x="1570" y="3350"/>
                  </a:lnTo>
                  <a:cubicBezTo>
                    <a:pt x="1552" y="3430"/>
                    <a:pt x="1485" y="3485"/>
                    <a:pt x="1407" y="3485"/>
                  </a:cubicBezTo>
                  <a:cubicBezTo>
                    <a:pt x="1401" y="3485"/>
                    <a:pt x="1394" y="3484"/>
                    <a:pt x="1388" y="3484"/>
                  </a:cubicBezTo>
                  <a:lnTo>
                    <a:pt x="1091" y="3445"/>
                  </a:lnTo>
                  <a:cubicBezTo>
                    <a:pt x="1085" y="3445"/>
                    <a:pt x="1078" y="3444"/>
                    <a:pt x="1072" y="3444"/>
                  </a:cubicBezTo>
                  <a:cubicBezTo>
                    <a:pt x="1002" y="3444"/>
                    <a:pt x="937" y="3489"/>
                    <a:pt x="919" y="3551"/>
                  </a:cubicBezTo>
                  <a:lnTo>
                    <a:pt x="756" y="3991"/>
                  </a:lnTo>
                  <a:cubicBezTo>
                    <a:pt x="718" y="4087"/>
                    <a:pt x="766" y="4182"/>
                    <a:pt x="862" y="4211"/>
                  </a:cubicBezTo>
                  <a:lnTo>
                    <a:pt x="1235" y="4316"/>
                  </a:lnTo>
                  <a:cubicBezTo>
                    <a:pt x="1252" y="4322"/>
                    <a:pt x="1270" y="4325"/>
                    <a:pt x="1287" y="4325"/>
                  </a:cubicBezTo>
                  <a:cubicBezTo>
                    <a:pt x="1360" y="4325"/>
                    <a:pt x="1434" y="4280"/>
                    <a:pt x="1465" y="4211"/>
                  </a:cubicBezTo>
                  <a:lnTo>
                    <a:pt x="1704" y="3685"/>
                  </a:lnTo>
                  <a:cubicBezTo>
                    <a:pt x="1742" y="3599"/>
                    <a:pt x="1819" y="3532"/>
                    <a:pt x="1905" y="3503"/>
                  </a:cubicBezTo>
                  <a:lnTo>
                    <a:pt x="2307" y="3378"/>
                  </a:lnTo>
                  <a:lnTo>
                    <a:pt x="2833" y="4010"/>
                  </a:lnTo>
                  <a:lnTo>
                    <a:pt x="2785" y="4154"/>
                  </a:lnTo>
                  <a:cubicBezTo>
                    <a:pt x="2747" y="4249"/>
                    <a:pt x="2795" y="4345"/>
                    <a:pt x="2891" y="4374"/>
                  </a:cubicBezTo>
                  <a:cubicBezTo>
                    <a:pt x="2910" y="4383"/>
                    <a:pt x="2929" y="4383"/>
                    <a:pt x="2948" y="4383"/>
                  </a:cubicBezTo>
                  <a:cubicBezTo>
                    <a:pt x="3015" y="4383"/>
                    <a:pt x="3082" y="4335"/>
                    <a:pt x="3111" y="4268"/>
                  </a:cubicBezTo>
                  <a:lnTo>
                    <a:pt x="3159" y="4115"/>
                  </a:lnTo>
                  <a:cubicBezTo>
                    <a:pt x="3197" y="4000"/>
                    <a:pt x="3178" y="3886"/>
                    <a:pt x="3101" y="3790"/>
                  </a:cubicBezTo>
                  <a:lnTo>
                    <a:pt x="2661" y="3244"/>
                  </a:lnTo>
                  <a:lnTo>
                    <a:pt x="2776" y="3216"/>
                  </a:lnTo>
                  <a:lnTo>
                    <a:pt x="3159" y="3455"/>
                  </a:lnTo>
                  <a:cubicBezTo>
                    <a:pt x="3235" y="3503"/>
                    <a:pt x="3292" y="3579"/>
                    <a:pt x="3312" y="3675"/>
                  </a:cubicBezTo>
                  <a:lnTo>
                    <a:pt x="3398" y="4087"/>
                  </a:lnTo>
                  <a:cubicBezTo>
                    <a:pt x="3407" y="4163"/>
                    <a:pt x="3484" y="4221"/>
                    <a:pt x="3570" y="4221"/>
                  </a:cubicBezTo>
                  <a:lnTo>
                    <a:pt x="3599" y="4221"/>
                  </a:lnTo>
                  <a:cubicBezTo>
                    <a:pt x="3694" y="4201"/>
                    <a:pt x="3752" y="4106"/>
                    <a:pt x="3733" y="4020"/>
                  </a:cubicBezTo>
                  <a:lnTo>
                    <a:pt x="3694" y="3780"/>
                  </a:lnTo>
                  <a:cubicBezTo>
                    <a:pt x="3675" y="3704"/>
                    <a:pt x="3733" y="3627"/>
                    <a:pt x="3809" y="3618"/>
                  </a:cubicBezTo>
                  <a:cubicBezTo>
                    <a:pt x="3876" y="3599"/>
                    <a:pt x="3924" y="3551"/>
                    <a:pt x="3934" y="3493"/>
                  </a:cubicBezTo>
                  <a:lnTo>
                    <a:pt x="4010" y="3082"/>
                  </a:lnTo>
                  <a:cubicBezTo>
                    <a:pt x="4037" y="3012"/>
                    <a:pt x="4095" y="2966"/>
                    <a:pt x="4163" y="2966"/>
                  </a:cubicBezTo>
                  <a:cubicBezTo>
                    <a:pt x="4170" y="2966"/>
                    <a:pt x="4176" y="2966"/>
                    <a:pt x="4183" y="2967"/>
                  </a:cubicBezTo>
                  <a:lnTo>
                    <a:pt x="4269" y="2967"/>
                  </a:lnTo>
                  <a:cubicBezTo>
                    <a:pt x="4277" y="2969"/>
                    <a:pt x="4286" y="2969"/>
                    <a:pt x="4294" y="2969"/>
                  </a:cubicBezTo>
                  <a:cubicBezTo>
                    <a:pt x="4333" y="2969"/>
                    <a:pt x="4371" y="2952"/>
                    <a:pt x="4403" y="2929"/>
                  </a:cubicBezTo>
                  <a:cubicBezTo>
                    <a:pt x="4431" y="2890"/>
                    <a:pt x="4470" y="2871"/>
                    <a:pt x="4517" y="2871"/>
                  </a:cubicBezTo>
                  <a:lnTo>
                    <a:pt x="4785" y="2900"/>
                  </a:lnTo>
                  <a:cubicBezTo>
                    <a:pt x="4833" y="2919"/>
                    <a:pt x="4881" y="2957"/>
                    <a:pt x="4891" y="3015"/>
                  </a:cubicBezTo>
                  <a:lnTo>
                    <a:pt x="4919" y="3130"/>
                  </a:lnTo>
                  <a:cubicBezTo>
                    <a:pt x="4939" y="3216"/>
                    <a:pt x="4881" y="3302"/>
                    <a:pt x="4795" y="3321"/>
                  </a:cubicBezTo>
                  <a:lnTo>
                    <a:pt x="4039" y="3551"/>
                  </a:lnTo>
                  <a:cubicBezTo>
                    <a:pt x="3953" y="3570"/>
                    <a:pt x="3924" y="3675"/>
                    <a:pt x="3982" y="3742"/>
                  </a:cubicBezTo>
                  <a:lnTo>
                    <a:pt x="4049" y="3828"/>
                  </a:lnTo>
                  <a:cubicBezTo>
                    <a:pt x="4087" y="3857"/>
                    <a:pt x="4125" y="3876"/>
                    <a:pt x="4173" y="3876"/>
                  </a:cubicBezTo>
                  <a:lnTo>
                    <a:pt x="4613" y="3838"/>
                  </a:lnTo>
                  <a:cubicBezTo>
                    <a:pt x="4619" y="3837"/>
                    <a:pt x="4626" y="3837"/>
                    <a:pt x="4632" y="3837"/>
                  </a:cubicBezTo>
                  <a:cubicBezTo>
                    <a:pt x="4710" y="3837"/>
                    <a:pt x="4777" y="3892"/>
                    <a:pt x="4795" y="3972"/>
                  </a:cubicBezTo>
                  <a:lnTo>
                    <a:pt x="4814" y="4087"/>
                  </a:lnTo>
                  <a:cubicBezTo>
                    <a:pt x="4852" y="4278"/>
                    <a:pt x="4709" y="4469"/>
                    <a:pt x="4508" y="4479"/>
                  </a:cubicBezTo>
                  <a:lnTo>
                    <a:pt x="3666" y="4546"/>
                  </a:lnTo>
                  <a:cubicBezTo>
                    <a:pt x="3570" y="4556"/>
                    <a:pt x="3503" y="4651"/>
                    <a:pt x="3532" y="4747"/>
                  </a:cubicBezTo>
                  <a:cubicBezTo>
                    <a:pt x="3565" y="4845"/>
                    <a:pt x="3485" y="4937"/>
                    <a:pt x="3389" y="4937"/>
                  </a:cubicBezTo>
                  <a:cubicBezTo>
                    <a:pt x="3373" y="4937"/>
                    <a:pt x="3357" y="4934"/>
                    <a:pt x="3340" y="4929"/>
                  </a:cubicBezTo>
                  <a:lnTo>
                    <a:pt x="2718" y="4728"/>
                  </a:lnTo>
                  <a:cubicBezTo>
                    <a:pt x="2632" y="4699"/>
                    <a:pt x="2575" y="4623"/>
                    <a:pt x="2556" y="4536"/>
                  </a:cubicBezTo>
                  <a:cubicBezTo>
                    <a:pt x="2536" y="4422"/>
                    <a:pt x="2441" y="4335"/>
                    <a:pt x="2316" y="4335"/>
                  </a:cubicBezTo>
                  <a:lnTo>
                    <a:pt x="1723" y="4345"/>
                  </a:lnTo>
                  <a:cubicBezTo>
                    <a:pt x="1503" y="4355"/>
                    <a:pt x="1292" y="4402"/>
                    <a:pt x="1101" y="4489"/>
                  </a:cubicBezTo>
                  <a:lnTo>
                    <a:pt x="890" y="4584"/>
                  </a:lnTo>
                  <a:cubicBezTo>
                    <a:pt x="775" y="4632"/>
                    <a:pt x="689" y="4747"/>
                    <a:pt x="689" y="4871"/>
                  </a:cubicBezTo>
                  <a:lnTo>
                    <a:pt x="680" y="5044"/>
                  </a:lnTo>
                  <a:lnTo>
                    <a:pt x="86" y="5733"/>
                  </a:lnTo>
                  <a:cubicBezTo>
                    <a:pt x="29" y="5790"/>
                    <a:pt x="0" y="5867"/>
                    <a:pt x="0" y="5953"/>
                  </a:cubicBezTo>
                  <a:lnTo>
                    <a:pt x="0" y="6690"/>
                  </a:lnTo>
                  <a:cubicBezTo>
                    <a:pt x="0" y="6824"/>
                    <a:pt x="58" y="6948"/>
                    <a:pt x="153" y="7044"/>
                  </a:cubicBezTo>
                  <a:lnTo>
                    <a:pt x="689" y="7561"/>
                  </a:lnTo>
                  <a:cubicBezTo>
                    <a:pt x="766" y="7637"/>
                    <a:pt x="871" y="7685"/>
                    <a:pt x="996" y="7695"/>
                  </a:cubicBezTo>
                  <a:lnTo>
                    <a:pt x="2565" y="7838"/>
                  </a:lnTo>
                  <a:cubicBezTo>
                    <a:pt x="2670" y="7838"/>
                    <a:pt x="2737" y="7934"/>
                    <a:pt x="2728" y="8030"/>
                  </a:cubicBezTo>
                  <a:lnTo>
                    <a:pt x="2718" y="8106"/>
                  </a:lnTo>
                  <a:cubicBezTo>
                    <a:pt x="2699" y="8221"/>
                    <a:pt x="2757" y="8345"/>
                    <a:pt x="2852" y="8412"/>
                  </a:cubicBezTo>
                  <a:lnTo>
                    <a:pt x="3235" y="8699"/>
                  </a:lnTo>
                  <a:lnTo>
                    <a:pt x="3178" y="8891"/>
                  </a:lnTo>
                  <a:cubicBezTo>
                    <a:pt x="3139" y="9025"/>
                    <a:pt x="3178" y="9168"/>
                    <a:pt x="3283" y="9255"/>
                  </a:cubicBezTo>
                  <a:lnTo>
                    <a:pt x="3694" y="9609"/>
                  </a:lnTo>
                  <a:cubicBezTo>
                    <a:pt x="4096" y="9542"/>
                    <a:pt x="4489" y="9417"/>
                    <a:pt x="4862" y="9255"/>
                  </a:cubicBezTo>
                  <a:lnTo>
                    <a:pt x="5503" y="8479"/>
                  </a:lnTo>
                  <a:cubicBezTo>
                    <a:pt x="5599" y="8355"/>
                    <a:pt x="5685" y="8221"/>
                    <a:pt x="5752" y="8077"/>
                  </a:cubicBezTo>
                  <a:lnTo>
                    <a:pt x="6470" y="6422"/>
                  </a:lnTo>
                  <a:cubicBezTo>
                    <a:pt x="6546" y="6249"/>
                    <a:pt x="6422" y="6049"/>
                    <a:pt x="6231" y="6039"/>
                  </a:cubicBezTo>
                  <a:cubicBezTo>
                    <a:pt x="6020" y="6039"/>
                    <a:pt x="5829" y="5953"/>
                    <a:pt x="5695" y="5790"/>
                  </a:cubicBezTo>
                  <a:lnTo>
                    <a:pt x="4977" y="4938"/>
                  </a:lnTo>
                  <a:cubicBezTo>
                    <a:pt x="4864" y="4805"/>
                    <a:pt x="4979" y="4650"/>
                    <a:pt x="5109" y="4650"/>
                  </a:cubicBezTo>
                  <a:cubicBezTo>
                    <a:pt x="5156" y="4650"/>
                    <a:pt x="5204" y="4670"/>
                    <a:pt x="5245" y="4718"/>
                  </a:cubicBezTo>
                  <a:lnTo>
                    <a:pt x="5963" y="5570"/>
                  </a:lnTo>
                  <a:cubicBezTo>
                    <a:pt x="6020" y="5637"/>
                    <a:pt x="6116" y="5685"/>
                    <a:pt x="6211" y="5685"/>
                  </a:cubicBezTo>
                  <a:cubicBezTo>
                    <a:pt x="6317" y="5685"/>
                    <a:pt x="6422" y="5618"/>
                    <a:pt x="6470" y="5522"/>
                  </a:cubicBezTo>
                  <a:lnTo>
                    <a:pt x="6881" y="4709"/>
                  </a:lnTo>
                  <a:cubicBezTo>
                    <a:pt x="6920" y="4632"/>
                    <a:pt x="6900" y="4536"/>
                    <a:pt x="6833" y="4489"/>
                  </a:cubicBezTo>
                  <a:lnTo>
                    <a:pt x="6709" y="4412"/>
                  </a:lnTo>
                  <a:cubicBezTo>
                    <a:pt x="6671" y="4374"/>
                    <a:pt x="6652" y="4316"/>
                    <a:pt x="6680" y="4268"/>
                  </a:cubicBezTo>
                  <a:lnTo>
                    <a:pt x="6747" y="4182"/>
                  </a:lnTo>
                  <a:cubicBezTo>
                    <a:pt x="6808" y="4078"/>
                    <a:pt x="6918" y="4024"/>
                    <a:pt x="7031" y="4024"/>
                  </a:cubicBezTo>
                  <a:cubicBezTo>
                    <a:pt x="7114" y="4024"/>
                    <a:pt x="7199" y="4054"/>
                    <a:pt x="7264" y="4115"/>
                  </a:cubicBezTo>
                  <a:lnTo>
                    <a:pt x="7714" y="4565"/>
                  </a:lnTo>
                  <a:cubicBezTo>
                    <a:pt x="7695" y="4364"/>
                    <a:pt x="7676" y="4163"/>
                    <a:pt x="7637" y="3972"/>
                  </a:cubicBezTo>
                  <a:cubicBezTo>
                    <a:pt x="7274" y="1905"/>
                    <a:pt x="5628" y="306"/>
                    <a:pt x="35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4" name="Google Shape;1214;p45"/>
            <p:cNvSpPr/>
            <p:nvPr/>
          </p:nvSpPr>
          <p:spPr>
            <a:xfrm>
              <a:off x="7139550" y="3198384"/>
              <a:ext cx="23154" cy="37054"/>
            </a:xfrm>
            <a:custGeom>
              <a:avLst/>
              <a:gdLst/>
              <a:ahLst/>
              <a:cxnLst/>
              <a:rect l="l" t="t" r="r" b="b"/>
              <a:pathLst>
                <a:path w="623" h="997" extrusionOk="0">
                  <a:moveTo>
                    <a:pt x="441" y="1"/>
                  </a:moveTo>
                  <a:cubicBezTo>
                    <a:pt x="345" y="1"/>
                    <a:pt x="269" y="77"/>
                    <a:pt x="269" y="173"/>
                  </a:cubicBezTo>
                  <a:lnTo>
                    <a:pt x="269" y="546"/>
                  </a:lnTo>
                  <a:lnTo>
                    <a:pt x="116" y="699"/>
                  </a:lnTo>
                  <a:cubicBezTo>
                    <a:pt x="1" y="805"/>
                    <a:pt x="77" y="996"/>
                    <a:pt x="230" y="996"/>
                  </a:cubicBezTo>
                  <a:cubicBezTo>
                    <a:pt x="278" y="996"/>
                    <a:pt x="326" y="977"/>
                    <a:pt x="355" y="948"/>
                  </a:cubicBezTo>
                  <a:lnTo>
                    <a:pt x="565" y="747"/>
                  </a:lnTo>
                  <a:cubicBezTo>
                    <a:pt x="604" y="719"/>
                    <a:pt x="623" y="671"/>
                    <a:pt x="623" y="623"/>
                  </a:cubicBezTo>
                  <a:lnTo>
                    <a:pt x="613" y="173"/>
                  </a:lnTo>
                  <a:cubicBezTo>
                    <a:pt x="613" y="77"/>
                    <a:pt x="537" y="1"/>
                    <a:pt x="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5" name="Google Shape;1215;p45"/>
            <p:cNvSpPr/>
            <p:nvPr/>
          </p:nvSpPr>
          <p:spPr>
            <a:xfrm>
              <a:off x="7096883" y="3319693"/>
              <a:ext cx="207381" cy="169324"/>
            </a:xfrm>
            <a:custGeom>
              <a:avLst/>
              <a:gdLst/>
              <a:ahLst/>
              <a:cxnLst/>
              <a:rect l="l" t="t" r="r" b="b"/>
              <a:pathLst>
                <a:path w="5580" h="4556" extrusionOk="0">
                  <a:moveTo>
                    <a:pt x="670" y="0"/>
                  </a:moveTo>
                  <a:lnTo>
                    <a:pt x="77" y="670"/>
                  </a:lnTo>
                  <a:cubicBezTo>
                    <a:pt x="29" y="737"/>
                    <a:pt x="0" y="814"/>
                    <a:pt x="0" y="890"/>
                  </a:cubicBezTo>
                  <a:lnTo>
                    <a:pt x="0" y="1627"/>
                  </a:lnTo>
                  <a:cubicBezTo>
                    <a:pt x="0" y="1761"/>
                    <a:pt x="58" y="1895"/>
                    <a:pt x="153" y="1991"/>
                  </a:cubicBezTo>
                  <a:lnTo>
                    <a:pt x="680" y="2498"/>
                  </a:lnTo>
                  <a:cubicBezTo>
                    <a:pt x="766" y="2575"/>
                    <a:pt x="871" y="2622"/>
                    <a:pt x="986" y="2642"/>
                  </a:cubicBezTo>
                  <a:lnTo>
                    <a:pt x="2565" y="2785"/>
                  </a:lnTo>
                  <a:cubicBezTo>
                    <a:pt x="2670" y="2785"/>
                    <a:pt x="2737" y="2881"/>
                    <a:pt x="2728" y="2977"/>
                  </a:cubicBezTo>
                  <a:lnTo>
                    <a:pt x="2718" y="3053"/>
                  </a:lnTo>
                  <a:cubicBezTo>
                    <a:pt x="2699" y="3168"/>
                    <a:pt x="2757" y="3292"/>
                    <a:pt x="2852" y="3359"/>
                  </a:cubicBezTo>
                  <a:lnTo>
                    <a:pt x="3235" y="3646"/>
                  </a:lnTo>
                  <a:lnTo>
                    <a:pt x="3178" y="3838"/>
                  </a:lnTo>
                  <a:cubicBezTo>
                    <a:pt x="3139" y="3972"/>
                    <a:pt x="3178" y="4115"/>
                    <a:pt x="3283" y="4202"/>
                  </a:cubicBezTo>
                  <a:lnTo>
                    <a:pt x="3694" y="4556"/>
                  </a:lnTo>
                  <a:lnTo>
                    <a:pt x="3704" y="4556"/>
                  </a:lnTo>
                  <a:cubicBezTo>
                    <a:pt x="3991" y="4508"/>
                    <a:pt x="4278" y="4422"/>
                    <a:pt x="4556" y="4316"/>
                  </a:cubicBezTo>
                  <a:lnTo>
                    <a:pt x="4623" y="4297"/>
                  </a:lnTo>
                  <a:cubicBezTo>
                    <a:pt x="4690" y="4269"/>
                    <a:pt x="4747" y="4249"/>
                    <a:pt x="4805" y="4221"/>
                  </a:cubicBezTo>
                  <a:lnTo>
                    <a:pt x="4862" y="4192"/>
                  </a:lnTo>
                  <a:lnTo>
                    <a:pt x="5503" y="3426"/>
                  </a:lnTo>
                  <a:cubicBezTo>
                    <a:pt x="5532" y="3388"/>
                    <a:pt x="5561" y="3350"/>
                    <a:pt x="5580" y="3312"/>
                  </a:cubicBezTo>
                  <a:lnTo>
                    <a:pt x="5274" y="3312"/>
                  </a:lnTo>
                  <a:cubicBezTo>
                    <a:pt x="3187" y="3312"/>
                    <a:pt x="1331" y="1981"/>
                    <a:pt x="67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6" name="Google Shape;1216;p45"/>
            <p:cNvSpPr/>
            <p:nvPr/>
          </p:nvSpPr>
          <p:spPr>
            <a:xfrm>
              <a:off x="6994194" y="3199164"/>
              <a:ext cx="489352" cy="362879"/>
            </a:xfrm>
            <a:custGeom>
              <a:avLst/>
              <a:gdLst/>
              <a:ahLst/>
              <a:cxnLst/>
              <a:rect l="l" t="t" r="r" b="b"/>
              <a:pathLst>
                <a:path w="13167" h="9764" extrusionOk="0">
                  <a:moveTo>
                    <a:pt x="11542" y="0"/>
                  </a:moveTo>
                  <a:cubicBezTo>
                    <a:pt x="11407" y="0"/>
                    <a:pt x="11274" y="126"/>
                    <a:pt x="11338" y="286"/>
                  </a:cubicBezTo>
                  <a:cubicBezTo>
                    <a:pt x="12697" y="3148"/>
                    <a:pt x="11740" y="6574"/>
                    <a:pt x="9089" y="8306"/>
                  </a:cubicBezTo>
                  <a:cubicBezTo>
                    <a:pt x="8022" y="9007"/>
                    <a:pt x="6813" y="9347"/>
                    <a:pt x="5613" y="9347"/>
                  </a:cubicBezTo>
                  <a:cubicBezTo>
                    <a:pt x="3834" y="9347"/>
                    <a:pt x="2076" y="8600"/>
                    <a:pt x="830" y="7177"/>
                  </a:cubicBezTo>
                  <a:lnTo>
                    <a:pt x="830" y="7177"/>
                  </a:lnTo>
                  <a:lnTo>
                    <a:pt x="1567" y="7416"/>
                  </a:lnTo>
                  <a:cubicBezTo>
                    <a:pt x="1599" y="7429"/>
                    <a:pt x="1629" y="7435"/>
                    <a:pt x="1656" y="7435"/>
                  </a:cubicBezTo>
                  <a:cubicBezTo>
                    <a:pt x="1872" y="7435"/>
                    <a:pt x="1955" y="7082"/>
                    <a:pt x="1701" y="7014"/>
                  </a:cubicBezTo>
                  <a:lnTo>
                    <a:pt x="294" y="6545"/>
                  </a:lnTo>
                  <a:cubicBezTo>
                    <a:pt x="272" y="6538"/>
                    <a:pt x="249" y="6535"/>
                    <a:pt x="228" y="6535"/>
                  </a:cubicBezTo>
                  <a:cubicBezTo>
                    <a:pt x="102" y="6535"/>
                    <a:pt x="0" y="6645"/>
                    <a:pt x="17" y="6784"/>
                  </a:cubicBezTo>
                  <a:lnTo>
                    <a:pt x="256" y="8421"/>
                  </a:lnTo>
                  <a:cubicBezTo>
                    <a:pt x="275" y="8526"/>
                    <a:pt x="361" y="8603"/>
                    <a:pt x="466" y="8603"/>
                  </a:cubicBezTo>
                  <a:lnTo>
                    <a:pt x="495" y="8603"/>
                  </a:lnTo>
                  <a:cubicBezTo>
                    <a:pt x="610" y="8583"/>
                    <a:pt x="696" y="8478"/>
                    <a:pt x="677" y="8363"/>
                  </a:cubicBezTo>
                  <a:lnTo>
                    <a:pt x="553" y="7492"/>
                  </a:lnTo>
                  <a:lnTo>
                    <a:pt x="553" y="7492"/>
                  </a:lnTo>
                  <a:cubicBezTo>
                    <a:pt x="1880" y="8985"/>
                    <a:pt x="3736" y="9764"/>
                    <a:pt x="5614" y="9764"/>
                  </a:cubicBezTo>
                  <a:cubicBezTo>
                    <a:pt x="6903" y="9764"/>
                    <a:pt x="8202" y="9397"/>
                    <a:pt x="9348" y="8641"/>
                  </a:cubicBezTo>
                  <a:cubicBezTo>
                    <a:pt x="12152" y="6794"/>
                    <a:pt x="13166" y="3157"/>
                    <a:pt x="11731" y="114"/>
                  </a:cubicBezTo>
                  <a:lnTo>
                    <a:pt x="11721" y="104"/>
                  </a:lnTo>
                  <a:cubicBezTo>
                    <a:pt x="11677" y="31"/>
                    <a:pt x="11609" y="0"/>
                    <a:pt x="1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7" name="Google Shape;1217;p45"/>
            <p:cNvSpPr/>
            <p:nvPr/>
          </p:nvSpPr>
          <p:spPr>
            <a:xfrm>
              <a:off x="6922947" y="3061056"/>
              <a:ext cx="488014" cy="361615"/>
            </a:xfrm>
            <a:custGeom>
              <a:avLst/>
              <a:gdLst/>
              <a:ahLst/>
              <a:cxnLst/>
              <a:rect l="l" t="t" r="r" b="b"/>
              <a:pathLst>
                <a:path w="13131" h="9730" extrusionOk="0">
                  <a:moveTo>
                    <a:pt x="7544" y="0"/>
                  </a:moveTo>
                  <a:cubicBezTo>
                    <a:pt x="6257" y="0"/>
                    <a:pt x="4960" y="367"/>
                    <a:pt x="3819" y="1121"/>
                  </a:cubicBezTo>
                  <a:cubicBezTo>
                    <a:pt x="1024" y="2968"/>
                    <a:pt x="0" y="6586"/>
                    <a:pt x="1417" y="9620"/>
                  </a:cubicBezTo>
                  <a:cubicBezTo>
                    <a:pt x="1459" y="9697"/>
                    <a:pt x="1526" y="9730"/>
                    <a:pt x="1593" y="9730"/>
                  </a:cubicBezTo>
                  <a:cubicBezTo>
                    <a:pt x="1725" y="9730"/>
                    <a:pt x="1857" y="9603"/>
                    <a:pt x="1800" y="9438"/>
                  </a:cubicBezTo>
                  <a:cubicBezTo>
                    <a:pt x="1388" y="8586"/>
                    <a:pt x="1178" y="7658"/>
                    <a:pt x="1187" y="6720"/>
                  </a:cubicBezTo>
                  <a:cubicBezTo>
                    <a:pt x="1187" y="4079"/>
                    <a:pt x="2824" y="1715"/>
                    <a:pt x="5302" y="786"/>
                  </a:cubicBezTo>
                  <a:cubicBezTo>
                    <a:pt x="6026" y="514"/>
                    <a:pt x="6777" y="383"/>
                    <a:pt x="7521" y="383"/>
                  </a:cubicBezTo>
                  <a:cubicBezTo>
                    <a:pt x="9317" y="383"/>
                    <a:pt x="11073" y="1149"/>
                    <a:pt x="12298" y="2557"/>
                  </a:cubicBezTo>
                  <a:lnTo>
                    <a:pt x="11571" y="2318"/>
                  </a:lnTo>
                  <a:cubicBezTo>
                    <a:pt x="11549" y="2312"/>
                    <a:pt x="11529" y="2309"/>
                    <a:pt x="11509" y="2309"/>
                  </a:cubicBezTo>
                  <a:cubicBezTo>
                    <a:pt x="11294" y="2309"/>
                    <a:pt x="11209" y="2623"/>
                    <a:pt x="11437" y="2720"/>
                  </a:cubicBezTo>
                  <a:lnTo>
                    <a:pt x="12844" y="3179"/>
                  </a:lnTo>
                  <a:cubicBezTo>
                    <a:pt x="12863" y="3189"/>
                    <a:pt x="12882" y="3198"/>
                    <a:pt x="12911" y="3198"/>
                  </a:cubicBezTo>
                  <a:cubicBezTo>
                    <a:pt x="13035" y="3189"/>
                    <a:pt x="13131" y="3083"/>
                    <a:pt x="13121" y="2959"/>
                  </a:cubicBezTo>
                  <a:lnTo>
                    <a:pt x="12882" y="1313"/>
                  </a:lnTo>
                  <a:cubicBezTo>
                    <a:pt x="12869" y="1181"/>
                    <a:pt x="12773" y="1121"/>
                    <a:pt x="12676" y="1121"/>
                  </a:cubicBezTo>
                  <a:cubicBezTo>
                    <a:pt x="12554" y="1121"/>
                    <a:pt x="12429" y="1215"/>
                    <a:pt x="12461" y="1380"/>
                  </a:cubicBezTo>
                  <a:lnTo>
                    <a:pt x="12576" y="2241"/>
                  </a:lnTo>
                  <a:cubicBezTo>
                    <a:pt x="11251" y="769"/>
                    <a:pt x="9407" y="0"/>
                    <a:pt x="75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sp>
        <p:nvSpPr>
          <p:cNvPr id="1218" name="Google Shape;1218;p45"/>
          <p:cNvSpPr/>
          <p:nvPr/>
        </p:nvSpPr>
        <p:spPr>
          <a:xfrm rot="-1701150">
            <a:off x="8033848" y="265912"/>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nvGrpSpPr>
          <p:cNvPr id="1219" name="Google Shape;1219;p45"/>
          <p:cNvGrpSpPr/>
          <p:nvPr/>
        </p:nvGrpSpPr>
        <p:grpSpPr>
          <a:xfrm>
            <a:off x="160871" y="1013051"/>
            <a:ext cx="680400" cy="638700"/>
            <a:chOff x="160871" y="936851"/>
            <a:chExt cx="680400" cy="638700"/>
          </a:xfrm>
        </p:grpSpPr>
        <p:sp>
          <p:nvSpPr>
            <p:cNvPr id="1220" name="Google Shape;1220;p45"/>
            <p:cNvSpPr/>
            <p:nvPr/>
          </p:nvSpPr>
          <p:spPr>
            <a:xfrm rot="908294">
              <a:off x="217324" y="1002147"/>
              <a:ext cx="567493" cy="50810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nvGrpSpPr>
            <p:cNvPr id="1221" name="Google Shape;1221;p45"/>
            <p:cNvGrpSpPr/>
            <p:nvPr/>
          </p:nvGrpSpPr>
          <p:grpSpPr>
            <a:xfrm>
              <a:off x="336500" y="1150250"/>
              <a:ext cx="317850" cy="209175"/>
              <a:chOff x="336500" y="1150250"/>
              <a:chExt cx="317850" cy="209175"/>
            </a:xfrm>
          </p:grpSpPr>
          <p:sp>
            <p:nvSpPr>
              <p:cNvPr id="1222" name="Google Shape;1222;p45"/>
              <p:cNvSpPr/>
              <p:nvPr/>
            </p:nvSpPr>
            <p:spPr>
              <a:xfrm>
                <a:off x="336500" y="11502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3" name="Google Shape;1223;p45"/>
              <p:cNvSpPr/>
              <p:nvPr/>
            </p:nvSpPr>
            <p:spPr>
              <a:xfrm>
                <a:off x="460425" y="12155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4" name="Google Shape;1224;p45"/>
              <p:cNvSpPr/>
              <p:nvPr/>
            </p:nvSpPr>
            <p:spPr>
              <a:xfrm>
                <a:off x="573050" y="1278125"/>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grpSp>
        <p:nvGrpSpPr>
          <p:cNvPr id="1225" name="Google Shape;1225;p45"/>
          <p:cNvGrpSpPr/>
          <p:nvPr/>
        </p:nvGrpSpPr>
        <p:grpSpPr>
          <a:xfrm flipH="1">
            <a:off x="6578" y="3483007"/>
            <a:ext cx="727535" cy="1710819"/>
            <a:chOff x="8416475" y="3483007"/>
            <a:chExt cx="727535" cy="1710819"/>
          </a:xfrm>
        </p:grpSpPr>
        <p:sp>
          <p:nvSpPr>
            <p:cNvPr id="1226" name="Google Shape;1226;p45"/>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7" name="Google Shape;1227;p45"/>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8" name="Google Shape;1228;p45"/>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1536501" y="3323035"/>
            <a:ext cx="1117623" cy="938521"/>
            <a:chOff x="1240123" y="2886740"/>
            <a:chExt cx="1117623" cy="938521"/>
          </a:xfrm>
        </p:grpSpPr>
        <p:sp>
          <p:nvSpPr>
            <p:cNvPr id="870" name="Google Shape;870;p40"/>
            <p:cNvSpPr/>
            <p:nvPr/>
          </p:nvSpPr>
          <p:spPr>
            <a:xfrm>
              <a:off x="135386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rot="-656778">
              <a:off x="1303683"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0"/>
          <p:cNvGrpSpPr/>
          <p:nvPr/>
        </p:nvGrpSpPr>
        <p:grpSpPr>
          <a:xfrm>
            <a:off x="3958995" y="2058539"/>
            <a:ext cx="990501" cy="890100"/>
            <a:chOff x="3147448" y="2910950"/>
            <a:chExt cx="990501" cy="890100"/>
          </a:xfrm>
        </p:grpSpPr>
        <p:sp>
          <p:nvSpPr>
            <p:cNvPr id="873" name="Google Shape;873;p40"/>
            <p:cNvSpPr/>
            <p:nvPr/>
          </p:nvSpPr>
          <p:spPr>
            <a:xfrm>
              <a:off x="3202600"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rot="10800000">
              <a:off x="3147448"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0"/>
          <p:cNvGrpSpPr/>
          <p:nvPr/>
        </p:nvGrpSpPr>
        <p:grpSpPr>
          <a:xfrm>
            <a:off x="6195519" y="3483007"/>
            <a:ext cx="1117623" cy="938521"/>
            <a:chOff x="4937561" y="2886740"/>
            <a:chExt cx="1117623" cy="938521"/>
          </a:xfrm>
        </p:grpSpPr>
        <p:sp>
          <p:nvSpPr>
            <p:cNvPr id="876" name="Google Shape;876;p40"/>
            <p:cNvSpPr/>
            <p:nvPr/>
          </p:nvSpPr>
          <p:spPr>
            <a:xfrm>
              <a:off x="505131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rot="-656778">
              <a:off x="5001121"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0"/>
          <p:cNvSpPr txBox="1">
            <a:spLocks noGrp="1"/>
          </p:cNvSpPr>
          <p:nvPr>
            <p:ph type="title"/>
          </p:nvPr>
        </p:nvSpPr>
        <p:spPr>
          <a:xfrm>
            <a:off x="-1752959" y="67380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2.2 </a:t>
            </a:r>
            <a:r>
              <a:rPr lang="zh-CN" altLang="en-US" dirty="0"/>
              <a:t>市场需求</a:t>
            </a:r>
            <a:endParaRPr dirty="0"/>
          </a:p>
        </p:txBody>
      </p:sp>
      <p:sp>
        <p:nvSpPr>
          <p:cNvPr id="882" name="Google Shape;882;p40"/>
          <p:cNvSpPr txBox="1"/>
          <p:nvPr/>
        </p:nvSpPr>
        <p:spPr>
          <a:xfrm>
            <a:off x="590219" y="2577663"/>
            <a:ext cx="2251773" cy="700500"/>
          </a:xfrm>
          <a:prstGeom prst="rect">
            <a:avLst/>
          </a:prstGeom>
          <a:noFill/>
          <a:ln>
            <a:noFill/>
          </a:ln>
        </p:spPr>
        <p:txBody>
          <a:bodyPr spcFirstLastPara="1" wrap="square" lIns="0" tIns="6700" rIns="0" bIns="0" anchor="b" anchorCtr="0">
            <a:noAutofit/>
          </a:bodyPr>
          <a:lstStyle/>
          <a:p>
            <a:pPr algn="l"/>
            <a:r>
              <a:rPr lang="zh-CN" altLang="en-US" b="0" i="0" dirty="0">
                <a:solidFill>
                  <a:srgbClr val="FF0000"/>
                </a:solidFill>
                <a:effectLst/>
                <a:latin typeface="SF Pro Display"/>
              </a:rPr>
              <a:t>心理咨询</a:t>
            </a:r>
            <a:r>
              <a:rPr lang="zh-CN" altLang="en-US" b="0" i="0" dirty="0">
                <a:solidFill>
                  <a:srgbClr val="2E3238"/>
                </a:solidFill>
                <a:effectLst/>
                <a:latin typeface="SF Pro Display"/>
              </a:rPr>
              <a:t>与</a:t>
            </a:r>
            <a:r>
              <a:rPr lang="zh-CN" altLang="en-US" b="0" i="0" dirty="0">
                <a:solidFill>
                  <a:srgbClr val="FF0000"/>
                </a:solidFill>
                <a:effectLst/>
                <a:latin typeface="SF Pro Display"/>
              </a:rPr>
              <a:t>自助服务</a:t>
            </a:r>
            <a:r>
              <a:rPr lang="zh-CN" altLang="en-US" b="0" i="0" dirty="0">
                <a:solidFill>
                  <a:srgbClr val="2E3238"/>
                </a:solidFill>
                <a:effectLst/>
                <a:latin typeface="SF Pro Display"/>
              </a:rPr>
              <a:t>的需求日益增长，尤其是在快节奏和压力大的生活环境中。</a:t>
            </a:r>
          </a:p>
        </p:txBody>
      </p:sp>
      <p:sp>
        <p:nvSpPr>
          <p:cNvPr id="884" name="Google Shape;884;p40"/>
          <p:cNvSpPr txBox="1"/>
          <p:nvPr/>
        </p:nvSpPr>
        <p:spPr>
          <a:xfrm>
            <a:off x="3277244" y="1381622"/>
            <a:ext cx="2445308" cy="700500"/>
          </a:xfrm>
          <a:prstGeom prst="rect">
            <a:avLst/>
          </a:prstGeom>
          <a:noFill/>
          <a:ln>
            <a:noFill/>
          </a:ln>
        </p:spPr>
        <p:txBody>
          <a:bodyPr spcFirstLastPara="1" wrap="square" lIns="0" tIns="6700" rIns="0" bIns="0" anchor="b" anchorCtr="0">
            <a:noAutofit/>
          </a:bodyPr>
          <a:lstStyle/>
          <a:p>
            <a:pPr marL="12700" marR="0" lvl="0" indent="0" algn="ctr" rtl="0">
              <a:lnSpc>
                <a:spcPct val="100000"/>
              </a:lnSpc>
              <a:spcBef>
                <a:spcPts val="800"/>
              </a:spcBef>
              <a:spcAft>
                <a:spcPts val="0"/>
              </a:spcAft>
              <a:buNone/>
            </a:pPr>
            <a:r>
              <a:rPr lang="zh-CN" altLang="en-US" b="0" i="0" dirty="0">
                <a:solidFill>
                  <a:srgbClr val="2E3238"/>
                </a:solidFill>
                <a:effectLst/>
                <a:latin typeface="SF Pro Display"/>
              </a:rPr>
              <a:t>星座和自我发现内容在线上社交平台上的</a:t>
            </a:r>
            <a:r>
              <a:rPr lang="zh-CN" altLang="en-US" b="0" i="0" dirty="0">
                <a:solidFill>
                  <a:srgbClr val="FF0000"/>
                </a:solidFill>
                <a:effectLst/>
                <a:latin typeface="SF Pro Display"/>
              </a:rPr>
              <a:t>受欢迎度持续攀升</a:t>
            </a:r>
            <a:endParaRPr dirty="0">
              <a:solidFill>
                <a:srgbClr val="FF0000"/>
              </a:solidFill>
              <a:latin typeface="Karla"/>
              <a:ea typeface="Karla"/>
              <a:cs typeface="Karla"/>
              <a:sym typeface="Karla"/>
            </a:endParaRPr>
          </a:p>
        </p:txBody>
      </p:sp>
      <p:sp>
        <p:nvSpPr>
          <p:cNvPr id="885" name="Google Shape;885;p40"/>
          <p:cNvSpPr txBox="1"/>
          <p:nvPr/>
        </p:nvSpPr>
        <p:spPr>
          <a:xfrm>
            <a:off x="6052829" y="2808307"/>
            <a:ext cx="2406079" cy="700500"/>
          </a:xfrm>
          <a:prstGeom prst="rect">
            <a:avLst/>
          </a:prstGeom>
          <a:noFill/>
          <a:ln>
            <a:noFill/>
          </a:ln>
        </p:spPr>
        <p:txBody>
          <a:bodyPr spcFirstLastPara="1" wrap="square" lIns="0" tIns="6700" rIns="0" bIns="0" anchor="b" anchorCtr="0">
            <a:noAutofit/>
          </a:bodyPr>
          <a:lstStyle/>
          <a:p>
            <a:pPr algn="l"/>
            <a:r>
              <a:rPr lang="zh-CN" altLang="en-US" b="0" i="0" dirty="0">
                <a:solidFill>
                  <a:srgbClr val="FF0000"/>
                </a:solidFill>
                <a:effectLst/>
                <a:latin typeface="SF Pro Display"/>
              </a:rPr>
              <a:t>个性化</a:t>
            </a:r>
            <a:r>
              <a:rPr lang="zh-CN" altLang="en-US" b="0" i="0" dirty="0">
                <a:solidFill>
                  <a:srgbClr val="2E3238"/>
                </a:solidFill>
                <a:effectLst/>
                <a:latin typeface="SF Pro Display"/>
              </a:rPr>
              <a:t>服务和产品日渐成为市场趋势，客户越来越期待能够贴合自身特质的定制体验。</a:t>
            </a:r>
          </a:p>
        </p:txBody>
      </p:sp>
      <p:sp>
        <p:nvSpPr>
          <p:cNvPr id="890" name="Google Shape;890;p40"/>
          <p:cNvSpPr txBox="1"/>
          <p:nvPr/>
        </p:nvSpPr>
        <p:spPr>
          <a:xfrm>
            <a:off x="1764110" y="3531337"/>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solidFill>
                  <a:schemeClr val="lt2"/>
                </a:solidFill>
                <a:latin typeface="Archivo Black"/>
                <a:ea typeface="Archivo Black"/>
                <a:cs typeface="Archivo Black"/>
                <a:sym typeface="Archivo Black"/>
              </a:rPr>
              <a:t>01</a:t>
            </a:r>
            <a:endParaRPr sz="2300" dirty="0">
              <a:solidFill>
                <a:schemeClr val="lt2"/>
              </a:solidFill>
              <a:latin typeface="Archivo Black"/>
              <a:ea typeface="Archivo Black"/>
              <a:cs typeface="Archivo Black"/>
              <a:sym typeface="Archivo Black"/>
            </a:endParaRPr>
          </a:p>
        </p:txBody>
      </p:sp>
      <p:sp>
        <p:nvSpPr>
          <p:cNvPr id="891" name="Google Shape;891;p40"/>
          <p:cNvSpPr txBox="1"/>
          <p:nvPr/>
        </p:nvSpPr>
        <p:spPr>
          <a:xfrm>
            <a:off x="4162797" y="2225278"/>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solidFill>
                  <a:schemeClr val="lt2"/>
                </a:solidFill>
                <a:latin typeface="Archivo Black"/>
                <a:ea typeface="Archivo Black"/>
                <a:cs typeface="Archivo Black"/>
                <a:sym typeface="Archivo Black"/>
              </a:rPr>
              <a:t>02</a:t>
            </a:r>
            <a:endParaRPr sz="2300" dirty="0">
              <a:solidFill>
                <a:schemeClr val="lt2"/>
              </a:solidFill>
              <a:latin typeface="Archivo Black"/>
              <a:ea typeface="Archivo Black"/>
              <a:cs typeface="Archivo Black"/>
              <a:sym typeface="Archivo Black"/>
            </a:endParaRPr>
          </a:p>
        </p:txBody>
      </p:sp>
      <p:sp>
        <p:nvSpPr>
          <p:cNvPr id="892" name="Google Shape;892;p40"/>
          <p:cNvSpPr txBox="1"/>
          <p:nvPr/>
        </p:nvSpPr>
        <p:spPr>
          <a:xfrm>
            <a:off x="6485175" y="3744745"/>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03</a:t>
            </a:r>
            <a:endParaRPr sz="2300">
              <a:solidFill>
                <a:schemeClr val="lt2"/>
              </a:solidFill>
              <a:latin typeface="Archivo Black"/>
              <a:ea typeface="Archivo Black"/>
              <a:cs typeface="Archivo Black"/>
              <a:sym typeface="Archivo Black"/>
            </a:endParaRPr>
          </a:p>
        </p:txBody>
      </p:sp>
      <p:cxnSp>
        <p:nvCxnSpPr>
          <p:cNvPr id="894" name="Google Shape;894;p40"/>
          <p:cNvCxnSpPr>
            <a:stCxn id="870" idx="6"/>
            <a:endCxn id="873" idx="2"/>
          </p:cNvCxnSpPr>
          <p:nvPr/>
        </p:nvCxnSpPr>
        <p:spPr>
          <a:xfrm flipV="1">
            <a:off x="2540341" y="2503589"/>
            <a:ext cx="1473806" cy="1288706"/>
          </a:xfrm>
          <a:prstGeom prst="straightConnector1">
            <a:avLst/>
          </a:prstGeom>
          <a:noFill/>
          <a:ln w="19050" cap="flat" cmpd="sng">
            <a:solidFill>
              <a:schemeClr val="accent3"/>
            </a:solidFill>
            <a:prstDash val="solid"/>
            <a:round/>
            <a:headEnd type="none" w="med" len="med"/>
            <a:tailEnd type="none" w="med" len="med"/>
          </a:ln>
        </p:spPr>
      </p:cxnSp>
      <p:cxnSp>
        <p:nvCxnSpPr>
          <p:cNvPr id="895" name="Google Shape;895;p40"/>
          <p:cNvCxnSpPr>
            <a:stCxn id="873" idx="6"/>
            <a:endCxn id="876" idx="2"/>
          </p:cNvCxnSpPr>
          <p:nvPr/>
        </p:nvCxnSpPr>
        <p:spPr>
          <a:xfrm>
            <a:off x="4904247" y="2503589"/>
            <a:ext cx="1405024" cy="1448678"/>
          </a:xfrm>
          <a:prstGeom prst="straightConnector1">
            <a:avLst/>
          </a:prstGeom>
          <a:noFill/>
          <a:ln w="19050" cap="flat" cmpd="sng">
            <a:solidFill>
              <a:schemeClr val="accent3"/>
            </a:solidFill>
            <a:prstDash val="solid"/>
            <a:round/>
            <a:headEnd type="none" w="med" len="med"/>
            <a:tailEnd type="none" w="med" len="med"/>
          </a:ln>
        </p:spPr>
      </p:cxnSp>
      <p:sp>
        <p:nvSpPr>
          <p:cNvPr id="897" name="Google Shape;897;p40"/>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rot="1783380">
            <a:off x="8721400" y="500223"/>
            <a:ext cx="292251" cy="26188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0"/>
          <p:cNvGrpSpPr/>
          <p:nvPr/>
        </p:nvGrpSpPr>
        <p:grpSpPr>
          <a:xfrm>
            <a:off x="8416475" y="3483007"/>
            <a:ext cx="727535" cy="1710819"/>
            <a:chOff x="8416475" y="3483007"/>
            <a:chExt cx="727535" cy="1710819"/>
          </a:xfrm>
        </p:grpSpPr>
        <p:sp>
          <p:nvSpPr>
            <p:cNvPr id="902" name="Google Shape;902;p40"/>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1154</Words>
  <Application>Microsoft Office PowerPoint</Application>
  <PresentationFormat>全屏显示(16:9)</PresentationFormat>
  <Paragraphs>158</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Viga</vt:lpstr>
      <vt:lpstr>Arial</vt:lpstr>
      <vt:lpstr>Work Sans ExtraBold</vt:lpstr>
      <vt:lpstr>SF Pro Display</vt:lpstr>
      <vt:lpstr>Fira Sans Extra Condensed Medium</vt:lpstr>
      <vt:lpstr>Archivo Black</vt:lpstr>
      <vt:lpstr>Karla</vt:lpstr>
      <vt:lpstr>黑体</vt:lpstr>
      <vt:lpstr>Poppins</vt:lpstr>
      <vt:lpstr>Monthly Strategy Review Meeting by Slidesgo</vt:lpstr>
      <vt:lpstr>PowerPoint 演示文稿</vt:lpstr>
      <vt:lpstr>01</vt:lpstr>
      <vt:lpstr>简介</vt:lpstr>
      <vt:lpstr>PowerPoint 演示文稿</vt:lpstr>
      <vt:lpstr>服务理念</vt:lpstr>
      <vt:lpstr>我们的目标</vt:lpstr>
      <vt:lpstr>市场分析</vt:lpstr>
      <vt:lpstr>2.1核心受众</vt:lpstr>
      <vt:lpstr>2.2 市场需求</vt:lpstr>
      <vt:lpstr>PowerPoint 演示文稿</vt:lpstr>
      <vt:lpstr>3.1 时间安排</vt:lpstr>
      <vt:lpstr>3.2 礼盒内容</vt:lpstr>
      <vt:lpstr>3.2 礼盒内容</vt:lpstr>
      <vt:lpstr>3.2 礼盒内容</vt:lpstr>
      <vt:lpstr>3.2 礼盒内容</vt:lpstr>
      <vt:lpstr>PowerPoint 演示文稿</vt:lpstr>
      <vt:lpstr>营销手段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a6570</cp:lastModifiedBy>
  <cp:revision>33</cp:revision>
  <dcterms:modified xsi:type="dcterms:W3CDTF">2024-03-16T15:03:56Z</dcterms:modified>
</cp:coreProperties>
</file>