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3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3E9-4DE9-417E-90AB-C145E82DBA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423-53D0-4771-8D22-5C816F2E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Chapter 10</a:t>
            </a:r>
            <a:br>
              <a:rPr lang="en-US" sz="5400"/>
            </a:br>
            <a:r>
              <a:rPr lang="en-US" sz="5400"/>
              <a:t>Planar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775-62AD-458F-B614-B8144D29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Section 10.2</a:t>
            </a:r>
          </a:p>
          <a:p>
            <a:pPr algn="r"/>
            <a:r>
              <a:rPr lang="en-US" dirty="0"/>
              <a:t>Maximal Planar Graphs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8E32-4C16-49BE-9418-65D1D9E7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Planar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D1488-B03D-4269-90EF-74848606E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planar graph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maximal planar</a:t>
                </a:r>
                <a:r>
                  <a:rPr lang="en-US" dirty="0"/>
                  <a:t> if the edition to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of any edge joining two nonadjacent vertices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results in a nonplanar graph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D1488-B03D-4269-90EF-74848606E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5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10.10-12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4704691"/>
                  </p:ext>
                </p:extLst>
              </p:nvPr>
            </p:nvGraphicFramePr>
            <p:xfrm>
              <a:off x="685800" y="2193925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order 4 or more, then the degree of every vertex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at least 3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4704691"/>
                  </p:ext>
                </p:extLst>
              </p:nvPr>
            </p:nvGraphicFramePr>
            <p:xfrm>
              <a:off x="685800" y="2193925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62264" r="-113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2241717"/>
                  </p:ext>
                </p:extLst>
              </p:nvPr>
            </p:nvGraphicFramePr>
            <p:xfrm>
              <a:off x="685800" y="320484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order 4 or more,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contains at least one of the following: 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A vertex of degree 3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A vertex of degree 4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Two adjacent vertices of degree 5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Two adjacent vertices, one of which has degree 5 and the other has degree 6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2241717"/>
                  </p:ext>
                </p:extLst>
              </p:nvPr>
            </p:nvGraphicFramePr>
            <p:xfrm>
              <a:off x="685800" y="320484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27386" r="-113" b="-6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E36A7F6-A1BA-4033-AEC9-35DE506CC6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5905654"/>
                  </p:ext>
                </p:extLst>
              </p:nvPr>
            </p:nvGraphicFramePr>
            <p:xfrm>
              <a:off x="685800" y="50387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be a maximal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and</a:t>
                          </a:r>
                          <a:r>
                            <a:rPr lang="en-US" b="0" baseline="0" dirty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containing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vertices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. Then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E36A7F6-A1BA-4033-AEC9-35DE506CC6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5905654"/>
                  </p:ext>
                </p:extLst>
              </p:nvPr>
            </p:nvGraphicFramePr>
            <p:xfrm>
              <a:off x="685800" y="50387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6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DE6C-72ED-468F-99EF-1288C8BB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34C28-C78A-4642-A433-F4B2835DE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maximal planar graph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every vertex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of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assigned a </a:t>
                </a:r>
                <a:r>
                  <a:rPr lang="en-US" b="1" dirty="0"/>
                  <a:t>charge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𝒅𝒆𝒈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34C28-C78A-4642-A433-F4B2835DE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6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10.13,14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2329553"/>
                  </p:ext>
                </p:extLst>
              </p:nvPr>
            </p:nvGraphicFramePr>
            <p:xfrm>
              <a:off x="685800" y="2193925"/>
              <a:ext cx="10820400" cy="178987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order 4 or more,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and maximum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1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has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vertices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then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2329553"/>
                  </p:ext>
                </p:extLst>
              </p:nvPr>
            </p:nvGraphicFramePr>
            <p:xfrm>
              <a:off x="685800" y="2193925"/>
              <a:ext cx="10820400" cy="178987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19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28205" r="-113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7405508"/>
                  </p:ext>
                </p:extLst>
              </p:nvPr>
            </p:nvGraphicFramePr>
            <p:xfrm>
              <a:off x="685800" y="3983801"/>
              <a:ext cx="10820400" cy="10058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1742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5233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at least 4,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contains</a:t>
                          </a:r>
                          <a:r>
                            <a:rPr lang="en-US" b="0" baseline="0" dirty="0"/>
                            <a:t> at least four vertices whose degrees are at most 5.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7405508"/>
                  </p:ext>
                </p:extLst>
              </p:nvPr>
            </p:nvGraphicFramePr>
            <p:xfrm>
              <a:off x="685800" y="3983801"/>
              <a:ext cx="10820400" cy="10058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61321" r="-113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040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193925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order 4 or more, then the degree of every vertex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at least 3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193925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62264" r="-113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5800" y="320484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order 4 or more,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contains at least one of the following: 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A vertex of degree 3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A vertex of degree 4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Two adjacent vertices of degree 5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b="0" dirty="0"/>
                            <a:t>Two adjacent vertices, one of which has degree 5 and the other has degree 6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5800" y="320484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27386" r="-113" b="-6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E36A7F6-A1BA-4033-AEC9-35DE506CC6C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5800" y="50387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be a maximal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and</a:t>
                          </a:r>
                          <a:r>
                            <a:rPr lang="en-US" b="0" baseline="0" dirty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containing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vertices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. Then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E36A7F6-A1BA-4033-AEC9-35DE506CC6C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5800" y="50387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300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and Equations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193925"/>
              <a:ext cx="10820400" cy="178987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order 4 or more,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and maximum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1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has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vertices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then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193925"/>
              <a:ext cx="10820400" cy="178987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19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28205" r="-113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5800" y="3983801"/>
              <a:ext cx="10820400" cy="10058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1742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5233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maximal</a:t>
                          </a:r>
                          <a:r>
                            <a:rPr lang="en-US" b="0" i="0" baseline="0" dirty="0"/>
                            <a:t> planar graph of at least 4,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contains</a:t>
                          </a:r>
                          <a:r>
                            <a:rPr lang="en-US" b="0" baseline="0" dirty="0"/>
                            <a:t> at least four vertices whose degrees are at most 5.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F0CC2-AB24-4E2D-AC6B-8BAB8386386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5800" y="3983801"/>
              <a:ext cx="10820400" cy="10058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61321" r="-113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402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2517</TotalTime>
  <Words>488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Vapor Trail</vt:lpstr>
      <vt:lpstr>Chapter 10 Planar Graphs</vt:lpstr>
      <vt:lpstr>Maximal Planar Graph</vt:lpstr>
      <vt:lpstr>Theorem 10.10-12</vt:lpstr>
      <vt:lpstr>Charge</vt:lpstr>
      <vt:lpstr>Theorem 10.13,14</vt:lpstr>
      <vt:lpstr>Theorems and Equations</vt:lpstr>
      <vt:lpstr>Theorem and Equations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Planar Graphs</dc:title>
  <dc:creator>Burtnett, Jaron</dc:creator>
  <cp:lastModifiedBy>Burtnett, Jaron</cp:lastModifiedBy>
  <cp:revision>39</cp:revision>
  <dcterms:created xsi:type="dcterms:W3CDTF">2020-05-24T04:54:04Z</dcterms:created>
  <dcterms:modified xsi:type="dcterms:W3CDTF">2020-06-01T01:07:15Z</dcterms:modified>
</cp:coreProperties>
</file>