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6EE2-3422-4A3F-940A-95C47409C9BB}" type="datetimeFigureOut">
              <a:rPr lang="zh-TW" altLang="en-US" smtClean="0"/>
              <a:t>2018/11/13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7820-D393-45B0-B776-C6BECD11F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73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6EE2-3422-4A3F-940A-95C47409C9BB}" type="datetimeFigureOut">
              <a:rPr lang="zh-TW" altLang="en-US" smtClean="0"/>
              <a:t>2018/11/13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7820-D393-45B0-B776-C6BECD11F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05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6EE2-3422-4A3F-940A-95C47409C9BB}" type="datetimeFigureOut">
              <a:rPr lang="zh-TW" altLang="en-US" smtClean="0"/>
              <a:t>2018/11/13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7820-D393-45B0-B776-C6BECD11F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310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6EE2-3422-4A3F-940A-95C47409C9BB}" type="datetimeFigureOut">
              <a:rPr lang="zh-TW" altLang="en-US" smtClean="0"/>
              <a:t>2018/11/13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7820-D393-45B0-B776-C6BECD11F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84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6EE2-3422-4A3F-940A-95C47409C9BB}" type="datetimeFigureOut">
              <a:rPr lang="zh-TW" altLang="en-US" smtClean="0"/>
              <a:t>2018/11/13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7820-D393-45B0-B776-C6BECD11F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11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6EE2-3422-4A3F-940A-95C47409C9BB}" type="datetimeFigureOut">
              <a:rPr lang="zh-TW" altLang="en-US" smtClean="0"/>
              <a:t>2018/11/13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7820-D393-45B0-B776-C6BECD11F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77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6EE2-3422-4A3F-940A-95C47409C9BB}" type="datetimeFigureOut">
              <a:rPr lang="zh-TW" altLang="en-US" smtClean="0"/>
              <a:t>2018/11/13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7820-D393-45B0-B776-C6BECD11F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44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6EE2-3422-4A3F-940A-95C47409C9BB}" type="datetimeFigureOut">
              <a:rPr lang="zh-TW" altLang="en-US" smtClean="0"/>
              <a:t>2018/11/13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7820-D393-45B0-B776-C6BECD11F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42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6EE2-3422-4A3F-940A-95C47409C9BB}" type="datetimeFigureOut">
              <a:rPr lang="zh-TW" altLang="en-US" smtClean="0"/>
              <a:t>2018/11/13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7820-D393-45B0-B776-C6BECD11F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52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6EE2-3422-4A3F-940A-95C47409C9BB}" type="datetimeFigureOut">
              <a:rPr lang="zh-TW" altLang="en-US" smtClean="0"/>
              <a:t>2018/11/13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7820-D393-45B0-B776-C6BECD11F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82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6EE2-3422-4A3F-940A-95C47409C9BB}" type="datetimeFigureOut">
              <a:rPr lang="zh-TW" altLang="en-US" smtClean="0"/>
              <a:t>2018/11/13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7820-D393-45B0-B776-C6BECD11F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80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46EE2-3422-4A3F-940A-95C47409C9BB}" type="datetimeFigureOut">
              <a:rPr lang="zh-TW" altLang="en-US" smtClean="0"/>
              <a:t>2018/11/13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A7820-D393-45B0-B776-C6BECD11F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711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15440" y="2194559"/>
            <a:ext cx="9144000" cy="2517186"/>
          </a:xfrm>
        </p:spPr>
        <p:txBody>
          <a:bodyPr>
            <a:normAutofit/>
          </a:bodyPr>
          <a:lstStyle/>
          <a:p>
            <a:r>
              <a:rPr lang="en-US" altLang="zh-TW" sz="5400" b="1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11/14(</a:t>
            </a:r>
            <a:r>
              <a:rPr lang="zh-TW" altLang="en-US" sz="5400" b="1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三</a:t>
            </a:r>
            <a:r>
              <a:rPr lang="en-US" altLang="zh-TW" sz="5400" b="1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)</a:t>
            </a:r>
            <a:r>
              <a:rPr lang="zh-TW" altLang="en-US" sz="4400" b="1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  </a:t>
            </a:r>
            <a:r>
              <a:rPr lang="en-US" altLang="zh-TW" sz="4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/>
            </a:r>
            <a:br>
              <a:rPr lang="en-US" altLang="zh-TW" sz="4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</a:br>
            <a:r>
              <a:rPr lang="zh-TW" altLang="en-US" sz="4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 </a:t>
            </a:r>
            <a:r>
              <a:rPr lang="en-US" altLang="zh-TW" sz="4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/>
            </a:r>
            <a:br>
              <a:rPr lang="en-US" altLang="zh-TW" sz="4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</a:br>
            <a:r>
              <a:rPr lang="zh-TW" altLang="en-US" sz="4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 </a:t>
            </a:r>
            <a:r>
              <a:rPr lang="en-US" altLang="zh-TW" sz="5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Q&amp;A</a:t>
            </a:r>
            <a:r>
              <a:rPr lang="zh-TW" altLang="en-US" sz="5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 問答</a:t>
            </a:r>
            <a:r>
              <a:rPr lang="zh-TW" altLang="en-US" sz="5400" b="1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集</a:t>
            </a:r>
          </a:p>
        </p:txBody>
      </p:sp>
    </p:spTree>
    <p:extLst>
      <p:ext uri="{BB962C8B-B14F-4D97-AF65-F5344CB8AC3E}">
        <p14:creationId xmlns:p14="http://schemas.microsoft.com/office/powerpoint/2010/main" val="4181102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470263"/>
            <a:ext cx="2662646" cy="770709"/>
          </a:xfrm>
        </p:spPr>
        <p:txBody>
          <a:bodyPr>
            <a:normAutofit/>
          </a:bodyPr>
          <a:lstStyle/>
          <a:p>
            <a:r>
              <a:rPr lang="zh-TW" altLang="en-US" sz="32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一、機器學習</a:t>
            </a:r>
            <a:endParaRPr lang="zh-TW" altLang="en-US" sz="3200" b="1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81486"/>
            <a:ext cx="10515600" cy="4940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Q1</a:t>
            </a:r>
            <a:r>
              <a:rPr lang="zh-TW" altLang="en-US" dirty="0" smtClean="0"/>
              <a:t>：</a:t>
            </a:r>
            <a:r>
              <a:rPr lang="zh-TW" altLang="en-US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為什麼前期</a:t>
            </a: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input </a:t>
            </a:r>
            <a:r>
              <a:rPr lang="en-US" altLang="zh-TW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image</a:t>
            </a:r>
            <a:r>
              <a:rPr lang="zh-TW" altLang="en-US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花太多的時間</a:t>
            </a:r>
            <a:r>
              <a:rPr lang="en-US" altLang="zh-TW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?</a:t>
            </a:r>
          </a:p>
          <a:p>
            <a:pPr marL="0" indent="0">
              <a:buNone/>
            </a:pPr>
            <a:r>
              <a:rPr lang="en-US" altLang="zh-TW" dirty="0"/>
              <a:t>A1</a:t>
            </a:r>
            <a:r>
              <a:rPr lang="zh-TW" altLang="en-US" dirty="0"/>
              <a:t>：</a:t>
            </a:r>
            <a:r>
              <a:rPr lang="zh-TW" altLang="en-US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我們希望用「彩色」的</a:t>
            </a:r>
            <a:r>
              <a:rPr lang="en-US" altLang="zh-TW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image</a:t>
            </a:r>
            <a:r>
              <a:rPr lang="zh-TW" altLang="en-US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來做為</a:t>
            </a:r>
            <a:r>
              <a:rPr lang="en-US" altLang="zh-TW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input</a:t>
            </a:r>
            <a:r>
              <a:rPr lang="zh-TW" altLang="en-US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的資料訓練，但起初並未深入</a:t>
            </a:r>
            <a:endParaRPr lang="en-US" altLang="zh-TW" sz="2400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  <a:p>
            <a:pPr marL="0" indent="0">
              <a:buNone/>
            </a:pPr>
            <a:r>
              <a:rPr lang="zh-TW" altLang="en-US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 </a:t>
            </a:r>
            <a:r>
              <a:rPr lang="zh-TW" altLang="en-US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       了解所需的格式，所以花了不少時間處理這部分。</a:t>
            </a:r>
            <a:endParaRPr lang="en-US" altLang="zh-TW" sz="2400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  <a:p>
            <a:pPr marL="0" indent="0">
              <a:buNone/>
            </a:pPr>
            <a:r>
              <a:rPr lang="en-US" altLang="zh-TW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zh-TW" dirty="0"/>
              <a:t>Q2</a:t>
            </a:r>
            <a:r>
              <a:rPr lang="zh-TW" altLang="en-US" dirty="0" smtClean="0"/>
              <a:t>： </a:t>
            </a:r>
            <a:r>
              <a:rPr lang="zh-TW" altLang="en-US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請問你們用來訓練的資料一共有多少筆呢</a:t>
            </a:r>
            <a:r>
              <a:rPr lang="en-US" altLang="zh-TW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?</a:t>
            </a:r>
            <a:endParaRPr lang="en-US" altLang="zh-TW" sz="2400" b="1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  <a:p>
            <a:pPr marL="0" indent="0">
              <a:buNone/>
            </a:pPr>
            <a:r>
              <a:rPr lang="en-US" altLang="zh-TW" dirty="0"/>
              <a:t>A2</a:t>
            </a:r>
            <a:r>
              <a:rPr lang="zh-TW" altLang="en-US" dirty="0"/>
              <a:t>：</a:t>
            </a:r>
            <a:r>
              <a:rPr lang="zh-TW" altLang="en-US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 訓練資料集：</a:t>
            </a:r>
            <a:r>
              <a:rPr lang="en-US" altLang="zh-TW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2742</a:t>
            </a:r>
            <a:r>
              <a:rPr lang="zh-TW" altLang="en-US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筆資料</a:t>
            </a:r>
            <a:endParaRPr lang="en-US" altLang="zh-TW" sz="2400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  <a:p>
            <a:pPr marL="0" indent="0">
              <a:buNone/>
            </a:pPr>
            <a:r>
              <a:rPr lang="zh-TW" altLang="en-US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         測試資料集：</a:t>
            </a:r>
            <a:r>
              <a:rPr lang="en-US" altLang="zh-TW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118</a:t>
            </a:r>
            <a:r>
              <a:rPr lang="zh-TW" altLang="en-US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筆資料   </a:t>
            </a:r>
            <a:r>
              <a:rPr lang="en-US" altLang="zh-TW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(</a:t>
            </a:r>
            <a:r>
              <a:rPr lang="zh-TW" altLang="en-US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有問到再回答</a:t>
            </a:r>
            <a:r>
              <a:rPr lang="en-US" altLang="zh-TW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zh-TW" dirty="0"/>
              <a:t>Q3</a:t>
            </a:r>
            <a:r>
              <a:rPr lang="zh-TW" altLang="en-US" dirty="0"/>
              <a:t>：</a:t>
            </a:r>
            <a:r>
              <a:rPr lang="zh-TW" altLang="en-US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請問你們每一類別的佔比是多少</a:t>
            </a:r>
            <a:r>
              <a:rPr lang="en-US" altLang="zh-TW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?</a:t>
            </a:r>
          </a:p>
          <a:p>
            <a:pPr marL="0" indent="0">
              <a:buNone/>
            </a:pPr>
            <a:r>
              <a:rPr lang="en-US" altLang="zh-TW" dirty="0"/>
              <a:t>A3</a:t>
            </a:r>
            <a:r>
              <a:rPr lang="zh-TW" altLang="en-US" dirty="0"/>
              <a:t>：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12470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838200" y="600891"/>
            <a:ext cx="3132910" cy="770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b="1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二</a:t>
            </a:r>
            <a:r>
              <a:rPr lang="zh-TW" altLang="en-US" sz="32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、機器人控制</a:t>
            </a:r>
            <a:endParaRPr lang="zh-TW" altLang="en-US" sz="3200" b="1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838200" y="153824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Q1</a:t>
            </a:r>
            <a:r>
              <a:rPr lang="zh-TW" altLang="en-US" dirty="0"/>
              <a:t>：</a:t>
            </a:r>
            <a:r>
              <a:rPr lang="zh-TW" altLang="en-US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請問</a:t>
            </a:r>
            <a:endParaRPr lang="en-US" altLang="zh-TW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A1</a:t>
            </a:r>
            <a:r>
              <a:rPr lang="zh-TW" altLang="en-US" dirty="0"/>
              <a:t>：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-----------------------------------------------------------------------------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Q2</a:t>
            </a:r>
            <a:r>
              <a:rPr lang="zh-TW" altLang="en-US" dirty="0"/>
              <a:t>：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A2</a:t>
            </a:r>
            <a:r>
              <a:rPr lang="zh-TW" altLang="en-US" dirty="0"/>
              <a:t>：</a:t>
            </a:r>
            <a:r>
              <a:rPr lang="zh-TW" altLang="en-US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 </a:t>
            </a:r>
            <a:endParaRPr lang="en-US" altLang="zh-TW" sz="2400" b="1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199" y="352698"/>
            <a:ext cx="3015343" cy="770709"/>
          </a:xfrm>
        </p:spPr>
        <p:txBody>
          <a:bodyPr>
            <a:normAutofit/>
          </a:bodyPr>
          <a:lstStyle/>
          <a:p>
            <a:r>
              <a:rPr lang="zh-TW" altLang="en-US" sz="3200" b="1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三</a:t>
            </a:r>
            <a:r>
              <a:rPr lang="zh-TW" altLang="en-US" sz="32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、網頁設計</a:t>
            </a:r>
            <a:endParaRPr lang="zh-TW" altLang="en-US" sz="3200" b="1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38199" y="1394551"/>
            <a:ext cx="10515600" cy="47319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Q1</a:t>
            </a:r>
            <a:r>
              <a:rPr lang="zh-TW" altLang="en-US" dirty="0"/>
              <a:t>：</a:t>
            </a:r>
            <a:r>
              <a:rPr lang="zh-TW" altLang="en-US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請問為什麼要使用</a:t>
            </a:r>
            <a:r>
              <a:rPr lang="en-US" altLang="zh-TW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Micro</a:t>
            </a:r>
            <a:r>
              <a:rPr lang="zh-TW" altLang="en-US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 </a:t>
            </a:r>
            <a:r>
              <a:rPr lang="en-US" altLang="zh-TW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Service</a:t>
            </a:r>
            <a:r>
              <a:rPr lang="zh-TW" altLang="en-US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的架構建置網站系統</a:t>
            </a:r>
            <a:r>
              <a:rPr lang="en-US" altLang="zh-TW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?</a:t>
            </a:r>
            <a:endParaRPr lang="en-US" altLang="zh-TW" sz="2400" b="1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/>
              <a:t>A1</a:t>
            </a:r>
            <a:r>
              <a:rPr lang="zh-TW" altLang="en-US" dirty="0" smtClean="0"/>
              <a:t>：</a:t>
            </a:r>
            <a:r>
              <a:rPr lang="en-US" altLang="zh-TW" dirty="0" smtClean="0"/>
              <a:t>(1)</a:t>
            </a:r>
            <a:r>
              <a:rPr lang="zh-TW" altLang="en-US" dirty="0" smtClean="0"/>
              <a:t> </a:t>
            </a:r>
            <a:r>
              <a:rPr lang="zh-TW" altLang="en-US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不同的服務會建立在不同主機上，若有一項服務是需要進行維護或</a:t>
            </a:r>
            <a:endParaRPr lang="en-US" altLang="zh-TW" sz="2400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  <a:p>
            <a:pPr marL="0" indent="0">
              <a:buNone/>
            </a:pPr>
            <a:r>
              <a:rPr lang="zh-TW" altLang="en-US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 </a:t>
            </a:r>
            <a:r>
              <a:rPr lang="zh-TW" altLang="en-US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             升級，不需要關閉整個系統，也能夠針對各別的服務做調整。</a:t>
            </a:r>
            <a:endParaRPr lang="en-US" altLang="zh-TW" sz="2400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  <a:p>
            <a:pPr marL="0" indent="0">
              <a:buNone/>
            </a:pPr>
            <a:r>
              <a:rPr lang="zh-TW" altLang="en-US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 </a:t>
            </a:r>
            <a:r>
              <a:rPr lang="zh-TW" altLang="en-US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       </a:t>
            </a:r>
            <a:r>
              <a:rPr lang="en-US" altLang="zh-TW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(2)</a:t>
            </a:r>
            <a:r>
              <a:rPr lang="zh-TW" altLang="en-US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 不同網站系統間可以共同使用相同的服務。</a:t>
            </a:r>
            <a:endParaRPr lang="en-US" altLang="zh-TW" sz="2400" b="1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  <a:p>
            <a:pPr marL="0" indent="0">
              <a:buNone/>
            </a:pPr>
            <a:r>
              <a:rPr lang="en-US" altLang="zh-TW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zh-TW" dirty="0"/>
              <a:t>Q2</a:t>
            </a:r>
            <a:r>
              <a:rPr lang="zh-TW" altLang="en-US" dirty="0"/>
              <a:t>：</a:t>
            </a:r>
            <a:r>
              <a:rPr lang="zh-TW" altLang="en-US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請問使用的資料庫是什麼</a:t>
            </a: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?</a:t>
            </a:r>
          </a:p>
          <a:p>
            <a:pPr marL="0" indent="0">
              <a:buNone/>
            </a:pPr>
            <a:r>
              <a:rPr lang="en-US" altLang="zh-TW" dirty="0"/>
              <a:t>A2</a:t>
            </a:r>
            <a:r>
              <a:rPr lang="zh-TW" altLang="en-US" dirty="0"/>
              <a:t>：</a:t>
            </a:r>
            <a:r>
              <a:rPr lang="zh-TW" altLang="en-US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因為網站系統是使用</a:t>
            </a:r>
            <a:r>
              <a:rPr lang="en-US" altLang="zh-TW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Java</a:t>
            </a:r>
            <a:r>
              <a:rPr lang="zh-TW" altLang="en-US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程式撰寫，所以連接資料庫的方式稱為</a:t>
            </a:r>
            <a:r>
              <a:rPr lang="en-US" altLang="zh-TW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JDBC</a:t>
            </a:r>
            <a:r>
              <a:rPr lang="zh-TW" altLang="en-US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，</a:t>
            </a:r>
            <a:endParaRPr lang="en-US" altLang="zh-TW" sz="2400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 </a:t>
            </a:r>
            <a:r>
              <a:rPr lang="en-US" altLang="zh-TW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      </a:t>
            </a:r>
            <a:r>
              <a:rPr lang="zh-TW" altLang="en-US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 我們使用</a:t>
            </a:r>
            <a:r>
              <a:rPr lang="en-US" altLang="zh-TW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Apache</a:t>
            </a:r>
            <a:r>
              <a:rPr lang="zh-TW" altLang="en-US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 </a:t>
            </a:r>
            <a:r>
              <a:rPr lang="en-US" altLang="zh-TW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Derby</a:t>
            </a:r>
            <a:r>
              <a:rPr lang="zh-TW" altLang="en-US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作為本系統的資料庫。由於</a:t>
            </a:r>
            <a:r>
              <a:rPr lang="en-US" altLang="zh-TW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Derby</a:t>
            </a:r>
            <a:r>
              <a:rPr lang="zh-TW" altLang="en-US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是特別地為</a:t>
            </a:r>
            <a:endParaRPr lang="en-US" altLang="zh-TW" sz="2400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  <a:p>
            <a:pPr marL="0" indent="0">
              <a:buNone/>
            </a:pPr>
            <a:r>
              <a:rPr lang="zh-TW" altLang="en-US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 </a:t>
            </a:r>
            <a:r>
              <a:rPr lang="zh-TW" altLang="en-US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       </a:t>
            </a:r>
            <a:r>
              <a:rPr lang="en-US" altLang="zh-TW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Java</a:t>
            </a:r>
            <a:r>
              <a:rPr lang="zh-TW" altLang="en-US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環境進行優化，能將</a:t>
            </a:r>
            <a:r>
              <a:rPr lang="en-US" altLang="zh-TW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SQL</a:t>
            </a:r>
            <a:r>
              <a:rPr lang="zh-TW" altLang="en-US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編譯成</a:t>
            </a:r>
            <a:r>
              <a:rPr lang="en-US" altLang="zh-TW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Java</a:t>
            </a:r>
            <a:r>
              <a:rPr lang="zh-TW" altLang="en-US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 </a:t>
            </a:r>
            <a:r>
              <a:rPr lang="en-US" altLang="zh-TW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bytecode</a:t>
            </a:r>
            <a:r>
              <a:rPr lang="zh-TW" altLang="en-US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，因此比傳統的</a:t>
            </a:r>
            <a:r>
              <a:rPr lang="en-US" altLang="zh-TW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DB</a:t>
            </a:r>
            <a:r>
              <a:rPr lang="zh-TW" altLang="en-US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有</a:t>
            </a:r>
            <a:endParaRPr lang="en-US" altLang="zh-TW" sz="2400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  <a:p>
            <a:pPr marL="0" indent="0">
              <a:buNone/>
            </a:pPr>
            <a:r>
              <a:rPr lang="zh-TW" altLang="en-US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 </a:t>
            </a:r>
            <a:r>
              <a:rPr lang="zh-TW" altLang="en-US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       更佳的性能。</a:t>
            </a:r>
            <a:endParaRPr lang="en-US" altLang="zh-TW" sz="2400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3270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762</TotalTime>
  <Words>270</Words>
  <Application>Microsoft Office PowerPoint</Application>
  <PresentationFormat>寬螢幕</PresentationFormat>
  <Paragraphs>29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 Light</vt:lpstr>
      <vt:lpstr>新細明體</vt:lpstr>
      <vt:lpstr>Arial</vt:lpstr>
      <vt:lpstr>Calibri</vt:lpstr>
      <vt:lpstr>Calibri Light</vt:lpstr>
      <vt:lpstr>Office 佈景主題</vt:lpstr>
      <vt:lpstr>11/14(三)      Q&amp;A 問答集</vt:lpstr>
      <vt:lpstr>一、機器學習</vt:lpstr>
      <vt:lpstr>PowerPoint 簡報</vt:lpstr>
      <vt:lpstr>三、網頁設計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Q&amp;A</dc:title>
  <dc:creator>玫筠</dc:creator>
  <cp:lastModifiedBy>玫筠</cp:lastModifiedBy>
  <cp:revision>16</cp:revision>
  <dcterms:created xsi:type="dcterms:W3CDTF">2018-11-11T21:03:40Z</dcterms:created>
  <dcterms:modified xsi:type="dcterms:W3CDTF">2018-11-13T17:46:50Z</dcterms:modified>
</cp:coreProperties>
</file>