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stan De Winne" initials="TDW" lastIdx="1" clrIdx="0">
    <p:extLst>
      <p:ext uri="{19B8F6BF-5375-455C-9EA6-DF929625EA0E}">
        <p15:presenceInfo xmlns:p15="http://schemas.microsoft.com/office/powerpoint/2012/main" userId="Tristan De Win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496B5-3C4F-4067-AA19-F4FD6FCB2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E01CE68-7092-49D1-90F5-6BA434B20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8C33406-67FA-4BFC-9C7B-B8265AC8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CD71-4CF7-49ED-8654-401C0D824FAF}" type="datetimeFigureOut">
              <a:rPr lang="nl-BE" smtClean="0"/>
              <a:t>30/03/2021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F0AFF0-7599-46D6-9168-9CA95892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6FC770-CECF-4279-A61F-523FFED2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4BBE-852F-4AA9-8A88-3B2186D14CB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64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1C45B-6992-4358-8504-651B4549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4E63528-77CD-4B49-937F-4A090AE93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AEE87A-B19F-4A51-B06F-C347A2AD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CD71-4CF7-49ED-8654-401C0D824FAF}" type="datetimeFigureOut">
              <a:rPr lang="nl-BE" smtClean="0"/>
              <a:t>30/03/2021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3333F5E-5E1F-4491-BAA6-AECC44E0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02CC920-270D-49C1-944B-586E6223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4BBE-852F-4AA9-8A88-3B2186D14CB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044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901EB9-4BA9-4C82-8CA7-A4D456870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B05FC68-E76C-4A89-8211-BF93F5589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A9459C-0C08-43CF-A75A-7C95E3AB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CD71-4CF7-49ED-8654-401C0D824FAF}" type="datetimeFigureOut">
              <a:rPr lang="nl-BE" smtClean="0"/>
              <a:t>30/03/2021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2843F4-6977-45B2-879F-FDDA6741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80E550-635B-4A89-9B9A-3E9A7100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4BBE-852F-4AA9-8A88-3B2186D14CB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31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EC69B-FEA8-42D1-A1A5-2A2CBF53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C6D6BB-16AC-4DAD-8B54-79CAA720D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48BE9EA-10E7-4ECC-90E6-AB2CA984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CD71-4CF7-49ED-8654-401C0D824FAF}" type="datetimeFigureOut">
              <a:rPr lang="nl-BE" smtClean="0"/>
              <a:t>30/03/2021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058FF7-26AC-4DCC-BFB7-528B65AF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7D85ED-5ED0-4EE4-884B-1A6A41B3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4BBE-852F-4AA9-8A88-3B2186D14CB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420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53503-D46B-4AE7-A4AD-B32B945D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91A8DDD-A571-410B-9483-D6F24746F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56E8A3-4C81-4E22-817A-F5571E0B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CD71-4CF7-49ED-8654-401C0D824FAF}" type="datetimeFigureOut">
              <a:rPr lang="nl-BE" smtClean="0"/>
              <a:t>30/03/2021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613A72-3620-487E-8016-A3842931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68910C0-5BEF-4061-8C5A-83D0B455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4BBE-852F-4AA9-8A88-3B2186D14CB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350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1C579-B7F2-4191-B09E-A43AA20E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683B1E-54A1-464B-B442-DF4D30481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A13A223-1C6D-4FE1-992F-8678849A7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19309F6-4AB7-4655-BF7E-91762ACE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CD71-4CF7-49ED-8654-401C0D824FAF}" type="datetimeFigureOut">
              <a:rPr lang="nl-BE" smtClean="0"/>
              <a:t>30/03/2021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4DA7E80-7A30-4AAE-9DFA-43CD7158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71B725-D278-4650-AF18-566D2CD4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4BBE-852F-4AA9-8A88-3B2186D14CB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0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2F59B-492B-4541-B9A4-8A0DEAC4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920E471-C632-442C-9641-CFD20938F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5C518C1-55ED-4127-938F-E67093D35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4D1EDAC-6DFB-4CD1-956A-E23CC2703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B90EF21-8CCA-433F-AD18-E45358379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AB626B9-FE4C-4210-B05B-2AC2706F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CD71-4CF7-49ED-8654-401C0D824FAF}" type="datetimeFigureOut">
              <a:rPr lang="nl-BE" smtClean="0"/>
              <a:t>30/03/2021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D7FD2CE-467C-48D6-8FA7-819A7949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1B3914D-C02A-4747-89D8-ADBE23D1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4BBE-852F-4AA9-8A88-3B2186D14CB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8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460EB-DE52-4A81-B122-70F7145F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BD212ED-C54D-4FCD-A27E-C304D0D0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CD71-4CF7-49ED-8654-401C0D824FAF}" type="datetimeFigureOut">
              <a:rPr lang="nl-BE" smtClean="0"/>
              <a:t>30/03/2021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D159747-5EFF-4CA1-BFCD-5E3E22C7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AE3832D-5117-4622-A17A-F6ED9E5A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4BBE-852F-4AA9-8A88-3B2186D14CB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34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8CAC097-7D15-4A85-8B87-DF6A54EF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CD71-4CF7-49ED-8654-401C0D824FAF}" type="datetimeFigureOut">
              <a:rPr lang="nl-BE" smtClean="0"/>
              <a:t>30/03/2021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215D3CC-2DBD-4252-8457-963078F9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788A55C-D90A-4170-B555-DB73BD30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4BBE-852F-4AA9-8A88-3B2186D14CB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807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B1068-4799-41F1-909D-203CC01C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EE9AB7-405F-4A1D-B54C-0AFC728F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DEE64C6-4FBE-4B55-B4BC-95DE012DD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1C5A583-96E0-477F-9488-EC266CAE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CD71-4CF7-49ED-8654-401C0D824FAF}" type="datetimeFigureOut">
              <a:rPr lang="nl-BE" smtClean="0"/>
              <a:t>30/03/2021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E9C99DA-D411-4EB5-83C1-70101568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49288EE-E5B9-4BE6-94BB-2A4A5F14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4BBE-852F-4AA9-8A88-3B2186D14CB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00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301BB-A415-4FE4-ADF7-C57300A1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83BE5C7-AAD8-47E0-A1E1-E68292D52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D7B6D57-98A6-4616-BF18-4CB382759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5AD34AA-31BB-434A-9605-2EFC66E3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CD71-4CF7-49ED-8654-401C0D824FAF}" type="datetimeFigureOut">
              <a:rPr lang="nl-BE" smtClean="0"/>
              <a:t>30/03/2021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8BF7527-BBE4-44E3-95A3-9CA5A59F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715525F-D756-4AF7-9387-47F0843F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4BBE-852F-4AA9-8A88-3B2186D14CB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534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562E3E1-1E8C-4235-9B66-0F2C89B14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C585F61-1F50-4D55-920D-37B60DAC6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18E797-E8B0-4F41-B2E2-6A95E3603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5CD71-4CF7-49ED-8654-401C0D824FAF}" type="datetimeFigureOut">
              <a:rPr lang="nl-BE" smtClean="0"/>
              <a:t>30/03/2021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737F70-4E8F-4589-AB8F-521FC78A8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F70815-16F6-48BB-AF1B-BE434602D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E4BBE-852F-4AA9-8A88-3B2186D14CB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617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C9D5791E-2682-466F-A4E3-5ADDBAA4D313}"/>
              </a:ext>
            </a:extLst>
          </p:cNvPr>
          <p:cNvSpPr/>
          <p:nvPr/>
        </p:nvSpPr>
        <p:spPr>
          <a:xfrm>
            <a:off x="5756220" y="2036278"/>
            <a:ext cx="1696678" cy="613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Parametric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(e.g. negative binomial)</a:t>
            </a:r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1EE84E07-9A08-4B18-8D30-5664BA78AA82}"/>
              </a:ext>
            </a:extLst>
          </p:cNvPr>
          <p:cNvSpPr/>
          <p:nvPr/>
        </p:nvSpPr>
        <p:spPr>
          <a:xfrm>
            <a:off x="5765062" y="4240216"/>
            <a:ext cx="1696678" cy="613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Non-Parametric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(e.g. </a:t>
            </a:r>
            <a:r>
              <a:rPr lang="en-US" sz="1200" dirty="0" err="1">
                <a:solidFill>
                  <a:schemeClr val="tx1"/>
                </a:solidFill>
              </a:rPr>
              <a:t>NPSimSeq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6" name="Stroomdiagram: Magnetische schijf 5">
            <a:extLst>
              <a:ext uri="{FF2B5EF4-FFF2-40B4-BE49-F238E27FC236}">
                <a16:creationId xmlns:a16="http://schemas.microsoft.com/office/drawing/2014/main" id="{D8314A94-561E-493A-AF0C-63BBBB818CAA}"/>
              </a:ext>
            </a:extLst>
          </p:cNvPr>
          <p:cNvSpPr/>
          <p:nvPr/>
        </p:nvSpPr>
        <p:spPr>
          <a:xfrm>
            <a:off x="9129346" y="1883930"/>
            <a:ext cx="1611923" cy="242667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Simulated data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87CE99C7-E334-42DD-BF70-964BD2700EF0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7452898" y="2342821"/>
            <a:ext cx="1676448" cy="75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83469F47-228E-4BA8-8578-591C7309F41F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7461740" y="3097269"/>
            <a:ext cx="1667606" cy="144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troomdiagram: Magnetische schijf 13">
            <a:extLst>
              <a:ext uri="{FF2B5EF4-FFF2-40B4-BE49-F238E27FC236}">
                <a16:creationId xmlns:a16="http://schemas.microsoft.com/office/drawing/2014/main" id="{B3B36024-1E07-4E49-B15C-2426C3D806B3}"/>
              </a:ext>
            </a:extLst>
          </p:cNvPr>
          <p:cNvSpPr/>
          <p:nvPr/>
        </p:nvSpPr>
        <p:spPr>
          <a:xfrm>
            <a:off x="2825261" y="3334660"/>
            <a:ext cx="1611923" cy="242667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data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CBF96F44-2CD4-4189-BE35-BEEA1F03CB73}"/>
              </a:ext>
            </a:extLst>
          </p:cNvPr>
          <p:cNvSpPr/>
          <p:nvPr/>
        </p:nvSpPr>
        <p:spPr>
          <a:xfrm>
            <a:off x="2825262" y="1883930"/>
            <a:ext cx="1611922" cy="9202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Simulation settings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7" name="Rechthoek: afgeronde hoeken 36">
            <a:extLst>
              <a:ext uri="{FF2B5EF4-FFF2-40B4-BE49-F238E27FC236}">
                <a16:creationId xmlns:a16="http://schemas.microsoft.com/office/drawing/2014/main" id="{F7400C80-429F-48D4-AA41-576EDE694FD2}"/>
              </a:ext>
            </a:extLst>
          </p:cNvPr>
          <p:cNvSpPr/>
          <p:nvPr/>
        </p:nvSpPr>
        <p:spPr>
          <a:xfrm>
            <a:off x="313595" y="2074429"/>
            <a:ext cx="1377461" cy="539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Benchmark setting 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B1561F53-91F1-409A-A3B6-5079EF2CB80B}"/>
              </a:ext>
            </a:extLst>
          </p:cNvPr>
          <p:cNvCxnSpPr>
            <a:cxnSpLocks/>
            <a:stCxn id="37" idx="3"/>
            <a:endCxn id="19" idx="1"/>
          </p:cNvCxnSpPr>
          <p:nvPr/>
        </p:nvCxnSpPr>
        <p:spPr>
          <a:xfrm>
            <a:off x="1691056" y="2344060"/>
            <a:ext cx="11342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al 49">
            <a:extLst>
              <a:ext uri="{FF2B5EF4-FFF2-40B4-BE49-F238E27FC236}">
                <a16:creationId xmlns:a16="http://schemas.microsoft.com/office/drawing/2014/main" id="{6FD775ED-8582-4914-9C0B-6313331EF421}"/>
              </a:ext>
            </a:extLst>
          </p:cNvPr>
          <p:cNvSpPr/>
          <p:nvPr/>
        </p:nvSpPr>
        <p:spPr>
          <a:xfrm>
            <a:off x="8956430" y="4785392"/>
            <a:ext cx="1957754" cy="11248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Simulation log file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71" name="Rechte verbindingslijn 70">
            <a:extLst>
              <a:ext uri="{FF2B5EF4-FFF2-40B4-BE49-F238E27FC236}">
                <a16:creationId xmlns:a16="http://schemas.microsoft.com/office/drawing/2014/main" id="{EE5177BE-285D-4903-B0A9-B29345DBAA1A}"/>
              </a:ext>
            </a:extLst>
          </p:cNvPr>
          <p:cNvCxnSpPr>
            <a:stCxn id="6" idx="3"/>
            <a:endCxn id="50" idx="0"/>
          </p:cNvCxnSpPr>
          <p:nvPr/>
        </p:nvCxnSpPr>
        <p:spPr>
          <a:xfrm flipH="1">
            <a:off x="9935307" y="4310607"/>
            <a:ext cx="1" cy="47478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kstvak 75">
            <a:extLst>
              <a:ext uri="{FF2B5EF4-FFF2-40B4-BE49-F238E27FC236}">
                <a16:creationId xmlns:a16="http://schemas.microsoft.com/office/drawing/2014/main" id="{C68E19DF-ECF0-4A9E-AA0E-7C2CF7A7BAEC}"/>
              </a:ext>
            </a:extLst>
          </p:cNvPr>
          <p:cNvSpPr txBox="1"/>
          <p:nvPr/>
        </p:nvSpPr>
        <p:spPr>
          <a:xfrm>
            <a:off x="313595" y="279779"/>
            <a:ext cx="412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STEP</a:t>
            </a:r>
            <a:endParaRPr lang="nl-BE" dirty="0"/>
          </a:p>
        </p:txBody>
      </p: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D590F97F-1A8C-4B87-B92D-A857317089BD}"/>
              </a:ext>
            </a:extLst>
          </p:cNvPr>
          <p:cNvCxnSpPr>
            <a:stCxn id="19" idx="3"/>
            <a:endCxn id="4" idx="1"/>
          </p:cNvCxnSpPr>
          <p:nvPr/>
        </p:nvCxnSpPr>
        <p:spPr>
          <a:xfrm flipV="1">
            <a:off x="4437184" y="2342821"/>
            <a:ext cx="1319036" cy="1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129C7AA2-9061-4B35-9EAB-7243E8EFFBA6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>
            <a:off x="4437184" y="2344061"/>
            <a:ext cx="1327878" cy="220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A5B1DDE4-F8AC-4895-BA4D-3B1AF123E4FA}"/>
              </a:ext>
            </a:extLst>
          </p:cNvPr>
          <p:cNvCxnSpPr>
            <a:cxnSpLocks/>
            <a:stCxn id="14" idx="4"/>
            <a:endCxn id="4" idx="1"/>
          </p:cNvCxnSpPr>
          <p:nvPr/>
        </p:nvCxnSpPr>
        <p:spPr>
          <a:xfrm flipV="1">
            <a:off x="4437184" y="2342821"/>
            <a:ext cx="1319036" cy="220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B72CDA77-08E6-4E8E-BEEB-E42DFED90850}"/>
              </a:ext>
            </a:extLst>
          </p:cNvPr>
          <p:cNvCxnSpPr>
            <a:cxnSpLocks/>
            <a:stCxn id="14" idx="4"/>
            <a:endCxn id="5" idx="1"/>
          </p:cNvCxnSpPr>
          <p:nvPr/>
        </p:nvCxnSpPr>
        <p:spPr>
          <a:xfrm flipV="1">
            <a:off x="4437184" y="4546759"/>
            <a:ext cx="1327878" cy="1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67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CF104856-A95C-4BC4-8A49-3081B3903960}"/>
              </a:ext>
            </a:extLst>
          </p:cNvPr>
          <p:cNvCxnSpPr>
            <a:cxnSpLocks/>
            <a:stCxn id="7" idx="4"/>
            <a:endCxn id="9" idx="2"/>
          </p:cNvCxnSpPr>
          <p:nvPr/>
        </p:nvCxnSpPr>
        <p:spPr>
          <a:xfrm flipV="1">
            <a:off x="1576316" y="4251277"/>
            <a:ext cx="857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troomdiagram: Magnetische schijf 6">
            <a:extLst>
              <a:ext uri="{FF2B5EF4-FFF2-40B4-BE49-F238E27FC236}">
                <a16:creationId xmlns:a16="http://schemas.microsoft.com/office/drawing/2014/main" id="{D37FE06A-438A-498D-A4CD-56CAF09D336A}"/>
              </a:ext>
            </a:extLst>
          </p:cNvPr>
          <p:cNvSpPr/>
          <p:nvPr/>
        </p:nvSpPr>
        <p:spPr>
          <a:xfrm>
            <a:off x="375313" y="3118513"/>
            <a:ext cx="1201003" cy="226552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Simulation data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9" name="Stroomdiagram: Magnetische schijf 8">
            <a:extLst>
              <a:ext uri="{FF2B5EF4-FFF2-40B4-BE49-F238E27FC236}">
                <a16:creationId xmlns:a16="http://schemas.microsoft.com/office/drawing/2014/main" id="{CB73EBD7-0B7F-4879-9D2F-6BDF6F1BCDEE}"/>
              </a:ext>
            </a:extLst>
          </p:cNvPr>
          <p:cNvSpPr/>
          <p:nvPr/>
        </p:nvSpPr>
        <p:spPr>
          <a:xfrm>
            <a:off x="2433369" y="3681483"/>
            <a:ext cx="864358" cy="113958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Subset 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709B03A3-750C-4D92-B23D-0928171A629D}"/>
              </a:ext>
            </a:extLst>
          </p:cNvPr>
          <p:cNvSpPr/>
          <p:nvPr/>
        </p:nvSpPr>
        <p:spPr>
          <a:xfrm>
            <a:off x="266612" y="2210906"/>
            <a:ext cx="1377461" cy="539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Benchmark setting 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6B08E2A8-E66F-47F6-8F5D-6FFFB9CA6668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1644073" y="2473682"/>
            <a:ext cx="532745" cy="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FD9DB356-ED05-4647-AE3A-5D24E73CD054}"/>
              </a:ext>
            </a:extLst>
          </p:cNvPr>
          <p:cNvSpPr/>
          <p:nvPr/>
        </p:nvSpPr>
        <p:spPr>
          <a:xfrm>
            <a:off x="2176818" y="2204051"/>
            <a:ext cx="1377461" cy="539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Method k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3C507316-7A1A-48F2-B156-F6C299EA3269}"/>
              </a:ext>
            </a:extLst>
          </p:cNvPr>
          <p:cNvCxnSpPr>
            <a:stCxn id="9" idx="1"/>
            <a:endCxn id="15" idx="2"/>
          </p:cNvCxnSpPr>
          <p:nvPr/>
        </p:nvCxnSpPr>
        <p:spPr>
          <a:xfrm flipV="1">
            <a:off x="2865548" y="2743313"/>
            <a:ext cx="1" cy="93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9BEEC500-26DC-4995-80FE-D9962D15E5B6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>
            <a:off x="3554279" y="2473682"/>
            <a:ext cx="688730" cy="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hoek 23">
            <a:extLst>
              <a:ext uri="{FF2B5EF4-FFF2-40B4-BE49-F238E27FC236}">
                <a16:creationId xmlns:a16="http://schemas.microsoft.com/office/drawing/2014/main" id="{113459AC-A684-4158-8790-E9CE6E66F47A}"/>
              </a:ext>
            </a:extLst>
          </p:cNvPr>
          <p:cNvSpPr/>
          <p:nvPr/>
        </p:nvSpPr>
        <p:spPr>
          <a:xfrm>
            <a:off x="4243009" y="2112057"/>
            <a:ext cx="1487605" cy="736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Method evaluation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A1F01687-8987-462E-9864-B42E8ADC2283}"/>
              </a:ext>
            </a:extLst>
          </p:cNvPr>
          <p:cNvCxnSpPr>
            <a:stCxn id="24" idx="3"/>
          </p:cNvCxnSpPr>
          <p:nvPr/>
        </p:nvCxnSpPr>
        <p:spPr>
          <a:xfrm>
            <a:off x="5730614" y="2480537"/>
            <a:ext cx="697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hoek 28">
            <a:extLst>
              <a:ext uri="{FF2B5EF4-FFF2-40B4-BE49-F238E27FC236}">
                <a16:creationId xmlns:a16="http://schemas.microsoft.com/office/drawing/2014/main" id="{FAA077B0-F927-4DC9-843A-18A790375582}"/>
              </a:ext>
            </a:extLst>
          </p:cNvPr>
          <p:cNvSpPr/>
          <p:nvPr/>
        </p:nvSpPr>
        <p:spPr>
          <a:xfrm>
            <a:off x="6428096" y="2112057"/>
            <a:ext cx="1487605" cy="736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Results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0" name="Ovaal 29">
            <a:extLst>
              <a:ext uri="{FF2B5EF4-FFF2-40B4-BE49-F238E27FC236}">
                <a16:creationId xmlns:a16="http://schemas.microsoft.com/office/drawing/2014/main" id="{21AEBF3A-6AF4-445E-9234-61573EB94ABC}"/>
              </a:ext>
            </a:extLst>
          </p:cNvPr>
          <p:cNvSpPr/>
          <p:nvPr/>
        </p:nvSpPr>
        <p:spPr>
          <a:xfrm>
            <a:off x="6193021" y="3522975"/>
            <a:ext cx="1957754" cy="11248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Benchmark log file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46CEC474-0AAD-4DB0-B426-EE2879430A99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7171898" y="2849017"/>
            <a:ext cx="1" cy="6739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hoek 34">
            <a:extLst>
              <a:ext uri="{FF2B5EF4-FFF2-40B4-BE49-F238E27FC236}">
                <a16:creationId xmlns:a16="http://schemas.microsoft.com/office/drawing/2014/main" id="{388C4F36-127A-42DE-B1D7-F8B52054C97A}"/>
              </a:ext>
            </a:extLst>
          </p:cNvPr>
          <p:cNvSpPr/>
          <p:nvPr/>
        </p:nvSpPr>
        <p:spPr>
          <a:xfrm>
            <a:off x="8451858" y="46237"/>
            <a:ext cx="3426547" cy="32584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005B2960-AC27-457F-BF23-B0248022DF0F}"/>
              </a:ext>
            </a:extLst>
          </p:cNvPr>
          <p:cNvSpPr/>
          <p:nvPr/>
        </p:nvSpPr>
        <p:spPr>
          <a:xfrm>
            <a:off x="9842788" y="307912"/>
            <a:ext cx="1957754" cy="11248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Benchmark log file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id="{AAFB489E-2322-44C0-A991-79B8153BBB34}"/>
              </a:ext>
            </a:extLst>
          </p:cNvPr>
          <p:cNvSpPr/>
          <p:nvPr/>
        </p:nvSpPr>
        <p:spPr>
          <a:xfrm>
            <a:off x="9842788" y="1918106"/>
            <a:ext cx="1957754" cy="11248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Simulation log file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63347BE4-D554-4FDF-AD8B-E19223092D57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>
            <a:off x="10821665" y="1432773"/>
            <a:ext cx="0" cy="4853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vak 39">
            <a:extLst>
              <a:ext uri="{FF2B5EF4-FFF2-40B4-BE49-F238E27FC236}">
                <a16:creationId xmlns:a16="http://schemas.microsoft.com/office/drawing/2014/main" id="{06629FC4-817D-4FDA-8714-D300169862BF}"/>
              </a:ext>
            </a:extLst>
          </p:cNvPr>
          <p:cNvSpPr txBox="1"/>
          <p:nvPr/>
        </p:nvSpPr>
        <p:spPr>
          <a:xfrm>
            <a:off x="313595" y="279779"/>
            <a:ext cx="412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STEP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9402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178AAC9-CC78-4044-9A22-B4B5BD9ABCED}"/>
              </a:ext>
            </a:extLst>
          </p:cNvPr>
          <p:cNvSpPr/>
          <p:nvPr/>
        </p:nvSpPr>
        <p:spPr>
          <a:xfrm>
            <a:off x="3055654" y="3579190"/>
            <a:ext cx="1487605" cy="736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STEP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AB4BCAC-9A08-4F5A-9006-7AEBFCAE597D}"/>
              </a:ext>
            </a:extLst>
          </p:cNvPr>
          <p:cNvSpPr/>
          <p:nvPr/>
        </p:nvSpPr>
        <p:spPr>
          <a:xfrm>
            <a:off x="6707048" y="3579190"/>
            <a:ext cx="1487605" cy="736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METHOD STEP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13556438-9529-4640-AA44-6354DF77AE32}"/>
              </a:ext>
            </a:extLst>
          </p:cNvPr>
          <p:cNvSpPr/>
          <p:nvPr/>
        </p:nvSpPr>
        <p:spPr>
          <a:xfrm>
            <a:off x="4741151" y="614150"/>
            <a:ext cx="1923504" cy="22825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CCA547F1-82C8-4764-BE16-D2CCD58F622F}"/>
              </a:ext>
            </a:extLst>
          </p:cNvPr>
          <p:cNvSpPr/>
          <p:nvPr/>
        </p:nvSpPr>
        <p:spPr>
          <a:xfrm>
            <a:off x="5171782" y="1007003"/>
            <a:ext cx="1377461" cy="539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Benchmark setting a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BF69F849-E4A1-4CAA-AB5B-13AD830900F3}"/>
              </a:ext>
            </a:extLst>
          </p:cNvPr>
          <p:cNvSpPr/>
          <p:nvPr/>
        </p:nvSpPr>
        <p:spPr>
          <a:xfrm>
            <a:off x="5171782" y="1639360"/>
            <a:ext cx="1377461" cy="539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Benchmark setting b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02EC2A3F-507F-4B3C-8A13-2ED0BB9F41A4}"/>
              </a:ext>
            </a:extLst>
          </p:cNvPr>
          <p:cNvSpPr/>
          <p:nvPr/>
        </p:nvSpPr>
        <p:spPr>
          <a:xfrm>
            <a:off x="5171781" y="2268016"/>
            <a:ext cx="1377461" cy="539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Benchmark setting c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16" name="Verbindingslijn: gekromd 15">
            <a:extLst>
              <a:ext uri="{FF2B5EF4-FFF2-40B4-BE49-F238E27FC236}">
                <a16:creationId xmlns:a16="http://schemas.microsoft.com/office/drawing/2014/main" id="{B76914D0-AD2D-4323-97B7-1D2B57ADD548}"/>
              </a:ext>
            </a:extLst>
          </p:cNvPr>
          <p:cNvCxnSpPr>
            <a:stCxn id="7" idx="1"/>
            <a:endCxn id="4" idx="0"/>
          </p:cNvCxnSpPr>
          <p:nvPr/>
        </p:nvCxnSpPr>
        <p:spPr>
          <a:xfrm rot="10800000" flipV="1">
            <a:off x="3799457" y="1755410"/>
            <a:ext cx="941694" cy="18237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ingslijn: gekromd 17">
            <a:extLst>
              <a:ext uri="{FF2B5EF4-FFF2-40B4-BE49-F238E27FC236}">
                <a16:creationId xmlns:a16="http://schemas.microsoft.com/office/drawing/2014/main" id="{0EC53542-E132-4E95-A896-72471C1A05E5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6200000" flipH="1">
            <a:off x="5625154" y="2490453"/>
            <a:ext cx="12700" cy="3651394"/>
          </a:xfrm>
          <a:prstGeom prst="curvedConnector3">
            <a:avLst>
              <a:gd name="adj1" fmla="val 7441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ingslijn: gekromd 24">
            <a:extLst>
              <a:ext uri="{FF2B5EF4-FFF2-40B4-BE49-F238E27FC236}">
                <a16:creationId xmlns:a16="http://schemas.microsoft.com/office/drawing/2014/main" id="{49413886-DE34-4A24-8F16-5EA2D0CA1756}"/>
              </a:ext>
            </a:extLst>
          </p:cNvPr>
          <p:cNvCxnSpPr>
            <a:cxnSpLocks/>
            <a:stCxn id="5" idx="0"/>
            <a:endCxn id="7" idx="3"/>
          </p:cNvCxnSpPr>
          <p:nvPr/>
        </p:nvCxnSpPr>
        <p:spPr>
          <a:xfrm rot="16200000" flipV="1">
            <a:off x="6145864" y="2274203"/>
            <a:ext cx="1823779" cy="7861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91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hthoek 132">
            <a:extLst>
              <a:ext uri="{FF2B5EF4-FFF2-40B4-BE49-F238E27FC236}">
                <a16:creationId xmlns:a16="http://schemas.microsoft.com/office/drawing/2014/main" id="{8A9E5778-4D6A-42DF-B929-6EB04463B98C}"/>
              </a:ext>
            </a:extLst>
          </p:cNvPr>
          <p:cNvSpPr/>
          <p:nvPr/>
        </p:nvSpPr>
        <p:spPr>
          <a:xfrm>
            <a:off x="58301" y="2772738"/>
            <a:ext cx="5260024" cy="3498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nl-BE"/>
          </a:p>
        </p:txBody>
      </p:sp>
      <p:sp>
        <p:nvSpPr>
          <p:cNvPr id="127" name="Rechthoek 126">
            <a:extLst>
              <a:ext uri="{FF2B5EF4-FFF2-40B4-BE49-F238E27FC236}">
                <a16:creationId xmlns:a16="http://schemas.microsoft.com/office/drawing/2014/main" id="{F345DAD5-BCDA-48C9-9923-A3E49C251547}"/>
              </a:ext>
            </a:extLst>
          </p:cNvPr>
          <p:cNvSpPr/>
          <p:nvPr/>
        </p:nvSpPr>
        <p:spPr>
          <a:xfrm>
            <a:off x="6251602" y="2772740"/>
            <a:ext cx="5743128" cy="3498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1B75B66-9FF3-4A5B-A015-C2590253086C}"/>
              </a:ext>
            </a:extLst>
          </p:cNvPr>
          <p:cNvSpPr/>
          <p:nvPr/>
        </p:nvSpPr>
        <p:spPr>
          <a:xfrm>
            <a:off x="3517549" y="1620859"/>
            <a:ext cx="1487605" cy="736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STEP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18D9199A-BC01-4287-A8AD-5BED7A62EB27}"/>
              </a:ext>
            </a:extLst>
          </p:cNvPr>
          <p:cNvSpPr/>
          <p:nvPr/>
        </p:nvSpPr>
        <p:spPr>
          <a:xfrm>
            <a:off x="7425095" y="1536595"/>
            <a:ext cx="1487605" cy="736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METHOD STEP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118987ED-2C4E-4353-BBEB-C6D99DCDFEC2}"/>
              </a:ext>
            </a:extLst>
          </p:cNvPr>
          <p:cNvSpPr/>
          <p:nvPr/>
        </p:nvSpPr>
        <p:spPr>
          <a:xfrm>
            <a:off x="5318325" y="95341"/>
            <a:ext cx="1923504" cy="22825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D7D4149-42AB-4A63-A21C-13CBD0C4576C}"/>
              </a:ext>
            </a:extLst>
          </p:cNvPr>
          <p:cNvSpPr/>
          <p:nvPr/>
        </p:nvSpPr>
        <p:spPr>
          <a:xfrm>
            <a:off x="5748956" y="488194"/>
            <a:ext cx="1377461" cy="539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Benchmark setting a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47A23DBB-789A-49D1-87EB-4C0D1A53C6C3}"/>
              </a:ext>
            </a:extLst>
          </p:cNvPr>
          <p:cNvSpPr/>
          <p:nvPr/>
        </p:nvSpPr>
        <p:spPr>
          <a:xfrm>
            <a:off x="5748956" y="1120551"/>
            <a:ext cx="1377461" cy="539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Benchmark setting b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536D8941-0CDF-41FE-B086-13E142677ED5}"/>
              </a:ext>
            </a:extLst>
          </p:cNvPr>
          <p:cNvSpPr/>
          <p:nvPr/>
        </p:nvSpPr>
        <p:spPr>
          <a:xfrm>
            <a:off x="5748955" y="1749207"/>
            <a:ext cx="1377461" cy="539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Benchmark setting c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10" name="Verbindingslijn: gekromd 9">
            <a:extLst>
              <a:ext uri="{FF2B5EF4-FFF2-40B4-BE49-F238E27FC236}">
                <a16:creationId xmlns:a16="http://schemas.microsoft.com/office/drawing/2014/main" id="{91B7ED23-CF9F-43FF-A6C7-C0C197409BDA}"/>
              </a:ext>
            </a:extLst>
          </p:cNvPr>
          <p:cNvCxnSpPr>
            <a:stCxn id="6" idx="1"/>
            <a:endCxn id="4" idx="0"/>
          </p:cNvCxnSpPr>
          <p:nvPr/>
        </p:nvCxnSpPr>
        <p:spPr>
          <a:xfrm rot="10800000" flipV="1">
            <a:off x="4261353" y="1236601"/>
            <a:ext cx="1056973" cy="3842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ingslijn: gekromd 10">
            <a:extLst>
              <a:ext uri="{FF2B5EF4-FFF2-40B4-BE49-F238E27FC236}">
                <a16:creationId xmlns:a16="http://schemas.microsoft.com/office/drawing/2014/main" id="{76A9874B-A759-4804-A73D-FE0BA8FA0269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5400000" flipH="1" flipV="1">
            <a:off x="6172993" y="361914"/>
            <a:ext cx="84264" cy="3907546"/>
          </a:xfrm>
          <a:prstGeom prst="curvedConnector3">
            <a:avLst>
              <a:gd name="adj1" fmla="val -271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ingslijn: gekromd 11">
            <a:extLst>
              <a:ext uri="{FF2B5EF4-FFF2-40B4-BE49-F238E27FC236}">
                <a16:creationId xmlns:a16="http://schemas.microsoft.com/office/drawing/2014/main" id="{73341337-CE9F-4630-BC46-8B590B0C15F4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rot="16200000" flipV="1">
            <a:off x="7555368" y="923064"/>
            <a:ext cx="299993" cy="9270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 16">
            <a:extLst>
              <a:ext uri="{FF2B5EF4-FFF2-40B4-BE49-F238E27FC236}">
                <a16:creationId xmlns:a16="http://schemas.microsoft.com/office/drawing/2014/main" id="{3DF4B34C-9D26-4305-879A-B384F630ECE3}"/>
              </a:ext>
            </a:extLst>
          </p:cNvPr>
          <p:cNvSpPr>
            <a:spLocks noChangeAspect="1"/>
          </p:cNvSpPr>
          <p:nvPr/>
        </p:nvSpPr>
        <p:spPr>
          <a:xfrm>
            <a:off x="2682063" y="2958887"/>
            <a:ext cx="1000471" cy="426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Parametric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(e.g. negative binomial)</a:t>
            </a:r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B64C0390-23DE-44BD-8360-895703C1A7A9}"/>
              </a:ext>
            </a:extLst>
          </p:cNvPr>
          <p:cNvSpPr>
            <a:spLocks noChangeAspect="1"/>
          </p:cNvSpPr>
          <p:nvPr/>
        </p:nvSpPr>
        <p:spPr>
          <a:xfrm>
            <a:off x="2684489" y="4352088"/>
            <a:ext cx="1000471" cy="426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Non-Parametric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(e.g. </a:t>
            </a:r>
            <a:r>
              <a:rPr lang="en-US" sz="1200" dirty="0" err="1">
                <a:solidFill>
                  <a:schemeClr val="tx1"/>
                </a:solidFill>
              </a:rPr>
              <a:t>NPSimSeq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19" name="Stroomdiagram: Magnetische schijf 18">
            <a:extLst>
              <a:ext uri="{FF2B5EF4-FFF2-40B4-BE49-F238E27FC236}">
                <a16:creationId xmlns:a16="http://schemas.microsoft.com/office/drawing/2014/main" id="{03100F47-5BAE-49B2-8C65-998EEF0D5B8D}"/>
              </a:ext>
            </a:extLst>
          </p:cNvPr>
          <p:cNvSpPr>
            <a:spLocks noChangeAspect="1"/>
          </p:cNvSpPr>
          <p:nvPr/>
        </p:nvSpPr>
        <p:spPr>
          <a:xfrm>
            <a:off x="4045837" y="3012815"/>
            <a:ext cx="1154417" cy="168892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Simulated data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CF2A4236-56D1-4FB0-A6B2-E605BAE1D9FA}"/>
              </a:ext>
            </a:extLst>
          </p:cNvPr>
          <p:cNvCxnSpPr>
            <a:cxnSpLocks noChangeAspect="1"/>
            <a:stCxn id="17" idx="3"/>
            <a:endCxn id="19" idx="2"/>
          </p:cNvCxnSpPr>
          <p:nvPr/>
        </p:nvCxnSpPr>
        <p:spPr>
          <a:xfrm>
            <a:off x="3682534" y="3172236"/>
            <a:ext cx="363303" cy="68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0A4740FD-FFD1-4D8A-AB64-D5380125E13A}"/>
              </a:ext>
            </a:extLst>
          </p:cNvPr>
          <p:cNvCxnSpPr>
            <a:cxnSpLocks noChangeAspect="1"/>
            <a:stCxn id="18" idx="3"/>
            <a:endCxn id="19" idx="2"/>
          </p:cNvCxnSpPr>
          <p:nvPr/>
        </p:nvCxnSpPr>
        <p:spPr>
          <a:xfrm flipV="1">
            <a:off x="3684960" y="3857278"/>
            <a:ext cx="360877" cy="70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troomdiagram: Magnetische schijf 21">
            <a:extLst>
              <a:ext uri="{FF2B5EF4-FFF2-40B4-BE49-F238E27FC236}">
                <a16:creationId xmlns:a16="http://schemas.microsoft.com/office/drawing/2014/main" id="{3F67A694-7766-4444-A9D1-98762C4A5668}"/>
              </a:ext>
            </a:extLst>
          </p:cNvPr>
          <p:cNvSpPr>
            <a:spLocks noChangeAspect="1"/>
          </p:cNvSpPr>
          <p:nvPr/>
        </p:nvSpPr>
        <p:spPr>
          <a:xfrm>
            <a:off x="1223968" y="3725439"/>
            <a:ext cx="950493" cy="168892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data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3" name="Rechthoek: afgeronde hoeken 22">
            <a:extLst>
              <a:ext uri="{FF2B5EF4-FFF2-40B4-BE49-F238E27FC236}">
                <a16:creationId xmlns:a16="http://schemas.microsoft.com/office/drawing/2014/main" id="{C9CBB17C-1B0F-4091-9CC5-41D34B588868}"/>
              </a:ext>
            </a:extLst>
          </p:cNvPr>
          <p:cNvSpPr>
            <a:spLocks noChangeAspect="1"/>
          </p:cNvSpPr>
          <p:nvPr/>
        </p:nvSpPr>
        <p:spPr>
          <a:xfrm>
            <a:off x="1273947" y="2844732"/>
            <a:ext cx="1113746" cy="6387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Simulation settings</a:t>
            </a:r>
            <a:endParaRPr lang="nl-BE" sz="1500" dirty="0">
              <a:solidFill>
                <a:schemeClr val="tx1"/>
              </a:solidFill>
            </a:endParaRPr>
          </a:p>
        </p:txBody>
      </p:sp>
      <p:sp>
        <p:nvSpPr>
          <p:cNvPr id="24" name="Rechthoek: afgeronde hoeken 23">
            <a:extLst>
              <a:ext uri="{FF2B5EF4-FFF2-40B4-BE49-F238E27FC236}">
                <a16:creationId xmlns:a16="http://schemas.microsoft.com/office/drawing/2014/main" id="{457D10BB-D021-4518-AE0D-3E875D494955}"/>
              </a:ext>
            </a:extLst>
          </p:cNvPr>
          <p:cNvSpPr>
            <a:spLocks noChangeAspect="1"/>
          </p:cNvSpPr>
          <p:nvPr/>
        </p:nvSpPr>
        <p:spPr>
          <a:xfrm>
            <a:off x="217401" y="2969763"/>
            <a:ext cx="812239" cy="3753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Benchmark setting 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19E55E92-28A3-4799-98C4-BF9EDB035492}"/>
              </a:ext>
            </a:extLst>
          </p:cNvPr>
          <p:cNvCxnSpPr>
            <a:cxnSpLocks noChangeAspect="1"/>
            <a:stCxn id="24" idx="3"/>
            <a:endCxn id="23" idx="1"/>
          </p:cNvCxnSpPr>
          <p:nvPr/>
        </p:nvCxnSpPr>
        <p:spPr>
          <a:xfrm>
            <a:off x="1029640" y="3157422"/>
            <a:ext cx="244307" cy="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al 25">
            <a:extLst>
              <a:ext uri="{FF2B5EF4-FFF2-40B4-BE49-F238E27FC236}">
                <a16:creationId xmlns:a16="http://schemas.microsoft.com/office/drawing/2014/main" id="{6369F210-A408-4833-9F77-1C623F150D45}"/>
              </a:ext>
            </a:extLst>
          </p:cNvPr>
          <p:cNvSpPr>
            <a:spLocks noChangeAspect="1"/>
          </p:cNvSpPr>
          <p:nvPr/>
        </p:nvSpPr>
        <p:spPr>
          <a:xfrm>
            <a:off x="3963760" y="5210813"/>
            <a:ext cx="1316265" cy="7828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Simulation log file</a:t>
            </a:r>
            <a:endParaRPr lang="nl-BE" sz="1300" dirty="0">
              <a:solidFill>
                <a:schemeClr val="tx1"/>
              </a:solidFill>
            </a:endParaRPr>
          </a:p>
        </p:txBody>
      </p: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0F939694-24D0-4AEE-8F9F-19C617867232}"/>
              </a:ext>
            </a:extLst>
          </p:cNvPr>
          <p:cNvCxnSpPr>
            <a:cxnSpLocks noChangeAspect="1"/>
            <a:stCxn id="19" idx="3"/>
            <a:endCxn id="26" idx="0"/>
          </p:cNvCxnSpPr>
          <p:nvPr/>
        </p:nvCxnSpPr>
        <p:spPr>
          <a:xfrm flipH="1">
            <a:off x="4621893" y="4701741"/>
            <a:ext cx="1153" cy="50907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4CD026D1-F584-49C1-BECC-461F9D96DE57}"/>
              </a:ext>
            </a:extLst>
          </p:cNvPr>
          <p:cNvCxnSpPr>
            <a:cxnSpLocks noChangeAspect="1"/>
            <a:stCxn id="23" idx="3"/>
            <a:endCxn id="17" idx="1"/>
          </p:cNvCxnSpPr>
          <p:nvPr/>
        </p:nvCxnSpPr>
        <p:spPr>
          <a:xfrm>
            <a:off x="2387693" y="3164093"/>
            <a:ext cx="294370" cy="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7AB23226-7369-4285-8A3C-A740C44491CE}"/>
              </a:ext>
            </a:extLst>
          </p:cNvPr>
          <p:cNvCxnSpPr>
            <a:cxnSpLocks noChangeAspect="1"/>
            <a:stCxn id="23" idx="3"/>
            <a:endCxn id="18" idx="1"/>
          </p:cNvCxnSpPr>
          <p:nvPr/>
        </p:nvCxnSpPr>
        <p:spPr>
          <a:xfrm>
            <a:off x="2387693" y="3164093"/>
            <a:ext cx="296796" cy="140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F2C854FB-0EBC-4502-B0CD-ECD8F01083C9}"/>
              </a:ext>
            </a:extLst>
          </p:cNvPr>
          <p:cNvCxnSpPr>
            <a:cxnSpLocks noChangeAspect="1"/>
            <a:stCxn id="22" idx="4"/>
            <a:endCxn id="17" idx="1"/>
          </p:cNvCxnSpPr>
          <p:nvPr/>
        </p:nvCxnSpPr>
        <p:spPr>
          <a:xfrm flipV="1">
            <a:off x="2174461" y="3172236"/>
            <a:ext cx="507602" cy="1397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7FF06096-6A19-4BA3-B698-8AEF6339A87F}"/>
              </a:ext>
            </a:extLst>
          </p:cNvPr>
          <p:cNvCxnSpPr>
            <a:cxnSpLocks noChangeAspect="1"/>
            <a:stCxn id="22" idx="4"/>
            <a:endCxn id="18" idx="1"/>
          </p:cNvCxnSpPr>
          <p:nvPr/>
        </p:nvCxnSpPr>
        <p:spPr>
          <a:xfrm flipV="1">
            <a:off x="2174461" y="4565437"/>
            <a:ext cx="510028" cy="4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met pijl 72">
            <a:extLst>
              <a:ext uri="{FF2B5EF4-FFF2-40B4-BE49-F238E27FC236}">
                <a16:creationId xmlns:a16="http://schemas.microsoft.com/office/drawing/2014/main" id="{C489DB54-85E1-455C-A6EF-4D5D4B7AD3AB}"/>
              </a:ext>
            </a:extLst>
          </p:cNvPr>
          <p:cNvCxnSpPr>
            <a:cxnSpLocks/>
            <a:stCxn id="74" idx="4"/>
            <a:endCxn id="75" idx="2"/>
          </p:cNvCxnSpPr>
          <p:nvPr/>
        </p:nvCxnSpPr>
        <p:spPr>
          <a:xfrm>
            <a:off x="7632789" y="4970678"/>
            <a:ext cx="411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troomdiagram: Magnetische schijf 73">
            <a:extLst>
              <a:ext uri="{FF2B5EF4-FFF2-40B4-BE49-F238E27FC236}">
                <a16:creationId xmlns:a16="http://schemas.microsoft.com/office/drawing/2014/main" id="{2E150698-7A3B-43D8-AC3D-24BD52BAE29E}"/>
              </a:ext>
            </a:extLst>
          </p:cNvPr>
          <p:cNvSpPr/>
          <p:nvPr/>
        </p:nvSpPr>
        <p:spPr>
          <a:xfrm>
            <a:off x="6422189" y="3837913"/>
            <a:ext cx="1210600" cy="226552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Simulation data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75" name="Stroomdiagram: Magnetische schijf 74">
            <a:extLst>
              <a:ext uri="{FF2B5EF4-FFF2-40B4-BE49-F238E27FC236}">
                <a16:creationId xmlns:a16="http://schemas.microsoft.com/office/drawing/2014/main" id="{80DD50FD-439C-4535-BCBE-89078580152A}"/>
              </a:ext>
            </a:extLst>
          </p:cNvPr>
          <p:cNvSpPr/>
          <p:nvPr/>
        </p:nvSpPr>
        <p:spPr>
          <a:xfrm>
            <a:off x="8044048" y="4400884"/>
            <a:ext cx="836958" cy="113958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Subset 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76" name="Rechthoek: afgeronde hoeken 75">
            <a:extLst>
              <a:ext uri="{FF2B5EF4-FFF2-40B4-BE49-F238E27FC236}">
                <a16:creationId xmlns:a16="http://schemas.microsoft.com/office/drawing/2014/main" id="{50B62FF2-BEA2-49F0-8F5E-94C8FAF9D223}"/>
              </a:ext>
            </a:extLst>
          </p:cNvPr>
          <p:cNvSpPr/>
          <p:nvPr/>
        </p:nvSpPr>
        <p:spPr>
          <a:xfrm>
            <a:off x="6491456" y="2944191"/>
            <a:ext cx="1158876" cy="539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Benchmark setting 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77" name="Rechte verbindingslijn met pijl 76">
            <a:extLst>
              <a:ext uri="{FF2B5EF4-FFF2-40B4-BE49-F238E27FC236}">
                <a16:creationId xmlns:a16="http://schemas.microsoft.com/office/drawing/2014/main" id="{75823E13-2092-4A22-8AEF-92A1120E2352}"/>
              </a:ext>
            </a:extLst>
          </p:cNvPr>
          <p:cNvCxnSpPr>
            <a:cxnSpLocks/>
            <a:stCxn id="76" idx="3"/>
            <a:endCxn id="78" idx="1"/>
          </p:cNvCxnSpPr>
          <p:nvPr/>
        </p:nvCxnSpPr>
        <p:spPr>
          <a:xfrm>
            <a:off x="7650332" y="3213822"/>
            <a:ext cx="358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hoek: afgeronde hoeken 77">
            <a:extLst>
              <a:ext uri="{FF2B5EF4-FFF2-40B4-BE49-F238E27FC236}">
                <a16:creationId xmlns:a16="http://schemas.microsoft.com/office/drawing/2014/main" id="{FE0F755F-2457-483F-97E1-F838F16ED2AA}"/>
              </a:ext>
            </a:extLst>
          </p:cNvPr>
          <p:cNvSpPr/>
          <p:nvPr/>
        </p:nvSpPr>
        <p:spPr>
          <a:xfrm>
            <a:off x="8009176" y="2944191"/>
            <a:ext cx="903524" cy="539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Method k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79" name="Rechte verbindingslijn met pijl 78">
            <a:extLst>
              <a:ext uri="{FF2B5EF4-FFF2-40B4-BE49-F238E27FC236}">
                <a16:creationId xmlns:a16="http://schemas.microsoft.com/office/drawing/2014/main" id="{FE759069-E26B-4746-A72E-0FDB9368AD49}"/>
              </a:ext>
            </a:extLst>
          </p:cNvPr>
          <p:cNvCxnSpPr>
            <a:cxnSpLocks/>
            <a:stCxn id="75" idx="1"/>
            <a:endCxn id="78" idx="2"/>
          </p:cNvCxnSpPr>
          <p:nvPr/>
        </p:nvCxnSpPr>
        <p:spPr>
          <a:xfrm flipH="1" flipV="1">
            <a:off x="8460938" y="3483453"/>
            <a:ext cx="1589" cy="91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met pijl 79">
            <a:extLst>
              <a:ext uri="{FF2B5EF4-FFF2-40B4-BE49-F238E27FC236}">
                <a16:creationId xmlns:a16="http://schemas.microsoft.com/office/drawing/2014/main" id="{978EFB2E-1C4C-4726-A058-4327F6001012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>
            <a:off x="8912700" y="3213822"/>
            <a:ext cx="210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hoek 80">
            <a:extLst>
              <a:ext uri="{FF2B5EF4-FFF2-40B4-BE49-F238E27FC236}">
                <a16:creationId xmlns:a16="http://schemas.microsoft.com/office/drawing/2014/main" id="{0F891673-3A48-4F29-8624-7B46F3049629}"/>
              </a:ext>
            </a:extLst>
          </p:cNvPr>
          <p:cNvSpPr/>
          <p:nvPr/>
        </p:nvSpPr>
        <p:spPr>
          <a:xfrm>
            <a:off x="9123166" y="2845342"/>
            <a:ext cx="1112519" cy="736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Method evaluation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82" name="Rechte verbindingslijn met pijl 81">
            <a:extLst>
              <a:ext uri="{FF2B5EF4-FFF2-40B4-BE49-F238E27FC236}">
                <a16:creationId xmlns:a16="http://schemas.microsoft.com/office/drawing/2014/main" id="{4368F3B2-24F7-4DF4-8775-5AD7132C0F72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 flipV="1">
            <a:off x="10235685" y="3207728"/>
            <a:ext cx="273833" cy="6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hoek 82">
            <a:extLst>
              <a:ext uri="{FF2B5EF4-FFF2-40B4-BE49-F238E27FC236}">
                <a16:creationId xmlns:a16="http://schemas.microsoft.com/office/drawing/2014/main" id="{882B2CAB-18FC-4DC5-8190-502F2AEC1B73}"/>
              </a:ext>
            </a:extLst>
          </p:cNvPr>
          <p:cNvSpPr/>
          <p:nvPr/>
        </p:nvSpPr>
        <p:spPr>
          <a:xfrm>
            <a:off x="10509518" y="2839248"/>
            <a:ext cx="975771" cy="736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Results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4" name="Ovaal 83">
            <a:extLst>
              <a:ext uri="{FF2B5EF4-FFF2-40B4-BE49-F238E27FC236}">
                <a16:creationId xmlns:a16="http://schemas.microsoft.com/office/drawing/2014/main" id="{EE9D5FF4-C259-472B-9CB2-8F7DD07ECB5F}"/>
              </a:ext>
            </a:extLst>
          </p:cNvPr>
          <p:cNvSpPr/>
          <p:nvPr/>
        </p:nvSpPr>
        <p:spPr>
          <a:xfrm>
            <a:off x="10120671" y="4107912"/>
            <a:ext cx="1753463" cy="8700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Benchmark log file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85" name="Rechte verbindingslijn 84">
            <a:extLst>
              <a:ext uri="{FF2B5EF4-FFF2-40B4-BE49-F238E27FC236}">
                <a16:creationId xmlns:a16="http://schemas.microsoft.com/office/drawing/2014/main" id="{BF91F4B7-3979-4805-96D0-7AE2031CE5C7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 flipH="1">
            <a:off x="10997403" y="3576208"/>
            <a:ext cx="1" cy="53170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hoek 116">
            <a:extLst>
              <a:ext uri="{FF2B5EF4-FFF2-40B4-BE49-F238E27FC236}">
                <a16:creationId xmlns:a16="http://schemas.microsoft.com/office/drawing/2014/main" id="{6E28F1F0-86DD-4975-AEA3-D4EC0BBF5893}"/>
              </a:ext>
            </a:extLst>
          </p:cNvPr>
          <p:cNvSpPr/>
          <p:nvPr/>
        </p:nvSpPr>
        <p:spPr>
          <a:xfrm>
            <a:off x="10378986" y="196192"/>
            <a:ext cx="1638449" cy="1480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nl-BE"/>
          </a:p>
        </p:txBody>
      </p:sp>
      <p:sp>
        <p:nvSpPr>
          <p:cNvPr id="118" name="Ovaal 117">
            <a:extLst>
              <a:ext uri="{FF2B5EF4-FFF2-40B4-BE49-F238E27FC236}">
                <a16:creationId xmlns:a16="http://schemas.microsoft.com/office/drawing/2014/main" id="{317A0F2E-375A-44BB-96DF-E744C31E37A7}"/>
              </a:ext>
            </a:extLst>
          </p:cNvPr>
          <p:cNvSpPr/>
          <p:nvPr/>
        </p:nvSpPr>
        <p:spPr>
          <a:xfrm>
            <a:off x="10563368" y="236798"/>
            <a:ext cx="1376204" cy="5878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Benchmark log file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19" name="Ovaal 118">
            <a:extLst>
              <a:ext uri="{FF2B5EF4-FFF2-40B4-BE49-F238E27FC236}">
                <a16:creationId xmlns:a16="http://schemas.microsoft.com/office/drawing/2014/main" id="{C4F0D670-40E2-4454-A4E3-EDA23C765A5D}"/>
              </a:ext>
            </a:extLst>
          </p:cNvPr>
          <p:cNvSpPr/>
          <p:nvPr/>
        </p:nvSpPr>
        <p:spPr>
          <a:xfrm>
            <a:off x="10664788" y="1012949"/>
            <a:ext cx="1173364" cy="5878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Simulation log file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120" name="Rechte verbindingslijn 119">
            <a:extLst>
              <a:ext uri="{FF2B5EF4-FFF2-40B4-BE49-F238E27FC236}">
                <a16:creationId xmlns:a16="http://schemas.microsoft.com/office/drawing/2014/main" id="{F015D7D1-A78B-4FE6-9036-BC9CE41DA3EC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>
            <a:off x="11251470" y="824695"/>
            <a:ext cx="0" cy="18825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Rechte verbindingslijn met pijl 130">
            <a:extLst>
              <a:ext uri="{FF2B5EF4-FFF2-40B4-BE49-F238E27FC236}">
                <a16:creationId xmlns:a16="http://schemas.microsoft.com/office/drawing/2014/main" id="{FED1E38B-1B3C-4E23-8BAF-F60ABE3C99F4}"/>
              </a:ext>
            </a:extLst>
          </p:cNvPr>
          <p:cNvCxnSpPr>
            <a:cxnSpLocks/>
            <a:stCxn id="5" idx="3"/>
            <a:endCxn id="127" idx="0"/>
          </p:cNvCxnSpPr>
          <p:nvPr/>
        </p:nvCxnSpPr>
        <p:spPr>
          <a:xfrm>
            <a:off x="8912700" y="1905075"/>
            <a:ext cx="210466" cy="867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Rechte verbindingslijn met pijl 133">
            <a:extLst>
              <a:ext uri="{FF2B5EF4-FFF2-40B4-BE49-F238E27FC236}">
                <a16:creationId xmlns:a16="http://schemas.microsoft.com/office/drawing/2014/main" id="{2E17C27E-7D32-4F68-9791-E0A1D43F6064}"/>
              </a:ext>
            </a:extLst>
          </p:cNvPr>
          <p:cNvCxnSpPr>
            <a:cxnSpLocks/>
            <a:stCxn id="4" idx="1"/>
            <a:endCxn id="133" idx="0"/>
          </p:cNvCxnSpPr>
          <p:nvPr/>
        </p:nvCxnSpPr>
        <p:spPr>
          <a:xfrm flipH="1">
            <a:off x="2688313" y="1989339"/>
            <a:ext cx="829236" cy="78339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71539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128</Words>
  <Application>Microsoft Office PowerPoint</Application>
  <PresentationFormat>Breedbeeld</PresentationFormat>
  <Paragraphs>50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Tristan De Winne</dc:creator>
  <cp:lastModifiedBy>Tristan De Winne</cp:lastModifiedBy>
  <cp:revision>18</cp:revision>
  <dcterms:created xsi:type="dcterms:W3CDTF">2021-03-23T10:05:36Z</dcterms:created>
  <dcterms:modified xsi:type="dcterms:W3CDTF">2021-03-30T19:53:52Z</dcterms:modified>
</cp:coreProperties>
</file>