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7" r:id="rId6"/>
    <p:sldId id="323" r:id="rId7"/>
    <p:sldId id="334" r:id="rId8"/>
    <p:sldId id="332" r:id="rId9"/>
    <p:sldId id="335" r:id="rId10"/>
    <p:sldId id="337" r:id="rId11"/>
    <p:sldId id="336" r:id="rId12"/>
    <p:sldId id="32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7AD42-68AF-FB0A-6DFD-897A73D5871A}" v="71" dt="2023-12-04T19:58:07.004"/>
    <p1510:client id="{0F2260AE-1134-145B-56CF-B6514344AD2E}" v="1027" dt="2023-12-04T19:55:16.227"/>
    <p1510:client id="{293EE36C-2A5D-42B2-A08A-2FF7EC85B27F}" v="4" dt="2023-12-03T01:33:52.372"/>
    <p1510:client id="{345D9B78-EA17-4199-BFB8-F45A7657EC2B}" v="91" dt="2023-10-22T21:34:09.668"/>
    <p1510:client id="{39321669-5C70-44C1-909E-64054D4E54DF}" v="1" dt="2023-12-04T20:54:05.006"/>
    <p1510:client id="{6A8CDB79-65A0-4285-B354-9C01490C985E}" v="161" dt="2023-12-04T19:23:17.066"/>
    <p1510:client id="{6E6EB986-E468-46FE-98BE-904FC084C30C}" v="160" dt="2023-10-23T19:30:48.234"/>
    <p1510:client id="{73C4DC04-50F1-406E-9FDD-37D06597FF7F}" v="873" dt="2023-10-23T18:27:43.180"/>
    <p1510:client id="{743EE1C2-1E0F-4D5B-BD21-8DA7BA68BE99}" v="554" dt="2023-10-23T18:10:54.300"/>
    <p1510:client id="{80556B86-6079-4223-98A1-9B847B67D293}" v="31" dt="2023-10-23T18:14:22.619"/>
    <p1510:client id="{92FC6960-DE0B-460F-A55A-2F38390967D2}" v="840" dt="2023-12-04T19:56:22.132"/>
    <p1510:client id="{DF6B40DD-B7CE-4D78-A9E4-331D5321EE56}" v="5" dt="2023-10-20T22:23:39.5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41"/>
        <p:guide pos="39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an, Siddhesh Suhas" userId="S::sschavan@iu.edu::1999ced8-5107-46d8-831c-c339c9ba1243" providerId="AD" clId="Web-{6E6EB986-E468-46FE-98BE-904FC084C30C}"/>
    <pc:docChg chg="modSld">
      <pc:chgData name="Chavan, Siddhesh Suhas" userId="S::sschavan@iu.edu::1999ced8-5107-46d8-831c-c339c9ba1243" providerId="AD" clId="Web-{6E6EB986-E468-46FE-98BE-904FC084C30C}" dt="2023-10-23T18:00:41.840" v="147" actId="20577"/>
      <pc:docMkLst>
        <pc:docMk/>
      </pc:docMkLst>
      <pc:sldChg chg="modSp">
        <pc:chgData name="Chavan, Siddhesh Suhas" userId="S::sschavan@iu.edu::1999ced8-5107-46d8-831c-c339c9ba1243" providerId="AD" clId="Web-{6E6EB986-E468-46FE-98BE-904FC084C30C}" dt="2023-10-23T17:34:32.917" v="5" actId="20577"/>
        <pc:sldMkLst>
          <pc:docMk/>
          <pc:sldMk cId="2144012005" sldId="317"/>
        </pc:sldMkLst>
        <pc:spChg chg="mod">
          <ac:chgData name="Chavan, Siddhesh Suhas" userId="S::sschavan@iu.edu::1999ced8-5107-46d8-831c-c339c9ba1243" providerId="AD" clId="Web-{6E6EB986-E468-46FE-98BE-904FC084C30C}" dt="2023-10-23T17:34:32.917" v="5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Chavan, Siddhesh Suhas" userId="S::sschavan@iu.edu::1999ced8-5107-46d8-831c-c339c9ba1243" providerId="AD" clId="Web-{6E6EB986-E468-46FE-98BE-904FC084C30C}" dt="2023-10-23T17:43:55.955" v="131" actId="20577"/>
        <pc:sldMkLst>
          <pc:docMk/>
          <pc:sldMk cId="708226800" sldId="323"/>
        </pc:sldMkLst>
        <pc:spChg chg="mod">
          <ac:chgData name="Chavan, Siddhesh Suhas" userId="S::sschavan@iu.edu::1999ced8-5107-46d8-831c-c339c9ba1243" providerId="AD" clId="Web-{6E6EB986-E468-46FE-98BE-904FC084C30C}" dt="2023-10-23T17:43:55.955" v="131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addSp modSp">
        <pc:chgData name="Chavan, Siddhesh Suhas" userId="S::sschavan@iu.edu::1999ced8-5107-46d8-831c-c339c9ba1243" providerId="AD" clId="Web-{6E6EB986-E468-46FE-98BE-904FC084C30C}" dt="2023-10-23T18:00:41.840" v="147" actId="20577"/>
        <pc:sldMkLst>
          <pc:docMk/>
          <pc:sldMk cId="4067283307" sldId="331"/>
        </pc:sldMkLst>
        <pc:spChg chg="add mod">
          <ac:chgData name="Chavan, Siddhesh Suhas" userId="S::sschavan@iu.edu::1999ced8-5107-46d8-831c-c339c9ba1243" providerId="AD" clId="Web-{6E6EB986-E468-46FE-98BE-904FC084C30C}" dt="2023-10-23T18:00:41.840" v="147" actId="20577"/>
          <ac:spMkLst>
            <pc:docMk/>
            <pc:sldMk cId="4067283307" sldId="331"/>
            <ac:spMk id="6" creationId="{2AC4CB2E-F5A7-7A37-E50D-5BDE06335FA4}"/>
          </ac:spMkLst>
        </pc:spChg>
        <pc:picChg chg="mod">
          <ac:chgData name="Chavan, Siddhesh Suhas" userId="S::sschavan@iu.edu::1999ced8-5107-46d8-831c-c339c9ba1243" providerId="AD" clId="Web-{6E6EB986-E468-46FE-98BE-904FC084C30C}" dt="2023-10-23T17:51:53.006" v="132" actId="1076"/>
          <ac:picMkLst>
            <pc:docMk/>
            <pc:sldMk cId="4067283307" sldId="331"/>
            <ac:picMk id="21" creationId="{05ADAC8C-46FC-D40E-FB6A-7465E9CB6718}"/>
          </ac:picMkLst>
        </pc:picChg>
      </pc:sldChg>
    </pc:docChg>
  </pc:docChgLst>
  <pc:docChgLst>
    <pc:chgData name="Gummudala, Hymavathi" userId="S::hygumm@iu.edu::86fad630-273f-46cc-aba5-59bf22de68d6" providerId="AD" clId="Web-{345D9B78-EA17-4199-BFB8-F45A7657EC2B}"/>
    <pc:docChg chg="addSld modSld">
      <pc:chgData name="Gummudala, Hymavathi" userId="S::hygumm@iu.edu::86fad630-273f-46cc-aba5-59bf22de68d6" providerId="AD" clId="Web-{345D9B78-EA17-4199-BFB8-F45A7657EC2B}" dt="2023-10-22T21:34:09.668" v="90" actId="20577"/>
      <pc:docMkLst>
        <pc:docMk/>
      </pc:docMkLst>
      <pc:sldChg chg="modSp new">
        <pc:chgData name="Gummudala, Hymavathi" userId="S::hygumm@iu.edu::86fad630-273f-46cc-aba5-59bf22de68d6" providerId="AD" clId="Web-{345D9B78-EA17-4199-BFB8-F45A7657EC2B}" dt="2023-10-22T21:34:09.668" v="90" actId="20577"/>
        <pc:sldMkLst>
          <pc:docMk/>
          <pc:sldMk cId="2166209490" sldId="326"/>
        </pc:sldMkLst>
        <pc:spChg chg="mod">
          <ac:chgData name="Gummudala, Hymavathi" userId="S::hygumm@iu.edu::86fad630-273f-46cc-aba5-59bf22de68d6" providerId="AD" clId="Web-{345D9B78-EA17-4199-BFB8-F45A7657EC2B}" dt="2023-10-22T21:34:09.668" v="90" actId="20577"/>
          <ac:spMkLst>
            <pc:docMk/>
            <pc:sldMk cId="2166209490" sldId="326"/>
            <ac:spMk id="2" creationId="{28D2AE92-516D-E391-B54A-E16CA789C541}"/>
          </ac:spMkLst>
        </pc:spChg>
      </pc:sldChg>
    </pc:docChg>
  </pc:docChgLst>
  <pc:docChgLst>
    <pc:chgData name="Gummudala, Hymavathi" userId="S::hygumm@iu.edu::86fad630-273f-46cc-aba5-59bf22de68d6" providerId="AD" clId="Web-{743EE1C2-1E0F-4D5B-BD21-8DA7BA68BE99}"/>
    <pc:docChg chg="addSld delSld modSld">
      <pc:chgData name="Gummudala, Hymavathi" userId="S::hygumm@iu.edu::86fad630-273f-46cc-aba5-59bf22de68d6" providerId="AD" clId="Web-{743EE1C2-1E0F-4D5B-BD21-8DA7BA68BE99}" dt="2023-10-23T18:10:54.300" v="533" actId="20577"/>
      <pc:docMkLst>
        <pc:docMk/>
      </pc:docMkLst>
      <pc:sldChg chg="modSp">
        <pc:chgData name="Gummudala, Hymavathi" userId="S::hygumm@iu.edu::86fad630-273f-46cc-aba5-59bf22de68d6" providerId="AD" clId="Web-{743EE1C2-1E0F-4D5B-BD21-8DA7BA68BE99}" dt="2023-10-23T16:21:29.336" v="12" actId="20577"/>
        <pc:sldMkLst>
          <pc:docMk/>
          <pc:sldMk cId="2144012005" sldId="317"/>
        </pc:sldMkLst>
        <pc:spChg chg="mod">
          <ac:chgData name="Gummudala, Hymavathi" userId="S::hygumm@iu.edu::86fad630-273f-46cc-aba5-59bf22de68d6" providerId="AD" clId="Web-{743EE1C2-1E0F-4D5B-BD21-8DA7BA68BE99}" dt="2023-10-23T16:21:29.336" v="12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Gummudala, Hymavathi" userId="S::hygumm@iu.edu::86fad630-273f-46cc-aba5-59bf22de68d6" providerId="AD" clId="Web-{743EE1C2-1E0F-4D5B-BD21-8DA7BA68BE99}" dt="2023-10-23T17:42:05.205" v="183" actId="20577"/>
        <pc:sldMkLst>
          <pc:docMk/>
          <pc:sldMk cId="708226800" sldId="323"/>
        </pc:sldMkLst>
        <pc:spChg chg="mod">
          <ac:chgData name="Gummudala, Hymavathi" userId="S::hygumm@iu.edu::86fad630-273f-46cc-aba5-59bf22de68d6" providerId="AD" clId="Web-{743EE1C2-1E0F-4D5B-BD21-8DA7BA68BE99}" dt="2023-10-23T17:42:05.205" v="183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del">
        <pc:chgData name="Gummudala, Hymavathi" userId="S::hygumm@iu.edu::86fad630-273f-46cc-aba5-59bf22de68d6" providerId="AD" clId="Web-{743EE1C2-1E0F-4D5B-BD21-8DA7BA68BE99}" dt="2023-10-23T17:40:48.918" v="180"/>
        <pc:sldMkLst>
          <pc:docMk/>
          <pc:sldMk cId="2166209490" sldId="326"/>
        </pc:sldMkLst>
      </pc:sldChg>
      <pc:sldChg chg="modSp">
        <pc:chgData name="Gummudala, Hymavathi" userId="S::hygumm@iu.edu::86fad630-273f-46cc-aba5-59bf22de68d6" providerId="AD" clId="Web-{743EE1C2-1E0F-4D5B-BD21-8DA7BA68BE99}" dt="2023-10-23T16:21:33.102" v="15" actId="20577"/>
        <pc:sldMkLst>
          <pc:docMk/>
          <pc:sldMk cId="3622896136" sldId="327"/>
        </pc:sldMkLst>
        <pc:spChg chg="mod">
          <ac:chgData name="Gummudala, Hymavathi" userId="S::hygumm@iu.edu::86fad630-273f-46cc-aba5-59bf22de68d6" providerId="AD" clId="Web-{743EE1C2-1E0F-4D5B-BD21-8DA7BA68BE99}" dt="2023-10-23T16:21:33.102" v="15" actId="20577"/>
          <ac:spMkLst>
            <pc:docMk/>
            <pc:sldMk cId="3622896136" sldId="327"/>
            <ac:spMk id="4" creationId="{A6B6AF42-4565-45CA-9CA0-8E223AEF9E05}"/>
          </ac:spMkLst>
        </pc:spChg>
      </pc:sldChg>
      <pc:sldChg chg="modSp new">
        <pc:chgData name="Gummudala, Hymavathi" userId="S::hygumm@iu.edu::86fad630-273f-46cc-aba5-59bf22de68d6" providerId="AD" clId="Web-{743EE1C2-1E0F-4D5B-BD21-8DA7BA68BE99}" dt="2023-10-23T18:10:54.300" v="533" actId="20577"/>
        <pc:sldMkLst>
          <pc:docMk/>
          <pc:sldMk cId="2368559655" sldId="328"/>
        </pc:sldMkLst>
        <pc:spChg chg="mod">
          <ac:chgData name="Gummudala, Hymavathi" userId="S::hygumm@iu.edu::86fad630-273f-46cc-aba5-59bf22de68d6" providerId="AD" clId="Web-{743EE1C2-1E0F-4D5B-BD21-8DA7BA68BE99}" dt="2023-10-23T18:05:53.200" v="524" actId="1076"/>
          <ac:spMkLst>
            <pc:docMk/>
            <pc:sldMk cId="2368559655" sldId="328"/>
            <ac:spMk id="2" creationId="{9477F8C1-FDB6-3BB6-BD6B-5421C47B2BA8}"/>
          </ac:spMkLst>
        </pc:spChg>
        <pc:spChg chg="mod">
          <ac:chgData name="Gummudala, Hymavathi" userId="S::hygumm@iu.edu::86fad630-273f-46cc-aba5-59bf22de68d6" providerId="AD" clId="Web-{743EE1C2-1E0F-4D5B-BD21-8DA7BA68BE99}" dt="2023-10-23T18:10:54.300" v="533" actId="20577"/>
          <ac:spMkLst>
            <pc:docMk/>
            <pc:sldMk cId="2368559655" sldId="328"/>
            <ac:spMk id="4" creationId="{972DE744-93D0-F0AD-6C26-0BA3ECE5D8E7}"/>
          </ac:spMkLst>
        </pc:spChg>
      </pc:sldChg>
      <pc:sldChg chg="modSp new del">
        <pc:chgData name="Gummudala, Hymavathi" userId="S::hygumm@iu.edu::86fad630-273f-46cc-aba5-59bf22de68d6" providerId="AD" clId="Web-{743EE1C2-1E0F-4D5B-BD21-8DA7BA68BE99}" dt="2023-10-23T17:54:05.727" v="265"/>
        <pc:sldMkLst>
          <pc:docMk/>
          <pc:sldMk cId="3236602689" sldId="329"/>
        </pc:sldMkLst>
        <pc:spChg chg="mod">
          <ac:chgData name="Gummudala, Hymavathi" userId="S::hygumm@iu.edu::86fad630-273f-46cc-aba5-59bf22de68d6" providerId="AD" clId="Web-{743EE1C2-1E0F-4D5B-BD21-8DA7BA68BE99}" dt="2023-10-23T16:44:55.235" v="41" actId="20577"/>
          <ac:spMkLst>
            <pc:docMk/>
            <pc:sldMk cId="3236602689" sldId="329"/>
            <ac:spMk id="2" creationId="{A3393F58-48CE-EB7F-A023-BA3D93419C86}"/>
          </ac:spMkLst>
        </pc:spChg>
        <pc:spChg chg="mod">
          <ac:chgData name="Gummudala, Hymavathi" userId="S::hygumm@iu.edu::86fad630-273f-46cc-aba5-59bf22de68d6" providerId="AD" clId="Web-{743EE1C2-1E0F-4D5B-BD21-8DA7BA68BE99}" dt="2023-10-23T17:31:25.908" v="179" actId="20577"/>
          <ac:spMkLst>
            <pc:docMk/>
            <pc:sldMk cId="3236602689" sldId="329"/>
            <ac:spMk id="4" creationId="{AE98E99F-1493-5A17-7CCB-558C128073AB}"/>
          </ac:spMkLst>
        </pc:spChg>
      </pc:sldChg>
      <pc:sldChg chg="addSp modSp">
        <pc:chgData name="Gummudala, Hymavathi" userId="S::hygumm@iu.edu::86fad630-273f-46cc-aba5-59bf22de68d6" providerId="AD" clId="Web-{743EE1C2-1E0F-4D5B-BD21-8DA7BA68BE99}" dt="2023-10-23T18:01:52.776" v="399" actId="1076"/>
        <pc:sldMkLst>
          <pc:docMk/>
          <pc:sldMk cId="4067283307" sldId="331"/>
        </pc:sldMkLst>
        <pc:spChg chg="add mod">
          <ac:chgData name="Gummudala, Hymavathi" userId="S::hygumm@iu.edu::86fad630-273f-46cc-aba5-59bf22de68d6" providerId="AD" clId="Web-{743EE1C2-1E0F-4D5B-BD21-8DA7BA68BE99}" dt="2023-10-23T18:01:30.415" v="397" actId="1076"/>
          <ac:spMkLst>
            <pc:docMk/>
            <pc:sldMk cId="4067283307" sldId="331"/>
            <ac:spMk id="2" creationId="{90FE5638-67BD-5370-DCE6-A371A1C773C8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58:59.936" v="362" actId="1076"/>
          <ac:spMkLst>
            <pc:docMk/>
            <pc:sldMk cId="4067283307" sldId="331"/>
            <ac:spMk id="2" creationId="{998C6DFA-FC01-D9B7-BCED-EBE47528E1C8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59:25.828" v="365" actId="1076"/>
          <ac:spMkLst>
            <pc:docMk/>
            <pc:sldMk cId="4067283307" sldId="331"/>
            <ac:spMk id="5" creationId="{E22566DC-96C9-29D9-158A-FFCF77020905}"/>
          </ac:spMkLst>
        </pc:spChg>
        <pc:spChg chg="mod">
          <ac:chgData name="Gummudala, Hymavathi" userId="S::hygumm@iu.edu::86fad630-273f-46cc-aba5-59bf22de68d6" providerId="AD" clId="Web-{743EE1C2-1E0F-4D5B-BD21-8DA7BA68BE99}" dt="2023-10-23T18:01:00.944" v="369" actId="1076"/>
          <ac:spMkLst>
            <pc:docMk/>
            <pc:sldMk cId="4067283307" sldId="331"/>
            <ac:spMk id="6" creationId="{2AC4CB2E-F5A7-7A37-E50D-5BDE06335FA4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08:22.448" v="125" actId="14100"/>
          <ac:spMkLst>
            <pc:docMk/>
            <pc:sldMk cId="4067283307" sldId="331"/>
            <ac:spMk id="7" creationId="{5E693E64-C518-9516-DCF9-C6AC809D0CB0}"/>
          </ac:spMkLst>
        </pc:spChg>
        <pc:spChg chg="add mod">
          <ac:chgData name="Gummudala, Hymavathi" userId="S::hygumm@iu.edu::86fad630-273f-46cc-aba5-59bf22de68d6" providerId="AD" clId="Web-{743EE1C2-1E0F-4D5B-BD21-8DA7BA68BE99}" dt="2023-10-23T17:08:29.323" v="127" actId="1076"/>
          <ac:spMkLst>
            <pc:docMk/>
            <pc:sldMk cId="4067283307" sldId="331"/>
            <ac:spMk id="8" creationId="{946328A1-D948-E61F-B030-5ADEB9881683}"/>
          </ac:spMkLst>
        </pc:spChg>
        <pc:spChg chg="mod">
          <ac:chgData name="Gummudala, Hymavathi" userId="S::hygumm@iu.edu::86fad630-273f-46cc-aba5-59bf22de68d6" providerId="AD" clId="Web-{743EE1C2-1E0F-4D5B-BD21-8DA7BA68BE99}" dt="2023-10-23T18:01:52.776" v="399" actId="1076"/>
          <ac:spMkLst>
            <pc:docMk/>
            <pc:sldMk cId="4067283307" sldId="331"/>
            <ac:spMk id="27" creationId="{8184DC83-BC0E-F646-AB88-1651F62D4A71}"/>
          </ac:spMkLst>
        </pc:spChg>
        <pc:spChg chg="mod">
          <ac:chgData name="Gummudala, Hymavathi" userId="S::hygumm@iu.edu::86fad630-273f-46cc-aba5-59bf22de68d6" providerId="AD" clId="Web-{743EE1C2-1E0F-4D5B-BD21-8DA7BA68BE99}" dt="2023-10-23T18:00:17.629" v="366" actId="1076"/>
          <ac:spMkLst>
            <pc:docMk/>
            <pc:sldMk cId="4067283307" sldId="331"/>
            <ac:spMk id="29" creationId="{156E4521-3640-084E-3A57-C7B851C3B2CF}"/>
          </ac:spMkLst>
        </pc:spChg>
        <pc:picChg chg="add mod">
          <ac:chgData name="Gummudala, Hymavathi" userId="S::hygumm@iu.edu::86fad630-273f-46cc-aba5-59bf22de68d6" providerId="AD" clId="Web-{743EE1C2-1E0F-4D5B-BD21-8DA7BA68BE99}" dt="2023-10-23T16:56:21.176" v="114" actId="1076"/>
          <ac:picMkLst>
            <pc:docMk/>
            <pc:sldMk cId="4067283307" sldId="331"/>
            <ac:picMk id="4" creationId="{EC269B9F-A17C-328D-2A89-8284632D26ED}"/>
          </ac:picMkLst>
        </pc:picChg>
        <pc:picChg chg="add mod">
          <ac:chgData name="Gummudala, Hymavathi" userId="S::hygumm@iu.edu::86fad630-273f-46cc-aba5-59bf22de68d6" providerId="AD" clId="Web-{743EE1C2-1E0F-4D5B-BD21-8DA7BA68BE99}" dt="2023-10-23T16:57:18.430" v="119" actId="1076"/>
          <ac:picMkLst>
            <pc:docMk/>
            <pc:sldMk cId="4067283307" sldId="331"/>
            <ac:picMk id="5" creationId="{A3648AAB-357A-158E-63EA-7A2FB60FA1CA}"/>
          </ac:picMkLst>
        </pc:picChg>
        <pc:picChg chg="add mod">
          <ac:chgData name="Gummudala, Hymavathi" userId="S::hygumm@iu.edu::86fad630-273f-46cc-aba5-59bf22de68d6" providerId="AD" clId="Web-{743EE1C2-1E0F-4D5B-BD21-8DA7BA68BE99}" dt="2023-10-23T16:58:05.309" v="122" actId="1076"/>
          <ac:picMkLst>
            <pc:docMk/>
            <pc:sldMk cId="4067283307" sldId="331"/>
            <ac:picMk id="6" creationId="{D6D06051-0690-21AB-A6F3-FA44A17AFEF7}"/>
          </ac:picMkLst>
        </pc:picChg>
        <pc:picChg chg="mod">
          <ac:chgData name="Gummudala, Hymavathi" userId="S::hygumm@iu.edu::86fad630-273f-46cc-aba5-59bf22de68d6" providerId="AD" clId="Web-{743EE1C2-1E0F-4D5B-BD21-8DA7BA68BE99}" dt="2023-10-23T18:01:48.964" v="398" actId="1076"/>
          <ac:picMkLst>
            <pc:docMk/>
            <pc:sldMk cId="4067283307" sldId="331"/>
            <ac:picMk id="17" creationId="{B76F0877-2687-BB5F-D098-9B36F6AE3AD0}"/>
          </ac:picMkLst>
        </pc:picChg>
      </pc:sldChg>
    </pc:docChg>
  </pc:docChgLst>
  <pc:docChgLst>
    <pc:chgData name="Gummudala, Hymavathi" userId="S::hygumm@iu.edu::86fad630-273f-46cc-aba5-59bf22de68d6" providerId="AD" clId="Web-{6A8CDB79-65A0-4285-B354-9C01490C985E}"/>
    <pc:docChg chg="addSld modSld">
      <pc:chgData name="Gummudala, Hymavathi" userId="S::hygumm@iu.edu::86fad630-273f-46cc-aba5-59bf22de68d6" providerId="AD" clId="Web-{6A8CDB79-65A0-4285-B354-9C01490C985E}" dt="2023-12-04T19:23:17.066" v="144" actId="1076"/>
      <pc:docMkLst>
        <pc:docMk/>
      </pc:docMkLst>
      <pc:sldChg chg="addSp delSp modSp new">
        <pc:chgData name="Gummudala, Hymavathi" userId="S::hygumm@iu.edu::86fad630-273f-46cc-aba5-59bf22de68d6" providerId="AD" clId="Web-{6A8CDB79-65A0-4285-B354-9C01490C985E}" dt="2023-12-04T19:23:17.066" v="144" actId="1076"/>
        <pc:sldMkLst>
          <pc:docMk/>
          <pc:sldMk cId="920145628" sldId="332"/>
        </pc:sldMkLst>
        <pc:spChg chg="add mod">
          <ac:chgData name="Gummudala, Hymavathi" userId="S::hygumm@iu.edu::86fad630-273f-46cc-aba5-59bf22de68d6" providerId="AD" clId="Web-{6A8CDB79-65A0-4285-B354-9C01490C985E}" dt="2023-12-04T19:01:19.255" v="81" actId="1076"/>
          <ac:spMkLst>
            <pc:docMk/>
            <pc:sldMk cId="920145628" sldId="332"/>
            <ac:spMk id="3" creationId="{FE400A73-4328-B436-93E6-501205D26BF9}"/>
          </ac:spMkLst>
        </pc:spChg>
        <pc:spChg chg="mod">
          <ac:chgData name="Gummudala, Hymavathi" userId="S::hygumm@iu.edu::86fad630-273f-46cc-aba5-59bf22de68d6" providerId="AD" clId="Web-{6A8CDB79-65A0-4285-B354-9C01490C985E}" dt="2023-12-04T19:22:44.534" v="138" actId="1076"/>
          <ac:spMkLst>
            <pc:docMk/>
            <pc:sldMk cId="920145628" sldId="332"/>
            <ac:spMk id="14" creationId="{3299D81C-C6C1-3BE4-AC45-7827091B96F2}"/>
          </ac:spMkLst>
        </pc:spChg>
        <pc:spChg chg="add mod">
          <ac:chgData name="Gummudala, Hymavathi" userId="S::hygumm@iu.edu::86fad630-273f-46cc-aba5-59bf22de68d6" providerId="AD" clId="Web-{6A8CDB79-65A0-4285-B354-9C01490C985E}" dt="2023-12-04T19:02:37.648" v="108" actId="1076"/>
          <ac:spMkLst>
            <pc:docMk/>
            <pc:sldMk cId="920145628" sldId="332"/>
            <ac:spMk id="19" creationId="{18A5ECCF-F66C-961C-6F47-27CC032DCCBC}"/>
          </ac:spMkLst>
        </pc:spChg>
        <pc:spChg chg="add">
          <ac:chgData name="Gummudala, Hymavathi" userId="S::hygumm@iu.edu::86fad630-273f-46cc-aba5-59bf22de68d6" providerId="AD" clId="Web-{6A8CDB79-65A0-4285-B354-9C01490C985E}" dt="2023-12-04T18:51:31.031" v="10"/>
          <ac:spMkLst>
            <pc:docMk/>
            <pc:sldMk cId="920145628" sldId="332"/>
            <ac:spMk id="21" creationId="{6739BEDA-F0F7-443D-5853-6C8D57842EF1}"/>
          </ac:spMkLst>
        </pc:spChg>
        <pc:spChg chg="add mod">
          <ac:chgData name="Gummudala, Hymavathi" userId="S::hygumm@iu.edu::86fad630-273f-46cc-aba5-59bf22de68d6" providerId="AD" clId="Web-{6A8CDB79-65A0-4285-B354-9C01490C985E}" dt="2023-12-04T19:02:33.929" v="107" actId="14100"/>
          <ac:spMkLst>
            <pc:docMk/>
            <pc:sldMk cId="920145628" sldId="332"/>
            <ac:spMk id="23" creationId="{8847DA06-D43C-8D11-2CE8-74130CA7E978}"/>
          </ac:spMkLst>
        </pc:spChg>
        <pc:spChg chg="add mod">
          <ac:chgData name="Gummudala, Hymavathi" userId="S::hygumm@iu.edu::86fad630-273f-46cc-aba5-59bf22de68d6" providerId="AD" clId="Web-{6A8CDB79-65A0-4285-B354-9C01490C985E}" dt="2023-12-04T19:04:06.151" v="119" actId="1076"/>
          <ac:spMkLst>
            <pc:docMk/>
            <pc:sldMk cId="920145628" sldId="332"/>
            <ac:spMk id="25" creationId="{F1FFCD7F-BFA7-5C84-538B-4F872E9EEEFC}"/>
          </ac:spMkLst>
        </pc:spChg>
        <pc:spChg chg="add">
          <ac:chgData name="Gummudala, Hymavathi" userId="S::hygumm@iu.edu::86fad630-273f-46cc-aba5-59bf22de68d6" providerId="AD" clId="Web-{6A8CDB79-65A0-4285-B354-9C01490C985E}" dt="2023-12-04T18:51:31.125" v="13"/>
          <ac:spMkLst>
            <pc:docMk/>
            <pc:sldMk cId="920145628" sldId="332"/>
            <ac:spMk id="27" creationId="{B94FDD87-67F2-7801-9A9A-3275BB3CE3FF}"/>
          </ac:spMkLst>
        </pc:spChg>
        <pc:spChg chg="add">
          <ac:chgData name="Gummudala, Hymavathi" userId="S::hygumm@iu.edu::86fad630-273f-46cc-aba5-59bf22de68d6" providerId="AD" clId="Web-{6A8CDB79-65A0-4285-B354-9C01490C985E}" dt="2023-12-04T18:51:31.141" v="14"/>
          <ac:spMkLst>
            <pc:docMk/>
            <pc:sldMk cId="920145628" sldId="332"/>
            <ac:spMk id="29" creationId="{CD2D8F0D-A65B-DEE7-A71A-CDDF72FF33E3}"/>
          </ac:spMkLst>
        </pc:spChg>
        <pc:spChg chg="add">
          <ac:chgData name="Gummudala, Hymavathi" userId="S::hygumm@iu.edu::86fad630-273f-46cc-aba5-59bf22de68d6" providerId="AD" clId="Web-{6A8CDB79-65A0-4285-B354-9C01490C985E}" dt="2023-12-04T18:51:31.172" v="16"/>
          <ac:spMkLst>
            <pc:docMk/>
            <pc:sldMk cId="920145628" sldId="332"/>
            <ac:spMk id="33" creationId="{87B872F1-E6AE-7E99-78A1-8761486F9794}"/>
          </ac:spMkLst>
        </pc:spChg>
        <pc:spChg chg="add mod">
          <ac:chgData name="Gummudala, Hymavathi" userId="S::hygumm@iu.edu::86fad630-273f-46cc-aba5-59bf22de68d6" providerId="AD" clId="Web-{6A8CDB79-65A0-4285-B354-9C01490C985E}" dt="2023-12-04T19:01:21.896" v="82" actId="1076"/>
          <ac:spMkLst>
            <pc:docMk/>
            <pc:sldMk cId="920145628" sldId="332"/>
            <ac:spMk id="47" creationId="{CE308A5A-538F-5112-203C-3198102EFAA9}"/>
          </ac:spMkLst>
        </pc:spChg>
        <pc:spChg chg="add mod">
          <ac:chgData name="Gummudala, Hymavathi" userId="S::hygumm@iu.edu::86fad630-273f-46cc-aba5-59bf22de68d6" providerId="AD" clId="Web-{6A8CDB79-65A0-4285-B354-9C01490C985E}" dt="2023-12-04T19:22:32.549" v="136" actId="1076"/>
          <ac:spMkLst>
            <pc:docMk/>
            <pc:sldMk cId="920145628" sldId="332"/>
            <ac:spMk id="48" creationId="{1AC73901-315A-0CE8-5625-6015E32C401C}"/>
          </ac:spMkLst>
        </pc:spChg>
        <pc:picChg chg="mod">
          <ac:chgData name="Gummudala, Hymavathi" userId="S::hygumm@iu.edu::86fad630-273f-46cc-aba5-59bf22de68d6" providerId="AD" clId="Web-{6A8CDB79-65A0-4285-B354-9C01490C985E}" dt="2023-12-04T19:02:47.023" v="111" actId="14100"/>
          <ac:picMkLst>
            <pc:docMk/>
            <pc:sldMk cId="920145628" sldId="332"/>
            <ac:picMk id="2" creationId="{D6BCE2AC-7EC5-A6F2-5540-67640CA434A4}"/>
          </ac:picMkLst>
        </pc:picChg>
        <pc:picChg chg="mod">
          <ac:chgData name="Gummudala, Hymavathi" userId="S::hygumm@iu.edu::86fad630-273f-46cc-aba5-59bf22de68d6" providerId="AD" clId="Web-{6A8CDB79-65A0-4285-B354-9C01490C985E}" dt="2023-12-04T19:01:28.989" v="84" actId="1076"/>
          <ac:picMkLst>
            <pc:docMk/>
            <pc:sldMk cId="920145628" sldId="332"/>
            <ac:picMk id="4" creationId="{D2D88FE8-69EE-2555-12D1-788DADF97BC3}"/>
          </ac:picMkLst>
        </pc:picChg>
        <pc:picChg chg="add">
          <ac:chgData name="Gummudala, Hymavathi" userId="S::hygumm@iu.edu::86fad630-273f-46cc-aba5-59bf22de68d6" providerId="AD" clId="Web-{6A8CDB79-65A0-4285-B354-9C01490C985E}" dt="2023-12-04T18:51:30.859" v="2"/>
          <ac:picMkLst>
            <pc:docMk/>
            <pc:sldMk cId="920145628" sldId="332"/>
            <ac:picMk id="5" creationId="{13F12E3E-6E17-1406-F396-7EDD777E84FB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1:32.193" v="85" actId="1076"/>
          <ac:picMkLst>
            <pc:docMk/>
            <pc:sldMk cId="920145628" sldId="332"/>
            <ac:picMk id="7" creationId="{193D6467-DF05-24FA-BC7D-D42B8BBA5B9D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2:14.210" v="103" actId="1076"/>
          <ac:picMkLst>
            <pc:docMk/>
            <pc:sldMk cId="920145628" sldId="332"/>
            <ac:picMk id="9" creationId="{BF64187A-3A7B-494F-0F58-5877D6C5937D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2:16.819" v="104" actId="1076"/>
          <ac:picMkLst>
            <pc:docMk/>
            <pc:sldMk cId="920145628" sldId="332"/>
            <ac:picMk id="11" creationId="{3EAFAB2A-AF98-0E64-17EF-B781BBA50DBE}"/>
          </ac:picMkLst>
        </pc:picChg>
        <pc:picChg chg="add del">
          <ac:chgData name="Gummudala, Hymavathi" userId="S::hygumm@iu.edu::86fad630-273f-46cc-aba5-59bf22de68d6" providerId="AD" clId="Web-{6A8CDB79-65A0-4285-B354-9C01490C985E}" dt="2023-12-04T19:01:13.270" v="80"/>
          <ac:picMkLst>
            <pc:docMk/>
            <pc:sldMk cId="920145628" sldId="332"/>
            <ac:picMk id="13" creationId="{0E161D05-1580-452C-E0AB-4DA21B65D8CE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2:10.772" v="102" actId="1076"/>
          <ac:picMkLst>
            <pc:docMk/>
            <pc:sldMk cId="920145628" sldId="332"/>
            <ac:picMk id="15" creationId="{30AF4D46-DCCE-FFFB-0F68-0612512C6454}"/>
          </ac:picMkLst>
        </pc:picChg>
        <pc:picChg chg="add">
          <ac:chgData name="Gummudala, Hymavathi" userId="S::hygumm@iu.edu::86fad630-273f-46cc-aba5-59bf22de68d6" providerId="AD" clId="Web-{6A8CDB79-65A0-4285-B354-9C01490C985E}" dt="2023-12-04T18:51:30.969" v="8"/>
          <ac:picMkLst>
            <pc:docMk/>
            <pc:sldMk cId="920145628" sldId="332"/>
            <ac:picMk id="17" creationId="{DE00FA18-873A-4A4A-9B67-FEE769A9A9C8}"/>
          </ac:picMkLst>
        </pc:picChg>
        <pc:picChg chg="add del mod">
          <ac:chgData name="Gummudala, Hymavathi" userId="S::hygumm@iu.edu::86fad630-273f-46cc-aba5-59bf22de68d6" providerId="AD" clId="Web-{6A8CDB79-65A0-4285-B354-9C01490C985E}" dt="2023-12-04T19:01:11.962" v="79"/>
          <ac:picMkLst>
            <pc:docMk/>
            <pc:sldMk cId="920145628" sldId="332"/>
            <ac:picMk id="31" creationId="{7B7B78A5-FED9-F3D7-F012-FE7FA1B535F2}"/>
          </ac:picMkLst>
        </pc:picChg>
        <pc:picChg chg="add">
          <ac:chgData name="Gummudala, Hymavathi" userId="S::hygumm@iu.edu::86fad630-273f-46cc-aba5-59bf22de68d6" providerId="AD" clId="Web-{6A8CDB79-65A0-4285-B354-9C01490C985E}" dt="2023-12-04T18:51:31.203" v="17"/>
          <ac:picMkLst>
            <pc:docMk/>
            <pc:sldMk cId="920145628" sldId="332"/>
            <ac:picMk id="35" creationId="{FA57F5CD-72E2-C224-4020-BB0642101762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1:25.474" v="83" actId="1076"/>
          <ac:picMkLst>
            <pc:docMk/>
            <pc:sldMk cId="920145628" sldId="332"/>
            <ac:picMk id="46" creationId="{ED015C83-6DA9-3F4B-301B-AD5D84C32945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9:56.929" v="121" actId="1076"/>
          <ac:picMkLst>
            <pc:docMk/>
            <pc:sldMk cId="920145628" sldId="332"/>
            <ac:picMk id="49" creationId="{D1ACF159-BBF3-3C04-48B4-59BAD07D7A97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2:43.898" v="110" actId="1076"/>
          <ac:picMkLst>
            <pc:docMk/>
            <pc:sldMk cId="920145628" sldId="332"/>
            <ac:picMk id="50" creationId="{9C9D2153-DEDD-DA9F-1312-96110C0A1863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0:37.378" v="75" actId="1076"/>
          <ac:picMkLst>
            <pc:docMk/>
            <pc:sldMk cId="920145628" sldId="332"/>
            <ac:picMk id="51" creationId="{A94FCE4E-0FCD-1BF4-ECC5-D9413926A29F}"/>
          </ac:picMkLst>
        </pc:picChg>
        <pc:picChg chg="add mod">
          <ac:chgData name="Gummudala, Hymavathi" userId="S::hygumm@iu.edu::86fad630-273f-46cc-aba5-59bf22de68d6" providerId="AD" clId="Web-{6A8CDB79-65A0-4285-B354-9C01490C985E}" dt="2023-12-04T19:03:07.696" v="116" actId="1076"/>
          <ac:picMkLst>
            <pc:docMk/>
            <pc:sldMk cId="920145628" sldId="332"/>
            <ac:picMk id="52" creationId="{B2DC0130-FAAA-2235-BA48-B2D5C54A0AE8}"/>
          </ac:picMkLst>
        </pc:picChg>
        <pc:cxnChg chg="add mod">
          <ac:chgData name="Gummudala, Hymavathi" userId="S::hygumm@iu.edu::86fad630-273f-46cc-aba5-59bf22de68d6" providerId="AD" clId="Web-{6A8CDB79-65A0-4285-B354-9C01490C985E}" dt="2023-12-04T19:03:05.477" v="115" actId="1076"/>
          <ac:cxnSpMkLst>
            <pc:docMk/>
            <pc:sldMk cId="920145628" sldId="332"/>
            <ac:cxnSpMk id="37" creationId="{CC3F3C52-4D6F-DF9E-64AE-9469EA6DB983}"/>
          </ac:cxnSpMkLst>
        </pc:cxnChg>
        <pc:cxnChg chg="add">
          <ac:chgData name="Gummudala, Hymavathi" userId="S::hygumm@iu.edu::86fad630-273f-46cc-aba5-59bf22de68d6" providerId="AD" clId="Web-{6A8CDB79-65A0-4285-B354-9C01490C985E}" dt="2023-12-04T18:51:31.219" v="19"/>
          <ac:cxnSpMkLst>
            <pc:docMk/>
            <pc:sldMk cId="920145628" sldId="332"/>
            <ac:cxnSpMk id="39" creationId="{B2C09DD2-4305-6360-3662-FD45941BAB87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02:55.352" v="113" actId="1076"/>
          <ac:cxnSpMkLst>
            <pc:docMk/>
            <pc:sldMk cId="920145628" sldId="332"/>
            <ac:cxnSpMk id="41" creationId="{0B1E0FB6-79D3-CB49-8F68-1C79D295DD39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03:11.384" v="117" actId="1076"/>
          <ac:cxnSpMkLst>
            <pc:docMk/>
            <pc:sldMk cId="920145628" sldId="332"/>
            <ac:cxnSpMk id="43" creationId="{E518ECA6-1F0F-0997-1CF6-C2AFFE280F2F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03:11.712" v="118" actId="1076"/>
          <ac:cxnSpMkLst>
            <pc:docMk/>
            <pc:sldMk cId="920145628" sldId="332"/>
            <ac:cxnSpMk id="45" creationId="{FA229A4B-1DB6-98E6-B290-E13C70AEDC82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22:39.330" v="137" actId="1076"/>
          <ac:cxnSpMkLst>
            <pc:docMk/>
            <pc:sldMk cId="920145628" sldId="332"/>
            <ac:cxnSpMk id="53" creationId="{DACDCC34-8CD9-DA1E-ADF8-CE96A5E9357F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22:50.018" v="139" actId="1076"/>
          <ac:cxnSpMkLst>
            <pc:docMk/>
            <pc:sldMk cId="920145628" sldId="332"/>
            <ac:cxnSpMk id="54" creationId="{64D405B3-CB56-8C6F-CEB1-28B9A0849C70}"/>
          </ac:cxnSpMkLst>
        </pc:cxnChg>
        <pc:cxnChg chg="add mod">
          <ac:chgData name="Gummudala, Hymavathi" userId="S::hygumm@iu.edu::86fad630-273f-46cc-aba5-59bf22de68d6" providerId="AD" clId="Web-{6A8CDB79-65A0-4285-B354-9C01490C985E}" dt="2023-12-04T19:23:17.066" v="144" actId="1076"/>
          <ac:cxnSpMkLst>
            <pc:docMk/>
            <pc:sldMk cId="920145628" sldId="332"/>
            <ac:cxnSpMk id="55" creationId="{94857F24-841F-587B-A41B-C43AB2E3BF2A}"/>
          </ac:cxnSpMkLst>
        </pc:cxnChg>
      </pc:sldChg>
      <pc:sldChg chg="add replId">
        <pc:chgData name="Gummudala, Hymavathi" userId="S::hygumm@iu.edu::86fad630-273f-46cc-aba5-59bf22de68d6" providerId="AD" clId="Web-{6A8CDB79-65A0-4285-B354-9C01490C985E}" dt="2023-12-04T19:10:07.289" v="122"/>
        <pc:sldMkLst>
          <pc:docMk/>
          <pc:sldMk cId="2334687576" sldId="333"/>
        </pc:sldMkLst>
      </pc:sldChg>
    </pc:docChg>
  </pc:docChgLst>
  <pc:docChgLst>
    <pc:chgData name="Gummudala, Hymavathi" userId="S::hygumm@iu.edu::86fad630-273f-46cc-aba5-59bf22de68d6" providerId="AD" clId="Web-{80556B86-6079-4223-98A1-9B847B67D293}"/>
    <pc:docChg chg="modSld">
      <pc:chgData name="Gummudala, Hymavathi" userId="S::hygumm@iu.edu::86fad630-273f-46cc-aba5-59bf22de68d6" providerId="AD" clId="Web-{80556B86-6079-4223-98A1-9B847B67D293}" dt="2023-10-23T18:14:22.619" v="30" actId="14100"/>
      <pc:docMkLst>
        <pc:docMk/>
      </pc:docMkLst>
      <pc:sldChg chg="addSp delSp modSp">
        <pc:chgData name="Gummudala, Hymavathi" userId="S::hygumm@iu.edu::86fad630-273f-46cc-aba5-59bf22de68d6" providerId="AD" clId="Web-{80556B86-6079-4223-98A1-9B847B67D293}" dt="2023-10-23T18:14:22.619" v="30" actId="14100"/>
        <pc:sldMkLst>
          <pc:docMk/>
          <pc:sldMk cId="4067283307" sldId="331"/>
        </pc:sldMkLst>
        <pc:spChg chg="add del mod">
          <ac:chgData name="Gummudala, Hymavathi" userId="S::hygumm@iu.edu::86fad630-273f-46cc-aba5-59bf22de68d6" providerId="AD" clId="Web-{80556B86-6079-4223-98A1-9B847B67D293}" dt="2023-10-23T18:12:44.008" v="5"/>
          <ac:spMkLst>
            <pc:docMk/>
            <pc:sldMk cId="4067283307" sldId="331"/>
            <ac:spMk id="7" creationId="{82B64DE4-8A87-ED59-7050-EBA88A924ACE}"/>
          </ac:spMkLst>
        </pc:spChg>
        <pc:spChg chg="add del mod">
          <ac:chgData name="Gummudala, Hymavathi" userId="S::hygumm@iu.edu::86fad630-273f-46cc-aba5-59bf22de68d6" providerId="AD" clId="Web-{80556B86-6079-4223-98A1-9B847B67D293}" dt="2023-10-23T18:13:00.961" v="11"/>
          <ac:spMkLst>
            <pc:docMk/>
            <pc:sldMk cId="4067283307" sldId="331"/>
            <ac:spMk id="8" creationId="{F11512BA-B576-2012-3A71-6A9513AF4871}"/>
          </ac:spMkLst>
        </pc:spChg>
        <pc:cxnChg chg="add del mod">
          <ac:chgData name="Gummudala, Hymavathi" userId="S::hygumm@iu.edu::86fad630-273f-46cc-aba5-59bf22de68d6" providerId="AD" clId="Web-{80556B86-6079-4223-98A1-9B847B67D293}" dt="2023-10-23T18:14:09.728" v="26"/>
          <ac:cxnSpMkLst>
            <pc:docMk/>
            <pc:sldMk cId="4067283307" sldId="331"/>
            <ac:cxnSpMk id="9" creationId="{E8348F41-B544-91C1-D925-2EF2DF842CB7}"/>
          </ac:cxnSpMkLst>
        </pc:cxnChg>
        <pc:cxnChg chg="add mod">
          <ac:chgData name="Gummudala, Hymavathi" userId="S::hygumm@iu.edu::86fad630-273f-46cc-aba5-59bf22de68d6" providerId="AD" clId="Web-{80556B86-6079-4223-98A1-9B847B67D293}" dt="2023-10-23T18:14:01.744" v="25" actId="14100"/>
          <ac:cxnSpMkLst>
            <pc:docMk/>
            <pc:sldMk cId="4067283307" sldId="331"/>
            <ac:cxnSpMk id="11" creationId="{F771CDE5-0E0B-214A-D602-84B8FC8D63BA}"/>
          </ac:cxnSpMkLst>
        </pc:cxnChg>
        <pc:cxnChg chg="add mod">
          <ac:chgData name="Gummudala, Hymavathi" userId="S::hygumm@iu.edu::86fad630-273f-46cc-aba5-59bf22de68d6" providerId="AD" clId="Web-{80556B86-6079-4223-98A1-9B847B67D293}" dt="2023-10-23T18:14:22.619" v="30" actId="14100"/>
          <ac:cxnSpMkLst>
            <pc:docMk/>
            <pc:sldMk cId="4067283307" sldId="331"/>
            <ac:cxnSpMk id="12" creationId="{5030D1B2-9245-6807-7132-72F145366ECC}"/>
          </ac:cxnSpMkLst>
        </pc:cxnChg>
        <pc:cxnChg chg="mod">
          <ac:chgData name="Gummudala, Hymavathi" userId="S::hygumm@iu.edu::86fad630-273f-46cc-aba5-59bf22de68d6" providerId="AD" clId="Web-{80556B86-6079-4223-98A1-9B847B67D293}" dt="2023-10-23T18:12:51.117" v="7" actId="14100"/>
          <ac:cxnSpMkLst>
            <pc:docMk/>
            <pc:sldMk cId="4067283307" sldId="331"/>
            <ac:cxnSpMk id="36" creationId="{C5CB2F84-9998-C23E-EC8B-B5BE51AC68B4}"/>
          </ac:cxnSpMkLst>
        </pc:cxnChg>
        <pc:cxnChg chg="mod">
          <ac:chgData name="Gummudala, Hymavathi" userId="S::hygumm@iu.edu::86fad630-273f-46cc-aba5-59bf22de68d6" providerId="AD" clId="Web-{80556B86-6079-4223-98A1-9B847B67D293}" dt="2023-10-23T18:13:36.337" v="20" actId="14100"/>
          <ac:cxnSpMkLst>
            <pc:docMk/>
            <pc:sldMk cId="4067283307" sldId="331"/>
            <ac:cxnSpMk id="37" creationId="{FF6D48F5-6141-2AB1-1758-6B279A691F7F}"/>
          </ac:cxnSpMkLst>
        </pc:cxnChg>
      </pc:sldChg>
    </pc:docChg>
  </pc:docChgLst>
  <pc:docChgLst>
    <pc:chgData name="Aswar, Shreyas" userId="S::saswar@iu.edu::6c701967-d18a-4478-86bb-8bcc54ba4814" providerId="AD" clId="Web-{73C4DC04-50F1-406E-9FDD-37D06597FF7F}"/>
    <pc:docChg chg="addSld delSld modSld sldOrd">
      <pc:chgData name="Aswar, Shreyas" userId="S::saswar@iu.edu::6c701967-d18a-4478-86bb-8bcc54ba4814" providerId="AD" clId="Web-{73C4DC04-50F1-406E-9FDD-37D06597FF7F}" dt="2023-10-23T18:27:43.180" v="824" actId="1076"/>
      <pc:docMkLst>
        <pc:docMk/>
      </pc:docMkLst>
      <pc:sldChg chg="modSp">
        <pc:chgData name="Aswar, Shreyas" userId="S::saswar@iu.edu::6c701967-d18a-4478-86bb-8bcc54ba4814" providerId="AD" clId="Web-{73C4DC04-50F1-406E-9FDD-37D06597FF7F}" dt="2023-10-23T16:07:03.916" v="34" actId="20577"/>
        <pc:sldMkLst>
          <pc:docMk/>
          <pc:sldMk cId="919017497" sldId="314"/>
        </pc:sldMkLst>
        <pc:spChg chg="mod">
          <ac:chgData name="Aswar, Shreyas" userId="S::saswar@iu.edu::6c701967-d18a-4478-86bb-8bcc54ba4814" providerId="AD" clId="Web-{73C4DC04-50F1-406E-9FDD-37D06597FF7F}" dt="2023-10-23T16:07:03.916" v="34" actId="20577"/>
          <ac:spMkLst>
            <pc:docMk/>
            <pc:sldMk cId="919017497" sldId="314"/>
            <ac:spMk id="2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6:25:29.705" v="509" actId="20577"/>
        <pc:sldMkLst>
          <pc:docMk/>
          <pc:sldMk cId="2144012005" sldId="317"/>
        </pc:sldMkLst>
        <pc:spChg chg="mod">
          <ac:chgData name="Aswar, Shreyas" userId="S::saswar@iu.edu::6c701967-d18a-4478-86bb-8bcc54ba4814" providerId="AD" clId="Web-{73C4DC04-50F1-406E-9FDD-37D06597FF7F}" dt="2023-10-23T16:15:24.293" v="137" actId="1076"/>
          <ac:spMkLst>
            <pc:docMk/>
            <pc:sldMk cId="2144012005" sldId="317"/>
            <ac:spMk id="2" creationId="{00000000-0000-0000-0000-000000000000}"/>
          </ac:spMkLst>
        </pc:spChg>
        <pc:spChg chg="mod">
          <ac:chgData name="Aswar, Shreyas" userId="S::saswar@iu.edu::6c701967-d18a-4478-86bb-8bcc54ba4814" providerId="AD" clId="Web-{73C4DC04-50F1-406E-9FDD-37D06597FF7F}" dt="2023-10-23T16:25:29.705" v="509" actId="20577"/>
          <ac:spMkLst>
            <pc:docMk/>
            <pc:sldMk cId="2144012005" sldId="317"/>
            <ac:spMk id="4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8:27:43.180" v="824" actId="1076"/>
        <pc:sldMkLst>
          <pc:docMk/>
          <pc:sldMk cId="2799699045" sldId="322"/>
        </pc:sldMkLst>
        <pc:spChg chg="mod">
          <ac:chgData name="Aswar, Shreyas" userId="S::saswar@iu.edu::6c701967-d18a-4478-86bb-8bcc54ba4814" providerId="AD" clId="Web-{73C4DC04-50F1-406E-9FDD-37D06597FF7F}" dt="2023-10-23T18:27:43.180" v="824" actId="1076"/>
          <ac:spMkLst>
            <pc:docMk/>
            <pc:sldMk cId="2799699045" sldId="322"/>
            <ac:spMk id="2" creationId="{00000000-0000-0000-0000-000000000000}"/>
          </ac:spMkLst>
        </pc:spChg>
      </pc:sldChg>
      <pc:sldChg chg="modSp">
        <pc:chgData name="Aswar, Shreyas" userId="S::saswar@iu.edu::6c701967-d18a-4478-86bb-8bcc54ba4814" providerId="AD" clId="Web-{73C4DC04-50F1-406E-9FDD-37D06597FF7F}" dt="2023-10-23T16:51:01.679" v="544" actId="20577"/>
        <pc:sldMkLst>
          <pc:docMk/>
          <pc:sldMk cId="708226800" sldId="323"/>
        </pc:sldMkLst>
        <pc:spChg chg="mod">
          <ac:chgData name="Aswar, Shreyas" userId="S::saswar@iu.edu::6c701967-d18a-4478-86bb-8bcc54ba4814" providerId="AD" clId="Web-{73C4DC04-50F1-406E-9FDD-37D06597FF7F}" dt="2023-10-23T16:47:42.594" v="526" actId="20577"/>
          <ac:spMkLst>
            <pc:docMk/>
            <pc:sldMk cId="708226800" sldId="323"/>
            <ac:spMk id="2" creationId="{00000000-0000-0000-0000-000000000000}"/>
          </ac:spMkLst>
        </pc:spChg>
        <pc:spChg chg="mod">
          <ac:chgData name="Aswar, Shreyas" userId="S::saswar@iu.edu::6c701967-d18a-4478-86bb-8bcc54ba4814" providerId="AD" clId="Web-{73C4DC04-50F1-406E-9FDD-37D06597FF7F}" dt="2023-10-23T16:51:01.679" v="544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del">
        <pc:chgData name="Aswar, Shreyas" userId="S::saswar@iu.edu::6c701967-d18a-4478-86bb-8bcc54ba4814" providerId="AD" clId="Web-{73C4DC04-50F1-406E-9FDD-37D06597FF7F}" dt="2023-10-23T17:46:52.829" v="695"/>
        <pc:sldMkLst>
          <pc:docMk/>
          <pc:sldMk cId="284074882" sldId="325"/>
        </pc:sldMkLst>
      </pc:sldChg>
      <pc:sldChg chg="modSp new del ord">
        <pc:chgData name="Aswar, Shreyas" userId="S::saswar@iu.edu::6c701967-d18a-4478-86bb-8bcc54ba4814" providerId="AD" clId="Web-{73C4DC04-50F1-406E-9FDD-37D06597FF7F}" dt="2023-10-23T17:50:14.429" v="696"/>
        <pc:sldMkLst>
          <pc:docMk/>
          <pc:sldMk cId="3622896136" sldId="327"/>
        </pc:sldMkLst>
        <pc:spChg chg="mod">
          <ac:chgData name="Aswar, Shreyas" userId="S::saswar@iu.edu::6c701967-d18a-4478-86bb-8bcc54ba4814" providerId="AD" clId="Web-{73C4DC04-50F1-406E-9FDD-37D06597FF7F}" dt="2023-10-22T21:26:22.448" v="25" actId="20577"/>
          <ac:spMkLst>
            <pc:docMk/>
            <pc:sldMk cId="3622896136" sldId="327"/>
            <ac:spMk id="4" creationId="{A6B6AF42-4565-45CA-9CA0-8E223AEF9E05}"/>
          </ac:spMkLst>
        </pc:spChg>
      </pc:sldChg>
      <pc:sldChg chg="delSp ord">
        <pc:chgData name="Aswar, Shreyas" userId="S::saswar@iu.edu::6c701967-d18a-4478-86bb-8bcc54ba4814" providerId="AD" clId="Web-{73C4DC04-50F1-406E-9FDD-37D06597FF7F}" dt="2023-10-23T18:11:45.568" v="806"/>
        <pc:sldMkLst>
          <pc:docMk/>
          <pc:sldMk cId="2368559655" sldId="328"/>
        </pc:sldMkLst>
        <pc:spChg chg="del">
          <ac:chgData name="Aswar, Shreyas" userId="S::saswar@iu.edu::6c701967-d18a-4478-86bb-8bcc54ba4814" providerId="AD" clId="Web-{73C4DC04-50F1-406E-9FDD-37D06597FF7F}" dt="2023-10-23T18:11:45.568" v="806"/>
          <ac:spMkLst>
            <pc:docMk/>
            <pc:sldMk cId="2368559655" sldId="328"/>
            <ac:spMk id="3" creationId="{38B7D951-10E2-3B43-8610-ABA73675A6B1}"/>
          </ac:spMkLst>
        </pc:spChg>
      </pc:sldChg>
      <pc:sldChg chg="new del">
        <pc:chgData name="Aswar, Shreyas" userId="S::saswar@iu.edu::6c701967-d18a-4478-86bb-8bcc54ba4814" providerId="AD" clId="Web-{73C4DC04-50F1-406E-9FDD-37D06597FF7F}" dt="2023-10-23T16:25:06.047" v="507"/>
        <pc:sldMkLst>
          <pc:docMk/>
          <pc:sldMk cId="2839465038" sldId="328"/>
        </pc:sldMkLst>
      </pc:sldChg>
      <pc:sldChg chg="new del">
        <pc:chgData name="Aswar, Shreyas" userId="S::saswar@iu.edu::6c701967-d18a-4478-86bb-8bcc54ba4814" providerId="AD" clId="Web-{73C4DC04-50F1-406E-9FDD-37D06597FF7F}" dt="2023-10-23T16:24:53.203" v="505"/>
        <pc:sldMkLst>
          <pc:docMk/>
          <pc:sldMk cId="3880991472" sldId="328"/>
        </pc:sldMkLst>
      </pc:sldChg>
      <pc:sldChg chg="modSp new del">
        <pc:chgData name="Aswar, Shreyas" userId="S::saswar@iu.edu::6c701967-d18a-4478-86bb-8bcc54ba4814" providerId="AD" clId="Web-{73C4DC04-50F1-406E-9FDD-37D06597FF7F}" dt="2023-10-23T17:46:49.624" v="693"/>
        <pc:sldMkLst>
          <pc:docMk/>
          <pc:sldMk cId="1997583565" sldId="330"/>
        </pc:sldMkLst>
        <pc:spChg chg="mod">
          <ac:chgData name="Aswar, Shreyas" userId="S::saswar@iu.edu::6c701967-d18a-4478-86bb-8bcc54ba4814" providerId="AD" clId="Web-{73C4DC04-50F1-406E-9FDD-37D06597FF7F}" dt="2023-10-23T16:52:20.776" v="550" actId="20577"/>
          <ac:spMkLst>
            <pc:docMk/>
            <pc:sldMk cId="1997583565" sldId="330"/>
            <ac:spMk id="2" creationId="{D1E37643-D9FA-AC42-9B78-9F459772D882}"/>
          </ac:spMkLst>
        </pc:spChg>
      </pc:sldChg>
      <pc:sldChg chg="addSp delSp modSp new">
        <pc:chgData name="Aswar, Shreyas" userId="S::saswar@iu.edu::6c701967-d18a-4478-86bb-8bcc54ba4814" providerId="AD" clId="Web-{73C4DC04-50F1-406E-9FDD-37D06597FF7F}" dt="2023-10-23T18:13:49.948" v="823" actId="14100"/>
        <pc:sldMkLst>
          <pc:docMk/>
          <pc:sldMk cId="4067283307" sldId="331"/>
        </pc:sldMkLst>
        <pc:spChg chg="mod">
          <ac:chgData name="Aswar, Shreyas" userId="S::saswar@iu.edu::6c701967-d18a-4478-86bb-8bcc54ba4814" providerId="AD" clId="Web-{73C4DC04-50F1-406E-9FDD-37D06597FF7F}" dt="2023-10-23T18:11:02.160" v="800" actId="1076"/>
          <ac:spMkLst>
            <pc:docMk/>
            <pc:sldMk cId="4067283307" sldId="331"/>
            <ac:spMk id="2" creationId="{90FE5638-67BD-5370-DCE6-A371A1C773C8}"/>
          </ac:spMkLst>
        </pc:spChg>
        <pc:spChg chg="del">
          <ac:chgData name="Aswar, Shreyas" userId="S::saswar@iu.edu::6c701967-d18a-4478-86bb-8bcc54ba4814" providerId="AD" clId="Web-{73C4DC04-50F1-406E-9FDD-37D06597FF7F}" dt="2023-10-23T17:59:15.010" v="758"/>
          <ac:spMkLst>
            <pc:docMk/>
            <pc:sldMk cId="4067283307" sldId="331"/>
            <ac:spMk id="2" creationId="{998C6DFA-FC01-D9B7-BCED-EBE47528E1C8}"/>
          </ac:spMkLst>
        </pc:spChg>
        <pc:spChg chg="add del mod">
          <ac:chgData name="Aswar, Shreyas" userId="S::saswar@iu.edu::6c701967-d18a-4478-86bb-8bcc54ba4814" providerId="AD" clId="Web-{73C4DC04-50F1-406E-9FDD-37D06597FF7F}" dt="2023-10-23T16:48:36.299" v="531"/>
          <ac:spMkLst>
            <pc:docMk/>
            <pc:sldMk cId="4067283307" sldId="331"/>
            <ac:spMk id="2" creationId="{E214461B-D506-7DCE-32FF-6ABCDEB0163F}"/>
          </ac:spMkLst>
        </pc:spChg>
        <pc:spChg chg="add mod">
          <ac:chgData name="Aswar, Shreyas" userId="S::saswar@iu.edu::6c701967-d18a-4478-86bb-8bcc54ba4814" providerId="AD" clId="Web-{73C4DC04-50F1-406E-9FDD-37D06597FF7F}" dt="2023-10-23T17:53:55.702" v="704" actId="1076"/>
          <ac:spMkLst>
            <pc:docMk/>
            <pc:sldMk cId="4067283307" sldId="331"/>
            <ac:spMk id="3" creationId="{84F47507-EC42-CAE2-A3C5-66EA513D82FF}"/>
          </ac:spMkLst>
        </pc:spChg>
        <pc:spChg chg="del mod">
          <ac:chgData name="Aswar, Shreyas" userId="S::saswar@iu.edu::6c701967-d18a-4478-86bb-8bcc54ba4814" providerId="AD" clId="Web-{73C4DC04-50F1-406E-9FDD-37D06597FF7F}" dt="2023-10-23T17:38:35.826" v="617"/>
          <ac:spMkLst>
            <pc:docMk/>
            <pc:sldMk cId="4067283307" sldId="331"/>
            <ac:spMk id="7" creationId="{5E693E64-C518-9516-DCF9-C6AC809D0CB0}"/>
          </ac:spMkLst>
        </pc:spChg>
        <pc:spChg chg="del">
          <ac:chgData name="Aswar, Shreyas" userId="S::saswar@iu.edu::6c701967-d18a-4478-86bb-8bcc54ba4814" providerId="AD" clId="Web-{73C4DC04-50F1-406E-9FDD-37D06597FF7F}" dt="2023-10-23T17:38:33.904" v="615"/>
          <ac:spMkLst>
            <pc:docMk/>
            <pc:sldMk cId="4067283307" sldId="331"/>
            <ac:spMk id="8" creationId="{946328A1-D948-E61F-B030-5ADEB9881683}"/>
          </ac:spMkLst>
        </pc:spChg>
        <pc:spChg chg="add del">
          <ac:chgData name="Aswar, Shreyas" userId="S::saswar@iu.edu::6c701967-d18a-4478-86bb-8bcc54ba4814" providerId="AD" clId="Web-{73C4DC04-50F1-406E-9FDD-37D06597FF7F}" dt="2023-10-23T17:55:23.736" v="725"/>
          <ac:spMkLst>
            <pc:docMk/>
            <pc:sldMk cId="4067283307" sldId="331"/>
            <ac:spMk id="26" creationId="{110CBDC6-B71A-4307-04F0-23E38E03C4D6}"/>
          </ac:spMkLst>
        </pc:spChg>
        <pc:spChg chg="add mod">
          <ac:chgData name="Aswar, Shreyas" userId="S::saswar@iu.edu::6c701967-d18a-4478-86bb-8bcc54ba4814" providerId="AD" clId="Web-{73C4DC04-50F1-406E-9FDD-37D06597FF7F}" dt="2023-10-23T17:55:08.361" v="724" actId="1076"/>
          <ac:spMkLst>
            <pc:docMk/>
            <pc:sldMk cId="4067283307" sldId="331"/>
            <ac:spMk id="27" creationId="{8184DC83-BC0E-F646-AB88-1651F62D4A71}"/>
          </ac:spMkLst>
        </pc:spChg>
        <pc:spChg chg="add del mod">
          <ac:chgData name="Aswar, Shreyas" userId="S::saswar@iu.edu::6c701967-d18a-4478-86bb-8bcc54ba4814" providerId="AD" clId="Web-{73C4DC04-50F1-406E-9FDD-37D06597FF7F}" dt="2023-10-23T18:06:13.697" v="763"/>
          <ac:spMkLst>
            <pc:docMk/>
            <pc:sldMk cId="4067283307" sldId="331"/>
            <ac:spMk id="28" creationId="{8A42BC51-0EF7-8380-62CE-D83018780665}"/>
          </ac:spMkLst>
        </pc:spChg>
        <pc:spChg chg="add mod">
          <ac:chgData name="Aswar, Shreyas" userId="S::saswar@iu.edu::6c701967-d18a-4478-86bb-8bcc54ba4814" providerId="AD" clId="Web-{73C4DC04-50F1-406E-9FDD-37D06597FF7F}" dt="2023-10-23T18:11:02.129" v="798" actId="1076"/>
          <ac:spMkLst>
            <pc:docMk/>
            <pc:sldMk cId="4067283307" sldId="331"/>
            <ac:spMk id="29" creationId="{156E4521-3640-084E-3A57-C7B851C3B2CF}"/>
          </ac:spMkLst>
        </pc:spChg>
        <pc:spChg chg="add mod">
          <ac:chgData name="Aswar, Shreyas" userId="S::saswar@iu.edu::6c701967-d18a-4478-86bb-8bcc54ba4814" providerId="AD" clId="Web-{73C4DC04-50F1-406E-9FDD-37D06597FF7F}" dt="2023-10-23T17:58:12.414" v="741"/>
          <ac:spMkLst>
            <pc:docMk/>
            <pc:sldMk cId="4067283307" sldId="331"/>
            <ac:spMk id="30" creationId="{98F5A796-1CFB-46C1-8080-8C1138D4DC5D}"/>
          </ac:spMkLst>
        </pc:spChg>
        <pc:spChg chg="add del mod">
          <ac:chgData name="Aswar, Shreyas" userId="S::saswar@iu.edu::6c701967-d18a-4478-86bb-8bcc54ba4814" providerId="AD" clId="Web-{73C4DC04-50F1-406E-9FDD-37D06597FF7F}" dt="2023-10-23T18:06:26.619" v="764"/>
          <ac:spMkLst>
            <pc:docMk/>
            <pc:sldMk cId="4067283307" sldId="331"/>
            <ac:spMk id="31" creationId="{58168925-0FA0-DDA9-6A3B-70EDBA72777E}"/>
          </ac:spMkLst>
        </pc:spChg>
        <pc:spChg chg="add mod">
          <ac:chgData name="Aswar, Shreyas" userId="S::saswar@iu.edu::6c701967-d18a-4478-86bb-8bcc54ba4814" providerId="AD" clId="Web-{73C4DC04-50F1-406E-9FDD-37D06597FF7F}" dt="2023-10-23T18:11:23.380" v="804" actId="1076"/>
          <ac:spMkLst>
            <pc:docMk/>
            <pc:sldMk cId="4067283307" sldId="331"/>
            <ac:spMk id="33" creationId="{E9880FC1-A9A7-C62A-9FA6-ADBCB3E9992C}"/>
          </ac:spMkLst>
        </pc:spChg>
        <pc:picChg chg="mod">
          <ac:chgData name="Aswar, Shreyas" userId="S::saswar@iu.edu::6c701967-d18a-4478-86bb-8bcc54ba4814" providerId="AD" clId="Web-{73C4DC04-50F1-406E-9FDD-37D06597FF7F}" dt="2023-10-23T17:59:45.449" v="760" actId="1076"/>
          <ac:picMkLst>
            <pc:docMk/>
            <pc:sldMk cId="4067283307" sldId="331"/>
            <ac:picMk id="4" creationId="{EC269B9F-A17C-328D-2A89-8284632D26ED}"/>
          </ac:picMkLst>
        </pc:picChg>
        <pc:picChg chg="del mod">
          <ac:chgData name="Aswar, Shreyas" userId="S::saswar@iu.edu::6c701967-d18a-4478-86bb-8bcc54ba4814" providerId="AD" clId="Web-{73C4DC04-50F1-406E-9FDD-37D06597FF7F}" dt="2023-10-23T17:38:34.763" v="616"/>
          <ac:picMkLst>
            <pc:docMk/>
            <pc:sldMk cId="4067283307" sldId="331"/>
            <ac:picMk id="5" creationId="{A3648AAB-357A-158E-63EA-7A2FB60FA1CA}"/>
          </ac:picMkLst>
        </pc:picChg>
        <pc:picChg chg="del">
          <ac:chgData name="Aswar, Shreyas" userId="S::saswar@iu.edu::6c701967-d18a-4478-86bb-8bcc54ba4814" providerId="AD" clId="Web-{73C4DC04-50F1-406E-9FDD-37D06597FF7F}" dt="2023-10-23T17:38:31.201" v="614"/>
          <ac:picMkLst>
            <pc:docMk/>
            <pc:sldMk cId="4067283307" sldId="331"/>
            <ac:picMk id="6" creationId="{D6D06051-0690-21AB-A6F3-FA44A17AFEF7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20:50.241" v="574"/>
          <ac:picMkLst>
            <pc:docMk/>
            <pc:sldMk cId="4067283307" sldId="331"/>
            <ac:picMk id="9" creationId="{57C88744-1236-63A1-9CE4-68602DDFE10B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02.145" v="799" actId="1076"/>
          <ac:picMkLst>
            <pc:docMk/>
            <pc:sldMk cId="4067283307" sldId="331"/>
            <ac:picMk id="10" creationId="{0D8B44AF-0949-A90D-E8ED-7399B59C2B57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6:19.498" v="681"/>
          <ac:picMkLst>
            <pc:docMk/>
            <pc:sldMk cId="4067283307" sldId="331"/>
            <ac:picMk id="11" creationId="{0FF449A1-5298-42D4-D10B-BA5A1447F1E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0:03.792" v="590"/>
          <ac:picMkLst>
            <pc:docMk/>
            <pc:sldMk cId="4067283307" sldId="331"/>
            <ac:picMk id="12" creationId="{7178F1C1-C76F-7971-028A-5A5F3586EC02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0.183" v="671" actId="1076"/>
          <ac:picMkLst>
            <pc:docMk/>
            <pc:sldMk cId="4067283307" sldId="331"/>
            <ac:picMk id="13" creationId="{300C4755-03A6-C8E8-3B63-3CE69AD9E06F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3:34.096" v="599"/>
          <ac:picMkLst>
            <pc:docMk/>
            <pc:sldMk cId="4067283307" sldId="331"/>
            <ac:picMk id="14" creationId="{03C351AE-84BB-0807-2773-11150E860E8E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4:38.146" v="602"/>
          <ac:picMkLst>
            <pc:docMk/>
            <pc:sldMk cId="4067283307" sldId="331"/>
            <ac:picMk id="15" creationId="{7A97EFC8-54ED-AF87-9CD2-00E32B62A04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35:03.397" v="604"/>
          <ac:picMkLst>
            <pc:docMk/>
            <pc:sldMk cId="4067283307" sldId="331"/>
            <ac:picMk id="16" creationId="{428E98FA-F507-3F47-E16A-F4DC85F5FBA2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8.387" v="674" actId="1076"/>
          <ac:picMkLst>
            <pc:docMk/>
            <pc:sldMk cId="4067283307" sldId="331"/>
            <ac:picMk id="17" creationId="{B76F0877-2687-BB5F-D098-9B36F6AE3AD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8:10:12.877" v="788"/>
          <ac:picMkLst>
            <pc:docMk/>
            <pc:sldMk cId="4067283307" sldId="331"/>
            <ac:picMk id="18" creationId="{D7E96F24-6160-684A-ADCD-96F659D5972B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02.098" v="797" actId="1076"/>
          <ac:picMkLst>
            <pc:docMk/>
            <pc:sldMk cId="4067283307" sldId="331"/>
            <ac:picMk id="19" creationId="{28926664-5E78-6E50-8A07-06D4AF1732C5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1:18.347" v="647"/>
          <ac:picMkLst>
            <pc:docMk/>
            <pc:sldMk cId="4067283307" sldId="331"/>
            <ac:picMk id="20" creationId="{87C19B97-5E20-97BF-FC08-D7CCAE423980}"/>
          </ac:picMkLst>
        </pc:picChg>
        <pc:picChg chg="add del mod">
          <ac:chgData name="Aswar, Shreyas" userId="S::saswar@iu.edu::6c701967-d18a-4478-86bb-8bcc54ba4814" providerId="AD" clId="Web-{73C4DC04-50F1-406E-9FDD-37D06597FF7F}" dt="2023-10-23T18:06:10.650" v="761"/>
          <ac:picMkLst>
            <pc:docMk/>
            <pc:sldMk cId="4067283307" sldId="331"/>
            <ac:picMk id="21" creationId="{05ADAC8C-46FC-D40E-FB6A-7465E9CB6718}"/>
          </ac:picMkLst>
        </pc:picChg>
        <pc:picChg chg="add mod">
          <ac:chgData name="Aswar, Shreyas" userId="S::saswar@iu.edu::6c701967-d18a-4478-86bb-8bcc54ba4814" providerId="AD" clId="Web-{73C4DC04-50F1-406E-9FDD-37D06597FF7F}" dt="2023-10-23T17:45:15.215" v="673" actId="1076"/>
          <ac:picMkLst>
            <pc:docMk/>
            <pc:sldMk cId="4067283307" sldId="331"/>
            <ac:picMk id="22" creationId="{491BCECC-9CC7-4157-8D31-7C3C78BC33EF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5:46.185" v="676"/>
          <ac:picMkLst>
            <pc:docMk/>
            <pc:sldMk cId="4067283307" sldId="331"/>
            <ac:picMk id="23" creationId="{A32121FF-7F06-2755-EE4B-0AEF1B4D6378}"/>
          </ac:picMkLst>
        </pc:picChg>
        <pc:picChg chg="add del mod">
          <ac:chgData name="Aswar, Shreyas" userId="S::saswar@iu.edu::6c701967-d18a-4478-86bb-8bcc54ba4814" providerId="AD" clId="Web-{73C4DC04-50F1-406E-9FDD-37D06597FF7F}" dt="2023-10-23T17:46:01.045" v="678"/>
          <ac:picMkLst>
            <pc:docMk/>
            <pc:sldMk cId="4067283307" sldId="331"/>
            <ac:picMk id="24" creationId="{F82BC4CA-FAF0-401C-04D5-B1234FE2491D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12.036" v="802" actId="1076"/>
          <ac:picMkLst>
            <pc:docMk/>
            <pc:sldMk cId="4067283307" sldId="331"/>
            <ac:picMk id="25" creationId="{1627D0C2-B55B-CF41-66E2-3B2B9F546DFC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23.349" v="803" actId="1076"/>
          <ac:picMkLst>
            <pc:docMk/>
            <pc:sldMk cId="4067283307" sldId="331"/>
            <ac:picMk id="32" creationId="{3C42FDB6-2FC6-D7BC-012C-5BFC78A6BA63}"/>
          </ac:picMkLst>
        </pc:picChg>
        <pc:picChg chg="add mod">
          <ac:chgData name="Aswar, Shreyas" userId="S::saswar@iu.edu::6c701967-d18a-4478-86bb-8bcc54ba4814" providerId="AD" clId="Web-{73C4DC04-50F1-406E-9FDD-37D06597FF7F}" dt="2023-10-23T18:11:23.396" v="805" actId="1076"/>
          <ac:picMkLst>
            <pc:docMk/>
            <pc:sldMk cId="4067283307" sldId="331"/>
            <ac:picMk id="34" creationId="{7D245FA2-ED52-F193-E62C-CE7E8D6FAE91}"/>
          </ac:picMkLst>
        </pc:picChg>
        <pc:cxnChg chg="add mod">
          <ac:chgData name="Aswar, Shreyas" userId="S::saswar@iu.edu::6c701967-d18a-4478-86bb-8bcc54ba4814" providerId="AD" clId="Web-{73C4DC04-50F1-406E-9FDD-37D06597FF7F}" dt="2023-10-23T18:13:49.948" v="823" actId="14100"/>
          <ac:cxnSpMkLst>
            <pc:docMk/>
            <pc:sldMk cId="4067283307" sldId="331"/>
            <ac:cxnSpMk id="35" creationId="{AC01412A-AF21-3EF3-BFCA-692A5D166CBA}"/>
          </ac:cxnSpMkLst>
        </pc:cxnChg>
        <pc:cxnChg chg="add mod">
          <ac:chgData name="Aswar, Shreyas" userId="S::saswar@iu.edu::6c701967-d18a-4478-86bb-8bcc54ba4814" providerId="AD" clId="Web-{73C4DC04-50F1-406E-9FDD-37D06597FF7F}" dt="2023-10-23T18:12:59.086" v="814" actId="14100"/>
          <ac:cxnSpMkLst>
            <pc:docMk/>
            <pc:sldMk cId="4067283307" sldId="331"/>
            <ac:cxnSpMk id="36" creationId="{C5CB2F84-9998-C23E-EC8B-B5BE51AC68B4}"/>
          </ac:cxnSpMkLst>
        </pc:cxnChg>
        <pc:cxnChg chg="add mod">
          <ac:chgData name="Aswar, Shreyas" userId="S::saswar@iu.edu::6c701967-d18a-4478-86bb-8bcc54ba4814" providerId="AD" clId="Web-{73C4DC04-50F1-406E-9FDD-37D06597FF7F}" dt="2023-10-23T18:13:06.446" v="816" actId="1076"/>
          <ac:cxnSpMkLst>
            <pc:docMk/>
            <pc:sldMk cId="4067283307" sldId="331"/>
            <ac:cxnSpMk id="37" creationId="{FF6D48F5-6141-2AB1-1758-6B279A691F7F}"/>
          </ac:cxnSpMkLst>
        </pc:cxnChg>
        <pc:cxnChg chg="add del mod">
          <ac:chgData name="Aswar, Shreyas" userId="S::saswar@iu.edu::6c701967-d18a-4478-86bb-8bcc54ba4814" providerId="AD" clId="Web-{73C4DC04-50F1-406E-9FDD-37D06597FF7F}" dt="2023-10-23T18:13:15.040" v="819"/>
          <ac:cxnSpMkLst>
            <pc:docMk/>
            <pc:sldMk cId="4067283307" sldId="331"/>
            <ac:cxnSpMk id="38" creationId="{E443AF65-159F-A5BE-9249-07B78160DE5C}"/>
          </ac:cxnSpMkLst>
        </pc:cxnChg>
      </pc:sldChg>
      <pc:sldChg chg="new del">
        <pc:chgData name="Aswar, Shreyas" userId="S::saswar@iu.edu::6c701967-d18a-4478-86bb-8bcc54ba4814" providerId="AD" clId="Web-{73C4DC04-50F1-406E-9FDD-37D06597FF7F}" dt="2023-10-23T17:46:49.765" v="694"/>
        <pc:sldMkLst>
          <pc:docMk/>
          <pc:sldMk cId="4268499882" sldId="332"/>
        </pc:sldMkLst>
      </pc:sldChg>
    </pc:docChg>
  </pc:docChgLst>
  <pc:docChgLst>
    <pc:chgData name="Aswar, Shreyas" userId="S::saswar@iu.edu::6c701967-d18a-4478-86bb-8bcc54ba4814" providerId="AD" clId="Web-{293EE36C-2A5D-42B2-A08A-2FF7EC85B27F}"/>
    <pc:docChg chg="modSld">
      <pc:chgData name="Aswar, Shreyas" userId="S::saswar@iu.edu::6c701967-d18a-4478-86bb-8bcc54ba4814" providerId="AD" clId="Web-{293EE36C-2A5D-42B2-A08A-2FF7EC85B27F}" dt="2023-12-03T01:33:52.372" v="3"/>
      <pc:docMkLst>
        <pc:docMk/>
      </pc:docMkLst>
      <pc:sldChg chg="addSp delSp modSp">
        <pc:chgData name="Aswar, Shreyas" userId="S::saswar@iu.edu::6c701967-d18a-4478-86bb-8bcc54ba4814" providerId="AD" clId="Web-{293EE36C-2A5D-42B2-A08A-2FF7EC85B27F}" dt="2023-12-03T01:33:52.372" v="3"/>
        <pc:sldMkLst>
          <pc:docMk/>
          <pc:sldMk cId="4067283307" sldId="331"/>
        </pc:sldMkLst>
        <pc:picChg chg="add del mod">
          <ac:chgData name="Aswar, Shreyas" userId="S::saswar@iu.edu::6c701967-d18a-4478-86bb-8bcc54ba4814" providerId="AD" clId="Web-{293EE36C-2A5D-42B2-A08A-2FF7EC85B27F}" dt="2023-12-03T01:33:52.372" v="3"/>
          <ac:picMkLst>
            <pc:docMk/>
            <pc:sldMk cId="4067283307" sldId="331"/>
            <ac:picMk id="7" creationId="{0EC38CFD-E986-3697-9AAD-8F2C7FC89179}"/>
          </ac:picMkLst>
        </pc:picChg>
      </pc:sldChg>
    </pc:docChg>
  </pc:docChgLst>
  <pc:docChgLst>
    <pc:chgData name="Gummudala, Hymavathi" userId="S::hygumm@iu.edu::86fad630-273f-46cc-aba5-59bf22de68d6" providerId="AD" clId="Web-{DF6B40DD-B7CE-4D78-A9E4-331D5321EE56}"/>
    <pc:docChg chg="modSld">
      <pc:chgData name="Gummudala, Hymavathi" userId="S::hygumm@iu.edu::86fad630-273f-46cc-aba5-59bf22de68d6" providerId="AD" clId="Web-{DF6B40DD-B7CE-4D78-A9E4-331D5321EE56}" dt="2023-10-20T22:23:39.563" v="3" actId="14100"/>
      <pc:docMkLst>
        <pc:docMk/>
      </pc:docMkLst>
      <pc:sldChg chg="addSp delSp modSp">
        <pc:chgData name="Gummudala, Hymavathi" userId="S::hygumm@iu.edu::86fad630-273f-46cc-aba5-59bf22de68d6" providerId="AD" clId="Web-{DF6B40DD-B7CE-4D78-A9E4-331D5321EE56}" dt="2023-10-20T22:23:39.563" v="3" actId="14100"/>
        <pc:sldMkLst>
          <pc:docMk/>
          <pc:sldMk cId="284074882" sldId="325"/>
        </pc:sldMkLst>
        <pc:picChg chg="add mod">
          <ac:chgData name="Gummudala, Hymavathi" userId="S::hygumm@iu.edu::86fad630-273f-46cc-aba5-59bf22de68d6" providerId="AD" clId="Web-{DF6B40DD-B7CE-4D78-A9E4-331D5321EE56}" dt="2023-10-20T22:23:39.563" v="3" actId="14100"/>
          <ac:picMkLst>
            <pc:docMk/>
            <pc:sldMk cId="284074882" sldId="325"/>
            <ac:picMk id="3" creationId="{17FA3C71-2BCB-42FC-C9C9-F3A55F611CAC}"/>
          </ac:picMkLst>
        </pc:picChg>
        <pc:picChg chg="del">
          <ac:chgData name="Gummudala, Hymavathi" userId="S::hygumm@iu.edu::86fad630-273f-46cc-aba5-59bf22de68d6" providerId="AD" clId="Web-{DF6B40DD-B7CE-4D78-A9E4-331D5321EE56}" dt="2023-10-20T22:23:30.719" v="0"/>
          <ac:picMkLst>
            <pc:docMk/>
            <pc:sldMk cId="284074882" sldId="325"/>
            <ac:picMk id="8" creationId="{450BB17E-B7E6-AC78-4150-B337A92413FA}"/>
          </ac:picMkLst>
        </pc:picChg>
      </pc:sldChg>
    </pc:docChg>
  </pc:docChgLst>
  <pc:docChgLst>
    <pc:chgData name="Aswar, Shreyas" userId="S::saswar@iu.edu::6c701967-d18a-4478-86bb-8bcc54ba4814" providerId="AD" clId="Web-{02D7AD42-68AF-FB0A-6DFD-897A73D5871A}"/>
    <pc:docChg chg="modSld">
      <pc:chgData name="Aswar, Shreyas" userId="S::saswar@iu.edu::6c701967-d18a-4478-86bb-8bcc54ba4814" providerId="AD" clId="Web-{02D7AD42-68AF-FB0A-6DFD-897A73D5871A}" dt="2023-12-04T19:58:07.004" v="70" actId="20577"/>
      <pc:docMkLst>
        <pc:docMk/>
      </pc:docMkLst>
      <pc:sldChg chg="modSp">
        <pc:chgData name="Aswar, Shreyas" userId="S::saswar@iu.edu::6c701967-d18a-4478-86bb-8bcc54ba4814" providerId="AD" clId="Web-{02D7AD42-68AF-FB0A-6DFD-897A73D5871A}" dt="2023-12-04T19:58:07.004" v="70" actId="20577"/>
        <pc:sldMkLst>
          <pc:docMk/>
          <pc:sldMk cId="3028757967" sldId="334"/>
        </pc:sldMkLst>
        <pc:spChg chg="mod">
          <ac:chgData name="Aswar, Shreyas" userId="S::saswar@iu.edu::6c701967-d18a-4478-86bb-8bcc54ba4814" providerId="AD" clId="Web-{02D7AD42-68AF-FB0A-6DFD-897A73D5871A}" dt="2023-12-04T19:58:07.004" v="70" actId="20577"/>
          <ac:spMkLst>
            <pc:docMk/>
            <pc:sldMk cId="3028757967" sldId="334"/>
            <ac:spMk id="4" creationId="{92D9928A-63BD-D284-C59E-7D6E852A4178}"/>
          </ac:spMkLst>
        </pc:spChg>
      </pc:sldChg>
      <pc:sldChg chg="modSp">
        <pc:chgData name="Aswar, Shreyas" userId="S::saswar@iu.edu::6c701967-d18a-4478-86bb-8bcc54ba4814" providerId="AD" clId="Web-{02D7AD42-68AF-FB0A-6DFD-897A73D5871A}" dt="2023-12-04T19:55:41.406" v="0" actId="1076"/>
        <pc:sldMkLst>
          <pc:docMk/>
          <pc:sldMk cId="791137086" sldId="337"/>
        </pc:sldMkLst>
        <pc:spChg chg="mod">
          <ac:chgData name="Aswar, Shreyas" userId="S::saswar@iu.edu::6c701967-d18a-4478-86bb-8bcc54ba4814" providerId="AD" clId="Web-{02D7AD42-68AF-FB0A-6DFD-897A73D5871A}" dt="2023-12-04T19:55:41.406" v="0" actId="1076"/>
          <ac:spMkLst>
            <pc:docMk/>
            <pc:sldMk cId="791137086" sldId="337"/>
            <ac:spMk id="3" creationId="{645DFD96-62D6-5CDF-3753-46C22338B9EF}"/>
          </ac:spMkLst>
        </pc:spChg>
      </pc:sldChg>
    </pc:docChg>
  </pc:docChgLst>
  <pc:docChgLst>
    <pc:chgData name="Gummudala, Hymavathi" userId="S::hygumm@iu.edu::86fad630-273f-46cc-aba5-59bf22de68d6" providerId="AD" clId="Web-{39321669-5C70-44C1-909E-64054D4E54DF}"/>
    <pc:docChg chg="sldOrd">
      <pc:chgData name="Gummudala, Hymavathi" userId="S::hygumm@iu.edu::86fad630-273f-46cc-aba5-59bf22de68d6" providerId="AD" clId="Web-{39321669-5C70-44C1-909E-64054D4E54DF}" dt="2023-12-04T20:54:05.006" v="0"/>
      <pc:docMkLst>
        <pc:docMk/>
      </pc:docMkLst>
      <pc:sldChg chg="ord">
        <pc:chgData name="Gummudala, Hymavathi" userId="S::hygumm@iu.edu::86fad630-273f-46cc-aba5-59bf22de68d6" providerId="AD" clId="Web-{39321669-5C70-44C1-909E-64054D4E54DF}" dt="2023-12-04T20:54:05.006" v="0"/>
        <pc:sldMkLst>
          <pc:docMk/>
          <pc:sldMk cId="1904497864" sldId="335"/>
        </pc:sldMkLst>
      </pc:sldChg>
    </pc:docChg>
  </pc:docChgLst>
  <pc:docChgLst>
    <pc:chgData name="Aswar, Shreyas" userId="S::saswar@iu.edu::6c701967-d18a-4478-86bb-8bcc54ba4814" providerId="AD" clId="Web-{0F2260AE-1134-145B-56CF-B6514344AD2E}"/>
    <pc:docChg chg="addSld delSld modSld sldOrd">
      <pc:chgData name="Aswar, Shreyas" userId="S::saswar@iu.edu::6c701967-d18a-4478-86bb-8bcc54ba4814" providerId="AD" clId="Web-{0F2260AE-1134-145B-56CF-B6514344AD2E}" dt="2023-12-04T19:55:16.227" v="960" actId="1076"/>
      <pc:docMkLst>
        <pc:docMk/>
      </pc:docMkLst>
      <pc:sldChg chg="modSp">
        <pc:chgData name="Aswar, Shreyas" userId="S::saswar@iu.edu::6c701967-d18a-4478-86bb-8bcc54ba4814" providerId="AD" clId="Web-{0F2260AE-1134-145B-56CF-B6514344AD2E}" dt="2023-12-04T19:02:04.960" v="261" actId="20577"/>
        <pc:sldMkLst>
          <pc:docMk/>
          <pc:sldMk cId="708226800" sldId="323"/>
        </pc:sldMkLst>
        <pc:spChg chg="mod">
          <ac:chgData name="Aswar, Shreyas" userId="S::saswar@iu.edu::6c701967-d18a-4478-86bb-8bcc54ba4814" providerId="AD" clId="Web-{0F2260AE-1134-145B-56CF-B6514344AD2E}" dt="2023-12-04T18:57:37.859" v="30" actId="20577"/>
          <ac:spMkLst>
            <pc:docMk/>
            <pc:sldMk cId="708226800" sldId="323"/>
            <ac:spMk id="2" creationId="{00000000-0000-0000-0000-000000000000}"/>
          </ac:spMkLst>
        </pc:spChg>
        <pc:spChg chg="mod">
          <ac:chgData name="Aswar, Shreyas" userId="S::saswar@iu.edu::6c701967-d18a-4478-86bb-8bcc54ba4814" providerId="AD" clId="Web-{0F2260AE-1134-145B-56CF-B6514344AD2E}" dt="2023-12-04T19:02:04.960" v="261" actId="20577"/>
          <ac:spMkLst>
            <pc:docMk/>
            <pc:sldMk cId="708226800" sldId="323"/>
            <ac:spMk id="4" creationId="{00000000-0000-0000-0000-000000000000}"/>
          </ac:spMkLst>
        </pc:spChg>
      </pc:sldChg>
      <pc:sldChg chg="modSp del">
        <pc:chgData name="Aswar, Shreyas" userId="S::saswar@iu.edu::6c701967-d18a-4478-86bb-8bcc54ba4814" providerId="AD" clId="Web-{0F2260AE-1134-145B-56CF-B6514344AD2E}" dt="2023-12-04T19:42:36.489" v="505"/>
        <pc:sldMkLst>
          <pc:docMk/>
          <pc:sldMk cId="2368559655" sldId="328"/>
        </pc:sldMkLst>
        <pc:spChg chg="mod">
          <ac:chgData name="Aswar, Shreyas" userId="S::saswar@iu.edu::6c701967-d18a-4478-86bb-8bcc54ba4814" providerId="AD" clId="Web-{0F2260AE-1134-145B-56CF-B6514344AD2E}" dt="2023-12-04T19:42:35.880" v="504" actId="20577"/>
          <ac:spMkLst>
            <pc:docMk/>
            <pc:sldMk cId="2368559655" sldId="328"/>
            <ac:spMk id="4" creationId="{972DE744-93D0-F0AD-6C26-0BA3ECE5D8E7}"/>
          </ac:spMkLst>
        </pc:spChg>
      </pc:sldChg>
      <pc:sldChg chg="del">
        <pc:chgData name="Aswar, Shreyas" userId="S::saswar@iu.edu::6c701967-d18a-4478-86bb-8bcc54ba4814" providerId="AD" clId="Web-{0F2260AE-1134-145B-56CF-B6514344AD2E}" dt="2023-12-04T18:53:48.854" v="0"/>
        <pc:sldMkLst>
          <pc:docMk/>
          <pc:sldMk cId="4067283307" sldId="331"/>
        </pc:sldMkLst>
      </pc:sldChg>
      <pc:sldChg chg="addSp delSp modSp">
        <pc:chgData name="Aswar, Shreyas" userId="S::saswar@iu.edu::6c701967-d18a-4478-86bb-8bcc54ba4814" providerId="AD" clId="Web-{0F2260AE-1134-145B-56CF-B6514344AD2E}" dt="2023-12-04T19:39:57.532" v="501" actId="1076"/>
        <pc:sldMkLst>
          <pc:docMk/>
          <pc:sldMk cId="920145628" sldId="332"/>
        </pc:sldMkLst>
        <pc:spChg chg="add del mod">
          <ac:chgData name="Aswar, Shreyas" userId="S::saswar@iu.edu::6c701967-d18a-4478-86bb-8bcc54ba4814" providerId="AD" clId="Web-{0F2260AE-1134-145B-56CF-B6514344AD2E}" dt="2023-12-04T19:32:31.662" v="477" actId="1076"/>
          <ac:spMkLst>
            <pc:docMk/>
            <pc:sldMk cId="920145628" sldId="332"/>
            <ac:spMk id="3" creationId="{FE400A73-4328-B436-93E6-501205D26BF9}"/>
          </ac:spMkLst>
        </pc:spChg>
        <pc:spChg chg="add mod">
          <ac:chgData name="Aswar, Shreyas" userId="S::saswar@iu.edu::6c701967-d18a-4478-86bb-8bcc54ba4814" providerId="AD" clId="Web-{0F2260AE-1134-145B-56CF-B6514344AD2E}" dt="2023-12-04T19:32:31.552" v="467" actId="1076"/>
          <ac:spMkLst>
            <pc:docMk/>
            <pc:sldMk cId="920145628" sldId="332"/>
            <ac:spMk id="6" creationId="{CECFDFAE-38BF-5484-F29B-F751D6659915}"/>
          </ac:spMkLst>
        </pc:spChg>
        <pc:spChg chg="add mod">
          <ac:chgData name="Aswar, Shreyas" userId="S::saswar@iu.edu::6c701967-d18a-4478-86bb-8bcc54ba4814" providerId="AD" clId="Web-{0F2260AE-1134-145B-56CF-B6514344AD2E}" dt="2023-12-04T19:32:31.568" v="469" actId="1076"/>
          <ac:spMkLst>
            <pc:docMk/>
            <pc:sldMk cId="920145628" sldId="332"/>
            <ac:spMk id="12" creationId="{5C5A6C26-7561-2F20-B3F3-817D2784EABE}"/>
          </ac:spMkLst>
        </pc:spChg>
        <pc:spChg chg="add mod">
          <ac:chgData name="Aswar, Shreyas" userId="S::saswar@iu.edu::6c701967-d18a-4478-86bb-8bcc54ba4814" providerId="AD" clId="Web-{0F2260AE-1134-145B-56CF-B6514344AD2E}" dt="2023-12-04T19:32:31.584" v="470" actId="1076"/>
          <ac:spMkLst>
            <pc:docMk/>
            <pc:sldMk cId="920145628" sldId="332"/>
            <ac:spMk id="14" creationId="{3299D81C-C6C1-3BE4-AC45-7827091B96F2}"/>
          </ac:spMkLst>
        </pc:spChg>
        <pc:spChg chg="add mod">
          <ac:chgData name="Aswar, Shreyas" userId="S::saswar@iu.edu::6c701967-d18a-4478-86bb-8bcc54ba4814" providerId="AD" clId="Web-{0F2260AE-1134-145B-56CF-B6514344AD2E}" dt="2023-12-04T19:32:31.630" v="474" actId="1076"/>
          <ac:spMkLst>
            <pc:docMk/>
            <pc:sldMk cId="920145628" sldId="332"/>
            <ac:spMk id="17" creationId="{5DC7159E-5E33-2DA7-5220-AEAEECD71279}"/>
          </ac:spMkLst>
        </pc:spChg>
        <pc:spChg chg="del mod">
          <ac:chgData name="Aswar, Shreyas" userId="S::saswar@iu.edu::6c701967-d18a-4478-86bb-8bcc54ba4814" providerId="AD" clId="Web-{0F2260AE-1134-145B-56CF-B6514344AD2E}" dt="2023-12-04T19:08:35.032" v="300"/>
          <ac:spMkLst>
            <pc:docMk/>
            <pc:sldMk cId="920145628" sldId="332"/>
            <ac:spMk id="19" creationId="{18A5ECCF-F66C-961C-6F47-27CC032DCCBC}"/>
          </ac:spMkLst>
        </pc:spChg>
        <pc:spChg chg="del mod">
          <ac:chgData name="Aswar, Shreyas" userId="S::saswar@iu.edu::6c701967-d18a-4478-86bb-8bcc54ba4814" providerId="AD" clId="Web-{0F2260AE-1134-145B-56CF-B6514344AD2E}" dt="2023-12-04T18:56:05.326" v="10"/>
          <ac:spMkLst>
            <pc:docMk/>
            <pc:sldMk cId="920145628" sldId="332"/>
            <ac:spMk id="21" creationId="{6739BEDA-F0F7-443D-5853-6C8D57842EF1}"/>
          </ac:spMkLst>
        </pc:spChg>
        <pc:spChg chg="mod">
          <ac:chgData name="Aswar, Shreyas" userId="S::saswar@iu.edu::6c701967-d18a-4478-86bb-8bcc54ba4814" providerId="AD" clId="Web-{0F2260AE-1134-145B-56CF-B6514344AD2E}" dt="2023-12-04T19:32:31.396" v="455" actId="1076"/>
          <ac:spMkLst>
            <pc:docMk/>
            <pc:sldMk cId="920145628" sldId="332"/>
            <ac:spMk id="23" creationId="{8847DA06-D43C-8D11-2CE8-74130CA7E978}"/>
          </ac:spMkLst>
        </pc:spChg>
        <pc:spChg chg="mod">
          <ac:chgData name="Aswar, Shreyas" userId="S::saswar@iu.edu::6c701967-d18a-4478-86bb-8bcc54ba4814" providerId="AD" clId="Web-{0F2260AE-1134-145B-56CF-B6514344AD2E}" dt="2023-12-04T19:32:31.412" v="456" actId="1076"/>
          <ac:spMkLst>
            <pc:docMk/>
            <pc:sldMk cId="920145628" sldId="332"/>
            <ac:spMk id="25" creationId="{F1FFCD7F-BFA7-5C84-538B-4F872E9EEEFC}"/>
          </ac:spMkLst>
        </pc:spChg>
        <pc:spChg chg="mod">
          <ac:chgData name="Aswar, Shreyas" userId="S::saswar@iu.edu::6c701967-d18a-4478-86bb-8bcc54ba4814" providerId="AD" clId="Web-{0F2260AE-1134-145B-56CF-B6514344AD2E}" dt="2023-12-04T19:32:31.427" v="457" actId="1076"/>
          <ac:spMkLst>
            <pc:docMk/>
            <pc:sldMk cId="920145628" sldId="332"/>
            <ac:spMk id="27" creationId="{B94FDD87-67F2-7801-9A9A-3275BB3CE3FF}"/>
          </ac:spMkLst>
        </pc:spChg>
        <pc:spChg chg="mod">
          <ac:chgData name="Aswar, Shreyas" userId="S::saswar@iu.edu::6c701967-d18a-4478-86bb-8bcc54ba4814" providerId="AD" clId="Web-{0F2260AE-1134-145B-56CF-B6514344AD2E}" dt="2023-12-04T19:32:31.443" v="458" actId="1076"/>
          <ac:spMkLst>
            <pc:docMk/>
            <pc:sldMk cId="920145628" sldId="332"/>
            <ac:spMk id="29" creationId="{CD2D8F0D-A65B-DEE7-A71A-CDDF72FF33E3}"/>
          </ac:spMkLst>
        </pc:spChg>
        <pc:spChg chg="del">
          <ac:chgData name="Aswar, Shreyas" userId="S::saswar@iu.edu::6c701967-d18a-4478-86bb-8bcc54ba4814" providerId="AD" clId="Web-{0F2260AE-1134-145B-56CF-B6514344AD2E}" dt="2023-12-04T18:56:06.857" v="11"/>
          <ac:spMkLst>
            <pc:docMk/>
            <pc:sldMk cId="920145628" sldId="332"/>
            <ac:spMk id="33" creationId="{87B872F1-E6AE-7E99-78A1-8761486F9794}"/>
          </ac:spMkLst>
        </pc:spChg>
        <pc:spChg chg="add mod">
          <ac:chgData name="Aswar, Shreyas" userId="S::saswar@iu.edu::6c701967-d18a-4478-86bb-8bcc54ba4814" providerId="AD" clId="Web-{0F2260AE-1134-145B-56CF-B6514344AD2E}" dt="2023-12-04T19:39:57.532" v="501" actId="1076"/>
          <ac:spMkLst>
            <pc:docMk/>
            <pc:sldMk cId="920145628" sldId="332"/>
            <ac:spMk id="38" creationId="{3FA3B90C-E77C-EF5A-534B-58A22D601E06}"/>
          </ac:spMkLst>
        </pc:spChg>
        <pc:spChg chg="mod">
          <ac:chgData name="Aswar, Shreyas" userId="S::saswar@iu.edu::6c701967-d18a-4478-86bb-8bcc54ba4814" providerId="AD" clId="Web-{0F2260AE-1134-145B-56CF-B6514344AD2E}" dt="2023-12-04T19:32:31.505" v="463" actId="1076"/>
          <ac:spMkLst>
            <pc:docMk/>
            <pc:sldMk cId="920145628" sldId="332"/>
            <ac:spMk id="47" creationId="{CE308A5A-538F-5112-203C-3198102EFAA9}"/>
          </ac:spMkLst>
        </pc:spChg>
        <pc:spChg chg="mod">
          <ac:chgData name="Aswar, Shreyas" userId="S::saswar@iu.edu::6c701967-d18a-4478-86bb-8bcc54ba4814" providerId="AD" clId="Web-{0F2260AE-1134-145B-56CF-B6514344AD2E}" dt="2023-12-04T19:32:31.521" v="465" actId="1076"/>
          <ac:spMkLst>
            <pc:docMk/>
            <pc:sldMk cId="920145628" sldId="332"/>
            <ac:spMk id="48" creationId="{1AC73901-315A-0CE8-5625-6015E32C401C}"/>
          </ac:spMkLst>
        </pc:spChg>
        <pc:picChg chg="add mod">
          <ac:chgData name="Aswar, Shreyas" userId="S::saswar@iu.edu::6c701967-d18a-4478-86bb-8bcc54ba4814" providerId="AD" clId="Web-{0F2260AE-1134-145B-56CF-B6514344AD2E}" dt="2023-12-04T19:32:31.490" v="461" actId="1076"/>
          <ac:picMkLst>
            <pc:docMk/>
            <pc:sldMk cId="920145628" sldId="332"/>
            <ac:picMk id="2" creationId="{D6BCE2AC-7EC5-A6F2-5540-67640CA434A4}"/>
          </ac:picMkLst>
        </pc:picChg>
        <pc:picChg chg="add mod">
          <ac:chgData name="Aswar, Shreyas" userId="S::saswar@iu.edu::6c701967-d18a-4478-86bb-8bcc54ba4814" providerId="AD" clId="Web-{0F2260AE-1134-145B-56CF-B6514344AD2E}" dt="2023-12-04T19:32:31.521" v="464" actId="1076"/>
          <ac:picMkLst>
            <pc:docMk/>
            <pc:sldMk cId="920145628" sldId="332"/>
            <ac:picMk id="4" creationId="{D2D88FE8-69EE-2555-12D1-788DADF97BC3}"/>
          </ac:picMkLst>
        </pc:picChg>
        <pc:picChg chg="mod">
          <ac:chgData name="Aswar, Shreyas" userId="S::saswar@iu.edu::6c701967-d18a-4478-86bb-8bcc54ba4814" providerId="AD" clId="Web-{0F2260AE-1134-145B-56CF-B6514344AD2E}" dt="2023-12-04T19:32:31.302" v="450" actId="1076"/>
          <ac:picMkLst>
            <pc:docMk/>
            <pc:sldMk cId="920145628" sldId="332"/>
            <ac:picMk id="5" creationId="{13F12E3E-6E17-1406-F396-7EDD777E84FB}"/>
          </ac:picMkLst>
        </pc:picChg>
        <pc:picChg chg="mod">
          <ac:chgData name="Aswar, Shreyas" userId="S::saswar@iu.edu::6c701967-d18a-4478-86bb-8bcc54ba4814" providerId="AD" clId="Web-{0F2260AE-1134-145B-56CF-B6514344AD2E}" dt="2023-12-04T19:32:31.302" v="451" actId="1076"/>
          <ac:picMkLst>
            <pc:docMk/>
            <pc:sldMk cId="920145628" sldId="332"/>
            <ac:picMk id="7" creationId="{193D6467-DF05-24FA-BC7D-D42B8BBA5B9D}"/>
          </ac:picMkLst>
        </pc:picChg>
        <pc:picChg chg="mod">
          <ac:chgData name="Aswar, Shreyas" userId="S::saswar@iu.edu::6c701967-d18a-4478-86bb-8bcc54ba4814" providerId="AD" clId="Web-{0F2260AE-1134-145B-56CF-B6514344AD2E}" dt="2023-12-04T19:32:31.318" v="452" actId="1076"/>
          <ac:picMkLst>
            <pc:docMk/>
            <pc:sldMk cId="920145628" sldId="332"/>
            <ac:picMk id="9" creationId="{BF64187A-3A7B-494F-0F58-5877D6C5937D}"/>
          </ac:picMkLst>
        </pc:picChg>
        <pc:picChg chg="add mod">
          <ac:chgData name="Aswar, Shreyas" userId="S::saswar@iu.edu::6c701967-d18a-4478-86bb-8bcc54ba4814" providerId="AD" clId="Web-{0F2260AE-1134-145B-56CF-B6514344AD2E}" dt="2023-12-04T19:32:31.568" v="468" actId="1076"/>
          <ac:picMkLst>
            <pc:docMk/>
            <pc:sldMk cId="920145628" sldId="332"/>
            <ac:picMk id="10" creationId="{5C2240E4-A5EB-AEA3-59F6-3535AFFBDB9B}"/>
          </ac:picMkLst>
        </pc:picChg>
        <pc:picChg chg="mod">
          <ac:chgData name="Aswar, Shreyas" userId="S::saswar@iu.edu::6c701967-d18a-4478-86bb-8bcc54ba4814" providerId="AD" clId="Web-{0F2260AE-1134-145B-56CF-B6514344AD2E}" dt="2023-12-04T19:32:31.334" v="453" actId="1076"/>
          <ac:picMkLst>
            <pc:docMk/>
            <pc:sldMk cId="920145628" sldId="332"/>
            <ac:picMk id="11" creationId="{3EAFAB2A-AF98-0E64-17EF-B781BBA50DBE}"/>
          </ac:picMkLst>
        </pc:picChg>
        <pc:picChg chg="mod">
          <ac:chgData name="Aswar, Shreyas" userId="S::saswar@iu.edu::6c701967-d18a-4478-86bb-8bcc54ba4814" providerId="AD" clId="Web-{0F2260AE-1134-145B-56CF-B6514344AD2E}" dt="2023-12-04T19:32:31.349" v="454" actId="1076"/>
          <ac:picMkLst>
            <pc:docMk/>
            <pc:sldMk cId="920145628" sldId="332"/>
            <ac:picMk id="15" creationId="{30AF4D46-DCCE-FFFB-0F68-0612512C6454}"/>
          </ac:picMkLst>
        </pc:picChg>
        <pc:picChg chg="del">
          <ac:chgData name="Aswar, Shreyas" userId="S::saswar@iu.edu::6c701967-d18a-4478-86bb-8bcc54ba4814" providerId="AD" clId="Web-{0F2260AE-1134-145B-56CF-B6514344AD2E}" dt="2023-12-04T18:54:27.448" v="6"/>
          <ac:picMkLst>
            <pc:docMk/>
            <pc:sldMk cId="920145628" sldId="332"/>
            <ac:picMk id="17" creationId="{DE00FA18-873A-4A4A-9B67-FEE769A9A9C8}"/>
          </ac:picMkLst>
        </pc:picChg>
        <pc:picChg chg="del">
          <ac:chgData name="Aswar, Shreyas" userId="S::saswar@iu.edu::6c701967-d18a-4478-86bb-8bcc54ba4814" providerId="AD" clId="Web-{0F2260AE-1134-145B-56CF-B6514344AD2E}" dt="2023-12-04T18:53:52.432" v="1"/>
          <ac:picMkLst>
            <pc:docMk/>
            <pc:sldMk cId="920145628" sldId="332"/>
            <ac:picMk id="35" creationId="{FA57F5CD-72E2-C224-4020-BB0642101762}"/>
          </ac:picMkLst>
        </pc:picChg>
        <pc:picChg chg="mod">
          <ac:chgData name="Aswar, Shreyas" userId="S::saswar@iu.edu::6c701967-d18a-4478-86bb-8bcc54ba4814" providerId="AD" clId="Web-{0F2260AE-1134-145B-56CF-B6514344AD2E}" dt="2023-12-04T19:39:42.219" v="497" actId="1076"/>
          <ac:picMkLst>
            <pc:docMk/>
            <pc:sldMk cId="920145628" sldId="332"/>
            <ac:picMk id="46" creationId="{ED015C83-6DA9-3F4B-301B-AD5D84C32945}"/>
          </ac:picMkLst>
        </pc:picChg>
        <pc:picChg chg="mod">
          <ac:chgData name="Aswar, Shreyas" userId="S::saswar@iu.edu::6c701967-d18a-4478-86bb-8bcc54ba4814" providerId="AD" clId="Web-{0F2260AE-1134-145B-56CF-B6514344AD2E}" dt="2023-12-04T19:32:31.537" v="466" actId="1076"/>
          <ac:picMkLst>
            <pc:docMk/>
            <pc:sldMk cId="920145628" sldId="332"/>
            <ac:picMk id="49" creationId="{D1ACF159-BBF3-3C04-48B4-59BAD07D7A97}"/>
          </ac:picMkLst>
        </pc:picChg>
        <pc:picChg chg="del">
          <ac:chgData name="Aswar, Shreyas" userId="S::saswar@iu.edu::6c701967-d18a-4478-86bb-8bcc54ba4814" providerId="AD" clId="Web-{0F2260AE-1134-145B-56CF-B6514344AD2E}" dt="2023-12-04T19:08:15.235" v="298"/>
          <ac:picMkLst>
            <pc:docMk/>
            <pc:sldMk cId="920145628" sldId="332"/>
            <ac:picMk id="50" creationId="{9C9D2153-DEDD-DA9F-1312-96110C0A1863}"/>
          </ac:picMkLst>
        </pc:picChg>
        <pc:picChg chg="del">
          <ac:chgData name="Aswar, Shreyas" userId="S::saswar@iu.edu::6c701967-d18a-4478-86bb-8bcc54ba4814" providerId="AD" clId="Web-{0F2260AE-1134-145B-56CF-B6514344AD2E}" dt="2023-12-04T19:19:34.111" v="364"/>
          <ac:picMkLst>
            <pc:docMk/>
            <pc:sldMk cId="920145628" sldId="332"/>
            <ac:picMk id="51" creationId="{A94FCE4E-0FCD-1BF4-ECC5-D9413926A29F}"/>
          </ac:picMkLst>
        </pc:picChg>
        <pc:picChg chg="del">
          <ac:chgData name="Aswar, Shreyas" userId="S::saswar@iu.edu::6c701967-d18a-4478-86bb-8bcc54ba4814" providerId="AD" clId="Web-{0F2260AE-1134-145B-56CF-B6514344AD2E}" dt="2023-12-04T19:09:39.987" v="315"/>
          <ac:picMkLst>
            <pc:docMk/>
            <pc:sldMk cId="920145628" sldId="332"/>
            <ac:picMk id="52" creationId="{B2DC0130-FAAA-2235-BA48-B2D5C54A0AE8}"/>
          </ac:picMkLst>
        </pc:picChg>
        <pc:inkChg chg="add del">
          <ac:chgData name="Aswar, Shreyas" userId="S::saswar@iu.edu::6c701967-d18a-4478-86bb-8bcc54ba4814" providerId="AD" clId="Web-{0F2260AE-1134-145B-56CF-B6514344AD2E}" dt="2023-12-04T19:28:48.906" v="412"/>
          <ac:inkMkLst>
            <pc:docMk/>
            <pc:sldMk cId="920145628" sldId="332"/>
            <ac:inkMk id="21" creationId="{D74E2D9C-5339-F799-EA51-F5D33AC91E51}"/>
          </ac:inkMkLst>
        </pc:inkChg>
        <pc:inkChg chg="add del">
          <ac:chgData name="Aswar, Shreyas" userId="S::saswar@iu.edu::6c701967-d18a-4478-86bb-8bcc54ba4814" providerId="AD" clId="Web-{0F2260AE-1134-145B-56CF-B6514344AD2E}" dt="2023-12-04T19:28:45.953" v="411"/>
          <ac:inkMkLst>
            <pc:docMk/>
            <pc:sldMk cId="920145628" sldId="332"/>
            <ac:inkMk id="22" creationId="{0357DFDA-F1C9-BCBD-04EF-F77AC8121DBA}"/>
          </ac:inkMkLst>
        </pc:inkChg>
        <pc:inkChg chg="add del">
          <ac:chgData name="Aswar, Shreyas" userId="S::saswar@iu.edu::6c701967-d18a-4478-86bb-8bcc54ba4814" providerId="AD" clId="Web-{0F2260AE-1134-145B-56CF-B6514344AD2E}" dt="2023-12-04T19:28:52.109" v="414"/>
          <ac:inkMkLst>
            <pc:docMk/>
            <pc:sldMk cId="920145628" sldId="332"/>
            <ac:inkMk id="24" creationId="{B283C870-775B-8859-F437-2668B94DCC80}"/>
          </ac:inkMkLst>
        </pc:inkChg>
        <pc:inkChg chg="add del">
          <ac:chgData name="Aswar, Shreyas" userId="S::saswar@iu.edu::6c701967-d18a-4478-86bb-8bcc54ba4814" providerId="AD" clId="Web-{0F2260AE-1134-145B-56CF-B6514344AD2E}" dt="2023-12-04T19:29:10.188" v="417"/>
          <ac:inkMkLst>
            <pc:docMk/>
            <pc:sldMk cId="920145628" sldId="332"/>
            <ac:inkMk id="28" creationId="{7DE5130E-9E4D-D8AA-ADA7-BF91370BB1FA}"/>
          </ac:inkMkLst>
        </pc:inkChg>
        <pc:inkChg chg="add del">
          <ac:chgData name="Aswar, Shreyas" userId="S::saswar@iu.edu::6c701967-d18a-4478-86bb-8bcc54ba4814" providerId="AD" clId="Web-{0F2260AE-1134-145B-56CF-B6514344AD2E}" dt="2023-12-04T19:29:14.422" v="419"/>
          <ac:inkMkLst>
            <pc:docMk/>
            <pc:sldMk cId="920145628" sldId="332"/>
            <ac:inkMk id="30" creationId="{C80E5886-4782-4916-3CD9-50148ED0B314}"/>
          </ac:inkMkLst>
        </pc:inkChg>
        <pc:cxnChg chg="add del mod">
          <ac:chgData name="Aswar, Shreyas" userId="S::saswar@iu.edu::6c701967-d18a-4478-86bb-8bcc54ba4814" providerId="AD" clId="Web-{0F2260AE-1134-145B-56CF-B6514344AD2E}" dt="2023-12-04T19:31:43.442" v="442"/>
          <ac:cxnSpMkLst>
            <pc:docMk/>
            <pc:sldMk cId="920145628" sldId="332"/>
            <ac:cxnSpMk id="8" creationId="{B3FAE4F3-8342-D79F-CDC4-A1D88DB53B03}"/>
          </ac:cxnSpMkLst>
        </pc:cxnChg>
        <pc:cxnChg chg="add mod">
          <ac:chgData name="Aswar, Shreyas" userId="S::saswar@iu.edu::6c701967-d18a-4478-86bb-8bcc54ba4814" providerId="AD" clId="Web-{0F2260AE-1134-145B-56CF-B6514344AD2E}" dt="2023-12-04T19:32:31.630" v="473" actId="1076"/>
          <ac:cxnSpMkLst>
            <pc:docMk/>
            <pc:sldMk cId="920145628" sldId="332"/>
            <ac:cxnSpMk id="16" creationId="{C54F0D3F-FDE6-1CC3-A1FA-E00696738909}"/>
          </ac:cxnSpMkLst>
        </pc:cxnChg>
        <pc:cxnChg chg="add del mod">
          <ac:chgData name="Aswar, Shreyas" userId="S::saswar@iu.edu::6c701967-d18a-4478-86bb-8bcc54ba4814" providerId="AD" clId="Web-{0F2260AE-1134-145B-56CF-B6514344AD2E}" dt="2023-12-04T19:28:04.436" v="406"/>
          <ac:cxnSpMkLst>
            <pc:docMk/>
            <pc:sldMk cId="920145628" sldId="332"/>
            <ac:cxnSpMk id="18" creationId="{6F3AB8AB-C8A5-C8B7-BCCB-240E9DC07F5A}"/>
          </ac:cxnSpMkLst>
        </pc:cxnChg>
        <pc:cxnChg chg="add mod">
          <ac:chgData name="Aswar, Shreyas" userId="S::saswar@iu.edu::6c701967-d18a-4478-86bb-8bcc54ba4814" providerId="AD" clId="Web-{0F2260AE-1134-145B-56CF-B6514344AD2E}" dt="2023-12-04T19:32:31.646" v="475" actId="1076"/>
          <ac:cxnSpMkLst>
            <pc:docMk/>
            <pc:sldMk cId="920145628" sldId="332"/>
            <ac:cxnSpMk id="20" creationId="{3C55A496-1954-09A8-CC60-9B80A47FBFA9}"/>
          </ac:cxnSpMkLst>
        </pc:cxnChg>
        <pc:cxnChg chg="add del">
          <ac:chgData name="Aswar, Shreyas" userId="S::saswar@iu.edu::6c701967-d18a-4478-86bb-8bcc54ba4814" providerId="AD" clId="Web-{0F2260AE-1134-145B-56CF-B6514344AD2E}" dt="2023-12-04T19:29:46.189" v="425"/>
          <ac:cxnSpMkLst>
            <pc:docMk/>
            <pc:sldMk cId="920145628" sldId="332"/>
            <ac:cxnSpMk id="26" creationId="{89591C8B-B26D-F06D-3E20-009A83CC0D60}"/>
          </ac:cxnSpMkLst>
        </pc:cxnChg>
        <pc:cxnChg chg="add del mod">
          <ac:chgData name="Aswar, Shreyas" userId="S::saswar@iu.edu::6c701967-d18a-4478-86bb-8bcc54ba4814" providerId="AD" clId="Web-{0F2260AE-1134-145B-56CF-B6514344AD2E}" dt="2023-12-04T19:29:44.798" v="424"/>
          <ac:cxnSpMkLst>
            <pc:docMk/>
            <pc:sldMk cId="920145628" sldId="332"/>
            <ac:cxnSpMk id="32" creationId="{536F7C3F-E20F-7E2A-2516-41EEBFFD40A3}"/>
          </ac:cxnSpMkLst>
        </pc:cxnChg>
        <pc:cxnChg chg="add del mod">
          <ac:chgData name="Aswar, Shreyas" userId="S::saswar@iu.edu::6c701967-d18a-4478-86bb-8bcc54ba4814" providerId="AD" clId="Web-{0F2260AE-1134-145B-56CF-B6514344AD2E}" dt="2023-12-04T19:31:07.191" v="438"/>
          <ac:cxnSpMkLst>
            <pc:docMk/>
            <pc:sldMk cId="920145628" sldId="332"/>
            <ac:cxnSpMk id="33" creationId="{07B649B1-E9A1-1CA5-5EB4-EBAA730A50CE}"/>
          </ac:cxnSpMkLst>
        </pc:cxnChg>
        <pc:cxnChg chg="add del">
          <ac:chgData name="Aswar, Shreyas" userId="S::saswar@iu.edu::6c701967-d18a-4478-86bb-8bcc54ba4814" providerId="AD" clId="Web-{0F2260AE-1134-145B-56CF-B6514344AD2E}" dt="2023-12-04T19:31:27.957" v="440"/>
          <ac:cxnSpMkLst>
            <pc:docMk/>
            <pc:sldMk cId="920145628" sldId="332"/>
            <ac:cxnSpMk id="34" creationId="{8D52F3BC-D0B9-1477-15DF-3E2CC52A0304}"/>
          </ac:cxnSpMkLst>
        </pc:cxnChg>
        <pc:cxnChg chg="add mod">
          <ac:chgData name="Aswar, Shreyas" userId="S::saswar@iu.edu::6c701967-d18a-4478-86bb-8bcc54ba4814" providerId="AD" clId="Web-{0F2260AE-1134-145B-56CF-B6514344AD2E}" dt="2023-12-04T19:32:31.662" v="476" actId="1076"/>
          <ac:cxnSpMkLst>
            <pc:docMk/>
            <pc:sldMk cId="920145628" sldId="332"/>
            <ac:cxnSpMk id="35" creationId="{6CFBC39A-5951-6C40-F937-5280D907234D}"/>
          </ac:cxnSpMkLst>
        </pc:cxnChg>
        <pc:cxnChg chg="add del mod">
          <ac:chgData name="Aswar, Shreyas" userId="S::saswar@iu.edu::6c701967-d18a-4478-86bb-8bcc54ba4814" providerId="AD" clId="Web-{0F2260AE-1134-145B-56CF-B6514344AD2E}" dt="2023-12-04T19:39:48.032" v="499"/>
          <ac:cxnSpMkLst>
            <pc:docMk/>
            <pc:sldMk cId="920145628" sldId="332"/>
            <ac:cxnSpMk id="36" creationId="{CDE2C3F8-3229-C0E8-AB2D-97542C31EC61}"/>
          </ac:cxnSpMkLst>
        </pc:cxnChg>
        <pc:cxnChg chg="mod">
          <ac:chgData name="Aswar, Shreyas" userId="S::saswar@iu.edu::6c701967-d18a-4478-86bb-8bcc54ba4814" providerId="AD" clId="Web-{0F2260AE-1134-145B-56CF-B6514344AD2E}" dt="2023-12-04T19:32:31.459" v="459" actId="1076"/>
          <ac:cxnSpMkLst>
            <pc:docMk/>
            <pc:sldMk cId="920145628" sldId="332"/>
            <ac:cxnSpMk id="37" creationId="{CC3F3C52-4D6F-DF9E-64AE-9469EA6DB983}"/>
          </ac:cxnSpMkLst>
        </pc:cxnChg>
        <pc:cxnChg chg="del mod">
          <ac:chgData name="Aswar, Shreyas" userId="S::saswar@iu.edu::6c701967-d18a-4478-86bb-8bcc54ba4814" providerId="AD" clId="Web-{0F2260AE-1134-145B-56CF-B6514344AD2E}" dt="2023-12-04T19:10:08.941" v="318"/>
          <ac:cxnSpMkLst>
            <pc:docMk/>
            <pc:sldMk cId="920145628" sldId="332"/>
            <ac:cxnSpMk id="39" creationId="{B2C09DD2-4305-6360-3662-FD45941BAB87}"/>
          </ac:cxnSpMkLst>
        </pc:cxnChg>
        <pc:cxnChg chg="del mod">
          <ac:chgData name="Aswar, Shreyas" userId="S::saswar@iu.edu::6c701967-d18a-4478-86bb-8bcc54ba4814" providerId="AD" clId="Web-{0F2260AE-1134-145B-56CF-B6514344AD2E}" dt="2023-12-04T19:26:41.012" v="388"/>
          <ac:cxnSpMkLst>
            <pc:docMk/>
            <pc:sldMk cId="920145628" sldId="332"/>
            <ac:cxnSpMk id="41" creationId="{0B1E0FB6-79D3-CB49-8F68-1C79D295DD39}"/>
          </ac:cxnSpMkLst>
        </pc:cxnChg>
        <pc:cxnChg chg="del mod">
          <ac:chgData name="Aswar, Shreyas" userId="S::saswar@iu.edu::6c701967-d18a-4478-86bb-8bcc54ba4814" providerId="AD" clId="Web-{0F2260AE-1134-145B-56CF-B6514344AD2E}" dt="2023-12-04T19:26:07.558" v="382"/>
          <ac:cxnSpMkLst>
            <pc:docMk/>
            <pc:sldMk cId="920145628" sldId="332"/>
            <ac:cxnSpMk id="43" creationId="{E518ECA6-1F0F-0997-1CF6-C2AFFE280F2F}"/>
          </ac:cxnSpMkLst>
        </pc:cxnChg>
        <pc:cxnChg chg="mod">
          <ac:chgData name="Aswar, Shreyas" userId="S::saswar@iu.edu::6c701967-d18a-4478-86bb-8bcc54ba4814" providerId="AD" clId="Web-{0F2260AE-1134-145B-56CF-B6514344AD2E}" dt="2023-12-04T19:32:31.474" v="460" actId="1076"/>
          <ac:cxnSpMkLst>
            <pc:docMk/>
            <pc:sldMk cId="920145628" sldId="332"/>
            <ac:cxnSpMk id="45" creationId="{FA229A4B-1DB6-98E6-B290-E13C70AEDC82}"/>
          </ac:cxnSpMkLst>
        </pc:cxnChg>
        <pc:cxnChg chg="mod">
          <ac:chgData name="Aswar, Shreyas" userId="S::saswar@iu.edu::6c701967-d18a-4478-86bb-8bcc54ba4814" providerId="AD" clId="Web-{0F2260AE-1134-145B-56CF-B6514344AD2E}" dt="2023-12-04T19:32:31.584" v="471" actId="1076"/>
          <ac:cxnSpMkLst>
            <pc:docMk/>
            <pc:sldMk cId="920145628" sldId="332"/>
            <ac:cxnSpMk id="53" creationId="{DACDCC34-8CD9-DA1E-ADF8-CE96A5E9357F}"/>
          </ac:cxnSpMkLst>
        </pc:cxnChg>
        <pc:cxnChg chg="mod">
          <ac:chgData name="Aswar, Shreyas" userId="S::saswar@iu.edu::6c701967-d18a-4478-86bb-8bcc54ba4814" providerId="AD" clId="Web-{0F2260AE-1134-145B-56CF-B6514344AD2E}" dt="2023-12-04T19:32:31.599" v="472" actId="1076"/>
          <ac:cxnSpMkLst>
            <pc:docMk/>
            <pc:sldMk cId="920145628" sldId="332"/>
            <ac:cxnSpMk id="54" creationId="{64D405B3-CB56-8C6F-CEB1-28B9A0849C70}"/>
          </ac:cxnSpMkLst>
        </pc:cxnChg>
        <pc:cxnChg chg="del">
          <ac:chgData name="Aswar, Shreyas" userId="S::saswar@iu.edu::6c701967-d18a-4478-86bb-8bcc54ba4814" providerId="AD" clId="Web-{0F2260AE-1134-145B-56CF-B6514344AD2E}" dt="2023-12-04T19:26:26.543" v="385"/>
          <ac:cxnSpMkLst>
            <pc:docMk/>
            <pc:sldMk cId="920145628" sldId="332"/>
            <ac:cxnSpMk id="55" creationId="{94857F24-841F-587B-A41B-C43AB2E3BF2A}"/>
          </ac:cxnSpMkLst>
        </pc:cxnChg>
      </pc:sldChg>
      <pc:sldChg chg="del">
        <pc:chgData name="Aswar, Shreyas" userId="S::saswar@iu.edu::6c701967-d18a-4478-86bb-8bcc54ba4814" providerId="AD" clId="Web-{0F2260AE-1134-145B-56CF-B6514344AD2E}" dt="2023-12-04T19:32:41.896" v="478"/>
        <pc:sldMkLst>
          <pc:docMk/>
          <pc:sldMk cId="2334687576" sldId="333"/>
        </pc:sldMkLst>
      </pc:sldChg>
      <pc:sldChg chg="modSp new">
        <pc:chgData name="Aswar, Shreyas" userId="S::saswar@iu.edu::6c701967-d18a-4478-86bb-8bcc54ba4814" providerId="AD" clId="Web-{0F2260AE-1134-145B-56CF-B6514344AD2E}" dt="2023-12-04T19:37:45.420" v="496" actId="20577"/>
        <pc:sldMkLst>
          <pc:docMk/>
          <pc:sldMk cId="3028757967" sldId="334"/>
        </pc:sldMkLst>
        <pc:spChg chg="mod">
          <ac:chgData name="Aswar, Shreyas" userId="S::saswar@iu.edu::6c701967-d18a-4478-86bb-8bcc54ba4814" providerId="AD" clId="Web-{0F2260AE-1134-145B-56CF-B6514344AD2E}" dt="2023-12-04T19:37:45.420" v="496" actId="20577"/>
          <ac:spMkLst>
            <pc:docMk/>
            <pc:sldMk cId="3028757967" sldId="334"/>
            <ac:spMk id="2" creationId="{EC7565C8-2C4E-7E46-E04A-AD8B5B8C1B5A}"/>
          </ac:spMkLst>
        </pc:spChg>
      </pc:sldChg>
      <pc:sldChg chg="new">
        <pc:chgData name="Aswar, Shreyas" userId="S::saswar@iu.edu::6c701967-d18a-4478-86bb-8bcc54ba4814" providerId="AD" clId="Web-{0F2260AE-1134-145B-56CF-B6514344AD2E}" dt="2023-12-04T19:41:36.019" v="502"/>
        <pc:sldMkLst>
          <pc:docMk/>
          <pc:sldMk cId="1904497864" sldId="335"/>
        </pc:sldMkLst>
      </pc:sldChg>
      <pc:sldChg chg="addSp delSp modSp new ord">
        <pc:chgData name="Aswar, Shreyas" userId="S::saswar@iu.edu::6c701967-d18a-4478-86bb-8bcc54ba4814" providerId="AD" clId="Web-{0F2260AE-1134-145B-56CF-B6514344AD2E}" dt="2023-12-04T19:53:55.303" v="951"/>
        <pc:sldMkLst>
          <pc:docMk/>
          <pc:sldMk cId="337258129" sldId="336"/>
        </pc:sldMkLst>
        <pc:spChg chg="mod">
          <ac:chgData name="Aswar, Shreyas" userId="S::saswar@iu.edu::6c701967-d18a-4478-86bb-8bcc54ba4814" providerId="AD" clId="Web-{0F2260AE-1134-145B-56CF-B6514344AD2E}" dt="2023-12-04T19:43:08.146" v="516" actId="20577"/>
          <ac:spMkLst>
            <pc:docMk/>
            <pc:sldMk cId="337258129" sldId="336"/>
            <ac:spMk id="2" creationId="{955586BB-31D3-D8F2-17C8-386CF9D4CE60}"/>
          </ac:spMkLst>
        </pc:spChg>
        <pc:spChg chg="del">
          <ac:chgData name="Aswar, Shreyas" userId="S::saswar@iu.edu::6c701967-d18a-4478-86bb-8bcc54ba4814" providerId="AD" clId="Web-{0F2260AE-1134-145B-56CF-B6514344AD2E}" dt="2023-12-04T19:53:55.303" v="951"/>
          <ac:spMkLst>
            <pc:docMk/>
            <pc:sldMk cId="337258129" sldId="336"/>
            <ac:spMk id="3" creationId="{05F073B2-3695-5948-0157-D9D1103291D1}"/>
          </ac:spMkLst>
        </pc:spChg>
        <pc:spChg chg="del">
          <ac:chgData name="Aswar, Shreyas" userId="S::saswar@iu.edu::6c701967-d18a-4478-86bb-8bcc54ba4814" providerId="AD" clId="Web-{0F2260AE-1134-145B-56CF-B6514344AD2E}" dt="2023-12-04T19:44:11.945" v="517"/>
          <ac:spMkLst>
            <pc:docMk/>
            <pc:sldMk cId="337258129" sldId="336"/>
            <ac:spMk id="4" creationId="{318DA82C-60C9-1184-703C-5C9F6135C48D}"/>
          </ac:spMkLst>
        </pc:spChg>
        <pc:graphicFrameChg chg="add mod ord modGraphic">
          <ac:chgData name="Aswar, Shreyas" userId="S::saswar@iu.edu::6c701967-d18a-4478-86bb-8bcc54ba4814" providerId="AD" clId="Web-{0F2260AE-1134-145B-56CF-B6514344AD2E}" dt="2023-12-04T19:53:19.365" v="947"/>
          <ac:graphicFrameMkLst>
            <pc:docMk/>
            <pc:sldMk cId="337258129" sldId="336"/>
            <ac:graphicFrameMk id="5" creationId="{4719004D-1110-8916-B47B-50E97811012F}"/>
          </ac:graphicFrameMkLst>
        </pc:graphicFrameChg>
      </pc:sldChg>
      <pc:sldChg chg="new del">
        <pc:chgData name="Aswar, Shreyas" userId="S::saswar@iu.edu::6c701967-d18a-4478-86bb-8bcc54ba4814" providerId="AD" clId="Web-{0F2260AE-1134-145B-56CF-B6514344AD2E}" dt="2023-12-04T19:42:47.474" v="507"/>
        <pc:sldMkLst>
          <pc:docMk/>
          <pc:sldMk cId="2885685277" sldId="336"/>
        </pc:sldMkLst>
      </pc:sldChg>
      <pc:sldChg chg="addSp modSp new">
        <pc:chgData name="Aswar, Shreyas" userId="S::saswar@iu.edu::6c701967-d18a-4478-86bb-8bcc54ba4814" providerId="AD" clId="Web-{0F2260AE-1134-145B-56CF-B6514344AD2E}" dt="2023-12-04T19:55:16.227" v="960" actId="1076"/>
        <pc:sldMkLst>
          <pc:docMk/>
          <pc:sldMk cId="791137086" sldId="337"/>
        </pc:sldMkLst>
        <pc:spChg chg="add mod">
          <ac:chgData name="Aswar, Shreyas" userId="S::saswar@iu.edu::6c701967-d18a-4478-86bb-8bcc54ba4814" providerId="AD" clId="Web-{0F2260AE-1134-145B-56CF-B6514344AD2E}" dt="2023-12-04T19:55:16.227" v="960" actId="1076"/>
          <ac:spMkLst>
            <pc:docMk/>
            <pc:sldMk cId="791137086" sldId="337"/>
            <ac:spMk id="3" creationId="{645DFD96-62D6-5CDF-3753-46C22338B9EF}"/>
          </ac:spMkLst>
        </pc:spChg>
      </pc:sldChg>
      <pc:sldChg chg="new del">
        <pc:chgData name="Aswar, Shreyas" userId="S::saswar@iu.edu::6c701967-d18a-4478-86bb-8bcc54ba4814" providerId="AD" clId="Web-{0F2260AE-1134-145B-56CF-B6514344AD2E}" dt="2023-12-04T19:53:40.662" v="950"/>
        <pc:sldMkLst>
          <pc:docMk/>
          <pc:sldMk cId="408185616" sldId="338"/>
        </pc:sldMkLst>
      </pc:sldChg>
    </pc:docChg>
  </pc:docChgLst>
  <pc:docChgLst>
    <pc:chgData name="Gummudala, Hymavathi" userId="S::hygumm@iu.edu::86fad630-273f-46cc-aba5-59bf22de68d6" providerId="AD" clId="Web-{92FC6960-DE0B-460F-A55A-2F38390967D2}"/>
    <pc:docChg chg="modSld">
      <pc:chgData name="Gummudala, Hymavathi" userId="S::hygumm@iu.edu::86fad630-273f-46cc-aba5-59bf22de68d6" providerId="AD" clId="Web-{92FC6960-DE0B-460F-A55A-2F38390967D2}" dt="2023-12-04T19:56:19.194" v="844" actId="20577"/>
      <pc:docMkLst>
        <pc:docMk/>
      </pc:docMkLst>
      <pc:sldChg chg="modSp">
        <pc:chgData name="Gummudala, Hymavathi" userId="S::hygumm@iu.edu::86fad630-273f-46cc-aba5-59bf22de68d6" providerId="AD" clId="Web-{92FC6960-DE0B-460F-A55A-2F38390967D2}" dt="2023-12-04T19:48:55.650" v="535" actId="20577"/>
        <pc:sldMkLst>
          <pc:docMk/>
          <pc:sldMk cId="3028757967" sldId="334"/>
        </pc:sldMkLst>
        <pc:spChg chg="mod">
          <ac:chgData name="Gummudala, Hymavathi" userId="S::hygumm@iu.edu::86fad630-273f-46cc-aba5-59bf22de68d6" providerId="AD" clId="Web-{92FC6960-DE0B-460F-A55A-2F38390967D2}" dt="2023-12-04T19:48:55.650" v="535" actId="20577"/>
          <ac:spMkLst>
            <pc:docMk/>
            <pc:sldMk cId="3028757967" sldId="334"/>
            <ac:spMk id="4" creationId="{92D9928A-63BD-D284-C59E-7D6E852A4178}"/>
          </ac:spMkLst>
        </pc:spChg>
      </pc:sldChg>
      <pc:sldChg chg="modSp">
        <pc:chgData name="Gummudala, Hymavathi" userId="S::hygumm@iu.edu::86fad630-273f-46cc-aba5-59bf22de68d6" providerId="AD" clId="Web-{92FC6960-DE0B-460F-A55A-2F38390967D2}" dt="2023-12-04T19:56:19.194" v="844" actId="20577"/>
        <pc:sldMkLst>
          <pc:docMk/>
          <pc:sldMk cId="1904497864" sldId="335"/>
        </pc:sldMkLst>
        <pc:spChg chg="mod">
          <ac:chgData name="Gummudala, Hymavathi" userId="S::hygumm@iu.edu::86fad630-273f-46cc-aba5-59bf22de68d6" providerId="AD" clId="Web-{92FC6960-DE0B-460F-A55A-2F38390967D2}" dt="2023-12-04T19:46:48.630" v="304" actId="20577"/>
          <ac:spMkLst>
            <pc:docMk/>
            <pc:sldMk cId="1904497864" sldId="335"/>
            <ac:spMk id="2" creationId="{EF6BC6CB-7345-3C16-A6AC-AE9D347107C1}"/>
          </ac:spMkLst>
        </pc:spChg>
        <pc:spChg chg="mod">
          <ac:chgData name="Gummudala, Hymavathi" userId="S::hygumm@iu.edu::86fad630-273f-46cc-aba5-59bf22de68d6" providerId="AD" clId="Web-{92FC6960-DE0B-460F-A55A-2F38390967D2}" dt="2023-12-04T19:56:19.194" v="844" actId="20577"/>
          <ac:spMkLst>
            <pc:docMk/>
            <pc:sldMk cId="1904497864" sldId="335"/>
            <ac:spMk id="4" creationId="{9AAF55CC-26B7-0A60-3A89-417F75EF4C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IUPUI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28613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00655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0654"/>
              <a:ext cx="36136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</a:rPr>
                <a:t>IUPUI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7AF4E-BEE0-7640-83CF-38AF6CF31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303" y="4070964"/>
            <a:ext cx="1973940" cy="7166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C04367-EC7C-3642-9AC9-D11792B66E28}"/>
              </a:ext>
            </a:extLst>
          </p:cNvPr>
          <p:cNvSpPr/>
          <p:nvPr userDrawn="1"/>
        </p:nvSpPr>
        <p:spPr>
          <a:xfrm>
            <a:off x="635303" y="4728117"/>
            <a:ext cx="605133" cy="41538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7" y="2944152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 b="0" i="0">
                <a:effectLst/>
                <a:latin typeface="Söhne"/>
              </a:rPr>
              <a:t>Cloud-Based </a:t>
            </a:r>
            <a:r>
              <a:rPr lang="en-US" b="0">
                <a:latin typeface="Söhne"/>
              </a:rPr>
              <a:t>Generalized Data </a:t>
            </a:r>
            <a:r>
              <a:rPr lang="en-US" b="0" i="0">
                <a:effectLst/>
                <a:latin typeface="Söhne"/>
              </a:rPr>
              <a:t> Analysis Platform</a:t>
            </a:r>
            <a:br>
              <a:rPr lang="en-US" b="0" i="0">
                <a:effectLst/>
                <a:latin typeface="Söhne"/>
              </a:rPr>
            </a:br>
            <a:r>
              <a:rPr lang="en-US" b="0">
                <a:latin typeface="Söhne"/>
              </a:rPr>
              <a:t>  </a:t>
            </a:r>
            <a:r>
              <a:rPr lang="en-US" sz="1300">
                <a:latin typeface="Calibri"/>
                <a:cs typeface="Calibri"/>
              </a:rPr>
              <a:t>- Hymavathi </a:t>
            </a:r>
            <a:r>
              <a:rPr lang="en-US" sz="1300" err="1">
                <a:latin typeface="Calibri"/>
                <a:cs typeface="Calibri"/>
              </a:rPr>
              <a:t>Gummudala</a:t>
            </a:r>
            <a:r>
              <a:rPr lang="en-US" sz="1300">
                <a:latin typeface="Calibri"/>
                <a:cs typeface="Calibri"/>
              </a:rPr>
              <a:t>, Shreyas Aswar, Siddesh Chavan</a:t>
            </a:r>
            <a:br>
              <a:rPr lang="en-US" b="0" i="0">
                <a:effectLst/>
                <a:latin typeface="Söhne"/>
              </a:rPr>
            </a:b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4361-74AF-C90F-872B-35D1EA55EE23}"/>
              </a:ext>
            </a:extLst>
          </p:cNvPr>
          <p:cNvSpPr txBox="1"/>
          <p:nvPr/>
        </p:nvSpPr>
        <p:spPr>
          <a:xfrm>
            <a:off x="530694" y="1937719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H - 516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39" y="801719"/>
            <a:ext cx="8004391" cy="699065"/>
          </a:xfrm>
        </p:spPr>
        <p:txBody>
          <a:bodyPr/>
          <a:lstStyle/>
          <a:p>
            <a:r>
              <a:rPr lang="en-US"/>
              <a:t>Why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In the age of data-driven decision-making, the ability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of preprocessing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analyzing the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 data is </a:t>
            </a:r>
            <a:r>
              <a:rPr lang="en-US" sz="1600">
                <a:solidFill>
                  <a:srgbClr val="374151"/>
                </a:solidFill>
                <a:latin typeface="Söhne"/>
              </a:rPr>
              <a:t>important.</a:t>
            </a:r>
          </a:p>
          <a:p>
            <a:pPr marL="0" indent="0">
              <a:buClr>
                <a:srgbClr val="808080"/>
              </a:buClr>
              <a:buNone/>
            </a:pPr>
            <a:r>
              <a:rPr lang="en-US" sz="1600">
                <a:solidFill>
                  <a:srgbClr val="374151"/>
                </a:solidFill>
                <a:latin typeface="Söhne"/>
              </a:rPr>
              <a:t>However - 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With large amounts of data, data analysis is often time taking and it might require additional computing resources which everyone don’t have.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It might be difficult for a broader audience to perform basic data analysis as it requires technical knowledge.</a:t>
            </a: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rgbClr val="374151"/>
              </a:solidFill>
              <a:latin typeface="Söhne"/>
            </a:endParaRP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Cloud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Scalable - With this platform, we will be able to handle as many users as required based on the demand.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No Dependencies - No need to install software, libraries</a:t>
            </a:r>
            <a:endParaRPr lang="en-US"/>
          </a:p>
          <a:p>
            <a:pPr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74151"/>
                </a:solidFill>
                <a:latin typeface="Söhne"/>
              </a:rPr>
              <a:t>Time-saving - Streamlined pipeline to make the process fast </a:t>
            </a:r>
          </a:p>
        </p:txBody>
      </p:sp>
    </p:spTree>
    <p:extLst>
      <p:ext uri="{BB962C8B-B14F-4D97-AF65-F5344CB8AC3E}">
        <p14:creationId xmlns:p14="http://schemas.microsoft.com/office/powerpoint/2010/main" val="7082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65C8-2C4E-7E46-E04A-AD8B5B8C1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Generalized Analysis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F428-9238-2EEE-DCA0-B229043C0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928A-63BD-D284-C59E-7D6E852A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Built each function for each task</a:t>
            </a:r>
          </a:p>
          <a:p>
            <a:pPr>
              <a:buClr>
                <a:srgbClr val="808080"/>
              </a:buClr>
            </a:pPr>
            <a:r>
              <a:rPr lang="en-US"/>
              <a:t>Combined all small functions in a user defined function</a:t>
            </a:r>
          </a:p>
          <a:p>
            <a:pPr>
              <a:buClr>
                <a:srgbClr val="808080"/>
              </a:buClr>
            </a:pPr>
            <a:r>
              <a:rPr lang="en-US"/>
              <a:t>Where we keep collecting the results in empty </a:t>
            </a:r>
            <a:r>
              <a:rPr lang="en-US" err="1"/>
              <a:t>json</a:t>
            </a:r>
          </a:p>
          <a:p>
            <a:pPr>
              <a:buClr>
                <a:srgbClr val="808080"/>
              </a:buClr>
            </a:pPr>
            <a:r>
              <a:rPr lang="en-US"/>
              <a:t>One function passes processed csv to next function</a:t>
            </a:r>
          </a:p>
          <a:p>
            <a:pPr>
              <a:buClr>
                <a:srgbClr val="808080"/>
              </a:buClr>
            </a:pPr>
            <a:r>
              <a:rPr lang="en-US"/>
              <a:t>Final result will be the </a:t>
            </a:r>
            <a:r>
              <a:rPr lang="en-US" err="1"/>
              <a:t>dataframe</a:t>
            </a:r>
            <a:r>
              <a:rPr lang="en-US"/>
              <a:t> and JSON ( Keys – Function names, Values – </a:t>
            </a:r>
            <a:r>
              <a:rPr lang="en-US" err="1"/>
              <a:t>Descritpive</a:t>
            </a:r>
            <a:r>
              <a:rPr lang="en-US"/>
              <a:t> statistics)</a:t>
            </a:r>
          </a:p>
          <a:p>
            <a:pPr>
              <a:buClr>
                <a:srgbClr val="808080"/>
              </a:buClr>
            </a:pPr>
            <a:r>
              <a:rPr lang="en-US"/>
              <a:t>Based on Target Variable Datatype it chooses Classification or Regression</a:t>
            </a:r>
          </a:p>
          <a:p>
            <a:pPr>
              <a:buClr>
                <a:srgbClr val="80808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5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00A73-4328-B436-93E6-501205D26BF9}"/>
              </a:ext>
            </a:extLst>
          </p:cNvPr>
          <p:cNvSpPr txBox="1"/>
          <p:nvPr/>
        </p:nvSpPr>
        <p:spPr>
          <a:xfrm>
            <a:off x="55390" y="408783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 b="1">
              <a:solidFill>
                <a:srgbClr val="404041"/>
              </a:solidFill>
              <a:cs typeface="Arial"/>
            </a:endParaRPr>
          </a:p>
        </p:txBody>
      </p:sp>
      <p:pic>
        <p:nvPicPr>
          <p:cNvPr id="5" name="Picture 4" descr="A black line drawing of a person and a computer&#10;&#10;Description automatically generated">
            <a:extLst>
              <a:ext uri="{FF2B5EF4-FFF2-40B4-BE49-F238E27FC236}">
                <a16:creationId xmlns:a16="http://schemas.microsoft.com/office/drawing/2014/main" id="{13F12E3E-6E17-1406-F396-7EDD777E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7" y="2354251"/>
            <a:ext cx="948715" cy="754729"/>
          </a:xfrm>
          <a:prstGeom prst="rect">
            <a:avLst/>
          </a:prstGeom>
        </p:spPr>
      </p:pic>
      <p:pic>
        <p:nvPicPr>
          <p:cNvPr id="7" name="Picture 6" descr="Full Amazon S3 Guide (2020) | Logicata">
            <a:extLst>
              <a:ext uri="{FF2B5EF4-FFF2-40B4-BE49-F238E27FC236}">
                <a16:creationId xmlns:a16="http://schemas.microsoft.com/office/drawing/2014/main" id="{193D6467-DF05-24FA-BC7D-D42B8BBA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17" y="725268"/>
            <a:ext cx="736412" cy="727882"/>
          </a:xfrm>
          <a:prstGeom prst="rect">
            <a:avLst/>
          </a:prstGeom>
        </p:spPr>
      </p:pic>
      <p:pic>
        <p:nvPicPr>
          <p:cNvPr id="9" name="Picture 8" descr="Data Preprocessing Using PySpark - Filter Operations - Analytics Vidhya">
            <a:extLst>
              <a:ext uri="{FF2B5EF4-FFF2-40B4-BE49-F238E27FC236}">
                <a16:creationId xmlns:a16="http://schemas.microsoft.com/office/drawing/2014/main" id="{BF64187A-3A7B-494F-0F58-5877D6C5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78" y="1853388"/>
            <a:ext cx="905461" cy="658031"/>
          </a:xfrm>
          <a:prstGeom prst="rect">
            <a:avLst/>
          </a:prstGeom>
        </p:spPr>
      </p:pic>
      <p:pic>
        <p:nvPicPr>
          <p:cNvPr id="11" name="Picture 10" descr="EMR Engine MapR M5 | AWS Analytics">
            <a:extLst>
              <a:ext uri="{FF2B5EF4-FFF2-40B4-BE49-F238E27FC236}">
                <a16:creationId xmlns:a16="http://schemas.microsoft.com/office/drawing/2014/main" id="{3EAFAB2A-AF98-0E64-17EF-B781BBA5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13" y="2565702"/>
            <a:ext cx="461467" cy="444137"/>
          </a:xfrm>
          <a:prstGeom prst="rect">
            <a:avLst/>
          </a:prstGeom>
        </p:spPr>
      </p:pic>
      <p:pic>
        <p:nvPicPr>
          <p:cNvPr id="15" name="Picture 14" descr="Big Data Machine Learning with SparkML — Part 2 — Ensemble Methods | by  Sailaja Karra | Medium">
            <a:extLst>
              <a:ext uri="{FF2B5EF4-FFF2-40B4-BE49-F238E27FC236}">
                <a16:creationId xmlns:a16="http://schemas.microsoft.com/office/drawing/2014/main" id="{30AF4D46-DCCE-FFFB-0F68-0612512C6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696" y="3077648"/>
            <a:ext cx="1486466" cy="623668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47DA06-D43C-8D11-2CE8-74130CA7E978}"/>
              </a:ext>
            </a:extLst>
          </p:cNvPr>
          <p:cNvSpPr/>
          <p:nvPr/>
        </p:nvSpPr>
        <p:spPr>
          <a:xfrm>
            <a:off x="6919412" y="1853389"/>
            <a:ext cx="1639979" cy="1761565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FFCD7F-BFA7-5C84-538B-4F872E9EEEFC}"/>
              </a:ext>
            </a:extLst>
          </p:cNvPr>
          <p:cNvSpPr/>
          <p:nvPr/>
        </p:nvSpPr>
        <p:spPr>
          <a:xfrm>
            <a:off x="135322" y="2250027"/>
            <a:ext cx="1255459" cy="111867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FDD87-67F2-7801-9A9A-3275BB3CE3FF}"/>
              </a:ext>
            </a:extLst>
          </p:cNvPr>
          <p:cNvSpPr txBox="1"/>
          <p:nvPr/>
        </p:nvSpPr>
        <p:spPr>
          <a:xfrm>
            <a:off x="348199" y="2994759"/>
            <a:ext cx="89521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Arial"/>
              </a:rPr>
              <a:t>Web Interface</a:t>
            </a:r>
            <a:endParaRPr lang="en-US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D8F0D-A65B-DEE7-A71A-CDDF72FF33E3}"/>
              </a:ext>
            </a:extLst>
          </p:cNvPr>
          <p:cNvSpPr txBox="1"/>
          <p:nvPr/>
        </p:nvSpPr>
        <p:spPr>
          <a:xfrm>
            <a:off x="3795768" y="1492583"/>
            <a:ext cx="81421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Arial"/>
              </a:rPr>
              <a:t>S3 Bucket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C3F3C52-4D6F-DF9E-64AE-9469EA6DB983}"/>
              </a:ext>
            </a:extLst>
          </p:cNvPr>
          <p:cNvCxnSpPr/>
          <p:nvPr/>
        </p:nvCxnSpPr>
        <p:spPr>
          <a:xfrm flipV="1">
            <a:off x="1355580" y="1388249"/>
            <a:ext cx="445259" cy="8043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A229A4B-1DB6-98E6-B290-E13C70AEDC82}"/>
              </a:ext>
            </a:extLst>
          </p:cNvPr>
          <p:cNvCxnSpPr>
            <a:cxnSpLocks/>
          </p:cNvCxnSpPr>
          <p:nvPr/>
        </p:nvCxnSpPr>
        <p:spPr>
          <a:xfrm flipV="1">
            <a:off x="3344599" y="1206577"/>
            <a:ext cx="350322" cy="44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WS Glue | Simplify ETL Data Processing with AWS Glue">
            <a:extLst>
              <a:ext uri="{FF2B5EF4-FFF2-40B4-BE49-F238E27FC236}">
                <a16:creationId xmlns:a16="http://schemas.microsoft.com/office/drawing/2014/main" id="{D6BCE2AC-7EC5-A6F2-5540-67640CA43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773" y="662335"/>
            <a:ext cx="795205" cy="1082825"/>
          </a:xfrm>
          <a:prstGeom prst="rect">
            <a:avLst/>
          </a:prstGeom>
        </p:spPr>
      </p:pic>
      <p:pic>
        <p:nvPicPr>
          <p:cNvPr id="46" name="Picture 45" descr="A symbol with black text&#10;&#10;Description automatically generated">
            <a:extLst>
              <a:ext uri="{FF2B5EF4-FFF2-40B4-BE49-F238E27FC236}">
                <a16:creationId xmlns:a16="http://schemas.microsoft.com/office/drawing/2014/main" id="{ED015C83-6DA9-3F4B-301B-AD5D84C32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817" y="1960957"/>
            <a:ext cx="1069522" cy="55749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308A5A-538F-5112-203C-3198102EFAA9}"/>
              </a:ext>
            </a:extLst>
          </p:cNvPr>
          <p:cNvSpPr txBox="1"/>
          <p:nvPr/>
        </p:nvSpPr>
        <p:spPr>
          <a:xfrm>
            <a:off x="1128410" y="1609783"/>
            <a:ext cx="801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POST CALL</a:t>
            </a:r>
            <a:endParaRPr lang="en-US"/>
          </a:p>
        </p:txBody>
      </p:sp>
      <p:pic>
        <p:nvPicPr>
          <p:cNvPr id="4" name="Picture 3" descr="How to build real-time applications using WebSockets with AWS API Gateway  and Lambda">
            <a:extLst>
              <a:ext uri="{FF2B5EF4-FFF2-40B4-BE49-F238E27FC236}">
                <a16:creationId xmlns:a16="http://schemas.microsoft.com/office/drawing/2014/main" id="{D2D88FE8-69EE-2555-12D1-788DADF97B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389" y="812511"/>
            <a:ext cx="1410635" cy="797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C73901-315A-0CE8-5625-6015E32C401C}"/>
              </a:ext>
            </a:extLst>
          </p:cNvPr>
          <p:cNvSpPr txBox="1"/>
          <p:nvPr/>
        </p:nvSpPr>
        <p:spPr>
          <a:xfrm>
            <a:off x="4791639" y="97911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Triggers </a:t>
            </a:r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1ACF159-BBF3-3C04-48B4-59BAD07D7A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336" y="812091"/>
            <a:ext cx="566058" cy="725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FDFAE-38BF-5484-F29B-F751D6659915}"/>
              </a:ext>
            </a:extLst>
          </p:cNvPr>
          <p:cNvSpPr txBox="1"/>
          <p:nvPr/>
        </p:nvSpPr>
        <p:spPr>
          <a:xfrm>
            <a:off x="2101268" y="2517202"/>
            <a:ext cx="80191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GET CALL</a:t>
            </a:r>
            <a:endParaRPr lang="en-US"/>
          </a:p>
        </p:txBody>
      </p:sp>
      <p:pic>
        <p:nvPicPr>
          <p:cNvPr id="10" name="Picture 9" descr="Understand and Implement Long-Polling and Short Polling in Node.js | by  Poorshad Shaddel | Level Up Coding">
            <a:extLst>
              <a:ext uri="{FF2B5EF4-FFF2-40B4-BE49-F238E27FC236}">
                <a16:creationId xmlns:a16="http://schemas.microsoft.com/office/drawing/2014/main" id="{5C2240E4-A5EB-AEA3-59F6-3535AFFBD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144" y="2533071"/>
            <a:ext cx="823659" cy="605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A6C26-7561-2F20-B3F3-817D2784EABE}"/>
              </a:ext>
            </a:extLst>
          </p:cNvPr>
          <p:cNvSpPr txBox="1"/>
          <p:nvPr/>
        </p:nvSpPr>
        <p:spPr>
          <a:xfrm>
            <a:off x="3512197" y="3255071"/>
            <a:ext cx="814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Arial"/>
              </a:rPr>
              <a:t>Polling Mechanism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9D81C-C6C1-3BE4-AC45-7827091B96F2}"/>
              </a:ext>
            </a:extLst>
          </p:cNvPr>
          <p:cNvSpPr txBox="1"/>
          <p:nvPr/>
        </p:nvSpPr>
        <p:spPr>
          <a:xfrm>
            <a:off x="6210175" y="960794"/>
            <a:ext cx="87164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Passes CSV</a:t>
            </a:r>
            <a:endParaRPr lang="en-US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ACDCC34-8CD9-DA1E-ADF8-CE96A5E9357F}"/>
              </a:ext>
            </a:extLst>
          </p:cNvPr>
          <p:cNvCxnSpPr>
            <a:cxnSpLocks/>
          </p:cNvCxnSpPr>
          <p:nvPr/>
        </p:nvCxnSpPr>
        <p:spPr>
          <a:xfrm flipV="1">
            <a:off x="4746133" y="1211114"/>
            <a:ext cx="744929" cy="89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4D405B3-CB56-8C6F-CEB1-28B9A0849C70}"/>
              </a:ext>
            </a:extLst>
          </p:cNvPr>
          <p:cNvCxnSpPr>
            <a:cxnSpLocks/>
          </p:cNvCxnSpPr>
          <p:nvPr/>
        </p:nvCxnSpPr>
        <p:spPr>
          <a:xfrm flipV="1">
            <a:off x="6165811" y="1206577"/>
            <a:ext cx="1071500" cy="1350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54F0D3F-FDE6-1CC3-A1FA-E00696738909}"/>
              </a:ext>
            </a:extLst>
          </p:cNvPr>
          <p:cNvCxnSpPr>
            <a:cxnSpLocks/>
          </p:cNvCxnSpPr>
          <p:nvPr/>
        </p:nvCxnSpPr>
        <p:spPr>
          <a:xfrm flipH="1" flipV="1">
            <a:off x="4501963" y="1573035"/>
            <a:ext cx="2348774" cy="10081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C7159E-5E33-2DA7-5220-AEAEECD71279}"/>
              </a:ext>
            </a:extLst>
          </p:cNvPr>
          <p:cNvSpPr txBox="1"/>
          <p:nvPr/>
        </p:nvSpPr>
        <p:spPr>
          <a:xfrm>
            <a:off x="5193690" y="2077618"/>
            <a:ext cx="87164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Results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5A496-1954-09A8-CC60-9B80A47FBFA9}"/>
              </a:ext>
            </a:extLst>
          </p:cNvPr>
          <p:cNvCxnSpPr/>
          <p:nvPr/>
        </p:nvCxnSpPr>
        <p:spPr>
          <a:xfrm flipH="1">
            <a:off x="4055250" y="1729552"/>
            <a:ext cx="71548" cy="539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BC39A-5951-6C40-F937-5280D907234D}"/>
              </a:ext>
            </a:extLst>
          </p:cNvPr>
          <p:cNvCxnSpPr/>
          <p:nvPr/>
        </p:nvCxnSpPr>
        <p:spPr>
          <a:xfrm flipV="1">
            <a:off x="1534326" y="2760651"/>
            <a:ext cx="1882895" cy="1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A3B90C-E77C-EF5A-534B-58A22D601E06}"/>
              </a:ext>
            </a:extLst>
          </p:cNvPr>
          <p:cNvSpPr txBox="1"/>
          <p:nvPr/>
        </p:nvSpPr>
        <p:spPr>
          <a:xfrm>
            <a:off x="2196586" y="2832346"/>
            <a:ext cx="87164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C6CB-7345-3C16-A6AC-AE9D3471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Limitations &amp;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E376-ED78-364C-0994-A9BD28653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55CC-26B7-0A60-3A89-417F75EF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Some CSV's include Encoding</a:t>
            </a:r>
          </a:p>
          <a:p>
            <a:pPr>
              <a:buClr>
                <a:srgbClr val="808080"/>
              </a:buClr>
            </a:pPr>
            <a:r>
              <a:rPr lang="en-US"/>
              <a:t>Column names which Includes Special Characters</a:t>
            </a:r>
          </a:p>
          <a:p>
            <a:pPr>
              <a:buClr>
                <a:srgbClr val="808080"/>
              </a:buClr>
            </a:pPr>
            <a:r>
              <a:rPr lang="en-US"/>
              <a:t>Threshold decided based on dataset Length</a:t>
            </a:r>
          </a:p>
          <a:p>
            <a:pPr>
              <a:buClr>
                <a:srgbClr val="808080"/>
              </a:buClr>
            </a:pPr>
            <a:r>
              <a:rPr lang="en-US"/>
              <a:t>When Target Variable is Float -&gt; Regression, String/Object -&gt; Classification</a:t>
            </a:r>
          </a:p>
          <a:p>
            <a:pPr>
              <a:buClr>
                <a:srgbClr val="808080"/>
              </a:buClr>
            </a:pPr>
            <a:r>
              <a:rPr lang="en-US"/>
              <a:t>If its Int -&gt; based on the unique categories of Target Variable it choose Reg or Class</a:t>
            </a:r>
          </a:p>
        </p:txBody>
      </p:sp>
    </p:spTree>
    <p:extLst>
      <p:ext uri="{BB962C8B-B14F-4D97-AF65-F5344CB8AC3E}">
        <p14:creationId xmlns:p14="http://schemas.microsoft.com/office/powerpoint/2010/main" val="190449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5DFD96-62D6-5CDF-3753-46C22338B9EF}"/>
              </a:ext>
            </a:extLst>
          </p:cNvPr>
          <p:cNvSpPr txBox="1">
            <a:spLocks/>
          </p:cNvSpPr>
          <p:nvPr/>
        </p:nvSpPr>
        <p:spPr>
          <a:xfrm>
            <a:off x="3679621" y="2024223"/>
            <a:ext cx="8004391" cy="69906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113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86BB-31D3-D8F2-17C8-386CF9D4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19004D-1110-8916-B47B-50E978110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04079"/>
              </p:ext>
            </p:extLst>
          </p:nvPr>
        </p:nvGraphicFramePr>
        <p:xfrm>
          <a:off x="519113" y="1628775"/>
          <a:ext cx="801528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3821">
                  <a:extLst>
                    <a:ext uri="{9D8B030D-6E8A-4147-A177-3AD203B41FA5}">
                      <a16:colId xmlns:a16="http://schemas.microsoft.com/office/drawing/2014/main" val="3208599073"/>
                    </a:ext>
                  </a:extLst>
                </a:gridCol>
                <a:gridCol w="2003821">
                  <a:extLst>
                    <a:ext uri="{9D8B030D-6E8A-4147-A177-3AD203B41FA5}">
                      <a16:colId xmlns:a16="http://schemas.microsoft.com/office/drawing/2014/main" val="3236339243"/>
                    </a:ext>
                  </a:extLst>
                </a:gridCol>
                <a:gridCol w="2003821">
                  <a:extLst>
                    <a:ext uri="{9D8B030D-6E8A-4147-A177-3AD203B41FA5}">
                      <a16:colId xmlns:a16="http://schemas.microsoft.com/office/drawing/2014/main" val="4038941230"/>
                    </a:ext>
                  </a:extLst>
                </a:gridCol>
                <a:gridCol w="2003821">
                  <a:extLst>
                    <a:ext uri="{9D8B030D-6E8A-4147-A177-3AD203B41FA5}">
                      <a16:colId xmlns:a16="http://schemas.microsoft.com/office/drawing/2014/main" val="293834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Reason for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Our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BostonHousing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Library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min 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5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Titanic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has . In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min 13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2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min 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7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953" y="919233"/>
            <a:ext cx="7859185" cy="2721665"/>
          </a:xfrm>
        </p:spPr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A077EA93-62D5-E146-BA93-01D0C3454591}" vid="{16BA519C-B7A2-D14F-B77E-0D59B4CF5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38D7DBC5AE444911906F4514E2238" ma:contentTypeVersion="5" ma:contentTypeDescription="Create a new document." ma:contentTypeScope="" ma:versionID="9d279e805b3bb4046a20c14bcdfe4065">
  <xsd:schema xmlns:xsd="http://www.w3.org/2001/XMLSchema" xmlns:xs="http://www.w3.org/2001/XMLSchema" xmlns:p="http://schemas.microsoft.com/office/2006/metadata/properties" xmlns:ns2="d75244dc-8025-424b-bb51-4005f6ff4329" xmlns:ns3="6f6dafa2-8e0b-4e0c-b90a-acfc13217643" targetNamespace="http://schemas.microsoft.com/office/2006/metadata/properties" ma:root="true" ma:fieldsID="b48f9d2f97ac44adb5669ea73a4f6b62" ns2:_="" ns3:_="">
    <xsd:import namespace="d75244dc-8025-424b-bb51-4005f6ff4329"/>
    <xsd:import namespace="6f6dafa2-8e0b-4e0c-b90a-acfc132176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244dc-8025-424b-bb51-4005f6ff4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dafa2-8e0b-4e0c-b90a-acfc1321764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A4D26-C9F5-482E-BE36-FC07DC209B41}">
  <ds:schemaRefs>
    <ds:schemaRef ds:uri="6f6dafa2-8e0b-4e0c-b90a-acfc13217643"/>
    <ds:schemaRef ds:uri="d75244dc-8025-424b-bb51-4005f6ff43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Application>Microsoft Office PowerPoint</Application>
  <PresentationFormat>On-screen Show (16:9)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Main</vt:lpstr>
      <vt:lpstr>Cloud-Based Generalized Data  Analysis Platform   - Hymavathi Gummudala, Shreyas Aswar, Siddesh Chavan </vt:lpstr>
      <vt:lpstr>Why ?</vt:lpstr>
      <vt:lpstr>Why Cloud ?</vt:lpstr>
      <vt:lpstr>Generalized Analysis Approach</vt:lpstr>
      <vt:lpstr>PowerPoint Presentation</vt:lpstr>
      <vt:lpstr>Limitations &amp; Assumptions</vt:lpstr>
      <vt:lpstr>PowerPoint Presentation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Data Preprocessing and Analysis Platform   - Hymavathi Gummudala, Shreyas Aswar, Siddesh Chavan </dc:title>
  <dc:creator>Gummudala, Hymavathi</dc:creator>
  <cp:revision>2</cp:revision>
  <cp:lastPrinted>2014-06-24T16:10:50Z</cp:lastPrinted>
  <dcterms:created xsi:type="dcterms:W3CDTF">2023-10-20T20:27:48Z</dcterms:created>
  <dcterms:modified xsi:type="dcterms:W3CDTF">2023-12-04T20:54:05Z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0x0101009D038D7DBC5AE444911906F4514E2238</vt:lpwstr>
  </property>
</Properties>
</file>