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7" r:id="rId6"/>
    <p:sldId id="323" r:id="rId7"/>
    <p:sldId id="331" r:id="rId8"/>
    <p:sldId id="328" r:id="rId9"/>
    <p:sldId id="32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1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969696"/>
    <a:srgbClr val="9E9A95"/>
    <a:srgbClr val="382E25"/>
    <a:srgbClr val="C17945"/>
    <a:srgbClr val="31526A"/>
    <a:srgbClr val="690304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D9B78-EA17-4199-BFB8-F45A7657EC2B}" v="91" dt="2023-10-22T21:34:09.668"/>
    <p1510:client id="{6E6EB986-E468-46FE-98BE-904FC084C30C}" v="160" dt="2023-10-23T19:30:48.234"/>
    <p1510:client id="{73C4DC04-50F1-406E-9FDD-37D06597FF7F}" v="873" dt="2023-10-23T18:27:43.180"/>
    <p1510:client id="{743EE1C2-1E0F-4D5B-BD21-8DA7BA68BE99}" v="554" dt="2023-10-23T18:10:54.300"/>
    <p1510:client id="{80556B86-6079-4223-98A1-9B847B67D293}" v="31" dt="2023-10-23T18:14:22.619"/>
    <p1510:client id="{DF6B40DD-B7CE-4D78-A9E4-331D5321EE56}" v="5" dt="2023-10-20T22:23:39.5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41"/>
        <p:guide pos="39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ar, Shreyas" userId="S::saswar@iu.edu::6c701967-d18a-4478-86bb-8bcc54ba4814" providerId="AD" clId="Web-{73C4DC04-50F1-406E-9FDD-37D06597FF7F}"/>
    <pc:docChg chg="addSld delSld modSld sldOrd">
      <pc:chgData name="Aswar, Shreyas" userId="S::saswar@iu.edu::6c701967-d18a-4478-86bb-8bcc54ba4814" providerId="AD" clId="Web-{73C4DC04-50F1-406E-9FDD-37D06597FF7F}" dt="2023-10-23T18:27:43.180" v="824" actId="1076"/>
      <pc:docMkLst>
        <pc:docMk/>
      </pc:docMkLst>
      <pc:sldChg chg="modSp">
        <pc:chgData name="Aswar, Shreyas" userId="S::saswar@iu.edu::6c701967-d18a-4478-86bb-8bcc54ba4814" providerId="AD" clId="Web-{73C4DC04-50F1-406E-9FDD-37D06597FF7F}" dt="2023-10-23T16:07:03.916" v="34" actId="20577"/>
        <pc:sldMkLst>
          <pc:docMk/>
          <pc:sldMk cId="919017497" sldId="314"/>
        </pc:sldMkLst>
        <pc:spChg chg="mod">
          <ac:chgData name="Aswar, Shreyas" userId="S::saswar@iu.edu::6c701967-d18a-4478-86bb-8bcc54ba4814" providerId="AD" clId="Web-{73C4DC04-50F1-406E-9FDD-37D06597FF7F}" dt="2023-10-23T16:07:03.916" v="34" actId="20577"/>
          <ac:spMkLst>
            <pc:docMk/>
            <pc:sldMk cId="919017497" sldId="314"/>
            <ac:spMk id="2" creationId="{00000000-0000-0000-0000-000000000000}"/>
          </ac:spMkLst>
        </pc:spChg>
      </pc:sldChg>
      <pc:sldChg chg="modSp">
        <pc:chgData name="Aswar, Shreyas" userId="S::saswar@iu.edu::6c701967-d18a-4478-86bb-8bcc54ba4814" providerId="AD" clId="Web-{73C4DC04-50F1-406E-9FDD-37D06597FF7F}" dt="2023-10-23T16:25:29.705" v="509" actId="20577"/>
        <pc:sldMkLst>
          <pc:docMk/>
          <pc:sldMk cId="2144012005" sldId="317"/>
        </pc:sldMkLst>
        <pc:spChg chg="mod">
          <ac:chgData name="Aswar, Shreyas" userId="S::saswar@iu.edu::6c701967-d18a-4478-86bb-8bcc54ba4814" providerId="AD" clId="Web-{73C4DC04-50F1-406E-9FDD-37D06597FF7F}" dt="2023-10-23T16:15:24.293" v="137" actId="1076"/>
          <ac:spMkLst>
            <pc:docMk/>
            <pc:sldMk cId="2144012005" sldId="317"/>
            <ac:spMk id="2" creationId="{00000000-0000-0000-0000-000000000000}"/>
          </ac:spMkLst>
        </pc:spChg>
        <pc:spChg chg="mod">
          <ac:chgData name="Aswar, Shreyas" userId="S::saswar@iu.edu::6c701967-d18a-4478-86bb-8bcc54ba4814" providerId="AD" clId="Web-{73C4DC04-50F1-406E-9FDD-37D06597FF7F}" dt="2023-10-23T16:25:29.705" v="509" actId="20577"/>
          <ac:spMkLst>
            <pc:docMk/>
            <pc:sldMk cId="2144012005" sldId="317"/>
            <ac:spMk id="4" creationId="{00000000-0000-0000-0000-000000000000}"/>
          </ac:spMkLst>
        </pc:spChg>
      </pc:sldChg>
      <pc:sldChg chg="modSp">
        <pc:chgData name="Aswar, Shreyas" userId="S::saswar@iu.edu::6c701967-d18a-4478-86bb-8bcc54ba4814" providerId="AD" clId="Web-{73C4DC04-50F1-406E-9FDD-37D06597FF7F}" dt="2023-10-23T18:27:43.180" v="824" actId="1076"/>
        <pc:sldMkLst>
          <pc:docMk/>
          <pc:sldMk cId="2799699045" sldId="322"/>
        </pc:sldMkLst>
        <pc:spChg chg="mod">
          <ac:chgData name="Aswar, Shreyas" userId="S::saswar@iu.edu::6c701967-d18a-4478-86bb-8bcc54ba4814" providerId="AD" clId="Web-{73C4DC04-50F1-406E-9FDD-37D06597FF7F}" dt="2023-10-23T18:27:43.180" v="824" actId="1076"/>
          <ac:spMkLst>
            <pc:docMk/>
            <pc:sldMk cId="2799699045" sldId="322"/>
            <ac:spMk id="2" creationId="{00000000-0000-0000-0000-000000000000}"/>
          </ac:spMkLst>
        </pc:spChg>
      </pc:sldChg>
      <pc:sldChg chg="modSp">
        <pc:chgData name="Aswar, Shreyas" userId="S::saswar@iu.edu::6c701967-d18a-4478-86bb-8bcc54ba4814" providerId="AD" clId="Web-{73C4DC04-50F1-406E-9FDD-37D06597FF7F}" dt="2023-10-23T16:51:01.679" v="544" actId="20577"/>
        <pc:sldMkLst>
          <pc:docMk/>
          <pc:sldMk cId="708226800" sldId="323"/>
        </pc:sldMkLst>
        <pc:spChg chg="mod">
          <ac:chgData name="Aswar, Shreyas" userId="S::saswar@iu.edu::6c701967-d18a-4478-86bb-8bcc54ba4814" providerId="AD" clId="Web-{73C4DC04-50F1-406E-9FDD-37D06597FF7F}" dt="2023-10-23T16:47:42.594" v="526" actId="20577"/>
          <ac:spMkLst>
            <pc:docMk/>
            <pc:sldMk cId="708226800" sldId="323"/>
            <ac:spMk id="2" creationId="{00000000-0000-0000-0000-000000000000}"/>
          </ac:spMkLst>
        </pc:spChg>
        <pc:spChg chg="mod">
          <ac:chgData name="Aswar, Shreyas" userId="S::saswar@iu.edu::6c701967-d18a-4478-86bb-8bcc54ba4814" providerId="AD" clId="Web-{73C4DC04-50F1-406E-9FDD-37D06597FF7F}" dt="2023-10-23T16:51:01.679" v="544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del">
        <pc:chgData name="Aswar, Shreyas" userId="S::saswar@iu.edu::6c701967-d18a-4478-86bb-8bcc54ba4814" providerId="AD" clId="Web-{73C4DC04-50F1-406E-9FDD-37D06597FF7F}" dt="2023-10-23T17:46:52.829" v="695"/>
        <pc:sldMkLst>
          <pc:docMk/>
          <pc:sldMk cId="284074882" sldId="325"/>
        </pc:sldMkLst>
      </pc:sldChg>
      <pc:sldChg chg="modSp new del ord">
        <pc:chgData name="Aswar, Shreyas" userId="S::saswar@iu.edu::6c701967-d18a-4478-86bb-8bcc54ba4814" providerId="AD" clId="Web-{73C4DC04-50F1-406E-9FDD-37D06597FF7F}" dt="2023-10-23T17:50:14.429" v="696"/>
        <pc:sldMkLst>
          <pc:docMk/>
          <pc:sldMk cId="3622896136" sldId="327"/>
        </pc:sldMkLst>
        <pc:spChg chg="mod">
          <ac:chgData name="Aswar, Shreyas" userId="S::saswar@iu.edu::6c701967-d18a-4478-86bb-8bcc54ba4814" providerId="AD" clId="Web-{73C4DC04-50F1-406E-9FDD-37D06597FF7F}" dt="2023-10-22T21:26:22.448" v="25" actId="20577"/>
          <ac:spMkLst>
            <pc:docMk/>
            <pc:sldMk cId="3622896136" sldId="327"/>
            <ac:spMk id="4" creationId="{A6B6AF42-4565-45CA-9CA0-8E223AEF9E05}"/>
          </ac:spMkLst>
        </pc:spChg>
      </pc:sldChg>
      <pc:sldChg chg="delSp ord">
        <pc:chgData name="Aswar, Shreyas" userId="S::saswar@iu.edu::6c701967-d18a-4478-86bb-8bcc54ba4814" providerId="AD" clId="Web-{73C4DC04-50F1-406E-9FDD-37D06597FF7F}" dt="2023-10-23T18:11:45.568" v="806"/>
        <pc:sldMkLst>
          <pc:docMk/>
          <pc:sldMk cId="2368559655" sldId="328"/>
        </pc:sldMkLst>
        <pc:spChg chg="del">
          <ac:chgData name="Aswar, Shreyas" userId="S::saswar@iu.edu::6c701967-d18a-4478-86bb-8bcc54ba4814" providerId="AD" clId="Web-{73C4DC04-50F1-406E-9FDD-37D06597FF7F}" dt="2023-10-23T18:11:45.568" v="806"/>
          <ac:spMkLst>
            <pc:docMk/>
            <pc:sldMk cId="2368559655" sldId="328"/>
            <ac:spMk id="3" creationId="{38B7D951-10E2-3B43-8610-ABA73675A6B1}"/>
          </ac:spMkLst>
        </pc:spChg>
      </pc:sldChg>
      <pc:sldChg chg="new del">
        <pc:chgData name="Aswar, Shreyas" userId="S::saswar@iu.edu::6c701967-d18a-4478-86bb-8bcc54ba4814" providerId="AD" clId="Web-{73C4DC04-50F1-406E-9FDD-37D06597FF7F}" dt="2023-10-23T16:25:06.047" v="507"/>
        <pc:sldMkLst>
          <pc:docMk/>
          <pc:sldMk cId="2839465038" sldId="328"/>
        </pc:sldMkLst>
      </pc:sldChg>
      <pc:sldChg chg="new del">
        <pc:chgData name="Aswar, Shreyas" userId="S::saswar@iu.edu::6c701967-d18a-4478-86bb-8bcc54ba4814" providerId="AD" clId="Web-{73C4DC04-50F1-406E-9FDD-37D06597FF7F}" dt="2023-10-23T16:24:53.203" v="505"/>
        <pc:sldMkLst>
          <pc:docMk/>
          <pc:sldMk cId="3880991472" sldId="328"/>
        </pc:sldMkLst>
      </pc:sldChg>
      <pc:sldChg chg="modSp new del">
        <pc:chgData name="Aswar, Shreyas" userId="S::saswar@iu.edu::6c701967-d18a-4478-86bb-8bcc54ba4814" providerId="AD" clId="Web-{73C4DC04-50F1-406E-9FDD-37D06597FF7F}" dt="2023-10-23T17:46:49.624" v="693"/>
        <pc:sldMkLst>
          <pc:docMk/>
          <pc:sldMk cId="1997583565" sldId="330"/>
        </pc:sldMkLst>
        <pc:spChg chg="mod">
          <ac:chgData name="Aswar, Shreyas" userId="S::saswar@iu.edu::6c701967-d18a-4478-86bb-8bcc54ba4814" providerId="AD" clId="Web-{73C4DC04-50F1-406E-9FDD-37D06597FF7F}" dt="2023-10-23T16:52:20.776" v="550" actId="20577"/>
          <ac:spMkLst>
            <pc:docMk/>
            <pc:sldMk cId="1997583565" sldId="330"/>
            <ac:spMk id="2" creationId="{D1E37643-D9FA-AC42-9B78-9F459772D882}"/>
          </ac:spMkLst>
        </pc:spChg>
      </pc:sldChg>
      <pc:sldChg chg="addSp delSp modSp new">
        <pc:chgData name="Aswar, Shreyas" userId="S::saswar@iu.edu::6c701967-d18a-4478-86bb-8bcc54ba4814" providerId="AD" clId="Web-{73C4DC04-50F1-406E-9FDD-37D06597FF7F}" dt="2023-10-23T18:13:49.948" v="823" actId="14100"/>
        <pc:sldMkLst>
          <pc:docMk/>
          <pc:sldMk cId="4067283307" sldId="331"/>
        </pc:sldMkLst>
        <pc:spChg chg="mod">
          <ac:chgData name="Aswar, Shreyas" userId="S::saswar@iu.edu::6c701967-d18a-4478-86bb-8bcc54ba4814" providerId="AD" clId="Web-{73C4DC04-50F1-406E-9FDD-37D06597FF7F}" dt="2023-10-23T18:11:02.160" v="800" actId="1076"/>
          <ac:spMkLst>
            <pc:docMk/>
            <pc:sldMk cId="4067283307" sldId="331"/>
            <ac:spMk id="2" creationId="{90FE5638-67BD-5370-DCE6-A371A1C773C8}"/>
          </ac:spMkLst>
        </pc:spChg>
        <pc:spChg chg="del">
          <ac:chgData name="Aswar, Shreyas" userId="S::saswar@iu.edu::6c701967-d18a-4478-86bb-8bcc54ba4814" providerId="AD" clId="Web-{73C4DC04-50F1-406E-9FDD-37D06597FF7F}" dt="2023-10-23T17:59:15.010" v="758"/>
          <ac:spMkLst>
            <pc:docMk/>
            <pc:sldMk cId="4067283307" sldId="331"/>
            <ac:spMk id="2" creationId="{998C6DFA-FC01-D9B7-BCED-EBE47528E1C8}"/>
          </ac:spMkLst>
        </pc:spChg>
        <pc:spChg chg="add del mod">
          <ac:chgData name="Aswar, Shreyas" userId="S::saswar@iu.edu::6c701967-d18a-4478-86bb-8bcc54ba4814" providerId="AD" clId="Web-{73C4DC04-50F1-406E-9FDD-37D06597FF7F}" dt="2023-10-23T16:48:36.299" v="531"/>
          <ac:spMkLst>
            <pc:docMk/>
            <pc:sldMk cId="4067283307" sldId="331"/>
            <ac:spMk id="2" creationId="{E214461B-D506-7DCE-32FF-6ABCDEB0163F}"/>
          </ac:spMkLst>
        </pc:spChg>
        <pc:spChg chg="add mod">
          <ac:chgData name="Aswar, Shreyas" userId="S::saswar@iu.edu::6c701967-d18a-4478-86bb-8bcc54ba4814" providerId="AD" clId="Web-{73C4DC04-50F1-406E-9FDD-37D06597FF7F}" dt="2023-10-23T17:53:55.702" v="704" actId="1076"/>
          <ac:spMkLst>
            <pc:docMk/>
            <pc:sldMk cId="4067283307" sldId="331"/>
            <ac:spMk id="3" creationId="{84F47507-EC42-CAE2-A3C5-66EA513D82FF}"/>
          </ac:spMkLst>
        </pc:spChg>
        <pc:spChg chg="del mod">
          <ac:chgData name="Aswar, Shreyas" userId="S::saswar@iu.edu::6c701967-d18a-4478-86bb-8bcc54ba4814" providerId="AD" clId="Web-{73C4DC04-50F1-406E-9FDD-37D06597FF7F}" dt="2023-10-23T17:38:35.826" v="617"/>
          <ac:spMkLst>
            <pc:docMk/>
            <pc:sldMk cId="4067283307" sldId="331"/>
            <ac:spMk id="7" creationId="{5E693E64-C518-9516-DCF9-C6AC809D0CB0}"/>
          </ac:spMkLst>
        </pc:spChg>
        <pc:spChg chg="del">
          <ac:chgData name="Aswar, Shreyas" userId="S::saswar@iu.edu::6c701967-d18a-4478-86bb-8bcc54ba4814" providerId="AD" clId="Web-{73C4DC04-50F1-406E-9FDD-37D06597FF7F}" dt="2023-10-23T17:38:33.904" v="615"/>
          <ac:spMkLst>
            <pc:docMk/>
            <pc:sldMk cId="4067283307" sldId="331"/>
            <ac:spMk id="8" creationId="{946328A1-D948-E61F-B030-5ADEB9881683}"/>
          </ac:spMkLst>
        </pc:spChg>
        <pc:spChg chg="add del">
          <ac:chgData name="Aswar, Shreyas" userId="S::saswar@iu.edu::6c701967-d18a-4478-86bb-8bcc54ba4814" providerId="AD" clId="Web-{73C4DC04-50F1-406E-9FDD-37D06597FF7F}" dt="2023-10-23T17:55:23.736" v="725"/>
          <ac:spMkLst>
            <pc:docMk/>
            <pc:sldMk cId="4067283307" sldId="331"/>
            <ac:spMk id="26" creationId="{110CBDC6-B71A-4307-04F0-23E38E03C4D6}"/>
          </ac:spMkLst>
        </pc:spChg>
        <pc:spChg chg="add mod">
          <ac:chgData name="Aswar, Shreyas" userId="S::saswar@iu.edu::6c701967-d18a-4478-86bb-8bcc54ba4814" providerId="AD" clId="Web-{73C4DC04-50F1-406E-9FDD-37D06597FF7F}" dt="2023-10-23T17:55:08.361" v="724" actId="1076"/>
          <ac:spMkLst>
            <pc:docMk/>
            <pc:sldMk cId="4067283307" sldId="331"/>
            <ac:spMk id="27" creationId="{8184DC83-BC0E-F646-AB88-1651F62D4A71}"/>
          </ac:spMkLst>
        </pc:spChg>
        <pc:spChg chg="add del mod">
          <ac:chgData name="Aswar, Shreyas" userId="S::saswar@iu.edu::6c701967-d18a-4478-86bb-8bcc54ba4814" providerId="AD" clId="Web-{73C4DC04-50F1-406E-9FDD-37D06597FF7F}" dt="2023-10-23T18:06:13.697" v="763"/>
          <ac:spMkLst>
            <pc:docMk/>
            <pc:sldMk cId="4067283307" sldId="331"/>
            <ac:spMk id="28" creationId="{8A42BC51-0EF7-8380-62CE-D83018780665}"/>
          </ac:spMkLst>
        </pc:spChg>
        <pc:spChg chg="add mod">
          <ac:chgData name="Aswar, Shreyas" userId="S::saswar@iu.edu::6c701967-d18a-4478-86bb-8bcc54ba4814" providerId="AD" clId="Web-{73C4DC04-50F1-406E-9FDD-37D06597FF7F}" dt="2023-10-23T18:11:02.129" v="798" actId="1076"/>
          <ac:spMkLst>
            <pc:docMk/>
            <pc:sldMk cId="4067283307" sldId="331"/>
            <ac:spMk id="29" creationId="{156E4521-3640-084E-3A57-C7B851C3B2CF}"/>
          </ac:spMkLst>
        </pc:spChg>
        <pc:spChg chg="add mod">
          <ac:chgData name="Aswar, Shreyas" userId="S::saswar@iu.edu::6c701967-d18a-4478-86bb-8bcc54ba4814" providerId="AD" clId="Web-{73C4DC04-50F1-406E-9FDD-37D06597FF7F}" dt="2023-10-23T17:58:12.414" v="741"/>
          <ac:spMkLst>
            <pc:docMk/>
            <pc:sldMk cId="4067283307" sldId="331"/>
            <ac:spMk id="30" creationId="{98F5A796-1CFB-46C1-8080-8C1138D4DC5D}"/>
          </ac:spMkLst>
        </pc:spChg>
        <pc:spChg chg="add del mod">
          <ac:chgData name="Aswar, Shreyas" userId="S::saswar@iu.edu::6c701967-d18a-4478-86bb-8bcc54ba4814" providerId="AD" clId="Web-{73C4DC04-50F1-406E-9FDD-37D06597FF7F}" dt="2023-10-23T18:06:26.619" v="764"/>
          <ac:spMkLst>
            <pc:docMk/>
            <pc:sldMk cId="4067283307" sldId="331"/>
            <ac:spMk id="31" creationId="{58168925-0FA0-DDA9-6A3B-70EDBA72777E}"/>
          </ac:spMkLst>
        </pc:spChg>
        <pc:spChg chg="add mod">
          <ac:chgData name="Aswar, Shreyas" userId="S::saswar@iu.edu::6c701967-d18a-4478-86bb-8bcc54ba4814" providerId="AD" clId="Web-{73C4DC04-50F1-406E-9FDD-37D06597FF7F}" dt="2023-10-23T18:11:23.380" v="804" actId="1076"/>
          <ac:spMkLst>
            <pc:docMk/>
            <pc:sldMk cId="4067283307" sldId="331"/>
            <ac:spMk id="33" creationId="{E9880FC1-A9A7-C62A-9FA6-ADBCB3E9992C}"/>
          </ac:spMkLst>
        </pc:spChg>
        <pc:picChg chg="mod">
          <ac:chgData name="Aswar, Shreyas" userId="S::saswar@iu.edu::6c701967-d18a-4478-86bb-8bcc54ba4814" providerId="AD" clId="Web-{73C4DC04-50F1-406E-9FDD-37D06597FF7F}" dt="2023-10-23T17:59:45.449" v="760" actId="1076"/>
          <ac:picMkLst>
            <pc:docMk/>
            <pc:sldMk cId="4067283307" sldId="331"/>
            <ac:picMk id="4" creationId="{EC269B9F-A17C-328D-2A89-8284632D26ED}"/>
          </ac:picMkLst>
        </pc:picChg>
        <pc:picChg chg="del mod">
          <ac:chgData name="Aswar, Shreyas" userId="S::saswar@iu.edu::6c701967-d18a-4478-86bb-8bcc54ba4814" providerId="AD" clId="Web-{73C4DC04-50F1-406E-9FDD-37D06597FF7F}" dt="2023-10-23T17:38:34.763" v="616"/>
          <ac:picMkLst>
            <pc:docMk/>
            <pc:sldMk cId="4067283307" sldId="331"/>
            <ac:picMk id="5" creationId="{A3648AAB-357A-158E-63EA-7A2FB60FA1CA}"/>
          </ac:picMkLst>
        </pc:picChg>
        <pc:picChg chg="del">
          <ac:chgData name="Aswar, Shreyas" userId="S::saswar@iu.edu::6c701967-d18a-4478-86bb-8bcc54ba4814" providerId="AD" clId="Web-{73C4DC04-50F1-406E-9FDD-37D06597FF7F}" dt="2023-10-23T17:38:31.201" v="614"/>
          <ac:picMkLst>
            <pc:docMk/>
            <pc:sldMk cId="4067283307" sldId="331"/>
            <ac:picMk id="6" creationId="{D6D06051-0690-21AB-A6F3-FA44A17AFEF7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20:50.241" v="574"/>
          <ac:picMkLst>
            <pc:docMk/>
            <pc:sldMk cId="4067283307" sldId="331"/>
            <ac:picMk id="9" creationId="{57C88744-1236-63A1-9CE4-68602DDFE10B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02.145" v="799" actId="1076"/>
          <ac:picMkLst>
            <pc:docMk/>
            <pc:sldMk cId="4067283307" sldId="331"/>
            <ac:picMk id="10" creationId="{0D8B44AF-0949-A90D-E8ED-7399B59C2B57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6:19.498" v="681"/>
          <ac:picMkLst>
            <pc:docMk/>
            <pc:sldMk cId="4067283307" sldId="331"/>
            <ac:picMk id="11" creationId="{0FF449A1-5298-42D4-D10B-BA5A1447F1E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0:03.792" v="590"/>
          <ac:picMkLst>
            <pc:docMk/>
            <pc:sldMk cId="4067283307" sldId="331"/>
            <ac:picMk id="12" creationId="{7178F1C1-C76F-7971-028A-5A5F3586EC02}"/>
          </ac:picMkLst>
        </pc:picChg>
        <pc:picChg chg="add mod">
          <ac:chgData name="Aswar, Shreyas" userId="S::saswar@iu.edu::6c701967-d18a-4478-86bb-8bcc54ba4814" providerId="AD" clId="Web-{73C4DC04-50F1-406E-9FDD-37D06597FF7F}" dt="2023-10-23T17:45:10.183" v="671" actId="1076"/>
          <ac:picMkLst>
            <pc:docMk/>
            <pc:sldMk cId="4067283307" sldId="331"/>
            <ac:picMk id="13" creationId="{300C4755-03A6-C8E8-3B63-3CE69AD9E06F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3:34.096" v="599"/>
          <ac:picMkLst>
            <pc:docMk/>
            <pc:sldMk cId="4067283307" sldId="331"/>
            <ac:picMk id="14" creationId="{03C351AE-84BB-0807-2773-11150E860E8E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4:38.146" v="602"/>
          <ac:picMkLst>
            <pc:docMk/>
            <pc:sldMk cId="4067283307" sldId="331"/>
            <ac:picMk id="15" creationId="{7A97EFC8-54ED-AF87-9CD2-00E32B62A04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5:03.397" v="604"/>
          <ac:picMkLst>
            <pc:docMk/>
            <pc:sldMk cId="4067283307" sldId="331"/>
            <ac:picMk id="16" creationId="{428E98FA-F507-3F47-E16A-F4DC85F5FBA2}"/>
          </ac:picMkLst>
        </pc:picChg>
        <pc:picChg chg="add mod">
          <ac:chgData name="Aswar, Shreyas" userId="S::saswar@iu.edu::6c701967-d18a-4478-86bb-8bcc54ba4814" providerId="AD" clId="Web-{73C4DC04-50F1-406E-9FDD-37D06597FF7F}" dt="2023-10-23T17:45:18.387" v="674" actId="1076"/>
          <ac:picMkLst>
            <pc:docMk/>
            <pc:sldMk cId="4067283307" sldId="331"/>
            <ac:picMk id="17" creationId="{B76F0877-2687-BB5F-D098-9B36F6AE3AD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8:10:12.877" v="788"/>
          <ac:picMkLst>
            <pc:docMk/>
            <pc:sldMk cId="4067283307" sldId="331"/>
            <ac:picMk id="18" creationId="{D7E96F24-6160-684A-ADCD-96F659D5972B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02.098" v="797" actId="1076"/>
          <ac:picMkLst>
            <pc:docMk/>
            <pc:sldMk cId="4067283307" sldId="331"/>
            <ac:picMk id="19" creationId="{28926664-5E78-6E50-8A07-06D4AF1732C5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1:18.347" v="647"/>
          <ac:picMkLst>
            <pc:docMk/>
            <pc:sldMk cId="4067283307" sldId="331"/>
            <ac:picMk id="20" creationId="{87C19B97-5E20-97BF-FC08-D7CCAE42398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8:06:10.650" v="761"/>
          <ac:picMkLst>
            <pc:docMk/>
            <pc:sldMk cId="4067283307" sldId="331"/>
            <ac:picMk id="21" creationId="{05ADAC8C-46FC-D40E-FB6A-7465E9CB6718}"/>
          </ac:picMkLst>
        </pc:picChg>
        <pc:picChg chg="add mod">
          <ac:chgData name="Aswar, Shreyas" userId="S::saswar@iu.edu::6c701967-d18a-4478-86bb-8bcc54ba4814" providerId="AD" clId="Web-{73C4DC04-50F1-406E-9FDD-37D06597FF7F}" dt="2023-10-23T17:45:15.215" v="673" actId="1076"/>
          <ac:picMkLst>
            <pc:docMk/>
            <pc:sldMk cId="4067283307" sldId="331"/>
            <ac:picMk id="22" creationId="{491BCECC-9CC7-4157-8D31-7C3C78BC33EF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5:46.185" v="676"/>
          <ac:picMkLst>
            <pc:docMk/>
            <pc:sldMk cId="4067283307" sldId="331"/>
            <ac:picMk id="23" creationId="{A32121FF-7F06-2755-EE4B-0AEF1B4D6378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6:01.045" v="678"/>
          <ac:picMkLst>
            <pc:docMk/>
            <pc:sldMk cId="4067283307" sldId="331"/>
            <ac:picMk id="24" creationId="{F82BC4CA-FAF0-401C-04D5-B1234FE2491D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12.036" v="802" actId="1076"/>
          <ac:picMkLst>
            <pc:docMk/>
            <pc:sldMk cId="4067283307" sldId="331"/>
            <ac:picMk id="25" creationId="{1627D0C2-B55B-CF41-66E2-3B2B9F546DFC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23.349" v="803" actId="1076"/>
          <ac:picMkLst>
            <pc:docMk/>
            <pc:sldMk cId="4067283307" sldId="331"/>
            <ac:picMk id="32" creationId="{3C42FDB6-2FC6-D7BC-012C-5BFC78A6BA63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23.396" v="805" actId="1076"/>
          <ac:picMkLst>
            <pc:docMk/>
            <pc:sldMk cId="4067283307" sldId="331"/>
            <ac:picMk id="34" creationId="{7D245FA2-ED52-F193-E62C-CE7E8D6FAE91}"/>
          </ac:picMkLst>
        </pc:picChg>
        <pc:cxnChg chg="add mod">
          <ac:chgData name="Aswar, Shreyas" userId="S::saswar@iu.edu::6c701967-d18a-4478-86bb-8bcc54ba4814" providerId="AD" clId="Web-{73C4DC04-50F1-406E-9FDD-37D06597FF7F}" dt="2023-10-23T18:13:49.948" v="823" actId="14100"/>
          <ac:cxnSpMkLst>
            <pc:docMk/>
            <pc:sldMk cId="4067283307" sldId="331"/>
            <ac:cxnSpMk id="35" creationId="{AC01412A-AF21-3EF3-BFCA-692A5D166CBA}"/>
          </ac:cxnSpMkLst>
        </pc:cxnChg>
        <pc:cxnChg chg="add mod">
          <ac:chgData name="Aswar, Shreyas" userId="S::saswar@iu.edu::6c701967-d18a-4478-86bb-8bcc54ba4814" providerId="AD" clId="Web-{73C4DC04-50F1-406E-9FDD-37D06597FF7F}" dt="2023-10-23T18:12:59.086" v="814" actId="14100"/>
          <ac:cxnSpMkLst>
            <pc:docMk/>
            <pc:sldMk cId="4067283307" sldId="331"/>
            <ac:cxnSpMk id="36" creationId="{C5CB2F84-9998-C23E-EC8B-B5BE51AC68B4}"/>
          </ac:cxnSpMkLst>
        </pc:cxnChg>
        <pc:cxnChg chg="add mod">
          <ac:chgData name="Aswar, Shreyas" userId="S::saswar@iu.edu::6c701967-d18a-4478-86bb-8bcc54ba4814" providerId="AD" clId="Web-{73C4DC04-50F1-406E-9FDD-37D06597FF7F}" dt="2023-10-23T18:13:06.446" v="816" actId="1076"/>
          <ac:cxnSpMkLst>
            <pc:docMk/>
            <pc:sldMk cId="4067283307" sldId="331"/>
            <ac:cxnSpMk id="37" creationId="{FF6D48F5-6141-2AB1-1758-6B279A691F7F}"/>
          </ac:cxnSpMkLst>
        </pc:cxnChg>
        <pc:cxnChg chg="add del mod">
          <ac:chgData name="Aswar, Shreyas" userId="S::saswar@iu.edu::6c701967-d18a-4478-86bb-8bcc54ba4814" providerId="AD" clId="Web-{73C4DC04-50F1-406E-9FDD-37D06597FF7F}" dt="2023-10-23T18:13:15.040" v="819"/>
          <ac:cxnSpMkLst>
            <pc:docMk/>
            <pc:sldMk cId="4067283307" sldId="331"/>
            <ac:cxnSpMk id="38" creationId="{E443AF65-159F-A5BE-9249-07B78160DE5C}"/>
          </ac:cxnSpMkLst>
        </pc:cxnChg>
      </pc:sldChg>
      <pc:sldChg chg="new del">
        <pc:chgData name="Aswar, Shreyas" userId="S::saswar@iu.edu::6c701967-d18a-4478-86bb-8bcc54ba4814" providerId="AD" clId="Web-{73C4DC04-50F1-406E-9FDD-37D06597FF7F}" dt="2023-10-23T17:46:49.765" v="694"/>
        <pc:sldMkLst>
          <pc:docMk/>
          <pc:sldMk cId="4268499882" sldId="332"/>
        </pc:sldMkLst>
      </pc:sldChg>
    </pc:docChg>
  </pc:docChgLst>
  <pc:docChgLst>
    <pc:chgData name="Chavan, Siddhesh Suhas" userId="S::sschavan@iu.edu::1999ced8-5107-46d8-831c-c339c9ba1243" providerId="AD" clId="Web-{6E6EB986-E468-46FE-98BE-904FC084C30C}"/>
    <pc:docChg chg="modSld">
      <pc:chgData name="Chavan, Siddhesh Suhas" userId="S::sschavan@iu.edu::1999ced8-5107-46d8-831c-c339c9ba1243" providerId="AD" clId="Web-{6E6EB986-E468-46FE-98BE-904FC084C30C}" dt="2023-10-23T18:00:41.840" v="147" actId="20577"/>
      <pc:docMkLst>
        <pc:docMk/>
      </pc:docMkLst>
      <pc:sldChg chg="modSp">
        <pc:chgData name="Chavan, Siddhesh Suhas" userId="S::sschavan@iu.edu::1999ced8-5107-46d8-831c-c339c9ba1243" providerId="AD" clId="Web-{6E6EB986-E468-46FE-98BE-904FC084C30C}" dt="2023-10-23T17:34:32.917" v="5" actId="20577"/>
        <pc:sldMkLst>
          <pc:docMk/>
          <pc:sldMk cId="2144012005" sldId="317"/>
        </pc:sldMkLst>
        <pc:spChg chg="mod">
          <ac:chgData name="Chavan, Siddhesh Suhas" userId="S::sschavan@iu.edu::1999ced8-5107-46d8-831c-c339c9ba1243" providerId="AD" clId="Web-{6E6EB986-E468-46FE-98BE-904FC084C30C}" dt="2023-10-23T17:34:32.917" v="5" actId="20577"/>
          <ac:spMkLst>
            <pc:docMk/>
            <pc:sldMk cId="2144012005" sldId="317"/>
            <ac:spMk id="4" creationId="{00000000-0000-0000-0000-000000000000}"/>
          </ac:spMkLst>
        </pc:spChg>
      </pc:sldChg>
      <pc:sldChg chg="modSp">
        <pc:chgData name="Chavan, Siddhesh Suhas" userId="S::sschavan@iu.edu::1999ced8-5107-46d8-831c-c339c9ba1243" providerId="AD" clId="Web-{6E6EB986-E468-46FE-98BE-904FC084C30C}" dt="2023-10-23T17:43:55.955" v="131" actId="20577"/>
        <pc:sldMkLst>
          <pc:docMk/>
          <pc:sldMk cId="708226800" sldId="323"/>
        </pc:sldMkLst>
        <pc:spChg chg="mod">
          <ac:chgData name="Chavan, Siddhesh Suhas" userId="S::sschavan@iu.edu::1999ced8-5107-46d8-831c-c339c9ba1243" providerId="AD" clId="Web-{6E6EB986-E468-46FE-98BE-904FC084C30C}" dt="2023-10-23T17:43:55.955" v="131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addSp modSp">
        <pc:chgData name="Chavan, Siddhesh Suhas" userId="S::sschavan@iu.edu::1999ced8-5107-46d8-831c-c339c9ba1243" providerId="AD" clId="Web-{6E6EB986-E468-46FE-98BE-904FC084C30C}" dt="2023-10-23T18:00:41.840" v="147" actId="20577"/>
        <pc:sldMkLst>
          <pc:docMk/>
          <pc:sldMk cId="4067283307" sldId="331"/>
        </pc:sldMkLst>
        <pc:spChg chg="add mod">
          <ac:chgData name="Chavan, Siddhesh Suhas" userId="S::sschavan@iu.edu::1999ced8-5107-46d8-831c-c339c9ba1243" providerId="AD" clId="Web-{6E6EB986-E468-46FE-98BE-904FC084C30C}" dt="2023-10-23T18:00:41.840" v="147" actId="20577"/>
          <ac:spMkLst>
            <pc:docMk/>
            <pc:sldMk cId="4067283307" sldId="331"/>
            <ac:spMk id="6" creationId="{2AC4CB2E-F5A7-7A37-E50D-5BDE06335FA4}"/>
          </ac:spMkLst>
        </pc:spChg>
        <pc:picChg chg="mod">
          <ac:chgData name="Chavan, Siddhesh Suhas" userId="S::sschavan@iu.edu::1999ced8-5107-46d8-831c-c339c9ba1243" providerId="AD" clId="Web-{6E6EB986-E468-46FE-98BE-904FC084C30C}" dt="2023-10-23T17:51:53.006" v="132" actId="1076"/>
          <ac:picMkLst>
            <pc:docMk/>
            <pc:sldMk cId="4067283307" sldId="331"/>
            <ac:picMk id="21" creationId="{05ADAC8C-46FC-D40E-FB6A-7465E9CB6718}"/>
          </ac:picMkLst>
        </pc:picChg>
      </pc:sldChg>
    </pc:docChg>
  </pc:docChgLst>
  <pc:docChgLst>
    <pc:chgData name="Gummudala, Hymavathi" userId="S::hygumm@iu.edu::86fad630-273f-46cc-aba5-59bf22de68d6" providerId="AD" clId="Web-{743EE1C2-1E0F-4D5B-BD21-8DA7BA68BE99}"/>
    <pc:docChg chg="addSld delSld modSld">
      <pc:chgData name="Gummudala, Hymavathi" userId="S::hygumm@iu.edu::86fad630-273f-46cc-aba5-59bf22de68d6" providerId="AD" clId="Web-{743EE1C2-1E0F-4D5B-BD21-8DA7BA68BE99}" dt="2023-10-23T18:10:54.300" v="533" actId="20577"/>
      <pc:docMkLst>
        <pc:docMk/>
      </pc:docMkLst>
      <pc:sldChg chg="modSp">
        <pc:chgData name="Gummudala, Hymavathi" userId="S::hygumm@iu.edu::86fad630-273f-46cc-aba5-59bf22de68d6" providerId="AD" clId="Web-{743EE1C2-1E0F-4D5B-BD21-8DA7BA68BE99}" dt="2023-10-23T16:21:29.336" v="12" actId="20577"/>
        <pc:sldMkLst>
          <pc:docMk/>
          <pc:sldMk cId="2144012005" sldId="317"/>
        </pc:sldMkLst>
        <pc:spChg chg="mod">
          <ac:chgData name="Gummudala, Hymavathi" userId="S::hygumm@iu.edu::86fad630-273f-46cc-aba5-59bf22de68d6" providerId="AD" clId="Web-{743EE1C2-1E0F-4D5B-BD21-8DA7BA68BE99}" dt="2023-10-23T16:21:29.336" v="12" actId="20577"/>
          <ac:spMkLst>
            <pc:docMk/>
            <pc:sldMk cId="2144012005" sldId="317"/>
            <ac:spMk id="4" creationId="{00000000-0000-0000-0000-000000000000}"/>
          </ac:spMkLst>
        </pc:spChg>
      </pc:sldChg>
      <pc:sldChg chg="modSp">
        <pc:chgData name="Gummudala, Hymavathi" userId="S::hygumm@iu.edu::86fad630-273f-46cc-aba5-59bf22de68d6" providerId="AD" clId="Web-{743EE1C2-1E0F-4D5B-BD21-8DA7BA68BE99}" dt="2023-10-23T17:42:05.205" v="183" actId="20577"/>
        <pc:sldMkLst>
          <pc:docMk/>
          <pc:sldMk cId="708226800" sldId="323"/>
        </pc:sldMkLst>
        <pc:spChg chg="mod">
          <ac:chgData name="Gummudala, Hymavathi" userId="S::hygumm@iu.edu::86fad630-273f-46cc-aba5-59bf22de68d6" providerId="AD" clId="Web-{743EE1C2-1E0F-4D5B-BD21-8DA7BA68BE99}" dt="2023-10-23T17:42:05.205" v="183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del">
        <pc:chgData name="Gummudala, Hymavathi" userId="S::hygumm@iu.edu::86fad630-273f-46cc-aba5-59bf22de68d6" providerId="AD" clId="Web-{743EE1C2-1E0F-4D5B-BD21-8DA7BA68BE99}" dt="2023-10-23T17:40:48.918" v="180"/>
        <pc:sldMkLst>
          <pc:docMk/>
          <pc:sldMk cId="2166209490" sldId="326"/>
        </pc:sldMkLst>
      </pc:sldChg>
      <pc:sldChg chg="modSp">
        <pc:chgData name="Gummudala, Hymavathi" userId="S::hygumm@iu.edu::86fad630-273f-46cc-aba5-59bf22de68d6" providerId="AD" clId="Web-{743EE1C2-1E0F-4D5B-BD21-8DA7BA68BE99}" dt="2023-10-23T16:21:33.102" v="15" actId="20577"/>
        <pc:sldMkLst>
          <pc:docMk/>
          <pc:sldMk cId="3622896136" sldId="327"/>
        </pc:sldMkLst>
        <pc:spChg chg="mod">
          <ac:chgData name="Gummudala, Hymavathi" userId="S::hygumm@iu.edu::86fad630-273f-46cc-aba5-59bf22de68d6" providerId="AD" clId="Web-{743EE1C2-1E0F-4D5B-BD21-8DA7BA68BE99}" dt="2023-10-23T16:21:33.102" v="15" actId="20577"/>
          <ac:spMkLst>
            <pc:docMk/>
            <pc:sldMk cId="3622896136" sldId="327"/>
            <ac:spMk id="4" creationId="{A6B6AF42-4565-45CA-9CA0-8E223AEF9E05}"/>
          </ac:spMkLst>
        </pc:spChg>
      </pc:sldChg>
      <pc:sldChg chg="modSp new">
        <pc:chgData name="Gummudala, Hymavathi" userId="S::hygumm@iu.edu::86fad630-273f-46cc-aba5-59bf22de68d6" providerId="AD" clId="Web-{743EE1C2-1E0F-4D5B-BD21-8DA7BA68BE99}" dt="2023-10-23T18:10:54.300" v="533" actId="20577"/>
        <pc:sldMkLst>
          <pc:docMk/>
          <pc:sldMk cId="2368559655" sldId="328"/>
        </pc:sldMkLst>
        <pc:spChg chg="mod">
          <ac:chgData name="Gummudala, Hymavathi" userId="S::hygumm@iu.edu::86fad630-273f-46cc-aba5-59bf22de68d6" providerId="AD" clId="Web-{743EE1C2-1E0F-4D5B-BD21-8DA7BA68BE99}" dt="2023-10-23T18:05:53.200" v="524" actId="1076"/>
          <ac:spMkLst>
            <pc:docMk/>
            <pc:sldMk cId="2368559655" sldId="328"/>
            <ac:spMk id="2" creationId="{9477F8C1-FDB6-3BB6-BD6B-5421C47B2BA8}"/>
          </ac:spMkLst>
        </pc:spChg>
        <pc:spChg chg="mod">
          <ac:chgData name="Gummudala, Hymavathi" userId="S::hygumm@iu.edu::86fad630-273f-46cc-aba5-59bf22de68d6" providerId="AD" clId="Web-{743EE1C2-1E0F-4D5B-BD21-8DA7BA68BE99}" dt="2023-10-23T18:10:54.300" v="533" actId="20577"/>
          <ac:spMkLst>
            <pc:docMk/>
            <pc:sldMk cId="2368559655" sldId="328"/>
            <ac:spMk id="4" creationId="{972DE744-93D0-F0AD-6C26-0BA3ECE5D8E7}"/>
          </ac:spMkLst>
        </pc:spChg>
      </pc:sldChg>
      <pc:sldChg chg="modSp new del">
        <pc:chgData name="Gummudala, Hymavathi" userId="S::hygumm@iu.edu::86fad630-273f-46cc-aba5-59bf22de68d6" providerId="AD" clId="Web-{743EE1C2-1E0F-4D5B-BD21-8DA7BA68BE99}" dt="2023-10-23T17:54:05.727" v="265"/>
        <pc:sldMkLst>
          <pc:docMk/>
          <pc:sldMk cId="3236602689" sldId="329"/>
        </pc:sldMkLst>
        <pc:spChg chg="mod">
          <ac:chgData name="Gummudala, Hymavathi" userId="S::hygumm@iu.edu::86fad630-273f-46cc-aba5-59bf22de68d6" providerId="AD" clId="Web-{743EE1C2-1E0F-4D5B-BD21-8DA7BA68BE99}" dt="2023-10-23T16:44:55.235" v="41" actId="20577"/>
          <ac:spMkLst>
            <pc:docMk/>
            <pc:sldMk cId="3236602689" sldId="329"/>
            <ac:spMk id="2" creationId="{A3393F58-48CE-EB7F-A023-BA3D93419C86}"/>
          </ac:spMkLst>
        </pc:spChg>
        <pc:spChg chg="mod">
          <ac:chgData name="Gummudala, Hymavathi" userId="S::hygumm@iu.edu::86fad630-273f-46cc-aba5-59bf22de68d6" providerId="AD" clId="Web-{743EE1C2-1E0F-4D5B-BD21-8DA7BA68BE99}" dt="2023-10-23T17:31:25.908" v="179" actId="20577"/>
          <ac:spMkLst>
            <pc:docMk/>
            <pc:sldMk cId="3236602689" sldId="329"/>
            <ac:spMk id="4" creationId="{AE98E99F-1493-5A17-7CCB-558C128073AB}"/>
          </ac:spMkLst>
        </pc:spChg>
      </pc:sldChg>
      <pc:sldChg chg="addSp modSp">
        <pc:chgData name="Gummudala, Hymavathi" userId="S::hygumm@iu.edu::86fad630-273f-46cc-aba5-59bf22de68d6" providerId="AD" clId="Web-{743EE1C2-1E0F-4D5B-BD21-8DA7BA68BE99}" dt="2023-10-23T18:01:52.776" v="399" actId="1076"/>
        <pc:sldMkLst>
          <pc:docMk/>
          <pc:sldMk cId="4067283307" sldId="331"/>
        </pc:sldMkLst>
        <pc:spChg chg="add mod">
          <ac:chgData name="Gummudala, Hymavathi" userId="S::hygumm@iu.edu::86fad630-273f-46cc-aba5-59bf22de68d6" providerId="AD" clId="Web-{743EE1C2-1E0F-4D5B-BD21-8DA7BA68BE99}" dt="2023-10-23T18:01:30.415" v="397" actId="1076"/>
          <ac:spMkLst>
            <pc:docMk/>
            <pc:sldMk cId="4067283307" sldId="331"/>
            <ac:spMk id="2" creationId="{90FE5638-67BD-5370-DCE6-A371A1C773C8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58:59.936" v="362" actId="1076"/>
          <ac:spMkLst>
            <pc:docMk/>
            <pc:sldMk cId="4067283307" sldId="331"/>
            <ac:spMk id="2" creationId="{998C6DFA-FC01-D9B7-BCED-EBE47528E1C8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59:25.828" v="365" actId="1076"/>
          <ac:spMkLst>
            <pc:docMk/>
            <pc:sldMk cId="4067283307" sldId="331"/>
            <ac:spMk id="5" creationId="{E22566DC-96C9-29D9-158A-FFCF77020905}"/>
          </ac:spMkLst>
        </pc:spChg>
        <pc:spChg chg="mod">
          <ac:chgData name="Gummudala, Hymavathi" userId="S::hygumm@iu.edu::86fad630-273f-46cc-aba5-59bf22de68d6" providerId="AD" clId="Web-{743EE1C2-1E0F-4D5B-BD21-8DA7BA68BE99}" dt="2023-10-23T18:01:00.944" v="369" actId="1076"/>
          <ac:spMkLst>
            <pc:docMk/>
            <pc:sldMk cId="4067283307" sldId="331"/>
            <ac:spMk id="6" creationId="{2AC4CB2E-F5A7-7A37-E50D-5BDE06335FA4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08:22.448" v="125" actId="14100"/>
          <ac:spMkLst>
            <pc:docMk/>
            <pc:sldMk cId="4067283307" sldId="331"/>
            <ac:spMk id="7" creationId="{5E693E64-C518-9516-DCF9-C6AC809D0CB0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08:29.323" v="127" actId="1076"/>
          <ac:spMkLst>
            <pc:docMk/>
            <pc:sldMk cId="4067283307" sldId="331"/>
            <ac:spMk id="8" creationId="{946328A1-D948-E61F-B030-5ADEB9881683}"/>
          </ac:spMkLst>
        </pc:spChg>
        <pc:spChg chg="mod">
          <ac:chgData name="Gummudala, Hymavathi" userId="S::hygumm@iu.edu::86fad630-273f-46cc-aba5-59bf22de68d6" providerId="AD" clId="Web-{743EE1C2-1E0F-4D5B-BD21-8DA7BA68BE99}" dt="2023-10-23T18:01:52.776" v="399" actId="1076"/>
          <ac:spMkLst>
            <pc:docMk/>
            <pc:sldMk cId="4067283307" sldId="331"/>
            <ac:spMk id="27" creationId="{8184DC83-BC0E-F646-AB88-1651F62D4A71}"/>
          </ac:spMkLst>
        </pc:spChg>
        <pc:spChg chg="mod">
          <ac:chgData name="Gummudala, Hymavathi" userId="S::hygumm@iu.edu::86fad630-273f-46cc-aba5-59bf22de68d6" providerId="AD" clId="Web-{743EE1C2-1E0F-4D5B-BD21-8DA7BA68BE99}" dt="2023-10-23T18:00:17.629" v="366" actId="1076"/>
          <ac:spMkLst>
            <pc:docMk/>
            <pc:sldMk cId="4067283307" sldId="331"/>
            <ac:spMk id="29" creationId="{156E4521-3640-084E-3A57-C7B851C3B2CF}"/>
          </ac:spMkLst>
        </pc:spChg>
        <pc:picChg chg="add mod">
          <ac:chgData name="Gummudala, Hymavathi" userId="S::hygumm@iu.edu::86fad630-273f-46cc-aba5-59bf22de68d6" providerId="AD" clId="Web-{743EE1C2-1E0F-4D5B-BD21-8DA7BA68BE99}" dt="2023-10-23T16:56:21.176" v="114" actId="1076"/>
          <ac:picMkLst>
            <pc:docMk/>
            <pc:sldMk cId="4067283307" sldId="331"/>
            <ac:picMk id="4" creationId="{EC269B9F-A17C-328D-2A89-8284632D26ED}"/>
          </ac:picMkLst>
        </pc:picChg>
        <pc:picChg chg="add mod">
          <ac:chgData name="Gummudala, Hymavathi" userId="S::hygumm@iu.edu::86fad630-273f-46cc-aba5-59bf22de68d6" providerId="AD" clId="Web-{743EE1C2-1E0F-4D5B-BD21-8DA7BA68BE99}" dt="2023-10-23T16:57:18.430" v="119" actId="1076"/>
          <ac:picMkLst>
            <pc:docMk/>
            <pc:sldMk cId="4067283307" sldId="331"/>
            <ac:picMk id="5" creationId="{A3648AAB-357A-158E-63EA-7A2FB60FA1CA}"/>
          </ac:picMkLst>
        </pc:picChg>
        <pc:picChg chg="add mod">
          <ac:chgData name="Gummudala, Hymavathi" userId="S::hygumm@iu.edu::86fad630-273f-46cc-aba5-59bf22de68d6" providerId="AD" clId="Web-{743EE1C2-1E0F-4D5B-BD21-8DA7BA68BE99}" dt="2023-10-23T16:58:05.309" v="122" actId="1076"/>
          <ac:picMkLst>
            <pc:docMk/>
            <pc:sldMk cId="4067283307" sldId="331"/>
            <ac:picMk id="6" creationId="{D6D06051-0690-21AB-A6F3-FA44A17AFEF7}"/>
          </ac:picMkLst>
        </pc:picChg>
        <pc:picChg chg="mod">
          <ac:chgData name="Gummudala, Hymavathi" userId="S::hygumm@iu.edu::86fad630-273f-46cc-aba5-59bf22de68d6" providerId="AD" clId="Web-{743EE1C2-1E0F-4D5B-BD21-8DA7BA68BE99}" dt="2023-10-23T18:01:48.964" v="398" actId="1076"/>
          <ac:picMkLst>
            <pc:docMk/>
            <pc:sldMk cId="4067283307" sldId="331"/>
            <ac:picMk id="17" creationId="{B76F0877-2687-BB5F-D098-9B36F6AE3AD0}"/>
          </ac:picMkLst>
        </pc:picChg>
      </pc:sldChg>
    </pc:docChg>
  </pc:docChgLst>
  <pc:docChgLst>
    <pc:chgData name="Gummudala, Hymavathi" userId="S::hygumm@iu.edu::86fad630-273f-46cc-aba5-59bf22de68d6" providerId="AD" clId="Web-{345D9B78-EA17-4199-BFB8-F45A7657EC2B}"/>
    <pc:docChg chg="addSld modSld">
      <pc:chgData name="Gummudala, Hymavathi" userId="S::hygumm@iu.edu::86fad630-273f-46cc-aba5-59bf22de68d6" providerId="AD" clId="Web-{345D9B78-EA17-4199-BFB8-F45A7657EC2B}" dt="2023-10-22T21:34:09.668" v="90" actId="20577"/>
      <pc:docMkLst>
        <pc:docMk/>
      </pc:docMkLst>
      <pc:sldChg chg="modSp new">
        <pc:chgData name="Gummudala, Hymavathi" userId="S::hygumm@iu.edu::86fad630-273f-46cc-aba5-59bf22de68d6" providerId="AD" clId="Web-{345D9B78-EA17-4199-BFB8-F45A7657EC2B}" dt="2023-10-22T21:34:09.668" v="90" actId="20577"/>
        <pc:sldMkLst>
          <pc:docMk/>
          <pc:sldMk cId="2166209490" sldId="326"/>
        </pc:sldMkLst>
        <pc:spChg chg="mod">
          <ac:chgData name="Gummudala, Hymavathi" userId="S::hygumm@iu.edu::86fad630-273f-46cc-aba5-59bf22de68d6" providerId="AD" clId="Web-{345D9B78-EA17-4199-BFB8-F45A7657EC2B}" dt="2023-10-22T21:34:09.668" v="90" actId="20577"/>
          <ac:spMkLst>
            <pc:docMk/>
            <pc:sldMk cId="2166209490" sldId="326"/>
            <ac:spMk id="2" creationId="{28D2AE92-516D-E391-B54A-E16CA789C541}"/>
          </ac:spMkLst>
        </pc:spChg>
      </pc:sldChg>
    </pc:docChg>
  </pc:docChgLst>
  <pc:docChgLst>
    <pc:chgData name="Gummudala, Hymavathi" userId="S::hygumm@iu.edu::86fad630-273f-46cc-aba5-59bf22de68d6" providerId="AD" clId="Web-{DF6B40DD-B7CE-4D78-A9E4-331D5321EE56}"/>
    <pc:docChg chg="modSld">
      <pc:chgData name="Gummudala, Hymavathi" userId="S::hygumm@iu.edu::86fad630-273f-46cc-aba5-59bf22de68d6" providerId="AD" clId="Web-{DF6B40DD-B7CE-4D78-A9E4-331D5321EE56}" dt="2023-10-20T22:23:39.563" v="3" actId="14100"/>
      <pc:docMkLst>
        <pc:docMk/>
      </pc:docMkLst>
      <pc:sldChg chg="addSp delSp modSp">
        <pc:chgData name="Gummudala, Hymavathi" userId="S::hygumm@iu.edu::86fad630-273f-46cc-aba5-59bf22de68d6" providerId="AD" clId="Web-{DF6B40DD-B7CE-4D78-A9E4-331D5321EE56}" dt="2023-10-20T22:23:39.563" v="3" actId="14100"/>
        <pc:sldMkLst>
          <pc:docMk/>
          <pc:sldMk cId="284074882" sldId="325"/>
        </pc:sldMkLst>
        <pc:picChg chg="add mod">
          <ac:chgData name="Gummudala, Hymavathi" userId="S::hygumm@iu.edu::86fad630-273f-46cc-aba5-59bf22de68d6" providerId="AD" clId="Web-{DF6B40DD-B7CE-4D78-A9E4-331D5321EE56}" dt="2023-10-20T22:23:39.563" v="3" actId="14100"/>
          <ac:picMkLst>
            <pc:docMk/>
            <pc:sldMk cId="284074882" sldId="325"/>
            <ac:picMk id="3" creationId="{17FA3C71-2BCB-42FC-C9C9-F3A55F611CAC}"/>
          </ac:picMkLst>
        </pc:picChg>
        <pc:picChg chg="del">
          <ac:chgData name="Gummudala, Hymavathi" userId="S::hygumm@iu.edu::86fad630-273f-46cc-aba5-59bf22de68d6" providerId="AD" clId="Web-{DF6B40DD-B7CE-4D78-A9E4-331D5321EE56}" dt="2023-10-20T22:23:30.719" v="0"/>
          <ac:picMkLst>
            <pc:docMk/>
            <pc:sldMk cId="284074882" sldId="325"/>
            <ac:picMk id="8" creationId="{450BB17E-B7E6-AC78-4150-B337A92413FA}"/>
          </ac:picMkLst>
        </pc:picChg>
      </pc:sldChg>
    </pc:docChg>
  </pc:docChgLst>
  <pc:docChgLst>
    <pc:chgData name="Gummudala, Hymavathi" userId="S::hygumm@iu.edu::86fad630-273f-46cc-aba5-59bf22de68d6" providerId="AD" clId="Web-{80556B86-6079-4223-98A1-9B847B67D293}"/>
    <pc:docChg chg="modSld">
      <pc:chgData name="Gummudala, Hymavathi" userId="S::hygumm@iu.edu::86fad630-273f-46cc-aba5-59bf22de68d6" providerId="AD" clId="Web-{80556B86-6079-4223-98A1-9B847B67D293}" dt="2023-10-23T18:14:22.619" v="30" actId="14100"/>
      <pc:docMkLst>
        <pc:docMk/>
      </pc:docMkLst>
      <pc:sldChg chg="addSp delSp modSp">
        <pc:chgData name="Gummudala, Hymavathi" userId="S::hygumm@iu.edu::86fad630-273f-46cc-aba5-59bf22de68d6" providerId="AD" clId="Web-{80556B86-6079-4223-98A1-9B847B67D293}" dt="2023-10-23T18:14:22.619" v="30" actId="14100"/>
        <pc:sldMkLst>
          <pc:docMk/>
          <pc:sldMk cId="4067283307" sldId="331"/>
        </pc:sldMkLst>
        <pc:spChg chg="add del mod">
          <ac:chgData name="Gummudala, Hymavathi" userId="S::hygumm@iu.edu::86fad630-273f-46cc-aba5-59bf22de68d6" providerId="AD" clId="Web-{80556B86-6079-4223-98A1-9B847B67D293}" dt="2023-10-23T18:12:44.008" v="5"/>
          <ac:spMkLst>
            <pc:docMk/>
            <pc:sldMk cId="4067283307" sldId="331"/>
            <ac:spMk id="7" creationId="{82B64DE4-8A87-ED59-7050-EBA88A924ACE}"/>
          </ac:spMkLst>
        </pc:spChg>
        <pc:spChg chg="add del mod">
          <ac:chgData name="Gummudala, Hymavathi" userId="S::hygumm@iu.edu::86fad630-273f-46cc-aba5-59bf22de68d6" providerId="AD" clId="Web-{80556B86-6079-4223-98A1-9B847B67D293}" dt="2023-10-23T18:13:00.961" v="11"/>
          <ac:spMkLst>
            <pc:docMk/>
            <pc:sldMk cId="4067283307" sldId="331"/>
            <ac:spMk id="8" creationId="{F11512BA-B576-2012-3A71-6A9513AF4871}"/>
          </ac:spMkLst>
        </pc:spChg>
        <pc:cxnChg chg="add del mod">
          <ac:chgData name="Gummudala, Hymavathi" userId="S::hygumm@iu.edu::86fad630-273f-46cc-aba5-59bf22de68d6" providerId="AD" clId="Web-{80556B86-6079-4223-98A1-9B847B67D293}" dt="2023-10-23T18:14:09.728" v="26"/>
          <ac:cxnSpMkLst>
            <pc:docMk/>
            <pc:sldMk cId="4067283307" sldId="331"/>
            <ac:cxnSpMk id="9" creationId="{E8348F41-B544-91C1-D925-2EF2DF842CB7}"/>
          </ac:cxnSpMkLst>
        </pc:cxnChg>
        <pc:cxnChg chg="add mod">
          <ac:chgData name="Gummudala, Hymavathi" userId="S::hygumm@iu.edu::86fad630-273f-46cc-aba5-59bf22de68d6" providerId="AD" clId="Web-{80556B86-6079-4223-98A1-9B847B67D293}" dt="2023-10-23T18:14:01.744" v="25" actId="14100"/>
          <ac:cxnSpMkLst>
            <pc:docMk/>
            <pc:sldMk cId="4067283307" sldId="331"/>
            <ac:cxnSpMk id="11" creationId="{F771CDE5-0E0B-214A-D602-84B8FC8D63BA}"/>
          </ac:cxnSpMkLst>
        </pc:cxnChg>
        <pc:cxnChg chg="add mod">
          <ac:chgData name="Gummudala, Hymavathi" userId="S::hygumm@iu.edu::86fad630-273f-46cc-aba5-59bf22de68d6" providerId="AD" clId="Web-{80556B86-6079-4223-98A1-9B847B67D293}" dt="2023-10-23T18:14:22.619" v="30" actId="14100"/>
          <ac:cxnSpMkLst>
            <pc:docMk/>
            <pc:sldMk cId="4067283307" sldId="331"/>
            <ac:cxnSpMk id="12" creationId="{5030D1B2-9245-6807-7132-72F145366ECC}"/>
          </ac:cxnSpMkLst>
        </pc:cxnChg>
        <pc:cxnChg chg="mod">
          <ac:chgData name="Gummudala, Hymavathi" userId="S::hygumm@iu.edu::86fad630-273f-46cc-aba5-59bf22de68d6" providerId="AD" clId="Web-{80556B86-6079-4223-98A1-9B847B67D293}" dt="2023-10-23T18:12:51.117" v="7" actId="14100"/>
          <ac:cxnSpMkLst>
            <pc:docMk/>
            <pc:sldMk cId="4067283307" sldId="331"/>
            <ac:cxnSpMk id="36" creationId="{C5CB2F84-9998-C23E-EC8B-B5BE51AC68B4}"/>
          </ac:cxnSpMkLst>
        </pc:cxnChg>
        <pc:cxnChg chg="mod">
          <ac:chgData name="Gummudala, Hymavathi" userId="S::hygumm@iu.edu::86fad630-273f-46cc-aba5-59bf22de68d6" providerId="AD" clId="Web-{80556B86-6079-4223-98A1-9B847B67D293}" dt="2023-10-23T18:13:36.337" v="20" actId="14100"/>
          <ac:cxnSpMkLst>
            <pc:docMk/>
            <pc:sldMk cId="4067283307" sldId="331"/>
            <ac:cxnSpMk id="37" creationId="{FF6D48F5-6141-2AB1-1758-6B279A691F7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IUPUI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28613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00655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00654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00654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00654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7AF4E-BEE0-7640-83CF-38AF6CF315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303" y="4070964"/>
            <a:ext cx="1973940" cy="7166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C04367-EC7C-3642-9AC9-D11792B66E28}"/>
              </a:ext>
            </a:extLst>
          </p:cNvPr>
          <p:cNvSpPr/>
          <p:nvPr userDrawn="1"/>
        </p:nvSpPr>
        <p:spPr>
          <a:xfrm>
            <a:off x="635303" y="4728117"/>
            <a:ext cx="605133" cy="41538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304122/" TargetMode="External"/><Relationship Id="rId2" Type="http://schemas.openxmlformats.org/officeDocument/2006/relationships/hyperlink" Target="https://www.sciencedirect.com/science/article/pii/S26659638230006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7" y="2944152"/>
            <a:ext cx="7734221" cy="1114494"/>
          </a:xfrm>
        </p:spPr>
        <p:txBody>
          <a:bodyPr>
            <a:normAutofit fontScale="90000"/>
          </a:bodyPr>
          <a:lstStyle/>
          <a:p>
            <a:r>
              <a:rPr lang="en-US" b="0" i="0">
                <a:effectLst/>
                <a:latin typeface="Söhne"/>
              </a:rPr>
              <a:t>Cloud-Based </a:t>
            </a:r>
            <a:r>
              <a:rPr lang="en-US" b="0">
                <a:latin typeface="Söhne"/>
              </a:rPr>
              <a:t>Generalized Data </a:t>
            </a:r>
            <a:r>
              <a:rPr lang="en-US" b="0" i="0">
                <a:effectLst/>
                <a:latin typeface="Söhne"/>
              </a:rPr>
              <a:t> Analysis Platform</a:t>
            </a:r>
            <a:br>
              <a:rPr lang="en-US" b="0" i="0">
                <a:effectLst/>
                <a:latin typeface="Söhne"/>
              </a:rPr>
            </a:br>
            <a:r>
              <a:rPr lang="en-US" b="0">
                <a:latin typeface="Söhne"/>
              </a:rPr>
              <a:t>  </a:t>
            </a:r>
            <a:r>
              <a:rPr lang="en-US" sz="1300">
                <a:latin typeface="Calibri"/>
                <a:cs typeface="Calibri"/>
              </a:rPr>
              <a:t>- Hymavathi </a:t>
            </a:r>
            <a:r>
              <a:rPr lang="en-US" sz="1300" err="1">
                <a:latin typeface="Calibri"/>
                <a:cs typeface="Calibri"/>
              </a:rPr>
              <a:t>Gummudala</a:t>
            </a:r>
            <a:r>
              <a:rPr lang="en-US" sz="1300">
                <a:latin typeface="Calibri"/>
                <a:cs typeface="Calibri"/>
              </a:rPr>
              <a:t>, Shreyas Aswar, Siddesh Chavan</a:t>
            </a:r>
            <a:br>
              <a:rPr lang="en-US" b="0" i="0">
                <a:effectLst/>
                <a:latin typeface="Söhne"/>
              </a:rPr>
            </a:b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84361-74AF-C90F-872B-35D1EA55EE23}"/>
              </a:ext>
            </a:extLst>
          </p:cNvPr>
          <p:cNvSpPr txBox="1"/>
          <p:nvPr/>
        </p:nvSpPr>
        <p:spPr>
          <a:xfrm>
            <a:off x="530694" y="1937719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H - 516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39" y="801719"/>
            <a:ext cx="8004391" cy="699065"/>
          </a:xfrm>
        </p:spPr>
        <p:txBody>
          <a:bodyPr/>
          <a:lstStyle/>
          <a:p>
            <a:r>
              <a:rPr lang="en-US"/>
              <a:t>Why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In the age of data-driven decision-making, the ability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of preprocessing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analyzing the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 data is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important.</a:t>
            </a:r>
          </a:p>
          <a:p>
            <a:pPr marL="0" indent="0">
              <a:buClr>
                <a:srgbClr val="808080"/>
              </a:buClr>
              <a:buNone/>
            </a:pPr>
            <a:r>
              <a:rPr lang="en-US" sz="1600">
                <a:solidFill>
                  <a:srgbClr val="374151"/>
                </a:solidFill>
                <a:latin typeface="Söhne"/>
              </a:rPr>
              <a:t>However - </a:t>
            </a: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With large amounts of data, data analysis is often time taking and it might require additional computing resources which everyone don’t have.</a:t>
            </a: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It might be difficult for a broader audience to perform basic data analysis as it requires technical knowledge.</a:t>
            </a: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rgbClr val="374151"/>
              </a:solidFill>
              <a:latin typeface="Söhne"/>
            </a:endParaRP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Our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Our innovative platform offers a solution that leverages the power of cloud computing to automate and streamline the data preprocessing and analysis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It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will be a cloud based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 user-friendly website where individuals can effortlessly upload CSV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 data 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files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The platform then takes over, performing a series of critical data processing tasks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 and produces descriptive statistics and model evaluation matrix.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82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47507-EC42-CAE2-A3C5-66EA513D82FF}"/>
              </a:ext>
            </a:extLst>
          </p:cNvPr>
          <p:cNvSpPr txBox="1"/>
          <p:nvPr/>
        </p:nvSpPr>
        <p:spPr>
          <a:xfrm>
            <a:off x="227747" y="12538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404041"/>
                </a:solidFill>
                <a:cs typeface="Arial"/>
              </a:rPr>
              <a:t>How ?</a:t>
            </a:r>
          </a:p>
        </p:txBody>
      </p:sp>
      <p:pic>
        <p:nvPicPr>
          <p:cNvPr id="4" name="Picture 3" descr="A black line drawing of a person and a computer&#10;&#10;Description automatically generated">
            <a:extLst>
              <a:ext uri="{FF2B5EF4-FFF2-40B4-BE49-F238E27FC236}">
                <a16:creationId xmlns:a16="http://schemas.microsoft.com/office/drawing/2014/main" id="{EC269B9F-A17C-328D-2A89-8284632D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7" y="2066320"/>
            <a:ext cx="948715" cy="754729"/>
          </a:xfrm>
          <a:prstGeom prst="rect">
            <a:avLst/>
          </a:prstGeom>
        </p:spPr>
      </p:pic>
      <p:pic>
        <p:nvPicPr>
          <p:cNvPr id="10" name="Picture 9" descr="Full Amazon S3 Guide (2020) | Logicata">
            <a:extLst>
              <a:ext uri="{FF2B5EF4-FFF2-40B4-BE49-F238E27FC236}">
                <a16:creationId xmlns:a16="http://schemas.microsoft.com/office/drawing/2014/main" id="{0D8B44AF-0949-A90D-E8ED-7399B59C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78" y="787591"/>
            <a:ext cx="736412" cy="727882"/>
          </a:xfrm>
          <a:prstGeom prst="rect">
            <a:avLst/>
          </a:prstGeom>
        </p:spPr>
      </p:pic>
      <p:pic>
        <p:nvPicPr>
          <p:cNvPr id="13" name="Picture 12" descr="Data Preprocessing Using PySpark - Filter Operations - Analytics Vidhya">
            <a:extLst>
              <a:ext uri="{FF2B5EF4-FFF2-40B4-BE49-F238E27FC236}">
                <a16:creationId xmlns:a16="http://schemas.microsoft.com/office/drawing/2014/main" id="{300C4755-03A6-C8E8-3B63-3CE69AD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79" y="709593"/>
            <a:ext cx="1387407" cy="1007281"/>
          </a:xfrm>
          <a:prstGeom prst="rect">
            <a:avLst/>
          </a:prstGeom>
        </p:spPr>
      </p:pic>
      <p:pic>
        <p:nvPicPr>
          <p:cNvPr id="17" name="Picture 16" descr="EMR Engine MapR M5 | AWS Analytics">
            <a:extLst>
              <a:ext uri="{FF2B5EF4-FFF2-40B4-BE49-F238E27FC236}">
                <a16:creationId xmlns:a16="http://schemas.microsoft.com/office/drawing/2014/main" id="{B76F0877-2687-BB5F-D098-9B36F6AE3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058" y="1743943"/>
            <a:ext cx="747216" cy="734422"/>
          </a:xfrm>
          <a:prstGeom prst="rect">
            <a:avLst/>
          </a:prstGeom>
        </p:spPr>
      </p:pic>
      <p:pic>
        <p:nvPicPr>
          <p:cNvPr id="19" name="Picture 18" descr="What is AWS Lambda - The Iron.io Blog">
            <a:extLst>
              <a:ext uri="{FF2B5EF4-FFF2-40B4-BE49-F238E27FC236}">
                <a16:creationId xmlns:a16="http://schemas.microsoft.com/office/drawing/2014/main" id="{28926664-5E78-6E50-8A07-06D4AF173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539" y="769961"/>
            <a:ext cx="1418111" cy="912410"/>
          </a:xfrm>
          <a:prstGeom prst="rect">
            <a:avLst/>
          </a:prstGeom>
        </p:spPr>
      </p:pic>
      <p:pic>
        <p:nvPicPr>
          <p:cNvPr id="22" name="Picture 21" descr="Big Data Machine Learning with SparkML — Part 2 — Ensemble Methods | by  Sailaja Karra | Medium">
            <a:extLst>
              <a:ext uri="{FF2B5EF4-FFF2-40B4-BE49-F238E27FC236}">
                <a16:creationId xmlns:a16="http://schemas.microsoft.com/office/drawing/2014/main" id="{491BCECC-9CC7-4157-8D31-7C3C78BC3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6912" y="2822852"/>
            <a:ext cx="1676966" cy="696239"/>
          </a:xfrm>
          <a:prstGeom prst="rect">
            <a:avLst/>
          </a:prstGeom>
        </p:spPr>
      </p:pic>
      <p:pic>
        <p:nvPicPr>
          <p:cNvPr id="25" name="Picture 24" descr="Amazon EMR - Secure Data Access for Spark, Hive, Presto | Okera">
            <a:extLst>
              <a:ext uri="{FF2B5EF4-FFF2-40B4-BE49-F238E27FC236}">
                <a16:creationId xmlns:a16="http://schemas.microsoft.com/office/drawing/2014/main" id="{1627D0C2-B55B-CF41-66E2-3B2B9F546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583" y="943231"/>
            <a:ext cx="1233417" cy="5701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84DC83-BC0E-F646-AB88-1651F62D4A71}"/>
              </a:ext>
            </a:extLst>
          </p:cNvPr>
          <p:cNvSpPr txBox="1"/>
          <p:nvPr/>
        </p:nvSpPr>
        <p:spPr>
          <a:xfrm>
            <a:off x="7228141" y="2476745"/>
            <a:ext cx="2106871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cs typeface="Arial"/>
              </a:rPr>
              <a:t>Map-reduce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6E4521-3640-084E-3A57-C7B851C3B2CF}"/>
              </a:ext>
            </a:extLst>
          </p:cNvPr>
          <p:cNvSpPr/>
          <p:nvPr/>
        </p:nvSpPr>
        <p:spPr>
          <a:xfrm>
            <a:off x="1830949" y="752358"/>
            <a:ext cx="2770280" cy="94667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F5A796-1CFB-46C1-8080-8C1138D4DC5D}"/>
              </a:ext>
            </a:extLst>
          </p:cNvPr>
          <p:cNvSpPr/>
          <p:nvPr/>
        </p:nvSpPr>
        <p:spPr>
          <a:xfrm>
            <a:off x="6663093" y="632488"/>
            <a:ext cx="2202407" cy="2859205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2566DC-96C9-29D9-158A-FFCF77020905}"/>
              </a:ext>
            </a:extLst>
          </p:cNvPr>
          <p:cNvSpPr/>
          <p:nvPr/>
        </p:nvSpPr>
        <p:spPr>
          <a:xfrm>
            <a:off x="135322" y="1871382"/>
            <a:ext cx="1255459" cy="111867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4CB2E-F5A7-7A37-E50D-5BDE06335FA4}"/>
              </a:ext>
            </a:extLst>
          </p:cNvPr>
          <p:cNvSpPr txBox="1"/>
          <p:nvPr/>
        </p:nvSpPr>
        <p:spPr>
          <a:xfrm>
            <a:off x="348199" y="2706828"/>
            <a:ext cx="89521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cs typeface="Arial"/>
              </a:rPr>
              <a:t>Web Interface</a:t>
            </a:r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E5638-67BD-5370-DCE6-A371A1C773C8}"/>
              </a:ext>
            </a:extLst>
          </p:cNvPr>
          <p:cNvSpPr txBox="1"/>
          <p:nvPr/>
        </p:nvSpPr>
        <p:spPr>
          <a:xfrm>
            <a:off x="2124893" y="1470771"/>
            <a:ext cx="81421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Arial"/>
              </a:rPr>
              <a:t>S3 Bucket</a:t>
            </a:r>
          </a:p>
        </p:txBody>
      </p:sp>
      <p:pic>
        <p:nvPicPr>
          <p:cNvPr id="32" name="Picture 31" descr="What is AWS Lambda - The Iron.io Blog">
            <a:extLst>
              <a:ext uri="{FF2B5EF4-FFF2-40B4-BE49-F238E27FC236}">
                <a16:creationId xmlns:a16="http://schemas.microsoft.com/office/drawing/2014/main" id="{3C42FDB6-2FC6-D7BC-012C-5BFC78A6B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740" y="2949338"/>
            <a:ext cx="1418111" cy="91241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9880FC1-A9A7-C62A-9FA6-ADBCB3E9992C}"/>
              </a:ext>
            </a:extLst>
          </p:cNvPr>
          <p:cNvSpPr/>
          <p:nvPr/>
        </p:nvSpPr>
        <p:spPr>
          <a:xfrm>
            <a:off x="2470686" y="2982913"/>
            <a:ext cx="2706308" cy="87417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DynamoDB ODBC &amp; JDBC Drivers - Simba - insightsoftware">
            <a:extLst>
              <a:ext uri="{FF2B5EF4-FFF2-40B4-BE49-F238E27FC236}">
                <a16:creationId xmlns:a16="http://schemas.microsoft.com/office/drawing/2014/main" id="{7D245FA2-ED52-F193-E62C-CE7E8D6FA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5422" y="2933074"/>
            <a:ext cx="1169444" cy="94067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C01412A-AF21-3EF3-BFCA-692A5D166CBA}"/>
              </a:ext>
            </a:extLst>
          </p:cNvPr>
          <p:cNvCxnSpPr/>
          <p:nvPr/>
        </p:nvCxnSpPr>
        <p:spPr>
          <a:xfrm flipV="1">
            <a:off x="1389512" y="1276068"/>
            <a:ext cx="445259" cy="8043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5CB2F84-9998-C23E-EC8B-B5BE51AC68B4}"/>
              </a:ext>
            </a:extLst>
          </p:cNvPr>
          <p:cNvCxnSpPr>
            <a:cxnSpLocks/>
          </p:cNvCxnSpPr>
          <p:nvPr/>
        </p:nvCxnSpPr>
        <p:spPr>
          <a:xfrm flipH="1">
            <a:off x="5179446" y="3121072"/>
            <a:ext cx="1490043" cy="4365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F6D48F5-6141-2AB1-1758-6B279A691F7F}"/>
              </a:ext>
            </a:extLst>
          </p:cNvPr>
          <p:cNvCxnSpPr>
            <a:cxnSpLocks/>
          </p:cNvCxnSpPr>
          <p:nvPr/>
        </p:nvCxnSpPr>
        <p:spPr>
          <a:xfrm flipH="1" flipV="1">
            <a:off x="1346184" y="2999196"/>
            <a:ext cx="1098543" cy="38243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71CDE5-0E0B-214A-D602-84B8FC8D63BA}"/>
              </a:ext>
            </a:extLst>
          </p:cNvPr>
          <p:cNvCxnSpPr>
            <a:cxnSpLocks/>
          </p:cNvCxnSpPr>
          <p:nvPr/>
        </p:nvCxnSpPr>
        <p:spPr>
          <a:xfrm>
            <a:off x="6367184" y="1207833"/>
            <a:ext cx="251322" cy="45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30D1B2-9245-6807-7132-72F145366ECC}"/>
              </a:ext>
            </a:extLst>
          </p:cNvPr>
          <p:cNvCxnSpPr>
            <a:cxnSpLocks/>
          </p:cNvCxnSpPr>
          <p:nvPr/>
        </p:nvCxnSpPr>
        <p:spPr>
          <a:xfrm flipV="1">
            <a:off x="4648184" y="1207893"/>
            <a:ext cx="350322" cy="443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8C1-FDB6-3BB6-BD6B-5421C47B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27" y="741070"/>
            <a:ext cx="8004391" cy="699065"/>
          </a:xfrm>
        </p:spPr>
        <p:txBody>
          <a:bodyPr>
            <a:normAutofit/>
          </a:bodyPr>
          <a:lstStyle/>
          <a:p>
            <a:r>
              <a:rPr lang="en-US" sz="2400">
                <a:latin typeface="Söhne"/>
              </a:rPr>
              <a:t>Previous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E744-93D0-F0AD-6C26-0BA3ECE5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>
                <a:hlinkClick r:id="rId2"/>
              </a:rPr>
              <a:t>https://www.sciencedirect.com/science/article/pii/S2665963823000696</a:t>
            </a:r>
            <a:endParaRPr lang="en-US" sz="1400"/>
          </a:p>
          <a:p>
            <a:pPr marL="0" indent="0">
              <a:buNone/>
            </a:pPr>
            <a:r>
              <a:rPr lang="en-US" sz="1400">
                <a:hlinkClick r:id="rId3"/>
              </a:rPr>
              <a:t>https://www.ncbi.nlm.nih.gov/pmc/articles/PMC7304122/</a:t>
            </a:r>
            <a:endParaRPr lang="en-US"/>
          </a:p>
          <a:p>
            <a:pPr>
              <a:buNone/>
            </a:pPr>
            <a:r>
              <a:rPr lang="en-US" sz="2400" b="1">
                <a:latin typeface="Söhne"/>
              </a:rPr>
              <a:t>Advantages</a:t>
            </a:r>
            <a:endParaRPr lang="en-US" sz="2400">
              <a:latin typeface="Söhne"/>
            </a:endParaRPr>
          </a:p>
          <a:p>
            <a:pPr>
              <a:buClr>
                <a:srgbClr val="808080"/>
              </a:buClr>
              <a:buFont typeface="Arial,Sans-Serif"/>
              <a:buChar char="•"/>
            </a:pPr>
            <a:r>
              <a:rPr lang="en-US" sz="1100">
                <a:latin typeface="Söhne"/>
              </a:rPr>
              <a:t>On demand Network Access - No need of software installations or requirements</a:t>
            </a:r>
          </a:p>
          <a:p>
            <a:pPr>
              <a:buClr>
                <a:srgbClr val="808080"/>
              </a:buClr>
              <a:buFont typeface="Arial,Sans-Serif"/>
              <a:buChar char="•"/>
            </a:pPr>
            <a:r>
              <a:rPr lang="en-US" sz="1100">
                <a:latin typeface="Söhne"/>
              </a:rPr>
              <a:t>Scalability  - beneficial for data analysis irrespective of size of the dataset and computational requirements.</a:t>
            </a:r>
          </a:p>
          <a:p>
            <a:pPr>
              <a:buClr>
                <a:srgbClr val="808080"/>
              </a:buClr>
              <a:buFont typeface="Arial,Sans-Serif"/>
              <a:buChar char="•"/>
            </a:pPr>
            <a:r>
              <a:rPr lang="en-US" sz="1100">
                <a:latin typeface="Söhne"/>
              </a:rPr>
              <a:t>Accessibility- </a:t>
            </a:r>
            <a:r>
              <a:rPr lang="en-US" sz="1100">
                <a:solidFill>
                  <a:srgbClr val="374151"/>
                </a:solidFill>
                <a:latin typeface="Söhne"/>
              </a:rPr>
              <a:t>Users can upload their CSV files and perform analysis regardless of their location</a:t>
            </a:r>
            <a:endParaRPr lang="en-US" sz="1100">
              <a:latin typeface="Söhne"/>
            </a:endParaRPr>
          </a:p>
          <a:p>
            <a:pPr>
              <a:buClr>
                <a:srgbClr val="808080"/>
              </a:buClr>
              <a:buFont typeface="Arial,Sans-Serif"/>
              <a:buChar char="•"/>
            </a:pPr>
            <a:r>
              <a:rPr lang="en-US" sz="1100">
                <a:latin typeface="Söhne"/>
              </a:rPr>
              <a:t>Performance- Results in faster analysis</a:t>
            </a:r>
          </a:p>
          <a:p>
            <a:pPr>
              <a:buClr>
                <a:srgbClr val="80808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953" y="919233"/>
            <a:ext cx="7859185" cy="2721665"/>
          </a:xfrm>
        </p:spPr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>
                <a:latin typeface="Segoe UI" panose="020B0502040204020203" pitchFamily="34" charset="0"/>
                <a:cs typeface="Segoe UI" panose="020B050204020402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A077EA93-62D5-E146-BA93-01D0C3454591}" vid="{16BA519C-B7A2-D14F-B77E-0D59B4CF5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038D7DBC5AE444911906F4514E2238" ma:contentTypeVersion="3" ma:contentTypeDescription="Create a new document." ma:contentTypeScope="" ma:versionID="c19e24fab97fc0dcc36455353e6da12c">
  <xsd:schema xmlns:xsd="http://www.w3.org/2001/XMLSchema" xmlns:xs="http://www.w3.org/2001/XMLSchema" xmlns:p="http://schemas.microsoft.com/office/2006/metadata/properties" xmlns:ns2="d75244dc-8025-424b-bb51-4005f6ff4329" targetNamespace="http://schemas.microsoft.com/office/2006/metadata/properties" ma:root="true" ma:fieldsID="4b73ef136cd00cee660d17b182d5f5aa" ns2:_="">
    <xsd:import namespace="d75244dc-8025-424b-bb51-4005f6ff43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244dc-8025-424b-bb51-4005f6ff43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5AB8315D-F916-4928-A0C9-DBE51F776603}">
  <ds:schemaRefs>
    <ds:schemaRef ds:uri="d75244dc-8025-424b-bb51-4005f6ff43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Application>Microsoft Office PowerPoint</Application>
  <PresentationFormat>On-screen Show (16:9)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Main</vt:lpstr>
      <vt:lpstr>Cloud-Based Generalized Data  Analysis Platform   - Hymavathi Gummudala, Shreyas Aswar, Siddesh Chavan </vt:lpstr>
      <vt:lpstr>Why ?</vt:lpstr>
      <vt:lpstr>Our Solution</vt:lpstr>
      <vt:lpstr>PowerPoint Presentation</vt:lpstr>
      <vt:lpstr>Previous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Data Preprocessing and Analysis Platform   - Hymavathi Gummudala, Shreyas Aswar, Siddesh Chavan </dc:title>
  <dc:creator>Gummudala, Hymavathi</dc:creator>
  <cp:revision>2</cp:revision>
  <cp:lastPrinted>2014-06-24T16:10:50Z</cp:lastPrinted>
  <dcterms:created xsi:type="dcterms:W3CDTF">2023-10-20T20:27:48Z</dcterms:created>
  <dcterms:modified xsi:type="dcterms:W3CDTF">2023-10-23T19:30:48Z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0x0101009D038D7DBC5AE444911906F4514E2238</vt:lpwstr>
  </property>
</Properties>
</file>