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87" r:id="rId7"/>
    <p:sldId id="265" r:id="rId8"/>
    <p:sldId id="263" r:id="rId9"/>
    <p:sldId id="268" r:id="rId10"/>
    <p:sldId id="271" r:id="rId11"/>
    <p:sldId id="272" r:id="rId12"/>
    <p:sldId id="270" r:id="rId13"/>
    <p:sldId id="273" r:id="rId14"/>
    <p:sldId id="274" r:id="rId15"/>
    <p:sldId id="275" r:id="rId16"/>
    <p:sldId id="278" r:id="rId17"/>
    <p:sldId id="277" r:id="rId18"/>
    <p:sldId id="279" r:id="rId19"/>
    <p:sldId id="280" r:id="rId20"/>
    <p:sldId id="281" r:id="rId21"/>
    <p:sldId id="261" r:id="rId22"/>
    <p:sldId id="262" r:id="rId23"/>
    <p:sldId id="264" r:id="rId24"/>
    <p:sldId id="267" r:id="rId25"/>
    <p:sldId id="284" r:id="rId26"/>
    <p:sldId id="282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66A434-2A1E-48A2-A687-D3C0F271A8E9}" v="56" dt="2023-04-25T18:41:31.043"/>
    <p1510:client id="{3F28F768-90D4-40CF-83CF-205542C910B2}" v="404" dt="2023-04-25T18:42:38.086"/>
    <p1510:client id="{917657F4-A795-4072-858A-FAB53B4D9A54}" v="4" dt="2023-05-02T23:09:20.484"/>
    <p1510:client id="{BE06F896-6AAF-4339-B797-9DFC0018BADC}" v="38" dt="2023-04-25T18:58:04.039"/>
    <p1510:client id="{C42A5991-E7D6-46CC-928F-2CCB06507487}" v="281" dt="2023-04-25T16:44:05.502"/>
    <p1510:client id="{DA927C86-46F5-432C-816C-62D3FE067743}" v="1112" dt="2023-04-25T17:22:58.442"/>
    <p1510:client id="{DF1BA57C-8300-4F68-9182-89BE8F529709}" v="1559" dt="2023-04-25T18:34:46.337"/>
    <p1510:client id="{E32C6223-9FD3-4C02-BB40-505E8BC9954B}" v="6" dt="2023-05-20T00:56:36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mmudala, Hymavathi" userId="S::hygumm@iu.edu::86fad630-273f-46cc-aba5-59bf22de68d6" providerId="AD" clId="Web-{3F28F768-90D4-40CF-83CF-205542C910B2}"/>
    <pc:docChg chg="addSld delSld modSld sldOrd">
      <pc:chgData name="Gummudala, Hymavathi" userId="S::hygumm@iu.edu::86fad630-273f-46cc-aba5-59bf22de68d6" providerId="AD" clId="Web-{3F28F768-90D4-40CF-83CF-205542C910B2}" dt="2023-04-25T18:42:38.086" v="325" actId="14100"/>
      <pc:docMkLst>
        <pc:docMk/>
      </pc:docMkLst>
      <pc:sldChg chg="modSp">
        <pc:chgData name="Gummudala, Hymavathi" userId="S::hygumm@iu.edu::86fad630-273f-46cc-aba5-59bf22de68d6" providerId="AD" clId="Web-{3F28F768-90D4-40CF-83CF-205542C910B2}" dt="2023-04-25T17:40:35.458" v="80" actId="14100"/>
        <pc:sldMkLst>
          <pc:docMk/>
          <pc:sldMk cId="2417786315" sldId="257"/>
        </pc:sldMkLst>
        <pc:spChg chg="mod">
          <ac:chgData name="Gummudala, Hymavathi" userId="S::hygumm@iu.edu::86fad630-273f-46cc-aba5-59bf22de68d6" providerId="AD" clId="Web-{3F28F768-90D4-40CF-83CF-205542C910B2}" dt="2023-04-25T17:40:35.458" v="80" actId="14100"/>
          <ac:spMkLst>
            <pc:docMk/>
            <pc:sldMk cId="2417786315" sldId="257"/>
            <ac:spMk id="3" creationId="{99A99A11-EC5F-3943-1D55-BF50EEE28D74}"/>
          </ac:spMkLst>
        </pc:spChg>
      </pc:sldChg>
      <pc:sldChg chg="modSp">
        <pc:chgData name="Gummudala, Hymavathi" userId="S::hygumm@iu.edu::86fad630-273f-46cc-aba5-59bf22de68d6" providerId="AD" clId="Web-{3F28F768-90D4-40CF-83CF-205542C910B2}" dt="2023-04-25T18:34:27.005" v="243" actId="20577"/>
        <pc:sldMkLst>
          <pc:docMk/>
          <pc:sldMk cId="1622511753" sldId="262"/>
        </pc:sldMkLst>
        <pc:spChg chg="mod">
          <ac:chgData name="Gummudala, Hymavathi" userId="S::hygumm@iu.edu::86fad630-273f-46cc-aba5-59bf22de68d6" providerId="AD" clId="Web-{3F28F768-90D4-40CF-83CF-205542C910B2}" dt="2023-04-25T18:34:27.005" v="243" actId="20577"/>
          <ac:spMkLst>
            <pc:docMk/>
            <pc:sldMk cId="1622511753" sldId="262"/>
            <ac:spMk id="2" creationId="{5A3D70AA-7BD6-BF1F-434F-8FE05F536A71}"/>
          </ac:spMkLst>
        </pc:spChg>
      </pc:sldChg>
      <pc:sldChg chg="modSp">
        <pc:chgData name="Gummudala, Hymavathi" userId="S::hygumm@iu.edu::86fad630-273f-46cc-aba5-59bf22de68d6" providerId="AD" clId="Web-{3F28F768-90D4-40CF-83CF-205542C910B2}" dt="2023-04-25T17:38:20.609" v="35" actId="1076"/>
        <pc:sldMkLst>
          <pc:docMk/>
          <pc:sldMk cId="900731446" sldId="263"/>
        </pc:sldMkLst>
        <pc:spChg chg="mod">
          <ac:chgData name="Gummudala, Hymavathi" userId="S::hygumm@iu.edu::86fad630-273f-46cc-aba5-59bf22de68d6" providerId="AD" clId="Web-{3F28F768-90D4-40CF-83CF-205542C910B2}" dt="2023-04-25T17:38:20.609" v="35" actId="1076"/>
          <ac:spMkLst>
            <pc:docMk/>
            <pc:sldMk cId="900731446" sldId="263"/>
            <ac:spMk id="3" creationId="{30BA193A-E73A-E397-545C-714990CA3A5D}"/>
          </ac:spMkLst>
        </pc:spChg>
      </pc:sldChg>
      <pc:sldChg chg="modSp">
        <pc:chgData name="Gummudala, Hymavathi" userId="S::hygumm@iu.edu::86fad630-273f-46cc-aba5-59bf22de68d6" providerId="AD" clId="Web-{3F28F768-90D4-40CF-83CF-205542C910B2}" dt="2023-04-25T17:40:49.224" v="82" actId="14100"/>
        <pc:sldMkLst>
          <pc:docMk/>
          <pc:sldMk cId="3924717088" sldId="265"/>
        </pc:sldMkLst>
        <pc:spChg chg="mod">
          <ac:chgData name="Gummudala, Hymavathi" userId="S::hygumm@iu.edu::86fad630-273f-46cc-aba5-59bf22de68d6" providerId="AD" clId="Web-{3F28F768-90D4-40CF-83CF-205542C910B2}" dt="2023-04-25T17:40:49.224" v="82" actId="14100"/>
          <ac:spMkLst>
            <pc:docMk/>
            <pc:sldMk cId="3924717088" sldId="265"/>
            <ac:spMk id="3" creationId="{28373574-4EE0-9ED9-4C48-64F95A99DF1F}"/>
          </ac:spMkLst>
        </pc:spChg>
      </pc:sldChg>
      <pc:sldChg chg="modSp del">
        <pc:chgData name="Gummudala, Hymavathi" userId="S::hygumm@iu.edu::86fad630-273f-46cc-aba5-59bf22de68d6" providerId="AD" clId="Web-{3F28F768-90D4-40CF-83CF-205542C910B2}" dt="2023-04-25T17:33:40.130" v="5"/>
        <pc:sldMkLst>
          <pc:docMk/>
          <pc:sldMk cId="1518501398" sldId="268"/>
        </pc:sldMkLst>
        <pc:spChg chg="mod">
          <ac:chgData name="Gummudala, Hymavathi" userId="S::hygumm@iu.edu::86fad630-273f-46cc-aba5-59bf22de68d6" providerId="AD" clId="Web-{3F28F768-90D4-40CF-83CF-205542C910B2}" dt="2023-04-25T17:33:25.223" v="1" actId="20577"/>
          <ac:spMkLst>
            <pc:docMk/>
            <pc:sldMk cId="1518501398" sldId="268"/>
            <ac:spMk id="2" creationId="{3674BD70-97A5-D8AE-0EF2-943F1D8072DD}"/>
          </ac:spMkLst>
        </pc:spChg>
      </pc:sldChg>
      <pc:sldChg chg="addSp modSp mod setBg setClrOvrMap">
        <pc:chgData name="Gummudala, Hymavathi" userId="S::hygumm@iu.edu::86fad630-273f-46cc-aba5-59bf22de68d6" providerId="AD" clId="Web-{3F28F768-90D4-40CF-83CF-205542C910B2}" dt="2023-04-25T17:58:21.124" v="100" actId="20577"/>
        <pc:sldMkLst>
          <pc:docMk/>
          <pc:sldMk cId="2042096413" sldId="270"/>
        </pc:sldMkLst>
        <pc:spChg chg="mod">
          <ac:chgData name="Gummudala, Hymavathi" userId="S::hygumm@iu.edu::86fad630-273f-46cc-aba5-59bf22de68d6" providerId="AD" clId="Web-{3F28F768-90D4-40CF-83CF-205542C910B2}" dt="2023-04-25T17:56:47.683" v="86"/>
          <ac:spMkLst>
            <pc:docMk/>
            <pc:sldMk cId="2042096413" sldId="270"/>
            <ac:spMk id="2" creationId="{2A4597DB-FC7A-70EE-B49F-EC4E0C81760F}"/>
          </ac:spMkLst>
        </pc:spChg>
        <pc:spChg chg="mod">
          <ac:chgData name="Gummudala, Hymavathi" userId="S::hygumm@iu.edu::86fad630-273f-46cc-aba5-59bf22de68d6" providerId="AD" clId="Web-{3F28F768-90D4-40CF-83CF-205542C910B2}" dt="2023-04-25T17:58:21.124" v="100" actId="20577"/>
          <ac:spMkLst>
            <pc:docMk/>
            <pc:sldMk cId="2042096413" sldId="270"/>
            <ac:spMk id="3" creationId="{C21A7B62-E520-D584-6C96-B28651E1A20E}"/>
          </ac:spMkLst>
        </pc:spChg>
        <pc:spChg chg="add">
          <ac:chgData name="Gummudala, Hymavathi" userId="S::hygumm@iu.edu::86fad630-273f-46cc-aba5-59bf22de68d6" providerId="AD" clId="Web-{3F28F768-90D4-40CF-83CF-205542C910B2}" dt="2023-04-25T17:56:47.683" v="86"/>
          <ac:spMkLst>
            <pc:docMk/>
            <pc:sldMk cId="2042096413" sldId="270"/>
            <ac:spMk id="9" creationId="{636F6DB7-CF8D-494A-82F6-13B58DCA9896}"/>
          </ac:spMkLst>
        </pc:spChg>
        <pc:spChg chg="add">
          <ac:chgData name="Gummudala, Hymavathi" userId="S::hygumm@iu.edu::86fad630-273f-46cc-aba5-59bf22de68d6" providerId="AD" clId="Web-{3F28F768-90D4-40CF-83CF-205542C910B2}" dt="2023-04-25T17:56:47.683" v="86"/>
          <ac:spMkLst>
            <pc:docMk/>
            <pc:sldMk cId="2042096413" sldId="270"/>
            <ac:spMk id="11" creationId="{0B7E5194-6E82-4A44-99C3-FE7D87F34134}"/>
          </ac:spMkLst>
        </pc:spChg>
        <pc:grpChg chg="add">
          <ac:chgData name="Gummudala, Hymavathi" userId="S::hygumm@iu.edu::86fad630-273f-46cc-aba5-59bf22de68d6" providerId="AD" clId="Web-{3F28F768-90D4-40CF-83CF-205542C910B2}" dt="2023-04-25T17:56:47.683" v="86"/>
          <ac:grpSpMkLst>
            <pc:docMk/>
            <pc:sldMk cId="2042096413" sldId="270"/>
            <ac:grpSpMk id="13" creationId="{49FCC1E1-84D3-494D-A0A0-286AFA1C3018}"/>
          </ac:grpSpMkLst>
        </pc:grpChg>
        <pc:picChg chg="add mod">
          <ac:chgData name="Gummudala, Hymavathi" userId="S::hygumm@iu.edu::86fad630-273f-46cc-aba5-59bf22de68d6" providerId="AD" clId="Web-{3F28F768-90D4-40CF-83CF-205542C910B2}" dt="2023-04-25T17:56:47.683" v="86"/>
          <ac:picMkLst>
            <pc:docMk/>
            <pc:sldMk cId="2042096413" sldId="270"/>
            <ac:picMk id="4" creationId="{06940344-D367-71E2-3705-8DB0B239082C}"/>
          </ac:picMkLst>
        </pc:picChg>
      </pc:sldChg>
      <pc:sldChg chg="modSp">
        <pc:chgData name="Gummudala, Hymavathi" userId="S::hygumm@iu.edu::86fad630-273f-46cc-aba5-59bf22de68d6" providerId="AD" clId="Web-{3F28F768-90D4-40CF-83CF-205542C910B2}" dt="2023-04-25T18:12:54.018" v="103" actId="20577"/>
        <pc:sldMkLst>
          <pc:docMk/>
          <pc:sldMk cId="1138411762" sldId="273"/>
        </pc:sldMkLst>
        <pc:spChg chg="mod">
          <ac:chgData name="Gummudala, Hymavathi" userId="S::hygumm@iu.edu::86fad630-273f-46cc-aba5-59bf22de68d6" providerId="AD" clId="Web-{3F28F768-90D4-40CF-83CF-205542C910B2}" dt="2023-04-25T18:12:54.018" v="103" actId="20577"/>
          <ac:spMkLst>
            <pc:docMk/>
            <pc:sldMk cId="1138411762" sldId="273"/>
            <ac:spMk id="3" creationId="{3F866F39-CF5F-FABF-8281-12578F9B4499}"/>
          </ac:spMkLst>
        </pc:spChg>
      </pc:sldChg>
      <pc:sldChg chg="addSp delSp modSp">
        <pc:chgData name="Gummudala, Hymavathi" userId="S::hygumm@iu.edu::86fad630-273f-46cc-aba5-59bf22de68d6" providerId="AD" clId="Web-{3F28F768-90D4-40CF-83CF-205542C910B2}" dt="2023-04-25T18:22:48.665" v="167" actId="1076"/>
        <pc:sldMkLst>
          <pc:docMk/>
          <pc:sldMk cId="1337613429" sldId="274"/>
        </pc:sldMkLst>
        <pc:spChg chg="del">
          <ac:chgData name="Gummudala, Hymavathi" userId="S::hygumm@iu.edu::86fad630-273f-46cc-aba5-59bf22de68d6" providerId="AD" clId="Web-{3F28F768-90D4-40CF-83CF-205542C910B2}" dt="2023-04-25T18:14:06.098" v="104"/>
          <ac:spMkLst>
            <pc:docMk/>
            <pc:sldMk cId="1337613429" sldId="274"/>
            <ac:spMk id="3" creationId="{D986256F-A658-98FC-00E2-4962326CB268}"/>
          </ac:spMkLst>
        </pc:spChg>
        <pc:spChg chg="add mod">
          <ac:chgData name="Gummudala, Hymavathi" userId="S::hygumm@iu.edu::86fad630-273f-46cc-aba5-59bf22de68d6" providerId="AD" clId="Web-{3F28F768-90D4-40CF-83CF-205542C910B2}" dt="2023-04-25T18:22:43.775" v="166" actId="20577"/>
          <ac:spMkLst>
            <pc:docMk/>
            <pc:sldMk cId="1337613429" sldId="274"/>
            <ac:spMk id="5" creationId="{18E0B425-5204-BC93-429A-D637A5E1DA40}"/>
          </ac:spMkLst>
        </pc:spChg>
        <pc:picChg chg="add mod ord">
          <ac:chgData name="Gummudala, Hymavathi" userId="S::hygumm@iu.edu::86fad630-273f-46cc-aba5-59bf22de68d6" providerId="AD" clId="Web-{3F28F768-90D4-40CF-83CF-205542C910B2}" dt="2023-04-25T18:15:40.508" v="106" actId="1076"/>
          <ac:picMkLst>
            <pc:docMk/>
            <pc:sldMk cId="1337613429" sldId="274"/>
            <ac:picMk id="4" creationId="{66C5501A-AB66-18DC-536D-77C59C814FC6}"/>
          </ac:picMkLst>
        </pc:picChg>
        <pc:picChg chg="add del mod">
          <ac:chgData name="Gummudala, Hymavathi" userId="S::hygumm@iu.edu::86fad630-273f-46cc-aba5-59bf22de68d6" providerId="AD" clId="Web-{3F28F768-90D4-40CF-83CF-205542C910B2}" dt="2023-04-25T18:16:32.416" v="125"/>
          <ac:picMkLst>
            <pc:docMk/>
            <pc:sldMk cId="1337613429" sldId="274"/>
            <ac:picMk id="6" creationId="{BE4D87CB-0B27-A524-5F6F-64E12ACD9FD6}"/>
          </ac:picMkLst>
        </pc:picChg>
        <pc:picChg chg="add mod">
          <ac:chgData name="Gummudala, Hymavathi" userId="S::hygumm@iu.edu::86fad630-273f-46cc-aba5-59bf22de68d6" providerId="AD" clId="Web-{3F28F768-90D4-40CF-83CF-205542C910B2}" dt="2023-04-25T18:22:48.665" v="167" actId="1076"/>
          <ac:picMkLst>
            <pc:docMk/>
            <pc:sldMk cId="1337613429" sldId="274"/>
            <ac:picMk id="7" creationId="{EB630B96-B4E4-9F04-37BC-1D8584189604}"/>
          </ac:picMkLst>
        </pc:picChg>
      </pc:sldChg>
      <pc:sldChg chg="addSp delSp modSp">
        <pc:chgData name="Gummudala, Hymavathi" userId="S::hygumm@iu.edu::86fad630-273f-46cc-aba5-59bf22de68d6" providerId="AD" clId="Web-{3F28F768-90D4-40CF-83CF-205542C910B2}" dt="2023-04-25T18:23:05.635" v="176" actId="1076"/>
        <pc:sldMkLst>
          <pc:docMk/>
          <pc:sldMk cId="1736210917" sldId="275"/>
        </pc:sldMkLst>
        <pc:spChg chg="del">
          <ac:chgData name="Gummudala, Hymavathi" userId="S::hygumm@iu.edu::86fad630-273f-46cc-aba5-59bf22de68d6" providerId="AD" clId="Web-{3F28F768-90D4-40CF-83CF-205542C910B2}" dt="2023-04-25T18:17:37.481" v="131"/>
          <ac:spMkLst>
            <pc:docMk/>
            <pc:sldMk cId="1736210917" sldId="275"/>
            <ac:spMk id="3" creationId="{D986256F-A658-98FC-00E2-4962326CB268}"/>
          </ac:spMkLst>
        </pc:spChg>
        <pc:spChg chg="add mod">
          <ac:chgData name="Gummudala, Hymavathi" userId="S::hygumm@iu.edu::86fad630-273f-46cc-aba5-59bf22de68d6" providerId="AD" clId="Web-{3F28F768-90D4-40CF-83CF-205542C910B2}" dt="2023-04-25T18:23:02.713" v="175" actId="20577"/>
          <ac:spMkLst>
            <pc:docMk/>
            <pc:sldMk cId="1736210917" sldId="275"/>
            <ac:spMk id="5" creationId="{67D0BCA1-53D1-D911-3658-A32DA984022D}"/>
          </ac:spMkLst>
        </pc:spChg>
        <pc:spChg chg="add del mod">
          <ac:chgData name="Gummudala, Hymavathi" userId="S::hygumm@iu.edu::86fad630-273f-46cc-aba5-59bf22de68d6" providerId="AD" clId="Web-{3F28F768-90D4-40CF-83CF-205542C910B2}" dt="2023-04-25T18:20:56.192" v="149"/>
          <ac:spMkLst>
            <pc:docMk/>
            <pc:sldMk cId="1736210917" sldId="275"/>
            <ac:spMk id="8" creationId="{C8B89601-B36C-9C5E-13A3-78516C0E04AA}"/>
          </ac:spMkLst>
        </pc:spChg>
        <pc:picChg chg="add del mod ord">
          <ac:chgData name="Gummudala, Hymavathi" userId="S::hygumm@iu.edu::86fad630-273f-46cc-aba5-59bf22de68d6" providerId="AD" clId="Web-{3F28F768-90D4-40CF-83CF-205542C910B2}" dt="2023-04-25T18:20:55.161" v="148"/>
          <ac:picMkLst>
            <pc:docMk/>
            <pc:sldMk cId="1736210917" sldId="275"/>
            <ac:picMk id="4" creationId="{EBBD6506-C60A-F40E-BCA7-FE190C8A73B1}"/>
          </ac:picMkLst>
        </pc:picChg>
        <pc:picChg chg="add mod">
          <ac:chgData name="Gummudala, Hymavathi" userId="S::hygumm@iu.edu::86fad630-273f-46cc-aba5-59bf22de68d6" providerId="AD" clId="Web-{3F28F768-90D4-40CF-83CF-205542C910B2}" dt="2023-04-25T18:23:05.635" v="176" actId="1076"/>
          <ac:picMkLst>
            <pc:docMk/>
            <pc:sldMk cId="1736210917" sldId="275"/>
            <ac:picMk id="6" creationId="{7241D1F1-0CC8-AFED-B0F9-1FEFE13CD435}"/>
          </ac:picMkLst>
        </pc:picChg>
        <pc:picChg chg="add mod ord">
          <ac:chgData name="Gummudala, Hymavathi" userId="S::hygumm@iu.edu::86fad630-273f-46cc-aba5-59bf22de68d6" providerId="AD" clId="Web-{3F28F768-90D4-40CF-83CF-205542C910B2}" dt="2023-04-25T18:21:04.177" v="150" actId="14100"/>
          <ac:picMkLst>
            <pc:docMk/>
            <pc:sldMk cId="1736210917" sldId="275"/>
            <ac:picMk id="9" creationId="{31600D1E-7DB0-9B4E-3DF0-78EF70B43033}"/>
          </ac:picMkLst>
        </pc:picChg>
      </pc:sldChg>
      <pc:sldChg chg="modSp">
        <pc:chgData name="Gummudala, Hymavathi" userId="S::hygumm@iu.edu::86fad630-273f-46cc-aba5-59bf22de68d6" providerId="AD" clId="Web-{3F28F768-90D4-40CF-83CF-205542C910B2}" dt="2023-04-25T18:24:01.606" v="207" actId="1076"/>
        <pc:sldMkLst>
          <pc:docMk/>
          <pc:sldMk cId="4277192468" sldId="277"/>
        </pc:sldMkLst>
        <pc:spChg chg="mod">
          <ac:chgData name="Gummudala, Hymavathi" userId="S::hygumm@iu.edu::86fad630-273f-46cc-aba5-59bf22de68d6" providerId="AD" clId="Web-{3F28F768-90D4-40CF-83CF-205542C910B2}" dt="2023-04-25T18:23:58.606" v="206" actId="1076"/>
          <ac:spMkLst>
            <pc:docMk/>
            <pc:sldMk cId="4277192468" sldId="277"/>
            <ac:spMk id="7" creationId="{C18A1307-5711-D0CF-0475-AEDE488465B6}"/>
          </ac:spMkLst>
        </pc:spChg>
        <pc:picChg chg="mod">
          <ac:chgData name="Gummudala, Hymavathi" userId="S::hygumm@iu.edu::86fad630-273f-46cc-aba5-59bf22de68d6" providerId="AD" clId="Web-{3F28F768-90D4-40CF-83CF-205542C910B2}" dt="2023-04-25T18:24:01.606" v="207" actId="1076"/>
          <ac:picMkLst>
            <pc:docMk/>
            <pc:sldMk cId="4277192468" sldId="277"/>
            <ac:picMk id="5" creationId="{6F03B92F-17E1-2A18-29B4-CD4E0A074A29}"/>
          </ac:picMkLst>
        </pc:picChg>
      </pc:sldChg>
      <pc:sldChg chg="addSp modSp">
        <pc:chgData name="Gummudala, Hymavathi" userId="S::hygumm@iu.edu::86fad630-273f-46cc-aba5-59bf22de68d6" providerId="AD" clId="Web-{3F28F768-90D4-40CF-83CF-205542C910B2}" dt="2023-04-25T18:23:39.714" v="196" actId="1076"/>
        <pc:sldMkLst>
          <pc:docMk/>
          <pc:sldMk cId="1868080694" sldId="278"/>
        </pc:sldMkLst>
        <pc:spChg chg="add mod">
          <ac:chgData name="Gummudala, Hymavathi" userId="S::hygumm@iu.edu::86fad630-273f-46cc-aba5-59bf22de68d6" providerId="AD" clId="Web-{3F28F768-90D4-40CF-83CF-205542C910B2}" dt="2023-04-25T18:23:35.152" v="195" actId="1076"/>
          <ac:spMkLst>
            <pc:docMk/>
            <pc:sldMk cId="1868080694" sldId="278"/>
            <ac:spMk id="6" creationId="{CCCED976-BAAB-3FF0-125F-ACC9C877825A}"/>
          </ac:spMkLst>
        </pc:spChg>
        <pc:picChg chg="mod">
          <ac:chgData name="Gummudala, Hymavathi" userId="S::hygumm@iu.edu::86fad630-273f-46cc-aba5-59bf22de68d6" providerId="AD" clId="Web-{3F28F768-90D4-40CF-83CF-205542C910B2}" dt="2023-04-25T18:23:39.714" v="196" actId="1076"/>
          <ac:picMkLst>
            <pc:docMk/>
            <pc:sldMk cId="1868080694" sldId="278"/>
            <ac:picMk id="5" creationId="{3069C657-7363-D4ED-3C8B-0E0DB487AF35}"/>
          </ac:picMkLst>
        </pc:picChg>
      </pc:sldChg>
      <pc:sldChg chg="modSp">
        <pc:chgData name="Gummudala, Hymavathi" userId="S::hygumm@iu.edu::86fad630-273f-46cc-aba5-59bf22de68d6" providerId="AD" clId="Web-{3F28F768-90D4-40CF-83CF-205542C910B2}" dt="2023-04-25T18:25:57.438" v="235" actId="20577"/>
        <pc:sldMkLst>
          <pc:docMk/>
          <pc:sldMk cId="508472142" sldId="279"/>
        </pc:sldMkLst>
        <pc:spChg chg="mod">
          <ac:chgData name="Gummudala, Hymavathi" userId="S::hygumm@iu.edu::86fad630-273f-46cc-aba5-59bf22de68d6" providerId="AD" clId="Web-{3F28F768-90D4-40CF-83CF-205542C910B2}" dt="2023-04-25T18:25:57.438" v="235" actId="20577"/>
          <ac:spMkLst>
            <pc:docMk/>
            <pc:sldMk cId="508472142" sldId="279"/>
            <ac:spMk id="3" creationId="{8EA958B8-3925-3A7E-3437-0789C19A2102}"/>
          </ac:spMkLst>
        </pc:spChg>
      </pc:sldChg>
      <pc:sldChg chg="addSp delSp modSp mod setBg">
        <pc:chgData name="Gummudala, Hymavathi" userId="S::hygumm@iu.edu::86fad630-273f-46cc-aba5-59bf22de68d6" providerId="AD" clId="Web-{3F28F768-90D4-40CF-83CF-205542C910B2}" dt="2023-04-25T18:42:38.086" v="325" actId="14100"/>
        <pc:sldMkLst>
          <pc:docMk/>
          <pc:sldMk cId="3756613424" sldId="280"/>
        </pc:sldMkLst>
        <pc:spChg chg="mod">
          <ac:chgData name="Gummudala, Hymavathi" userId="S::hygumm@iu.edu::86fad630-273f-46cc-aba5-59bf22de68d6" providerId="AD" clId="Web-{3F28F768-90D4-40CF-83CF-205542C910B2}" dt="2023-04-25T18:42:22.023" v="321"/>
          <ac:spMkLst>
            <pc:docMk/>
            <pc:sldMk cId="3756613424" sldId="280"/>
            <ac:spMk id="2" creationId="{C06EFED1-F33F-5B48-4262-9697527302A0}"/>
          </ac:spMkLst>
        </pc:spChg>
        <pc:spChg chg="del">
          <ac:chgData name="Gummudala, Hymavathi" userId="S::hygumm@iu.edu::86fad630-273f-46cc-aba5-59bf22de68d6" providerId="AD" clId="Web-{3F28F768-90D4-40CF-83CF-205542C910B2}" dt="2023-04-25T18:29:57.744" v="236"/>
          <ac:spMkLst>
            <pc:docMk/>
            <pc:sldMk cId="3756613424" sldId="280"/>
            <ac:spMk id="3" creationId="{AE10CABD-E5A7-57E0-884F-C36E3A82EDB8}"/>
          </ac:spMkLst>
        </pc:spChg>
        <pc:spChg chg="add del mod">
          <ac:chgData name="Gummudala, Hymavathi" userId="S::hygumm@iu.edu::86fad630-273f-46cc-aba5-59bf22de68d6" providerId="AD" clId="Web-{3F28F768-90D4-40CF-83CF-205542C910B2}" dt="2023-04-25T18:42:12.570" v="320"/>
          <ac:spMkLst>
            <pc:docMk/>
            <pc:sldMk cId="3756613424" sldId="280"/>
            <ac:spMk id="6" creationId="{7E0D6F36-C981-966A-23EA-215A4C2D46F3}"/>
          </ac:spMkLst>
        </pc:spChg>
        <pc:spChg chg="add del mod">
          <ac:chgData name="Gummudala, Hymavathi" userId="S::hygumm@iu.edu::86fad630-273f-46cc-aba5-59bf22de68d6" providerId="AD" clId="Web-{3F28F768-90D4-40CF-83CF-205542C910B2}" dt="2023-04-25T18:42:32.102" v="324"/>
          <ac:spMkLst>
            <pc:docMk/>
            <pc:sldMk cId="3756613424" sldId="280"/>
            <ac:spMk id="11" creationId="{BE12CC8C-EE1F-E6B6-C562-FDF5CFD50D05}"/>
          </ac:spMkLst>
        </pc:spChg>
        <pc:picChg chg="add del mod ord">
          <ac:chgData name="Gummudala, Hymavathi" userId="S::hygumm@iu.edu::86fad630-273f-46cc-aba5-59bf22de68d6" providerId="AD" clId="Web-{3F28F768-90D4-40CF-83CF-205542C910B2}" dt="2023-04-25T18:42:11.773" v="319"/>
          <ac:picMkLst>
            <pc:docMk/>
            <pc:sldMk cId="3756613424" sldId="280"/>
            <ac:picMk id="4" creationId="{499AD2C6-316F-A37B-447E-5C0D09A490D5}"/>
          </ac:picMkLst>
        </pc:picChg>
        <pc:picChg chg="add mod ord">
          <ac:chgData name="Gummudala, Hymavathi" userId="S::hygumm@iu.edu::86fad630-273f-46cc-aba5-59bf22de68d6" providerId="AD" clId="Web-{3F28F768-90D4-40CF-83CF-205542C910B2}" dt="2023-04-25T18:42:38.086" v="325" actId="14100"/>
          <ac:picMkLst>
            <pc:docMk/>
            <pc:sldMk cId="3756613424" sldId="280"/>
            <ac:picMk id="7" creationId="{CF5EB0A8-6B9F-473A-DAD7-77B97ABEE3C2}"/>
          </ac:picMkLst>
        </pc:picChg>
      </pc:sldChg>
      <pc:sldChg chg="addSp delSp modSp new ord">
        <pc:chgData name="Gummudala, Hymavathi" userId="S::hygumm@iu.edu::86fad630-273f-46cc-aba5-59bf22de68d6" providerId="AD" clId="Web-{3F28F768-90D4-40CF-83CF-205542C910B2}" dt="2023-04-25T18:41:01.520" v="318"/>
        <pc:sldMkLst>
          <pc:docMk/>
          <pc:sldMk cId="396755991" sldId="282"/>
        </pc:sldMkLst>
        <pc:spChg chg="mod">
          <ac:chgData name="Gummudala, Hymavathi" userId="S::hygumm@iu.edu::86fad630-273f-46cc-aba5-59bf22de68d6" providerId="AD" clId="Web-{3F28F768-90D4-40CF-83CF-205542C910B2}" dt="2023-04-25T18:35:23.070" v="262" actId="20577"/>
          <ac:spMkLst>
            <pc:docMk/>
            <pc:sldMk cId="396755991" sldId="282"/>
            <ac:spMk id="2" creationId="{44B41FA2-C3FD-0E87-6EA2-0E4C074452E3}"/>
          </ac:spMkLst>
        </pc:spChg>
        <pc:spChg chg="del">
          <ac:chgData name="Gummudala, Hymavathi" userId="S::hygumm@iu.edu::86fad630-273f-46cc-aba5-59bf22de68d6" providerId="AD" clId="Web-{3F28F768-90D4-40CF-83CF-205542C910B2}" dt="2023-04-25T18:35:14.679" v="245"/>
          <ac:spMkLst>
            <pc:docMk/>
            <pc:sldMk cId="396755991" sldId="282"/>
            <ac:spMk id="3" creationId="{6ABDF60B-FD66-B157-EA07-DF5A79C19C83}"/>
          </ac:spMkLst>
        </pc:spChg>
        <pc:picChg chg="add mod ord">
          <ac:chgData name="Gummudala, Hymavathi" userId="S::hygumm@iu.edu::86fad630-273f-46cc-aba5-59bf22de68d6" providerId="AD" clId="Web-{3F28F768-90D4-40CF-83CF-205542C910B2}" dt="2023-04-25T18:35:14.679" v="245"/>
          <ac:picMkLst>
            <pc:docMk/>
            <pc:sldMk cId="396755991" sldId="282"/>
            <ac:picMk id="4" creationId="{DD9387C0-8865-F118-01CE-39927099BF56}"/>
          </ac:picMkLst>
        </pc:picChg>
      </pc:sldChg>
      <pc:sldChg chg="addSp delSp modSp new del mod setBg setClrOvrMap">
        <pc:chgData name="Gummudala, Hymavathi" userId="S::hygumm@iu.edu::86fad630-273f-46cc-aba5-59bf22de68d6" providerId="AD" clId="Web-{3F28F768-90D4-40CF-83CF-205542C910B2}" dt="2023-04-25T18:40:34.878" v="310"/>
        <pc:sldMkLst>
          <pc:docMk/>
          <pc:sldMk cId="3589443074" sldId="283"/>
        </pc:sldMkLst>
        <pc:spChg chg="mod">
          <ac:chgData name="Gummudala, Hymavathi" userId="S::hygumm@iu.edu::86fad630-273f-46cc-aba5-59bf22de68d6" providerId="AD" clId="Web-{3F28F768-90D4-40CF-83CF-205542C910B2}" dt="2023-04-25T18:40:28.238" v="308" actId="14100"/>
          <ac:spMkLst>
            <pc:docMk/>
            <pc:sldMk cId="3589443074" sldId="283"/>
            <ac:spMk id="2" creationId="{F03209CD-6777-DE61-2FA6-1AF050F827C0}"/>
          </ac:spMkLst>
        </pc:spChg>
        <pc:spChg chg="del">
          <ac:chgData name="Gummudala, Hymavathi" userId="S::hygumm@iu.edu::86fad630-273f-46cc-aba5-59bf22de68d6" providerId="AD" clId="Web-{3F28F768-90D4-40CF-83CF-205542C910B2}" dt="2023-04-25T18:37:38.137" v="280"/>
          <ac:spMkLst>
            <pc:docMk/>
            <pc:sldMk cId="3589443074" sldId="283"/>
            <ac:spMk id="3" creationId="{9ED219E8-8A3F-BA54-03A8-1CB3ACB73E82}"/>
          </ac:spMkLst>
        </pc:spChg>
        <pc:spChg chg="add mod">
          <ac:chgData name="Gummudala, Hymavathi" userId="S::hygumm@iu.edu::86fad630-273f-46cc-aba5-59bf22de68d6" providerId="AD" clId="Web-{3F28F768-90D4-40CF-83CF-205542C910B2}" dt="2023-04-25T18:37:51.513" v="284" actId="20577"/>
          <ac:spMkLst>
            <pc:docMk/>
            <pc:sldMk cId="3589443074" sldId="283"/>
            <ac:spMk id="8" creationId="{52619B82-2042-F1B2-F3C6-C07FC2902353}"/>
          </ac:spMkLst>
        </pc:spChg>
        <pc:spChg chg="add">
          <ac:chgData name="Gummudala, Hymavathi" userId="S::hygumm@iu.edu::86fad630-273f-46cc-aba5-59bf22de68d6" providerId="AD" clId="Web-{3F28F768-90D4-40CF-83CF-205542C910B2}" dt="2023-04-25T18:37:40.262" v="281"/>
          <ac:spMkLst>
            <pc:docMk/>
            <pc:sldMk cId="3589443074" sldId="283"/>
            <ac:spMk id="11" creationId="{636F6DB7-CF8D-494A-82F6-13B58DCA9896}"/>
          </ac:spMkLst>
        </pc:spChg>
        <pc:spChg chg="add">
          <ac:chgData name="Gummudala, Hymavathi" userId="S::hygumm@iu.edu::86fad630-273f-46cc-aba5-59bf22de68d6" providerId="AD" clId="Web-{3F28F768-90D4-40CF-83CF-205542C910B2}" dt="2023-04-25T18:37:40.262" v="281"/>
          <ac:spMkLst>
            <pc:docMk/>
            <pc:sldMk cId="3589443074" sldId="283"/>
            <ac:spMk id="13" creationId="{0B7E5194-6E82-4A44-99C3-FE7D87F34134}"/>
          </ac:spMkLst>
        </pc:spChg>
        <pc:grpChg chg="add">
          <ac:chgData name="Gummudala, Hymavathi" userId="S::hygumm@iu.edu::86fad630-273f-46cc-aba5-59bf22de68d6" providerId="AD" clId="Web-{3F28F768-90D4-40CF-83CF-205542C910B2}" dt="2023-04-25T18:37:40.262" v="281"/>
          <ac:grpSpMkLst>
            <pc:docMk/>
            <pc:sldMk cId="3589443074" sldId="283"/>
            <ac:grpSpMk id="15" creationId="{49FCC1E1-84D3-494D-A0A0-286AFA1C3018}"/>
          </ac:grpSpMkLst>
        </pc:grpChg>
        <pc:picChg chg="add del mod ord">
          <ac:chgData name="Gummudala, Hymavathi" userId="S::hygumm@iu.edu::86fad630-273f-46cc-aba5-59bf22de68d6" providerId="AD" clId="Web-{3F28F768-90D4-40CF-83CF-205542C910B2}" dt="2023-04-25T18:40:31.800" v="309"/>
          <ac:picMkLst>
            <pc:docMk/>
            <pc:sldMk cId="3589443074" sldId="283"/>
            <ac:picMk id="4" creationId="{8BB4EFA2-64AE-BB64-A09E-5833E4C3501F}"/>
          </ac:picMkLst>
        </pc:picChg>
      </pc:sldChg>
      <pc:sldChg chg="addSp delSp modSp new ord">
        <pc:chgData name="Gummudala, Hymavathi" userId="S::hygumm@iu.edu::86fad630-273f-46cc-aba5-59bf22de68d6" providerId="AD" clId="Web-{3F28F768-90D4-40CF-83CF-205542C910B2}" dt="2023-04-25T18:40:59.676" v="317"/>
        <pc:sldMkLst>
          <pc:docMk/>
          <pc:sldMk cId="341082056" sldId="284"/>
        </pc:sldMkLst>
        <pc:spChg chg="mod">
          <ac:chgData name="Gummudala, Hymavathi" userId="S::hygumm@iu.edu::86fad630-273f-46cc-aba5-59bf22de68d6" providerId="AD" clId="Web-{3F28F768-90D4-40CF-83CF-205542C910B2}" dt="2023-04-25T18:39:49.002" v="305" actId="20577"/>
          <ac:spMkLst>
            <pc:docMk/>
            <pc:sldMk cId="341082056" sldId="284"/>
            <ac:spMk id="2" creationId="{82BBC4FF-9FC4-4E3F-27E7-18824CB2B3A8}"/>
          </ac:spMkLst>
        </pc:spChg>
        <pc:spChg chg="del">
          <ac:chgData name="Gummudala, Hymavathi" userId="S::hygumm@iu.edu::86fad630-273f-46cc-aba5-59bf22de68d6" providerId="AD" clId="Web-{3F28F768-90D4-40CF-83CF-205542C910B2}" dt="2023-04-25T18:39:50.736" v="306"/>
          <ac:spMkLst>
            <pc:docMk/>
            <pc:sldMk cId="341082056" sldId="284"/>
            <ac:spMk id="3" creationId="{0CD96F94-DA46-7453-627B-CDA74BB417F8}"/>
          </ac:spMkLst>
        </pc:spChg>
        <pc:picChg chg="add mod ord">
          <ac:chgData name="Gummudala, Hymavathi" userId="S::hygumm@iu.edu::86fad630-273f-46cc-aba5-59bf22de68d6" providerId="AD" clId="Web-{3F28F768-90D4-40CF-83CF-205542C910B2}" dt="2023-04-25T18:39:50.736" v="306"/>
          <ac:picMkLst>
            <pc:docMk/>
            <pc:sldMk cId="341082056" sldId="284"/>
            <ac:picMk id="4" creationId="{A399A9DF-5B90-C11D-38FE-1A5310471F94}"/>
          </ac:picMkLst>
        </pc:picChg>
      </pc:sldChg>
      <pc:sldChg chg="addSp delSp modSp new mod ord setBg">
        <pc:chgData name="Gummudala, Hymavathi" userId="S::hygumm@iu.edu::86fad630-273f-46cc-aba5-59bf22de68d6" providerId="AD" clId="Web-{3F28F768-90D4-40CF-83CF-205542C910B2}" dt="2023-04-25T18:40:53.332" v="316"/>
        <pc:sldMkLst>
          <pc:docMk/>
          <pc:sldMk cId="4245506158" sldId="285"/>
        </pc:sldMkLst>
        <pc:spChg chg="add del">
          <ac:chgData name="Gummudala, Hymavathi" userId="S::hygumm@iu.edu::86fad630-273f-46cc-aba5-59bf22de68d6" providerId="AD" clId="Web-{3F28F768-90D4-40CF-83CF-205542C910B2}" dt="2023-04-25T18:40:48.145" v="314"/>
          <ac:spMkLst>
            <pc:docMk/>
            <pc:sldMk cId="4245506158" sldId="285"/>
            <ac:spMk id="7" creationId="{0F161291-765C-4033-9E84-52C51C6A5A63}"/>
          </ac:spMkLst>
        </pc:spChg>
        <pc:spChg chg="add del">
          <ac:chgData name="Gummudala, Hymavathi" userId="S::hygumm@iu.edu::86fad630-273f-46cc-aba5-59bf22de68d6" providerId="AD" clId="Web-{3F28F768-90D4-40CF-83CF-205542C910B2}" dt="2023-04-25T18:40:48.145" v="314"/>
          <ac:spMkLst>
            <pc:docMk/>
            <pc:sldMk cId="4245506158" sldId="285"/>
            <ac:spMk id="9" creationId="{37F69638-8A6F-45AB-B9EC-9D8C8FC37180}"/>
          </ac:spMkLst>
        </pc:spChg>
        <pc:spChg chg="add">
          <ac:chgData name="Gummudala, Hymavathi" userId="S::hygumm@iu.edu::86fad630-273f-46cc-aba5-59bf22de68d6" providerId="AD" clId="Web-{3F28F768-90D4-40CF-83CF-205542C910B2}" dt="2023-04-25T18:40:48.145" v="315"/>
          <ac:spMkLst>
            <pc:docMk/>
            <pc:sldMk cId="4245506158" sldId="285"/>
            <ac:spMk id="11" creationId="{B87215C3-3B83-4BE7-9213-26E084BD6158}"/>
          </ac:spMkLst>
        </pc:spChg>
        <pc:spChg chg="add">
          <ac:chgData name="Gummudala, Hymavathi" userId="S::hygumm@iu.edu::86fad630-273f-46cc-aba5-59bf22de68d6" providerId="AD" clId="Web-{3F28F768-90D4-40CF-83CF-205542C910B2}" dt="2023-04-25T18:40:48.145" v="315"/>
          <ac:spMkLst>
            <pc:docMk/>
            <pc:sldMk cId="4245506158" sldId="285"/>
            <ac:spMk id="12" creationId="{8C266B9D-DC87-430A-8D3A-2E83639A1768}"/>
          </ac:spMkLst>
        </pc:spChg>
        <pc:spChg chg="add">
          <ac:chgData name="Gummudala, Hymavathi" userId="S::hygumm@iu.edu::86fad630-273f-46cc-aba5-59bf22de68d6" providerId="AD" clId="Web-{3F28F768-90D4-40CF-83CF-205542C910B2}" dt="2023-04-25T18:40:48.145" v="315"/>
          <ac:spMkLst>
            <pc:docMk/>
            <pc:sldMk cId="4245506158" sldId="285"/>
            <ac:spMk id="13" creationId="{13A105D4-2907-419E-8223-4C266BA1E5FB}"/>
          </ac:spMkLst>
        </pc:spChg>
        <pc:spChg chg="add">
          <ac:chgData name="Gummudala, Hymavathi" userId="S::hygumm@iu.edu::86fad630-273f-46cc-aba5-59bf22de68d6" providerId="AD" clId="Web-{3F28F768-90D4-40CF-83CF-205542C910B2}" dt="2023-04-25T18:40:48.145" v="315"/>
          <ac:spMkLst>
            <pc:docMk/>
            <pc:sldMk cId="4245506158" sldId="285"/>
            <ac:spMk id="14" creationId="{69282F36-261B-49B3-8CA9-FB857C475A0E}"/>
          </ac:spMkLst>
        </pc:spChg>
        <pc:spChg chg="add">
          <ac:chgData name="Gummudala, Hymavathi" userId="S::hygumm@iu.edu::86fad630-273f-46cc-aba5-59bf22de68d6" providerId="AD" clId="Web-{3F28F768-90D4-40CF-83CF-205542C910B2}" dt="2023-04-25T18:40:48.145" v="315"/>
          <ac:spMkLst>
            <pc:docMk/>
            <pc:sldMk cId="4245506158" sldId="285"/>
            <ac:spMk id="15" creationId="{1EEE7F17-8E08-4C69-8E22-661908E6DF72}"/>
          </ac:spMkLst>
        </pc:spChg>
        <pc:picChg chg="add mod">
          <ac:chgData name="Gummudala, Hymavathi" userId="S::hygumm@iu.edu::86fad630-273f-46cc-aba5-59bf22de68d6" providerId="AD" clId="Web-{3F28F768-90D4-40CF-83CF-205542C910B2}" dt="2023-04-25T18:40:48.145" v="315"/>
          <ac:picMkLst>
            <pc:docMk/>
            <pc:sldMk cId="4245506158" sldId="285"/>
            <ac:picMk id="2" creationId="{73824739-2AAA-AA67-86BC-140B4B39BD75}"/>
          </ac:picMkLst>
        </pc:picChg>
      </pc:sldChg>
    </pc:docChg>
  </pc:docChgLst>
  <pc:docChgLst>
    <pc:chgData name="Gummudala, Hymavathi" userId="S::hygumm@iu.edu::86fad630-273f-46cc-aba5-59bf22de68d6" providerId="AD" clId="Web-{E32C6223-9FD3-4C02-BB40-505E8BC9954B}"/>
    <pc:docChg chg="modSld">
      <pc:chgData name="Gummudala, Hymavathi" userId="S::hygumm@iu.edu::86fad630-273f-46cc-aba5-59bf22de68d6" providerId="AD" clId="Web-{E32C6223-9FD3-4C02-BB40-505E8BC9954B}" dt="2023-05-20T00:56:36.318" v="5" actId="20577"/>
      <pc:docMkLst>
        <pc:docMk/>
      </pc:docMkLst>
      <pc:sldChg chg="modSp">
        <pc:chgData name="Gummudala, Hymavathi" userId="S::hygumm@iu.edu::86fad630-273f-46cc-aba5-59bf22de68d6" providerId="AD" clId="Web-{E32C6223-9FD3-4C02-BB40-505E8BC9954B}" dt="2023-05-20T00:40:10.433" v="2" actId="20577"/>
        <pc:sldMkLst>
          <pc:docMk/>
          <pc:sldMk cId="2417786315" sldId="257"/>
        </pc:sldMkLst>
        <pc:spChg chg="mod">
          <ac:chgData name="Gummudala, Hymavathi" userId="S::hygumm@iu.edu::86fad630-273f-46cc-aba5-59bf22de68d6" providerId="AD" clId="Web-{E32C6223-9FD3-4C02-BB40-505E8BC9954B}" dt="2023-05-20T00:40:10.433" v="2" actId="20577"/>
          <ac:spMkLst>
            <pc:docMk/>
            <pc:sldMk cId="2417786315" sldId="257"/>
            <ac:spMk id="3" creationId="{99A99A11-EC5F-3943-1D55-BF50EEE28D74}"/>
          </ac:spMkLst>
        </pc:spChg>
      </pc:sldChg>
      <pc:sldChg chg="modSp">
        <pc:chgData name="Gummudala, Hymavathi" userId="S::hygumm@iu.edu::86fad630-273f-46cc-aba5-59bf22de68d6" providerId="AD" clId="Web-{E32C6223-9FD3-4C02-BB40-505E8BC9954B}" dt="2023-05-20T00:41:55.104" v="3" actId="1076"/>
        <pc:sldMkLst>
          <pc:docMk/>
          <pc:sldMk cId="3924717088" sldId="265"/>
        </pc:sldMkLst>
        <pc:spChg chg="mod">
          <ac:chgData name="Gummudala, Hymavathi" userId="S::hygumm@iu.edu::86fad630-273f-46cc-aba5-59bf22de68d6" providerId="AD" clId="Web-{E32C6223-9FD3-4C02-BB40-505E8BC9954B}" dt="2023-05-20T00:41:55.104" v="3" actId="1076"/>
          <ac:spMkLst>
            <pc:docMk/>
            <pc:sldMk cId="3924717088" sldId="265"/>
            <ac:spMk id="3" creationId="{28373574-4EE0-9ED9-4C48-64F95A99DF1F}"/>
          </ac:spMkLst>
        </pc:spChg>
      </pc:sldChg>
      <pc:sldChg chg="modSp">
        <pc:chgData name="Gummudala, Hymavathi" userId="S::hygumm@iu.edu::86fad630-273f-46cc-aba5-59bf22de68d6" providerId="AD" clId="Web-{E32C6223-9FD3-4C02-BB40-505E8BC9954B}" dt="2023-05-20T00:56:36.318" v="5" actId="20577"/>
        <pc:sldMkLst>
          <pc:docMk/>
          <pc:sldMk cId="89854259" sldId="272"/>
        </pc:sldMkLst>
        <pc:spChg chg="mod">
          <ac:chgData name="Gummudala, Hymavathi" userId="S::hygumm@iu.edu::86fad630-273f-46cc-aba5-59bf22de68d6" providerId="AD" clId="Web-{E32C6223-9FD3-4C02-BB40-505E8BC9954B}" dt="2023-05-20T00:56:36.318" v="5" actId="20577"/>
          <ac:spMkLst>
            <pc:docMk/>
            <pc:sldMk cId="89854259" sldId="272"/>
            <ac:spMk id="3" creationId="{D2606E28-F752-F797-D008-1666A9F307FE}"/>
          </ac:spMkLst>
        </pc:spChg>
      </pc:sldChg>
    </pc:docChg>
  </pc:docChgLst>
  <pc:docChgLst>
    <pc:chgData name="Aswar, Shreyas" userId="S::saswar@iu.edu::6c701967-d18a-4478-86bb-8bcc54ba4814" providerId="AD" clId="Web-{DF1BA57C-8300-4F68-9182-89BE8F529709}"/>
    <pc:docChg chg="addSld delSld modSld sldOrd">
      <pc:chgData name="Aswar, Shreyas" userId="S::saswar@iu.edu::6c701967-d18a-4478-86bb-8bcc54ba4814" providerId="AD" clId="Web-{DF1BA57C-8300-4F68-9182-89BE8F529709}" dt="2023-04-25T18:34:46.337" v="1475"/>
      <pc:docMkLst>
        <pc:docMk/>
      </pc:docMkLst>
      <pc:sldChg chg="modSp">
        <pc:chgData name="Aswar, Shreyas" userId="S::saswar@iu.edu::6c701967-d18a-4478-86bb-8bcc54ba4814" providerId="AD" clId="Web-{DF1BA57C-8300-4F68-9182-89BE8F529709}" dt="2023-04-25T17:24:52.567" v="95" actId="20577"/>
        <pc:sldMkLst>
          <pc:docMk/>
          <pc:sldMk cId="2417786315" sldId="257"/>
        </pc:sldMkLst>
        <pc:spChg chg="mod">
          <ac:chgData name="Aswar, Shreyas" userId="S::saswar@iu.edu::6c701967-d18a-4478-86bb-8bcc54ba4814" providerId="AD" clId="Web-{DF1BA57C-8300-4F68-9182-89BE8F529709}" dt="2023-04-25T17:24:52.567" v="95" actId="20577"/>
          <ac:spMkLst>
            <pc:docMk/>
            <pc:sldMk cId="2417786315" sldId="257"/>
            <ac:spMk id="3" creationId="{99A99A11-EC5F-3943-1D55-BF50EEE28D74}"/>
          </ac:spMkLst>
        </pc:spChg>
      </pc:sldChg>
      <pc:sldChg chg="del">
        <pc:chgData name="Aswar, Shreyas" userId="S::saswar@iu.edu::6c701967-d18a-4478-86bb-8bcc54ba4814" providerId="AD" clId="Web-{DF1BA57C-8300-4F68-9182-89BE8F529709}" dt="2023-04-25T17:24:06.628" v="81"/>
        <pc:sldMkLst>
          <pc:docMk/>
          <pc:sldMk cId="1853224521" sldId="259"/>
        </pc:sldMkLst>
      </pc:sldChg>
      <pc:sldChg chg="del">
        <pc:chgData name="Aswar, Shreyas" userId="S::saswar@iu.edu::6c701967-d18a-4478-86bb-8bcc54ba4814" providerId="AD" clId="Web-{DF1BA57C-8300-4F68-9182-89BE8F529709}" dt="2023-04-25T17:25:02.067" v="96"/>
        <pc:sldMkLst>
          <pc:docMk/>
          <pc:sldMk cId="44240095" sldId="260"/>
        </pc:sldMkLst>
      </pc:sldChg>
      <pc:sldChg chg="ord">
        <pc:chgData name="Aswar, Shreyas" userId="S::saswar@iu.edu::6c701967-d18a-4478-86bb-8bcc54ba4814" providerId="AD" clId="Web-{DF1BA57C-8300-4F68-9182-89BE8F529709}" dt="2023-04-25T17:25:31.490" v="98"/>
        <pc:sldMkLst>
          <pc:docMk/>
          <pc:sldMk cId="522618407" sldId="261"/>
        </pc:sldMkLst>
      </pc:sldChg>
      <pc:sldChg chg="modSp">
        <pc:chgData name="Aswar, Shreyas" userId="S::saswar@iu.edu::6c701967-d18a-4478-86bb-8bcc54ba4814" providerId="AD" clId="Web-{DF1BA57C-8300-4F68-9182-89BE8F529709}" dt="2023-04-25T17:46:57.197" v="536" actId="20577"/>
        <pc:sldMkLst>
          <pc:docMk/>
          <pc:sldMk cId="900731446" sldId="263"/>
        </pc:sldMkLst>
        <pc:spChg chg="mod">
          <ac:chgData name="Aswar, Shreyas" userId="S::saswar@iu.edu::6c701967-d18a-4478-86bb-8bcc54ba4814" providerId="AD" clId="Web-{DF1BA57C-8300-4F68-9182-89BE8F529709}" dt="2023-04-25T17:26:15.335" v="127" actId="20577"/>
          <ac:spMkLst>
            <pc:docMk/>
            <pc:sldMk cId="900731446" sldId="263"/>
            <ac:spMk id="2" creationId="{12CEB248-2D9A-8215-C043-C94215B13CCD}"/>
          </ac:spMkLst>
        </pc:spChg>
        <pc:spChg chg="mod">
          <ac:chgData name="Aswar, Shreyas" userId="S::saswar@iu.edu::6c701967-d18a-4478-86bb-8bcc54ba4814" providerId="AD" clId="Web-{DF1BA57C-8300-4F68-9182-89BE8F529709}" dt="2023-04-25T17:46:57.197" v="536" actId="20577"/>
          <ac:spMkLst>
            <pc:docMk/>
            <pc:sldMk cId="900731446" sldId="263"/>
            <ac:spMk id="3" creationId="{30BA193A-E73A-E397-545C-714990CA3A5D}"/>
          </ac:spMkLst>
        </pc:spChg>
      </pc:sldChg>
      <pc:sldChg chg="modSp new">
        <pc:chgData name="Aswar, Shreyas" userId="S::saswar@iu.edu::6c701967-d18a-4478-86bb-8bcc54ba4814" providerId="AD" clId="Web-{DF1BA57C-8300-4F68-9182-89BE8F529709}" dt="2023-04-25T17:28:03.588" v="129" actId="20577"/>
        <pc:sldMkLst>
          <pc:docMk/>
          <pc:sldMk cId="3924717088" sldId="265"/>
        </pc:sldMkLst>
        <pc:spChg chg="mod">
          <ac:chgData name="Aswar, Shreyas" userId="S::saswar@iu.edu::6c701967-d18a-4478-86bb-8bcc54ba4814" providerId="AD" clId="Web-{DF1BA57C-8300-4F68-9182-89BE8F529709}" dt="2023-04-25T16:45:44.425" v="5" actId="20577"/>
          <ac:spMkLst>
            <pc:docMk/>
            <pc:sldMk cId="3924717088" sldId="265"/>
            <ac:spMk id="2" creationId="{3A596B29-16CC-4844-DEC4-8AA30E338366}"/>
          </ac:spMkLst>
        </pc:spChg>
        <pc:spChg chg="mod">
          <ac:chgData name="Aswar, Shreyas" userId="S::saswar@iu.edu::6c701967-d18a-4478-86bb-8bcc54ba4814" providerId="AD" clId="Web-{DF1BA57C-8300-4F68-9182-89BE8F529709}" dt="2023-04-25T17:28:03.588" v="129" actId="20577"/>
          <ac:spMkLst>
            <pc:docMk/>
            <pc:sldMk cId="3924717088" sldId="265"/>
            <ac:spMk id="3" creationId="{28373574-4EE0-9ED9-4C48-64F95A99DF1F}"/>
          </ac:spMkLst>
        </pc:spChg>
      </pc:sldChg>
      <pc:sldChg chg="modSp new del">
        <pc:chgData name="Aswar, Shreyas" userId="S::saswar@iu.edu::6c701967-d18a-4478-86bb-8bcc54ba4814" providerId="AD" clId="Web-{DF1BA57C-8300-4F68-9182-89BE8F529709}" dt="2023-04-25T16:48:29.976" v="53"/>
        <pc:sldMkLst>
          <pc:docMk/>
          <pc:sldMk cId="182565405" sldId="266"/>
        </pc:sldMkLst>
        <pc:spChg chg="mod">
          <ac:chgData name="Aswar, Shreyas" userId="S::saswar@iu.edu::6c701967-d18a-4478-86bb-8bcc54ba4814" providerId="AD" clId="Web-{DF1BA57C-8300-4F68-9182-89BE8F529709}" dt="2023-04-25T16:47:07.458" v="17" actId="20577"/>
          <ac:spMkLst>
            <pc:docMk/>
            <pc:sldMk cId="182565405" sldId="266"/>
            <ac:spMk id="2" creationId="{333A4F6F-2DF9-9323-D572-5DF8AA17FBAA}"/>
          </ac:spMkLst>
        </pc:spChg>
      </pc:sldChg>
      <pc:sldChg chg="ord">
        <pc:chgData name="Aswar, Shreyas" userId="S::saswar@iu.edu::6c701967-d18a-4478-86bb-8bcc54ba4814" providerId="AD" clId="Web-{DF1BA57C-8300-4F68-9182-89BE8F529709}" dt="2023-04-25T17:25:33.537" v="99"/>
        <pc:sldMkLst>
          <pc:docMk/>
          <pc:sldMk cId="1676918076" sldId="267"/>
        </pc:sldMkLst>
      </pc:sldChg>
      <pc:sldChg chg="addSp delSp modSp new mod setBg">
        <pc:chgData name="Aswar, Shreyas" userId="S::saswar@iu.edu::6c701967-d18a-4478-86bb-8bcc54ba4814" providerId="AD" clId="Web-{DF1BA57C-8300-4F68-9182-89BE8F529709}" dt="2023-04-25T18:34:46.337" v="1475"/>
        <pc:sldMkLst>
          <pc:docMk/>
          <pc:sldMk cId="1166638748" sldId="268"/>
        </pc:sldMkLst>
        <pc:spChg chg="add mod">
          <ac:chgData name="Aswar, Shreyas" userId="S::saswar@iu.edu::6c701967-d18a-4478-86bb-8bcc54ba4814" providerId="AD" clId="Web-{DF1BA57C-8300-4F68-9182-89BE8F529709}" dt="2023-04-25T18:34:46.337" v="1475"/>
          <ac:spMkLst>
            <pc:docMk/>
            <pc:sldMk cId="1166638748" sldId="268"/>
            <ac:spMk id="3" creationId="{8FBEDDC2-2084-A2F9-78CA-322A35F89E7B}"/>
          </ac:spMkLst>
        </pc:spChg>
        <pc:spChg chg="add del">
          <ac:chgData name="Aswar, Shreyas" userId="S::saswar@iu.edu::6c701967-d18a-4478-86bb-8bcc54ba4814" providerId="AD" clId="Web-{DF1BA57C-8300-4F68-9182-89BE8F529709}" dt="2023-04-25T18:34:46.337" v="1475"/>
          <ac:spMkLst>
            <pc:docMk/>
            <pc:sldMk cId="1166638748" sldId="268"/>
            <ac:spMk id="8" creationId="{DB691D59-8F51-4DD8-AD41-D568D29B08F8}"/>
          </ac:spMkLst>
        </pc:spChg>
        <pc:spChg chg="add del">
          <ac:chgData name="Aswar, Shreyas" userId="S::saswar@iu.edu::6c701967-d18a-4478-86bb-8bcc54ba4814" providerId="AD" clId="Web-{DF1BA57C-8300-4F68-9182-89BE8F529709}" dt="2023-04-25T18:34:46.337" v="1475"/>
          <ac:spMkLst>
            <pc:docMk/>
            <pc:sldMk cId="1166638748" sldId="268"/>
            <ac:spMk id="10" creationId="{204AEF18-0627-48F3-9B3D-F7E8F050B1D4}"/>
          </ac:spMkLst>
        </pc:spChg>
        <pc:spChg chg="add del">
          <ac:chgData name="Aswar, Shreyas" userId="S::saswar@iu.edu::6c701967-d18a-4478-86bb-8bcc54ba4814" providerId="AD" clId="Web-{DF1BA57C-8300-4F68-9182-89BE8F529709}" dt="2023-04-25T18:34:46.337" v="1475"/>
          <ac:spMkLst>
            <pc:docMk/>
            <pc:sldMk cId="1166638748" sldId="268"/>
            <ac:spMk id="12" creationId="{CEAEE08A-C572-438F-9753-B0D527A515A7}"/>
          </ac:spMkLst>
        </pc:spChg>
        <pc:spChg chg="add del">
          <ac:chgData name="Aswar, Shreyas" userId="S::saswar@iu.edu::6c701967-d18a-4478-86bb-8bcc54ba4814" providerId="AD" clId="Web-{DF1BA57C-8300-4F68-9182-89BE8F529709}" dt="2023-04-25T18:34:46.337" v="1475"/>
          <ac:spMkLst>
            <pc:docMk/>
            <pc:sldMk cId="1166638748" sldId="268"/>
            <ac:spMk id="14" creationId="{DB93146F-62ED-4C59-844C-0935D0FB5031}"/>
          </ac:spMkLst>
        </pc:spChg>
        <pc:spChg chg="add del">
          <ac:chgData name="Aswar, Shreyas" userId="S::saswar@iu.edu::6c701967-d18a-4478-86bb-8bcc54ba4814" providerId="AD" clId="Web-{DF1BA57C-8300-4F68-9182-89BE8F529709}" dt="2023-04-25T18:34:46.337" v="1475"/>
          <ac:spMkLst>
            <pc:docMk/>
            <pc:sldMk cId="1166638748" sldId="268"/>
            <ac:spMk id="16" creationId="{F9CD4BEB-C391-4F7E-9838-95411A832349}"/>
          </ac:spMkLst>
        </pc:spChg>
        <pc:picChg chg="add mod ord">
          <ac:chgData name="Aswar, Shreyas" userId="S::saswar@iu.edu::6c701967-d18a-4478-86bb-8bcc54ba4814" providerId="AD" clId="Web-{DF1BA57C-8300-4F68-9182-89BE8F529709}" dt="2023-04-25T18:34:46.337" v="1475"/>
          <ac:picMkLst>
            <pc:docMk/>
            <pc:sldMk cId="1166638748" sldId="268"/>
            <ac:picMk id="2" creationId="{72A2FC52-A368-8C4A-C76A-322CB7ADD0A9}"/>
          </ac:picMkLst>
        </pc:picChg>
      </pc:sldChg>
      <pc:sldChg chg="addSp modSp new">
        <pc:chgData name="Aswar, Shreyas" userId="S::saswar@iu.edu::6c701967-d18a-4478-86bb-8bcc54ba4814" providerId="AD" clId="Web-{DF1BA57C-8300-4F68-9182-89BE8F529709}" dt="2023-04-25T17:28:20.307" v="134" actId="1076"/>
        <pc:sldMkLst>
          <pc:docMk/>
          <pc:sldMk cId="1518501398" sldId="268"/>
        </pc:sldMkLst>
        <pc:spChg chg="add mod">
          <ac:chgData name="Aswar, Shreyas" userId="S::saswar@iu.edu::6c701967-d18a-4478-86bb-8bcc54ba4814" providerId="AD" clId="Web-{DF1BA57C-8300-4F68-9182-89BE8F529709}" dt="2023-04-25T17:28:20.307" v="134" actId="1076"/>
          <ac:spMkLst>
            <pc:docMk/>
            <pc:sldMk cId="1518501398" sldId="268"/>
            <ac:spMk id="2" creationId="{3674BD70-97A5-D8AE-0EF2-943F1D8072DD}"/>
          </ac:spMkLst>
        </pc:spChg>
      </pc:sldChg>
      <pc:sldChg chg="addSp modSp new del mod setBg">
        <pc:chgData name="Aswar, Shreyas" userId="S::saswar@iu.edu::6c701967-d18a-4478-86bb-8bcc54ba4814" providerId="AD" clId="Web-{DF1BA57C-8300-4F68-9182-89BE8F529709}" dt="2023-04-25T17:41:23.266" v="516"/>
        <pc:sldMkLst>
          <pc:docMk/>
          <pc:sldMk cId="3135820025" sldId="269"/>
        </pc:sldMkLst>
        <pc:spChg chg="add mod">
          <ac:chgData name="Aswar, Shreyas" userId="S::saswar@iu.edu::6c701967-d18a-4478-86bb-8bcc54ba4814" providerId="AD" clId="Web-{DF1BA57C-8300-4F68-9182-89BE8F529709}" dt="2023-04-25T17:40:20.998" v="509" actId="20577"/>
          <ac:spMkLst>
            <pc:docMk/>
            <pc:sldMk cId="3135820025" sldId="269"/>
            <ac:spMk id="4" creationId="{C3D2B191-8AFB-3062-E0E6-92E78E56AEB3}"/>
          </ac:spMkLst>
        </pc:spChg>
        <pc:spChg chg="add">
          <ac:chgData name="Aswar, Shreyas" userId="S::saswar@iu.edu::6c701967-d18a-4478-86bb-8bcc54ba4814" providerId="AD" clId="Web-{DF1BA57C-8300-4F68-9182-89BE8F529709}" dt="2023-04-25T17:39:47.294" v="494"/>
          <ac:spMkLst>
            <pc:docMk/>
            <pc:sldMk cId="3135820025" sldId="269"/>
            <ac:spMk id="7" creationId="{8C266B9D-DC87-430A-8D3A-2E83639A1768}"/>
          </ac:spMkLst>
        </pc:spChg>
        <pc:spChg chg="add">
          <ac:chgData name="Aswar, Shreyas" userId="S::saswar@iu.edu::6c701967-d18a-4478-86bb-8bcc54ba4814" providerId="AD" clId="Web-{DF1BA57C-8300-4F68-9182-89BE8F529709}" dt="2023-04-25T17:39:47.294" v="494"/>
          <ac:spMkLst>
            <pc:docMk/>
            <pc:sldMk cId="3135820025" sldId="269"/>
            <ac:spMk id="9" creationId="{69282F36-261B-49B3-8CA9-FB857C475A0E}"/>
          </ac:spMkLst>
        </pc:spChg>
        <pc:spChg chg="add">
          <ac:chgData name="Aswar, Shreyas" userId="S::saswar@iu.edu::6c701967-d18a-4478-86bb-8bcc54ba4814" providerId="AD" clId="Web-{DF1BA57C-8300-4F68-9182-89BE8F529709}" dt="2023-04-25T17:39:47.294" v="494"/>
          <ac:spMkLst>
            <pc:docMk/>
            <pc:sldMk cId="3135820025" sldId="269"/>
            <ac:spMk id="11" creationId="{B87215C3-3B83-4BE7-9213-26E084BD6158}"/>
          </ac:spMkLst>
        </pc:spChg>
        <pc:spChg chg="add">
          <ac:chgData name="Aswar, Shreyas" userId="S::saswar@iu.edu::6c701967-d18a-4478-86bb-8bcc54ba4814" providerId="AD" clId="Web-{DF1BA57C-8300-4F68-9182-89BE8F529709}" dt="2023-04-25T17:39:47.294" v="494"/>
          <ac:spMkLst>
            <pc:docMk/>
            <pc:sldMk cId="3135820025" sldId="269"/>
            <ac:spMk id="13" creationId="{13A105D4-2907-419E-8223-4C266BA1E5FB}"/>
          </ac:spMkLst>
        </pc:spChg>
        <pc:spChg chg="add">
          <ac:chgData name="Aswar, Shreyas" userId="S::saswar@iu.edu::6c701967-d18a-4478-86bb-8bcc54ba4814" providerId="AD" clId="Web-{DF1BA57C-8300-4F68-9182-89BE8F529709}" dt="2023-04-25T17:39:47.294" v="494"/>
          <ac:spMkLst>
            <pc:docMk/>
            <pc:sldMk cId="3135820025" sldId="269"/>
            <ac:spMk id="15" creationId="{1EEE7F17-8E08-4C69-8E22-661908E6DF72}"/>
          </ac:spMkLst>
        </pc:spChg>
        <pc:picChg chg="add mod">
          <ac:chgData name="Aswar, Shreyas" userId="S::saswar@iu.edu::6c701967-d18a-4478-86bb-8bcc54ba4814" providerId="AD" clId="Web-{DF1BA57C-8300-4F68-9182-89BE8F529709}" dt="2023-04-25T17:40:04.529" v="496" actId="1076"/>
          <ac:picMkLst>
            <pc:docMk/>
            <pc:sldMk cId="3135820025" sldId="269"/>
            <ac:picMk id="2" creationId="{CE75233D-C157-0F3C-ADF1-E8C450AFD8BB}"/>
          </ac:picMkLst>
        </pc:picChg>
      </pc:sldChg>
      <pc:sldChg chg="modSp new">
        <pc:chgData name="Aswar, Shreyas" userId="S::saswar@iu.edu::6c701967-d18a-4478-86bb-8bcc54ba4814" providerId="AD" clId="Web-{DF1BA57C-8300-4F68-9182-89BE8F529709}" dt="2023-04-25T17:56:53.729" v="857" actId="14100"/>
        <pc:sldMkLst>
          <pc:docMk/>
          <pc:sldMk cId="2042096413" sldId="270"/>
        </pc:sldMkLst>
        <pc:spChg chg="mod">
          <ac:chgData name="Aswar, Shreyas" userId="S::saswar@iu.edu::6c701967-d18a-4478-86bb-8bcc54ba4814" providerId="AD" clId="Web-{DF1BA57C-8300-4F68-9182-89BE8F529709}" dt="2023-04-25T17:54:46.038" v="779" actId="20577"/>
          <ac:spMkLst>
            <pc:docMk/>
            <pc:sldMk cId="2042096413" sldId="270"/>
            <ac:spMk id="2" creationId="{2A4597DB-FC7A-70EE-B49F-EC4E0C81760F}"/>
          </ac:spMkLst>
        </pc:spChg>
        <pc:spChg chg="mod">
          <ac:chgData name="Aswar, Shreyas" userId="S::saswar@iu.edu::6c701967-d18a-4478-86bb-8bcc54ba4814" providerId="AD" clId="Web-{DF1BA57C-8300-4F68-9182-89BE8F529709}" dt="2023-04-25T17:56:29.962" v="855" actId="20577"/>
          <ac:spMkLst>
            <pc:docMk/>
            <pc:sldMk cId="2042096413" sldId="270"/>
            <ac:spMk id="3" creationId="{C21A7B62-E520-D584-6C96-B28651E1A20E}"/>
          </ac:spMkLst>
        </pc:spChg>
        <pc:picChg chg="mod">
          <ac:chgData name="Aswar, Shreyas" userId="S::saswar@iu.edu::6c701967-d18a-4478-86bb-8bcc54ba4814" providerId="AD" clId="Web-{DF1BA57C-8300-4F68-9182-89BE8F529709}" dt="2023-04-25T17:56:53.729" v="857" actId="14100"/>
          <ac:picMkLst>
            <pc:docMk/>
            <pc:sldMk cId="2042096413" sldId="270"/>
            <ac:picMk id="4" creationId="{06940344-D367-71E2-3705-8DB0B239082C}"/>
          </ac:picMkLst>
        </pc:picChg>
      </pc:sldChg>
      <pc:sldChg chg="addSp modSp new">
        <pc:chgData name="Aswar, Shreyas" userId="S::saswar@iu.edu::6c701967-d18a-4478-86bb-8bcc54ba4814" providerId="AD" clId="Web-{DF1BA57C-8300-4F68-9182-89BE8F529709}" dt="2023-04-25T17:41:31.860" v="518" actId="1076"/>
        <pc:sldMkLst>
          <pc:docMk/>
          <pc:sldMk cId="266395336" sldId="271"/>
        </pc:sldMkLst>
        <pc:spChg chg="add mod">
          <ac:chgData name="Aswar, Shreyas" userId="S::saswar@iu.edu::6c701967-d18a-4478-86bb-8bcc54ba4814" providerId="AD" clId="Web-{DF1BA57C-8300-4F68-9182-89BE8F529709}" dt="2023-04-25T17:41:29.844" v="517" actId="1076"/>
          <ac:spMkLst>
            <pc:docMk/>
            <pc:sldMk cId="266395336" sldId="271"/>
            <ac:spMk id="5" creationId="{6FA7D1BB-19CF-AE03-9B64-25259F7CCFF3}"/>
          </ac:spMkLst>
        </pc:spChg>
        <pc:picChg chg="add mod">
          <ac:chgData name="Aswar, Shreyas" userId="S::saswar@iu.edu::6c701967-d18a-4478-86bb-8bcc54ba4814" providerId="AD" clId="Web-{DF1BA57C-8300-4F68-9182-89BE8F529709}" dt="2023-04-25T17:41:31.860" v="518" actId="1076"/>
          <ac:picMkLst>
            <pc:docMk/>
            <pc:sldMk cId="266395336" sldId="271"/>
            <ac:picMk id="3" creationId="{3A091A43-2086-1E7D-5A78-1214FDF09ADF}"/>
          </ac:picMkLst>
        </pc:picChg>
      </pc:sldChg>
      <pc:sldChg chg="modSp new">
        <pc:chgData name="Aswar, Shreyas" userId="S::saswar@iu.edu::6c701967-d18a-4478-86bb-8bcc54ba4814" providerId="AD" clId="Web-{DF1BA57C-8300-4F68-9182-89BE8F529709}" dt="2023-04-25T17:53:08.175" v="748" actId="20577"/>
        <pc:sldMkLst>
          <pc:docMk/>
          <pc:sldMk cId="89854259" sldId="272"/>
        </pc:sldMkLst>
        <pc:spChg chg="mod">
          <ac:chgData name="Aswar, Shreyas" userId="S::saswar@iu.edu::6c701967-d18a-4478-86bb-8bcc54ba4814" providerId="AD" clId="Web-{DF1BA57C-8300-4F68-9182-89BE8F529709}" dt="2023-04-25T17:48:40.918" v="548" actId="20577"/>
          <ac:spMkLst>
            <pc:docMk/>
            <pc:sldMk cId="89854259" sldId="272"/>
            <ac:spMk id="2" creationId="{3BE23B57-8CD8-EA27-4FBE-178088EFAD50}"/>
          </ac:spMkLst>
        </pc:spChg>
        <pc:spChg chg="mod">
          <ac:chgData name="Aswar, Shreyas" userId="S::saswar@iu.edu::6c701967-d18a-4478-86bb-8bcc54ba4814" providerId="AD" clId="Web-{DF1BA57C-8300-4F68-9182-89BE8F529709}" dt="2023-04-25T17:53:08.175" v="748" actId="20577"/>
          <ac:spMkLst>
            <pc:docMk/>
            <pc:sldMk cId="89854259" sldId="272"/>
            <ac:spMk id="3" creationId="{D2606E28-F752-F797-D008-1666A9F307FE}"/>
          </ac:spMkLst>
        </pc:spChg>
      </pc:sldChg>
      <pc:sldChg chg="modSp new">
        <pc:chgData name="Aswar, Shreyas" userId="S::saswar@iu.edu::6c701967-d18a-4478-86bb-8bcc54ba4814" providerId="AD" clId="Web-{DF1BA57C-8300-4F68-9182-89BE8F529709}" dt="2023-04-25T18:11:05.049" v="1196" actId="20577"/>
        <pc:sldMkLst>
          <pc:docMk/>
          <pc:sldMk cId="1138411762" sldId="273"/>
        </pc:sldMkLst>
        <pc:spChg chg="mod">
          <ac:chgData name="Aswar, Shreyas" userId="S::saswar@iu.edu::6c701967-d18a-4478-86bb-8bcc54ba4814" providerId="AD" clId="Web-{DF1BA57C-8300-4F68-9182-89BE8F529709}" dt="2023-04-25T17:58:13.215" v="899" actId="20577"/>
          <ac:spMkLst>
            <pc:docMk/>
            <pc:sldMk cId="1138411762" sldId="273"/>
            <ac:spMk id="2" creationId="{DB0583F2-96B1-6BCE-3711-8EAD6E0E37B6}"/>
          </ac:spMkLst>
        </pc:spChg>
        <pc:spChg chg="mod">
          <ac:chgData name="Aswar, Shreyas" userId="S::saswar@iu.edu::6c701967-d18a-4478-86bb-8bcc54ba4814" providerId="AD" clId="Web-{DF1BA57C-8300-4F68-9182-89BE8F529709}" dt="2023-04-25T18:11:05.049" v="1196" actId="20577"/>
          <ac:spMkLst>
            <pc:docMk/>
            <pc:sldMk cId="1138411762" sldId="273"/>
            <ac:spMk id="3" creationId="{3F866F39-CF5F-FABF-8281-12578F9B4499}"/>
          </ac:spMkLst>
        </pc:spChg>
      </pc:sldChg>
      <pc:sldChg chg="modSp new">
        <pc:chgData name="Aswar, Shreyas" userId="S::saswar@iu.edu::6c701967-d18a-4478-86bb-8bcc54ba4814" providerId="AD" clId="Web-{DF1BA57C-8300-4F68-9182-89BE8F529709}" dt="2023-04-25T18:13:12.193" v="1200" actId="20577"/>
        <pc:sldMkLst>
          <pc:docMk/>
          <pc:sldMk cId="1337613429" sldId="274"/>
        </pc:sldMkLst>
        <pc:spChg chg="mod">
          <ac:chgData name="Aswar, Shreyas" userId="S::saswar@iu.edu::6c701967-d18a-4478-86bb-8bcc54ba4814" providerId="AD" clId="Web-{DF1BA57C-8300-4F68-9182-89BE8F529709}" dt="2023-04-25T18:13:12.193" v="1200" actId="20577"/>
          <ac:spMkLst>
            <pc:docMk/>
            <pc:sldMk cId="1337613429" sldId="274"/>
            <ac:spMk id="2" creationId="{30755615-16B0-7878-C589-4C3F0D8526ED}"/>
          </ac:spMkLst>
        </pc:spChg>
      </pc:sldChg>
      <pc:sldChg chg="new del">
        <pc:chgData name="Aswar, Shreyas" userId="S::saswar@iu.edu::6c701967-d18a-4478-86bb-8bcc54ba4814" providerId="AD" clId="Web-{DF1BA57C-8300-4F68-9182-89BE8F529709}" dt="2023-04-25T18:02:02.940" v="989"/>
        <pc:sldMkLst>
          <pc:docMk/>
          <pc:sldMk cId="3115202956" sldId="274"/>
        </pc:sldMkLst>
      </pc:sldChg>
      <pc:sldChg chg="modSp add replId">
        <pc:chgData name="Aswar, Shreyas" userId="S::saswar@iu.edu::6c701967-d18a-4478-86bb-8bcc54ba4814" providerId="AD" clId="Web-{DF1BA57C-8300-4F68-9182-89BE8F529709}" dt="2023-04-25T18:15:51.916" v="1206" actId="20577"/>
        <pc:sldMkLst>
          <pc:docMk/>
          <pc:sldMk cId="1736210917" sldId="275"/>
        </pc:sldMkLst>
        <pc:spChg chg="mod">
          <ac:chgData name="Aswar, Shreyas" userId="S::saswar@iu.edu::6c701967-d18a-4478-86bb-8bcc54ba4814" providerId="AD" clId="Web-{DF1BA57C-8300-4F68-9182-89BE8F529709}" dt="2023-04-25T18:15:51.916" v="1206" actId="20577"/>
          <ac:spMkLst>
            <pc:docMk/>
            <pc:sldMk cId="1736210917" sldId="275"/>
            <ac:spMk id="2" creationId="{30755615-16B0-7878-C589-4C3F0D8526ED}"/>
          </ac:spMkLst>
        </pc:spChg>
      </pc:sldChg>
      <pc:sldChg chg="add del ord replId">
        <pc:chgData name="Aswar, Shreyas" userId="S::saswar@iu.edu::6c701967-d18a-4478-86bb-8bcc54ba4814" providerId="AD" clId="Web-{DF1BA57C-8300-4F68-9182-89BE8F529709}" dt="2023-04-25T18:20:59.299" v="1231"/>
        <pc:sldMkLst>
          <pc:docMk/>
          <pc:sldMk cId="3068649367" sldId="276"/>
        </pc:sldMkLst>
      </pc:sldChg>
      <pc:sldChg chg="addSp delSp modSp add ord replId">
        <pc:chgData name="Aswar, Shreyas" userId="S::saswar@iu.edu::6c701967-d18a-4478-86bb-8bcc54ba4814" providerId="AD" clId="Web-{DF1BA57C-8300-4F68-9182-89BE8F529709}" dt="2023-04-25T18:19:19.437" v="1226"/>
        <pc:sldMkLst>
          <pc:docMk/>
          <pc:sldMk cId="4277192468" sldId="277"/>
        </pc:sldMkLst>
        <pc:spChg chg="mod">
          <ac:chgData name="Aswar, Shreyas" userId="S::saswar@iu.edu::6c701967-d18a-4478-86bb-8bcc54ba4814" providerId="AD" clId="Web-{DF1BA57C-8300-4F68-9182-89BE8F529709}" dt="2023-04-25T18:16:11.979" v="1208" actId="20577"/>
          <ac:spMkLst>
            <pc:docMk/>
            <pc:sldMk cId="4277192468" sldId="277"/>
            <ac:spMk id="2" creationId="{30755615-16B0-7878-C589-4C3F0D8526ED}"/>
          </ac:spMkLst>
        </pc:spChg>
        <pc:spChg chg="del">
          <ac:chgData name="Aswar, Shreyas" userId="S::saswar@iu.edu::6c701967-d18a-4478-86bb-8bcc54ba4814" providerId="AD" clId="Web-{DF1BA57C-8300-4F68-9182-89BE8F529709}" dt="2023-04-25T18:17:02.527" v="1216"/>
          <ac:spMkLst>
            <pc:docMk/>
            <pc:sldMk cId="4277192468" sldId="277"/>
            <ac:spMk id="3" creationId="{D986256F-A658-98FC-00E2-4962326CB268}"/>
          </ac:spMkLst>
        </pc:spChg>
        <pc:spChg chg="add mod">
          <ac:chgData name="Aswar, Shreyas" userId="S::saswar@iu.edu::6c701967-d18a-4478-86bb-8bcc54ba4814" providerId="AD" clId="Web-{DF1BA57C-8300-4F68-9182-89BE8F529709}" dt="2023-04-25T18:18:05.935" v="1223" actId="1076"/>
          <ac:spMkLst>
            <pc:docMk/>
            <pc:sldMk cId="4277192468" sldId="277"/>
            <ac:spMk id="7" creationId="{C18A1307-5711-D0CF-0475-AEDE488465B6}"/>
          </ac:spMkLst>
        </pc:spChg>
        <pc:picChg chg="add mod ord">
          <ac:chgData name="Aswar, Shreyas" userId="S::saswar@iu.edu::6c701967-d18a-4478-86bb-8bcc54ba4814" providerId="AD" clId="Web-{DF1BA57C-8300-4F68-9182-89BE8F529709}" dt="2023-04-25T18:17:04.621" v="1217" actId="1076"/>
          <ac:picMkLst>
            <pc:docMk/>
            <pc:sldMk cId="4277192468" sldId="277"/>
            <ac:picMk id="4" creationId="{4BDBFF1C-3B2C-4D00-2BB7-149D0FBECB46}"/>
          </ac:picMkLst>
        </pc:picChg>
        <pc:picChg chg="add mod">
          <ac:chgData name="Aswar, Shreyas" userId="S::saswar@iu.edu::6c701967-d18a-4478-86bb-8bcc54ba4814" providerId="AD" clId="Web-{DF1BA57C-8300-4F68-9182-89BE8F529709}" dt="2023-04-25T18:17:51.841" v="1221" actId="14100"/>
          <ac:picMkLst>
            <pc:docMk/>
            <pc:sldMk cId="4277192468" sldId="277"/>
            <ac:picMk id="5" creationId="{6F03B92F-17E1-2A18-29B4-CD4E0A074A29}"/>
          </ac:picMkLst>
        </pc:picChg>
      </pc:sldChg>
      <pc:sldChg chg="addSp delSp modSp add replId">
        <pc:chgData name="Aswar, Shreyas" userId="S::saswar@iu.edu::6c701967-d18a-4478-86bb-8bcc54ba4814" providerId="AD" clId="Web-{DF1BA57C-8300-4F68-9182-89BE8F529709}" dt="2023-04-25T18:20:48.815" v="1229" actId="14100"/>
        <pc:sldMkLst>
          <pc:docMk/>
          <pc:sldMk cId="1868080694" sldId="278"/>
        </pc:sldMkLst>
        <pc:spChg chg="mod">
          <ac:chgData name="Aswar, Shreyas" userId="S::saswar@iu.edu::6c701967-d18a-4478-86bb-8bcc54ba4814" providerId="AD" clId="Web-{DF1BA57C-8300-4F68-9182-89BE8F529709}" dt="2023-04-25T18:16:17.980" v="1215" actId="20577"/>
          <ac:spMkLst>
            <pc:docMk/>
            <pc:sldMk cId="1868080694" sldId="278"/>
            <ac:spMk id="2" creationId="{30755615-16B0-7878-C589-4C3F0D8526ED}"/>
          </ac:spMkLst>
        </pc:spChg>
        <pc:spChg chg="del">
          <ac:chgData name="Aswar, Shreyas" userId="S::saswar@iu.edu::6c701967-d18a-4478-86bb-8bcc54ba4814" providerId="AD" clId="Web-{DF1BA57C-8300-4F68-9182-89BE8F529709}" dt="2023-04-25T18:19:15.765" v="1224"/>
          <ac:spMkLst>
            <pc:docMk/>
            <pc:sldMk cId="1868080694" sldId="278"/>
            <ac:spMk id="3" creationId="{D986256F-A658-98FC-00E2-4962326CB268}"/>
          </ac:spMkLst>
        </pc:spChg>
        <pc:picChg chg="add mod ord">
          <ac:chgData name="Aswar, Shreyas" userId="S::saswar@iu.edu::6c701967-d18a-4478-86bb-8bcc54ba4814" providerId="AD" clId="Web-{DF1BA57C-8300-4F68-9182-89BE8F529709}" dt="2023-04-25T18:19:17.515" v="1225" actId="1076"/>
          <ac:picMkLst>
            <pc:docMk/>
            <pc:sldMk cId="1868080694" sldId="278"/>
            <ac:picMk id="4" creationId="{A03F5AE7-A3A9-F9BF-D858-1DEC09F2D5B8}"/>
          </ac:picMkLst>
        </pc:picChg>
        <pc:picChg chg="add mod">
          <ac:chgData name="Aswar, Shreyas" userId="S::saswar@iu.edu::6c701967-d18a-4478-86bb-8bcc54ba4814" providerId="AD" clId="Web-{DF1BA57C-8300-4F68-9182-89BE8F529709}" dt="2023-04-25T18:20:48.815" v="1229" actId="14100"/>
          <ac:picMkLst>
            <pc:docMk/>
            <pc:sldMk cId="1868080694" sldId="278"/>
            <ac:picMk id="5" creationId="{3069C657-7363-D4ED-3C8B-0E0DB487AF35}"/>
          </ac:picMkLst>
        </pc:picChg>
      </pc:sldChg>
      <pc:sldChg chg="addSp delSp modSp new mod setBg">
        <pc:chgData name="Aswar, Shreyas" userId="S::saswar@iu.edu::6c701967-d18a-4478-86bb-8bcc54ba4814" providerId="AD" clId="Web-{DF1BA57C-8300-4F68-9182-89BE8F529709}" dt="2023-04-25T18:26:08.214" v="1328"/>
        <pc:sldMkLst>
          <pc:docMk/>
          <pc:sldMk cId="508472142" sldId="279"/>
        </pc:sldMkLst>
        <pc:spChg chg="mod">
          <ac:chgData name="Aswar, Shreyas" userId="S::saswar@iu.edu::6c701967-d18a-4478-86bb-8bcc54ba4814" providerId="AD" clId="Web-{DF1BA57C-8300-4F68-9182-89BE8F529709}" dt="2023-04-25T18:26:08.214" v="1328"/>
          <ac:spMkLst>
            <pc:docMk/>
            <pc:sldMk cId="508472142" sldId="279"/>
            <ac:spMk id="2" creationId="{A2F1020E-28DE-B6DB-6A89-4A31E0BB310B}"/>
          </ac:spMkLst>
        </pc:spChg>
        <pc:spChg chg="del mod">
          <ac:chgData name="Aswar, Shreyas" userId="S::saswar@iu.edu::6c701967-d18a-4478-86bb-8bcc54ba4814" providerId="AD" clId="Web-{DF1BA57C-8300-4F68-9182-89BE8F529709}" dt="2023-04-25T18:26:08.214" v="1328"/>
          <ac:spMkLst>
            <pc:docMk/>
            <pc:sldMk cId="508472142" sldId="279"/>
            <ac:spMk id="3" creationId="{8EA958B8-3925-3A7E-3437-0789C19A2102}"/>
          </ac:spMkLst>
        </pc:spChg>
        <pc:graphicFrameChg chg="add">
          <ac:chgData name="Aswar, Shreyas" userId="S::saswar@iu.edu::6c701967-d18a-4478-86bb-8bcc54ba4814" providerId="AD" clId="Web-{DF1BA57C-8300-4F68-9182-89BE8F529709}" dt="2023-04-25T18:26:08.214" v="1328"/>
          <ac:graphicFrameMkLst>
            <pc:docMk/>
            <pc:sldMk cId="508472142" sldId="279"/>
            <ac:graphicFrameMk id="5" creationId="{4D44A76B-DB72-F157-E543-6743F00535CF}"/>
          </ac:graphicFrameMkLst>
        </pc:graphicFrameChg>
      </pc:sldChg>
      <pc:sldChg chg="modSp new">
        <pc:chgData name="Aswar, Shreyas" userId="S::saswar@iu.edu::6c701967-d18a-4478-86bb-8bcc54ba4814" providerId="AD" clId="Web-{DF1BA57C-8300-4F68-9182-89BE8F529709}" dt="2023-04-25T18:23:24.084" v="1299" actId="20577"/>
        <pc:sldMkLst>
          <pc:docMk/>
          <pc:sldMk cId="3756613424" sldId="280"/>
        </pc:sldMkLst>
        <pc:spChg chg="mod">
          <ac:chgData name="Aswar, Shreyas" userId="S::saswar@iu.edu::6c701967-d18a-4478-86bb-8bcc54ba4814" providerId="AD" clId="Web-{DF1BA57C-8300-4F68-9182-89BE8F529709}" dt="2023-04-25T18:23:24.084" v="1299" actId="20577"/>
          <ac:spMkLst>
            <pc:docMk/>
            <pc:sldMk cId="3756613424" sldId="280"/>
            <ac:spMk id="2" creationId="{C06EFED1-F33F-5B48-4262-9697527302A0}"/>
          </ac:spMkLst>
        </pc:spChg>
      </pc:sldChg>
      <pc:sldChg chg="addSp modSp new mod setBg">
        <pc:chgData name="Aswar, Shreyas" userId="S::saswar@iu.edu::6c701967-d18a-4478-86bb-8bcc54ba4814" providerId="AD" clId="Web-{DF1BA57C-8300-4F68-9182-89BE8F529709}" dt="2023-04-25T18:30:14.924" v="1473"/>
        <pc:sldMkLst>
          <pc:docMk/>
          <pc:sldMk cId="3535307683" sldId="281"/>
        </pc:sldMkLst>
        <pc:spChg chg="mod">
          <ac:chgData name="Aswar, Shreyas" userId="S::saswar@iu.edu::6c701967-d18a-4478-86bb-8bcc54ba4814" providerId="AD" clId="Web-{DF1BA57C-8300-4F68-9182-89BE8F529709}" dt="2023-04-25T18:30:14.924" v="1473"/>
          <ac:spMkLst>
            <pc:docMk/>
            <pc:sldMk cId="3535307683" sldId="281"/>
            <ac:spMk id="2" creationId="{3E3C8DE1-357C-CB5E-E6CA-50FB4EC4C52B}"/>
          </ac:spMkLst>
        </pc:spChg>
        <pc:spChg chg="mod">
          <ac:chgData name="Aswar, Shreyas" userId="S::saswar@iu.edu::6c701967-d18a-4478-86bb-8bcc54ba4814" providerId="AD" clId="Web-{DF1BA57C-8300-4F68-9182-89BE8F529709}" dt="2023-04-25T18:30:14.924" v="1473"/>
          <ac:spMkLst>
            <pc:docMk/>
            <pc:sldMk cId="3535307683" sldId="281"/>
            <ac:spMk id="3" creationId="{99E2E9F8-D005-FC86-3D7B-69597AC8933D}"/>
          </ac:spMkLst>
        </pc:spChg>
        <pc:spChg chg="add">
          <ac:chgData name="Aswar, Shreyas" userId="S::saswar@iu.edu::6c701967-d18a-4478-86bb-8bcc54ba4814" providerId="AD" clId="Web-{DF1BA57C-8300-4F68-9182-89BE8F529709}" dt="2023-04-25T18:30:14.924" v="1473"/>
          <ac:spMkLst>
            <pc:docMk/>
            <pc:sldMk cId="3535307683" sldId="281"/>
            <ac:spMk id="8" creationId="{1A59258C-AAC2-41CD-973C-7439B122A3FF}"/>
          </ac:spMkLst>
        </pc:spChg>
        <pc:spChg chg="add">
          <ac:chgData name="Aswar, Shreyas" userId="S::saswar@iu.edu::6c701967-d18a-4478-86bb-8bcc54ba4814" providerId="AD" clId="Web-{DF1BA57C-8300-4F68-9182-89BE8F529709}" dt="2023-04-25T18:30:14.924" v="1473"/>
          <ac:spMkLst>
            <pc:docMk/>
            <pc:sldMk cId="3535307683" sldId="281"/>
            <ac:spMk id="10" creationId="{54516B72-0116-42B2-82A2-B11218A36636}"/>
          </ac:spMkLst>
        </pc:spChg>
        <pc:spChg chg="add">
          <ac:chgData name="Aswar, Shreyas" userId="S::saswar@iu.edu::6c701967-d18a-4478-86bb-8bcc54ba4814" providerId="AD" clId="Web-{DF1BA57C-8300-4F68-9182-89BE8F529709}" dt="2023-04-25T18:30:14.924" v="1473"/>
          <ac:spMkLst>
            <pc:docMk/>
            <pc:sldMk cId="3535307683" sldId="281"/>
            <ac:spMk id="12" creationId="{7CDB507F-21B7-4C27-B0FC-D9C465C6DB44}"/>
          </ac:spMkLst>
        </pc:spChg>
        <pc:spChg chg="add">
          <ac:chgData name="Aswar, Shreyas" userId="S::saswar@iu.edu::6c701967-d18a-4478-86bb-8bcc54ba4814" providerId="AD" clId="Web-{DF1BA57C-8300-4F68-9182-89BE8F529709}" dt="2023-04-25T18:30:14.924" v="1473"/>
          <ac:spMkLst>
            <pc:docMk/>
            <pc:sldMk cId="3535307683" sldId="281"/>
            <ac:spMk id="14" creationId="{7AB1AE17-B7A3-4363-95CD-25441E2FF1F3}"/>
          </ac:spMkLst>
        </pc:spChg>
      </pc:sldChg>
    </pc:docChg>
  </pc:docChgLst>
  <pc:docChgLst>
    <pc:chgData name="Aswar, Shreyas" userId="S::saswar@iu.edu::6c701967-d18a-4478-86bb-8bcc54ba4814" providerId="AD" clId="Web-{1566A434-2A1E-48A2-A687-D3C0F271A8E9}"/>
    <pc:docChg chg="addSld modSld sldOrd">
      <pc:chgData name="Aswar, Shreyas" userId="S::saswar@iu.edu::6c701967-d18a-4478-86bb-8bcc54ba4814" providerId="AD" clId="Web-{1566A434-2A1E-48A2-A687-D3C0F271A8E9}" dt="2023-04-25T18:41:27.871" v="40" actId="20577"/>
      <pc:docMkLst>
        <pc:docMk/>
      </pc:docMkLst>
      <pc:sldChg chg="addSp delSp modSp mod setBg">
        <pc:chgData name="Aswar, Shreyas" userId="S::saswar@iu.edu::6c701967-d18a-4478-86bb-8bcc54ba4814" providerId="AD" clId="Web-{1566A434-2A1E-48A2-A687-D3C0F271A8E9}" dt="2023-04-25T18:39:16.253" v="27"/>
        <pc:sldMkLst>
          <pc:docMk/>
          <pc:sldMk cId="1622511753" sldId="262"/>
        </pc:sldMkLst>
        <pc:spChg chg="add del mod">
          <ac:chgData name="Aswar, Shreyas" userId="S::saswar@iu.edu::6c701967-d18a-4478-86bb-8bcc54ba4814" providerId="AD" clId="Web-{1566A434-2A1E-48A2-A687-D3C0F271A8E9}" dt="2023-04-25T18:39:16.253" v="27"/>
          <ac:spMkLst>
            <pc:docMk/>
            <pc:sldMk cId="1622511753" sldId="262"/>
            <ac:spMk id="2" creationId="{5A3D70AA-7BD6-BF1F-434F-8FE05F536A71}"/>
          </ac:spMkLst>
        </pc:spChg>
        <pc:spChg chg="add">
          <ac:chgData name="Aswar, Shreyas" userId="S::saswar@iu.edu::6c701967-d18a-4478-86bb-8bcc54ba4814" providerId="AD" clId="Web-{1566A434-2A1E-48A2-A687-D3C0F271A8E9}" dt="2023-04-25T18:39:05.253" v="25"/>
          <ac:spMkLst>
            <pc:docMk/>
            <pc:sldMk cId="1622511753" sldId="262"/>
            <ac:spMk id="7" creationId="{E9AA9F65-94B8-41A5-A7FF-23D2CFB116BB}"/>
          </ac:spMkLst>
        </pc:spChg>
        <pc:spChg chg="add">
          <ac:chgData name="Aswar, Shreyas" userId="S::saswar@iu.edu::6c701967-d18a-4478-86bb-8bcc54ba4814" providerId="AD" clId="Web-{1566A434-2A1E-48A2-A687-D3C0F271A8E9}" dt="2023-04-25T18:39:05.253" v="25"/>
          <ac:spMkLst>
            <pc:docMk/>
            <pc:sldMk cId="1622511753" sldId="262"/>
            <ac:spMk id="9" creationId="{7E8B0F8E-3F6C-4541-B9C1-774D80A08834}"/>
          </ac:spMkLst>
        </pc:spChg>
        <pc:spChg chg="add">
          <ac:chgData name="Aswar, Shreyas" userId="S::saswar@iu.edu::6c701967-d18a-4478-86bb-8bcc54ba4814" providerId="AD" clId="Web-{1566A434-2A1E-48A2-A687-D3C0F271A8E9}" dt="2023-04-25T18:39:05.253" v="25"/>
          <ac:spMkLst>
            <pc:docMk/>
            <pc:sldMk cId="1622511753" sldId="262"/>
            <ac:spMk id="11" creationId="{7A45F5BC-32D1-41CD-B270-C46F18CA1ACC}"/>
          </ac:spMkLst>
        </pc:spChg>
        <pc:spChg chg="add">
          <ac:chgData name="Aswar, Shreyas" userId="S::saswar@iu.edu::6c701967-d18a-4478-86bb-8bcc54ba4814" providerId="AD" clId="Web-{1566A434-2A1E-48A2-A687-D3C0F271A8E9}" dt="2023-04-25T18:39:05.253" v="25"/>
          <ac:spMkLst>
            <pc:docMk/>
            <pc:sldMk cId="1622511753" sldId="262"/>
            <ac:spMk id="13" creationId="{5BB74D4E-F243-4A10-813D-500A14025392}"/>
          </ac:spMkLst>
        </pc:spChg>
        <pc:spChg chg="add">
          <ac:chgData name="Aswar, Shreyas" userId="S::saswar@iu.edu::6c701967-d18a-4478-86bb-8bcc54ba4814" providerId="AD" clId="Web-{1566A434-2A1E-48A2-A687-D3C0F271A8E9}" dt="2023-04-25T18:39:05.253" v="25"/>
          <ac:spMkLst>
            <pc:docMk/>
            <pc:sldMk cId="1622511753" sldId="262"/>
            <ac:spMk id="15" creationId="{D70130DC-F780-43D2-B26A-92EACD78951B}"/>
          </ac:spMkLst>
        </pc:spChg>
        <pc:spChg chg="add">
          <ac:chgData name="Aswar, Shreyas" userId="S::saswar@iu.edu::6c701967-d18a-4478-86bb-8bcc54ba4814" providerId="AD" clId="Web-{1566A434-2A1E-48A2-A687-D3C0F271A8E9}" dt="2023-04-25T18:39:05.253" v="25"/>
          <ac:spMkLst>
            <pc:docMk/>
            <pc:sldMk cId="1622511753" sldId="262"/>
            <ac:spMk id="17" creationId="{17676E0E-5B44-4166-8EDD-CFDBAC622C26}"/>
          </ac:spMkLst>
        </pc:spChg>
      </pc:sldChg>
      <pc:sldChg chg="ord">
        <pc:chgData name="Aswar, Shreyas" userId="S::saswar@iu.edu::6c701967-d18a-4478-86bb-8bcc54ba4814" providerId="AD" clId="Web-{1566A434-2A1E-48A2-A687-D3C0F271A8E9}" dt="2023-04-25T18:40:48.431" v="29"/>
        <pc:sldMkLst>
          <pc:docMk/>
          <pc:sldMk cId="4063598132" sldId="264"/>
        </pc:sldMkLst>
      </pc:sldChg>
      <pc:sldChg chg="addSp delSp modSp mod setBg setClrOvrMap">
        <pc:chgData name="Aswar, Shreyas" userId="S::saswar@iu.edu::6c701967-d18a-4478-86bb-8bcc54ba4814" providerId="AD" clId="Web-{1566A434-2A1E-48A2-A687-D3C0F271A8E9}" dt="2023-04-25T18:36:50.994" v="0"/>
        <pc:sldMkLst>
          <pc:docMk/>
          <pc:sldMk cId="1138411762" sldId="273"/>
        </pc:sldMkLst>
        <pc:spChg chg="mod">
          <ac:chgData name="Aswar, Shreyas" userId="S::saswar@iu.edu::6c701967-d18a-4478-86bb-8bcc54ba4814" providerId="AD" clId="Web-{1566A434-2A1E-48A2-A687-D3C0F271A8E9}" dt="2023-04-25T18:36:50.994" v="0"/>
          <ac:spMkLst>
            <pc:docMk/>
            <pc:sldMk cId="1138411762" sldId="273"/>
            <ac:spMk id="2" creationId="{DB0583F2-96B1-6BCE-3711-8EAD6E0E37B6}"/>
          </ac:spMkLst>
        </pc:spChg>
        <pc:spChg chg="del">
          <ac:chgData name="Aswar, Shreyas" userId="S::saswar@iu.edu::6c701967-d18a-4478-86bb-8bcc54ba4814" providerId="AD" clId="Web-{1566A434-2A1E-48A2-A687-D3C0F271A8E9}" dt="2023-04-25T18:36:50.994" v="0"/>
          <ac:spMkLst>
            <pc:docMk/>
            <pc:sldMk cId="1138411762" sldId="273"/>
            <ac:spMk id="3" creationId="{3F866F39-CF5F-FABF-8281-12578F9B4499}"/>
          </ac:spMkLst>
        </pc:spChg>
        <pc:spChg chg="add">
          <ac:chgData name="Aswar, Shreyas" userId="S::saswar@iu.edu::6c701967-d18a-4478-86bb-8bcc54ba4814" providerId="AD" clId="Web-{1566A434-2A1E-48A2-A687-D3C0F271A8E9}" dt="2023-04-25T18:36:50.994" v="0"/>
          <ac:spMkLst>
            <pc:docMk/>
            <pc:sldMk cId="1138411762" sldId="273"/>
            <ac:spMk id="9" creationId="{75F28DDD-9641-43BA-944D-79B0687051F1}"/>
          </ac:spMkLst>
        </pc:spChg>
        <pc:spChg chg="add">
          <ac:chgData name="Aswar, Shreyas" userId="S::saswar@iu.edu::6c701967-d18a-4478-86bb-8bcc54ba4814" providerId="AD" clId="Web-{1566A434-2A1E-48A2-A687-D3C0F271A8E9}" dt="2023-04-25T18:36:50.994" v="0"/>
          <ac:spMkLst>
            <pc:docMk/>
            <pc:sldMk cId="1138411762" sldId="273"/>
            <ac:spMk id="11" creationId="{32AA2954-062E-4B72-A97B-0B066FB156D8}"/>
          </ac:spMkLst>
        </pc:spChg>
        <pc:spChg chg="add">
          <ac:chgData name="Aswar, Shreyas" userId="S::saswar@iu.edu::6c701967-d18a-4478-86bb-8bcc54ba4814" providerId="AD" clId="Web-{1566A434-2A1E-48A2-A687-D3C0F271A8E9}" dt="2023-04-25T18:36:50.994" v="0"/>
          <ac:spMkLst>
            <pc:docMk/>
            <pc:sldMk cId="1138411762" sldId="273"/>
            <ac:spMk id="13" creationId="{10CA29A6-E0B1-40CD-ADF7-7B8E932A3222}"/>
          </ac:spMkLst>
        </pc:spChg>
        <pc:spChg chg="add">
          <ac:chgData name="Aswar, Shreyas" userId="S::saswar@iu.edu::6c701967-d18a-4478-86bb-8bcc54ba4814" providerId="AD" clId="Web-{1566A434-2A1E-48A2-A687-D3C0F271A8E9}" dt="2023-04-25T18:36:50.994" v="0"/>
          <ac:spMkLst>
            <pc:docMk/>
            <pc:sldMk cId="1138411762" sldId="273"/>
            <ac:spMk id="15" creationId="{8DD5F866-AD72-475A-B6C6-54E4577D4AAC}"/>
          </ac:spMkLst>
        </pc:spChg>
        <pc:spChg chg="add">
          <ac:chgData name="Aswar, Shreyas" userId="S::saswar@iu.edu::6c701967-d18a-4478-86bb-8bcc54ba4814" providerId="AD" clId="Web-{1566A434-2A1E-48A2-A687-D3C0F271A8E9}" dt="2023-04-25T18:36:50.994" v="0"/>
          <ac:spMkLst>
            <pc:docMk/>
            <pc:sldMk cId="1138411762" sldId="273"/>
            <ac:spMk id="17" creationId="{C02BAD4C-6EA9-4F10-92D4-A1C8C53DAEE4}"/>
          </ac:spMkLst>
        </pc:spChg>
        <pc:graphicFrameChg chg="add">
          <ac:chgData name="Aswar, Shreyas" userId="S::saswar@iu.edu::6c701967-d18a-4478-86bb-8bcc54ba4814" providerId="AD" clId="Web-{1566A434-2A1E-48A2-A687-D3C0F271A8E9}" dt="2023-04-25T18:36:50.994" v="0"/>
          <ac:graphicFrameMkLst>
            <pc:docMk/>
            <pc:sldMk cId="1138411762" sldId="273"/>
            <ac:graphicFrameMk id="5" creationId="{DB69ACB4-B33A-632B-12F6-0C67312F9159}"/>
          </ac:graphicFrameMkLst>
        </pc:graphicFrameChg>
      </pc:sldChg>
      <pc:sldChg chg="addSp delSp modSp new">
        <pc:chgData name="Aswar, Shreyas" userId="S::saswar@iu.edu::6c701967-d18a-4478-86bb-8bcc54ba4814" providerId="AD" clId="Web-{1566A434-2A1E-48A2-A687-D3C0F271A8E9}" dt="2023-04-25T18:41:27.871" v="40" actId="20577"/>
        <pc:sldMkLst>
          <pc:docMk/>
          <pc:sldMk cId="4074535247" sldId="286"/>
        </pc:sldMkLst>
        <pc:spChg chg="mod">
          <ac:chgData name="Aswar, Shreyas" userId="S::saswar@iu.edu::6c701967-d18a-4478-86bb-8bcc54ba4814" providerId="AD" clId="Web-{1566A434-2A1E-48A2-A687-D3C0F271A8E9}" dt="2023-04-25T18:41:27.871" v="40" actId="20577"/>
          <ac:spMkLst>
            <pc:docMk/>
            <pc:sldMk cId="4074535247" sldId="286"/>
            <ac:spMk id="2" creationId="{FBDCC6DD-6D49-0129-2665-67A69F049469}"/>
          </ac:spMkLst>
        </pc:spChg>
        <pc:spChg chg="del">
          <ac:chgData name="Aswar, Shreyas" userId="S::saswar@iu.edu::6c701967-d18a-4478-86bb-8bcc54ba4814" providerId="AD" clId="Web-{1566A434-2A1E-48A2-A687-D3C0F271A8E9}" dt="2023-04-25T18:41:17.917" v="31"/>
          <ac:spMkLst>
            <pc:docMk/>
            <pc:sldMk cId="4074535247" sldId="286"/>
            <ac:spMk id="3" creationId="{05BE11A0-8856-2EF0-B423-3087A938D981}"/>
          </ac:spMkLst>
        </pc:spChg>
        <pc:picChg chg="add mod ord">
          <ac:chgData name="Aswar, Shreyas" userId="S::saswar@iu.edu::6c701967-d18a-4478-86bb-8bcc54ba4814" providerId="AD" clId="Web-{1566A434-2A1E-48A2-A687-D3C0F271A8E9}" dt="2023-04-25T18:41:17.917" v="31"/>
          <ac:picMkLst>
            <pc:docMk/>
            <pc:sldMk cId="4074535247" sldId="286"/>
            <ac:picMk id="4" creationId="{63829965-9CDF-792B-388B-C98CE3308754}"/>
          </ac:picMkLst>
        </pc:picChg>
      </pc:sldChg>
    </pc:docChg>
  </pc:docChgLst>
  <pc:docChgLst>
    <pc:chgData name="Aswar, Shreyas" userId="S::saswar@iu.edu::6c701967-d18a-4478-86bb-8bcc54ba4814" providerId="AD" clId="Web-{BE06F896-6AAF-4339-B797-9DFC0018BADC}"/>
    <pc:docChg chg="addSld modSld">
      <pc:chgData name="Aswar, Shreyas" userId="S::saswar@iu.edu::6c701967-d18a-4478-86bb-8bcc54ba4814" providerId="AD" clId="Web-{BE06F896-6AAF-4339-B797-9DFC0018BADC}" dt="2023-04-25T18:58:04.039" v="36" actId="20577"/>
      <pc:docMkLst>
        <pc:docMk/>
      </pc:docMkLst>
      <pc:sldChg chg="modSp">
        <pc:chgData name="Aswar, Shreyas" userId="S::saswar@iu.edu::6c701967-d18a-4478-86bb-8bcc54ba4814" providerId="AD" clId="Web-{BE06F896-6AAF-4339-B797-9DFC0018BADC}" dt="2023-04-25T18:57:59.586" v="34" actId="20577"/>
        <pc:sldMkLst>
          <pc:docMk/>
          <pc:sldMk cId="2417786315" sldId="257"/>
        </pc:sldMkLst>
        <pc:spChg chg="mod">
          <ac:chgData name="Aswar, Shreyas" userId="S::saswar@iu.edu::6c701967-d18a-4478-86bb-8bcc54ba4814" providerId="AD" clId="Web-{BE06F896-6AAF-4339-B797-9DFC0018BADC}" dt="2023-04-25T18:57:59.586" v="34" actId="20577"/>
          <ac:spMkLst>
            <pc:docMk/>
            <pc:sldMk cId="2417786315" sldId="257"/>
            <ac:spMk id="3" creationId="{99A99A11-EC5F-3943-1D55-BF50EEE28D74}"/>
          </ac:spMkLst>
        </pc:spChg>
      </pc:sldChg>
      <pc:sldChg chg="modSp">
        <pc:chgData name="Aswar, Shreyas" userId="S::saswar@iu.edu::6c701967-d18a-4478-86bb-8bcc54ba4814" providerId="AD" clId="Web-{BE06F896-6AAF-4339-B797-9DFC0018BADC}" dt="2023-04-25T18:56:49.163" v="2" actId="20577"/>
        <pc:sldMkLst>
          <pc:docMk/>
          <pc:sldMk cId="3924717088" sldId="265"/>
        </pc:sldMkLst>
        <pc:spChg chg="mod">
          <ac:chgData name="Aswar, Shreyas" userId="S::saswar@iu.edu::6c701967-d18a-4478-86bb-8bcc54ba4814" providerId="AD" clId="Web-{BE06F896-6AAF-4339-B797-9DFC0018BADC}" dt="2023-04-25T18:56:49.163" v="2" actId="20577"/>
          <ac:spMkLst>
            <pc:docMk/>
            <pc:sldMk cId="3924717088" sldId="265"/>
            <ac:spMk id="2" creationId="{3A596B29-16CC-4844-DEC4-8AA30E338366}"/>
          </ac:spMkLst>
        </pc:spChg>
      </pc:sldChg>
      <pc:sldChg chg="modSp new">
        <pc:chgData name="Aswar, Shreyas" userId="S::saswar@iu.edu::6c701967-d18a-4478-86bb-8bcc54ba4814" providerId="AD" clId="Web-{BE06F896-6AAF-4339-B797-9DFC0018BADC}" dt="2023-04-25T18:58:04.039" v="36" actId="20577"/>
        <pc:sldMkLst>
          <pc:docMk/>
          <pc:sldMk cId="1297100941" sldId="287"/>
        </pc:sldMkLst>
        <pc:spChg chg="mod">
          <ac:chgData name="Aswar, Shreyas" userId="S::saswar@iu.edu::6c701967-d18a-4478-86bb-8bcc54ba4814" providerId="AD" clId="Web-{BE06F896-6AAF-4339-B797-9DFC0018BADC}" dt="2023-04-25T18:57:50.164" v="31" actId="20577"/>
          <ac:spMkLst>
            <pc:docMk/>
            <pc:sldMk cId="1297100941" sldId="287"/>
            <ac:spMk id="2" creationId="{1E9D6FC1-18CD-12A2-3AF2-78102200F8D8}"/>
          </ac:spMkLst>
        </pc:spChg>
        <pc:spChg chg="mod">
          <ac:chgData name="Aswar, Shreyas" userId="S::saswar@iu.edu::6c701967-d18a-4478-86bb-8bcc54ba4814" providerId="AD" clId="Web-{BE06F896-6AAF-4339-B797-9DFC0018BADC}" dt="2023-04-25T18:58:04.039" v="36" actId="20577"/>
          <ac:spMkLst>
            <pc:docMk/>
            <pc:sldMk cId="1297100941" sldId="287"/>
            <ac:spMk id="3" creationId="{77CCE430-294C-5252-3338-C411A39BDC04}"/>
          </ac:spMkLst>
        </pc:spChg>
      </pc:sldChg>
    </pc:docChg>
  </pc:docChgLst>
  <pc:docChgLst>
    <pc:chgData name="Gummudala, Hymavathi" userId="S::hygumm@iu.edu::86fad630-273f-46cc-aba5-59bf22de68d6" providerId="AD" clId="Web-{DA927C86-46F5-432C-816C-62D3FE067743}"/>
    <pc:docChg chg="addSld delSld modSld">
      <pc:chgData name="Gummudala, Hymavathi" userId="S::hygumm@iu.edu::86fad630-273f-46cc-aba5-59bf22de68d6" providerId="AD" clId="Web-{DA927C86-46F5-432C-816C-62D3FE067743}" dt="2023-04-25T17:22:57.442" v="1117"/>
      <pc:docMkLst>
        <pc:docMk/>
      </pc:docMkLst>
      <pc:sldChg chg="modSp">
        <pc:chgData name="Gummudala, Hymavathi" userId="S::hygumm@iu.edu::86fad630-273f-46cc-aba5-59bf22de68d6" providerId="AD" clId="Web-{DA927C86-46F5-432C-816C-62D3FE067743}" dt="2023-04-25T17:12:30.334" v="379" actId="20577"/>
        <pc:sldMkLst>
          <pc:docMk/>
          <pc:sldMk cId="2417786315" sldId="257"/>
        </pc:sldMkLst>
        <pc:spChg chg="mod">
          <ac:chgData name="Gummudala, Hymavathi" userId="S::hygumm@iu.edu::86fad630-273f-46cc-aba5-59bf22de68d6" providerId="AD" clId="Web-{DA927C86-46F5-432C-816C-62D3FE067743}" dt="2023-04-25T17:12:30.334" v="379" actId="20577"/>
          <ac:spMkLst>
            <pc:docMk/>
            <pc:sldMk cId="2417786315" sldId="257"/>
            <ac:spMk id="3" creationId="{99A99A11-EC5F-3943-1D55-BF50EEE28D74}"/>
          </ac:spMkLst>
        </pc:spChg>
      </pc:sldChg>
      <pc:sldChg chg="modSp">
        <pc:chgData name="Gummudala, Hymavathi" userId="S::hygumm@iu.edu::86fad630-273f-46cc-aba5-59bf22de68d6" providerId="AD" clId="Web-{DA927C86-46F5-432C-816C-62D3FE067743}" dt="2023-04-25T16:13:22.645" v="23" actId="20577"/>
        <pc:sldMkLst>
          <pc:docMk/>
          <pc:sldMk cId="44240095" sldId="260"/>
        </pc:sldMkLst>
        <pc:spChg chg="mod">
          <ac:chgData name="Gummudala, Hymavathi" userId="S::hygumm@iu.edu::86fad630-273f-46cc-aba5-59bf22de68d6" providerId="AD" clId="Web-{DA927C86-46F5-432C-816C-62D3FE067743}" dt="2023-04-25T16:13:22.645" v="23" actId="20577"/>
          <ac:spMkLst>
            <pc:docMk/>
            <pc:sldMk cId="44240095" sldId="260"/>
            <ac:spMk id="3" creationId="{0625A03A-E65B-488D-569B-209D2BA49EC7}"/>
          </ac:spMkLst>
        </pc:spChg>
      </pc:sldChg>
      <pc:sldChg chg="modSp">
        <pc:chgData name="Gummudala, Hymavathi" userId="S::hygumm@iu.edu::86fad630-273f-46cc-aba5-59bf22de68d6" providerId="AD" clId="Web-{DA927C86-46F5-432C-816C-62D3FE067743}" dt="2023-04-25T17:19:50.734" v="1106" actId="1076"/>
        <pc:sldMkLst>
          <pc:docMk/>
          <pc:sldMk cId="3924717088" sldId="265"/>
        </pc:sldMkLst>
        <pc:spChg chg="mod">
          <ac:chgData name="Gummudala, Hymavathi" userId="S::hygumm@iu.edu::86fad630-273f-46cc-aba5-59bf22de68d6" providerId="AD" clId="Web-{DA927C86-46F5-432C-816C-62D3FE067743}" dt="2023-04-25T17:19:50.734" v="1106" actId="1076"/>
          <ac:spMkLst>
            <pc:docMk/>
            <pc:sldMk cId="3924717088" sldId="265"/>
            <ac:spMk id="3" creationId="{28373574-4EE0-9ED9-4C48-64F95A99DF1F}"/>
          </ac:spMkLst>
        </pc:spChg>
      </pc:sldChg>
      <pc:sldChg chg="new del">
        <pc:chgData name="Gummudala, Hymavathi" userId="S::hygumm@iu.edu::86fad630-273f-46cc-aba5-59bf22de68d6" providerId="AD" clId="Web-{DA927C86-46F5-432C-816C-62D3FE067743}" dt="2023-04-25T17:21:25.018" v="1116"/>
        <pc:sldMkLst>
          <pc:docMk/>
          <pc:sldMk cId="1375841007" sldId="266"/>
        </pc:sldMkLst>
      </pc:sldChg>
      <pc:sldChg chg="addSp delSp modSp new">
        <pc:chgData name="Gummudala, Hymavathi" userId="S::hygumm@iu.edu::86fad630-273f-46cc-aba5-59bf22de68d6" providerId="AD" clId="Web-{DA927C86-46F5-432C-816C-62D3FE067743}" dt="2023-04-25T17:22:57.442" v="1117"/>
        <pc:sldMkLst>
          <pc:docMk/>
          <pc:sldMk cId="1676918076" sldId="267"/>
        </pc:sldMkLst>
        <pc:spChg chg="mod">
          <ac:chgData name="Gummudala, Hymavathi" userId="S::hygumm@iu.edu::86fad630-273f-46cc-aba5-59bf22de68d6" providerId="AD" clId="Web-{DA927C86-46F5-432C-816C-62D3FE067743}" dt="2023-04-25T17:20:59.830" v="1115" actId="20577"/>
          <ac:spMkLst>
            <pc:docMk/>
            <pc:sldMk cId="1676918076" sldId="267"/>
            <ac:spMk id="2" creationId="{0291C90B-B4EA-E2A0-271B-17B970F8F000}"/>
          </ac:spMkLst>
        </pc:spChg>
        <pc:spChg chg="del">
          <ac:chgData name="Gummudala, Hymavathi" userId="S::hygumm@iu.edu::86fad630-273f-46cc-aba5-59bf22de68d6" providerId="AD" clId="Web-{DA927C86-46F5-432C-816C-62D3FE067743}" dt="2023-04-25T17:22:57.442" v="1117"/>
          <ac:spMkLst>
            <pc:docMk/>
            <pc:sldMk cId="1676918076" sldId="267"/>
            <ac:spMk id="3" creationId="{DCE2A578-116F-6BD6-B9AD-CD4388B9833A}"/>
          </ac:spMkLst>
        </pc:spChg>
        <pc:picChg chg="add mod ord">
          <ac:chgData name="Gummudala, Hymavathi" userId="S::hygumm@iu.edu::86fad630-273f-46cc-aba5-59bf22de68d6" providerId="AD" clId="Web-{DA927C86-46F5-432C-816C-62D3FE067743}" dt="2023-04-25T17:22:57.442" v="1117"/>
          <ac:picMkLst>
            <pc:docMk/>
            <pc:sldMk cId="1676918076" sldId="267"/>
            <ac:picMk id="4" creationId="{E9E85127-F152-F801-13FF-A79CB705CDC3}"/>
          </ac:picMkLst>
        </pc:picChg>
      </pc:sldChg>
    </pc:docChg>
  </pc:docChgLst>
  <pc:docChgLst>
    <pc:chgData name="Gummudala, Hymavathi" userId="S::hygumm@iu.edu::86fad630-273f-46cc-aba5-59bf22de68d6" providerId="AD" clId="Web-{917657F4-A795-4072-858A-FAB53B4D9A54}"/>
    <pc:docChg chg="modSld">
      <pc:chgData name="Gummudala, Hymavathi" userId="S::hygumm@iu.edu::86fad630-273f-46cc-aba5-59bf22de68d6" providerId="AD" clId="Web-{917657F4-A795-4072-858A-FAB53B4D9A54}" dt="2023-05-02T23:09:20.484" v="3" actId="1076"/>
      <pc:docMkLst>
        <pc:docMk/>
      </pc:docMkLst>
      <pc:sldChg chg="modSp">
        <pc:chgData name="Gummudala, Hymavathi" userId="S::hygumm@iu.edu::86fad630-273f-46cc-aba5-59bf22de68d6" providerId="AD" clId="Web-{917657F4-A795-4072-858A-FAB53B4D9A54}" dt="2023-05-02T23:09:20.484" v="3" actId="1076"/>
        <pc:sldMkLst>
          <pc:docMk/>
          <pc:sldMk cId="1868080694" sldId="278"/>
        </pc:sldMkLst>
        <pc:picChg chg="mod">
          <ac:chgData name="Gummudala, Hymavathi" userId="S::hygumm@iu.edu::86fad630-273f-46cc-aba5-59bf22de68d6" providerId="AD" clId="Web-{917657F4-A795-4072-858A-FAB53B4D9A54}" dt="2023-05-02T23:09:20.484" v="3" actId="1076"/>
          <ac:picMkLst>
            <pc:docMk/>
            <pc:sldMk cId="1868080694" sldId="278"/>
            <ac:picMk id="4" creationId="{A03F5AE7-A3A9-F9BF-D858-1DEC09F2D5B8}"/>
          </ac:picMkLst>
        </pc:picChg>
      </pc:sldChg>
    </pc:docChg>
  </pc:docChgLst>
  <pc:docChgLst>
    <pc:chgData name="Aswar, Shreyas" userId="S::saswar@iu.edu::6c701967-d18a-4478-86bb-8bcc54ba4814" providerId="AD" clId="Web-{C42A5991-E7D6-46CC-928F-2CCB06507487}"/>
    <pc:docChg chg="delSld modSld">
      <pc:chgData name="Aswar, Shreyas" userId="S::saswar@iu.edu::6c701967-d18a-4478-86bb-8bcc54ba4814" providerId="AD" clId="Web-{C42A5991-E7D6-46CC-928F-2CCB06507487}" dt="2023-04-25T16:44:00.127" v="277" actId="20577"/>
      <pc:docMkLst>
        <pc:docMk/>
      </pc:docMkLst>
      <pc:sldChg chg="addSp modSp">
        <pc:chgData name="Aswar, Shreyas" userId="S::saswar@iu.edu::6c701967-d18a-4478-86bb-8bcc54ba4814" providerId="AD" clId="Web-{C42A5991-E7D6-46CC-928F-2CCB06507487}" dt="2023-04-25T16:26:50.570" v="227" actId="1076"/>
        <pc:sldMkLst>
          <pc:docMk/>
          <pc:sldMk cId="2771144540" sldId="256"/>
        </pc:sldMkLst>
        <pc:spChg chg="mod">
          <ac:chgData name="Aswar, Shreyas" userId="S::saswar@iu.edu::6c701967-d18a-4478-86bb-8bcc54ba4814" providerId="AD" clId="Web-{C42A5991-E7D6-46CC-928F-2CCB06507487}" dt="2023-04-25T16:26:50.570" v="227" actId="1076"/>
          <ac:spMkLst>
            <pc:docMk/>
            <pc:sldMk cId="2771144540" sldId="256"/>
            <ac:spMk id="2" creationId="{40D88772-CF4F-05CC-D2B5-92024E74332C}"/>
          </ac:spMkLst>
        </pc:spChg>
        <pc:spChg chg="mod">
          <ac:chgData name="Aswar, Shreyas" userId="S::saswar@iu.edu::6c701967-d18a-4478-86bb-8bcc54ba4814" providerId="AD" clId="Web-{C42A5991-E7D6-46CC-928F-2CCB06507487}" dt="2023-04-25T16:23:58.690" v="146" actId="1076"/>
          <ac:spMkLst>
            <pc:docMk/>
            <pc:sldMk cId="2771144540" sldId="256"/>
            <ac:spMk id="3" creationId="{7F0746DA-F10F-8A0A-DA90-C4F57091F092}"/>
          </ac:spMkLst>
        </pc:spChg>
        <pc:spChg chg="add mod">
          <ac:chgData name="Aswar, Shreyas" userId="S::saswar@iu.edu::6c701967-d18a-4478-86bb-8bcc54ba4814" providerId="AD" clId="Web-{C42A5991-E7D6-46CC-928F-2CCB06507487}" dt="2023-04-25T16:26:45.163" v="226" actId="1076"/>
          <ac:spMkLst>
            <pc:docMk/>
            <pc:sldMk cId="2771144540" sldId="256"/>
            <ac:spMk id="5" creationId="{AC334742-E4F6-2DBE-8939-509EAFBFC701}"/>
          </ac:spMkLst>
        </pc:spChg>
        <pc:spChg chg="add mod">
          <ac:chgData name="Aswar, Shreyas" userId="S::saswar@iu.edu::6c701967-d18a-4478-86bb-8bcc54ba4814" providerId="AD" clId="Web-{C42A5991-E7D6-46CC-928F-2CCB06507487}" dt="2023-04-25T16:24:04.237" v="147" actId="1076"/>
          <ac:spMkLst>
            <pc:docMk/>
            <pc:sldMk cId="2771144540" sldId="256"/>
            <ac:spMk id="7" creationId="{F04D7D1E-7015-D2D7-7E6B-AAF42078A707}"/>
          </ac:spMkLst>
        </pc:spChg>
      </pc:sldChg>
      <pc:sldChg chg="modSp">
        <pc:chgData name="Aswar, Shreyas" userId="S::saswar@iu.edu::6c701967-d18a-4478-86bb-8bcc54ba4814" providerId="AD" clId="Web-{C42A5991-E7D6-46CC-928F-2CCB06507487}" dt="2023-04-25T16:44:00.127" v="277" actId="20577"/>
        <pc:sldMkLst>
          <pc:docMk/>
          <pc:sldMk cId="2417786315" sldId="257"/>
        </pc:sldMkLst>
        <pc:spChg chg="mod">
          <ac:chgData name="Aswar, Shreyas" userId="S::saswar@iu.edu::6c701967-d18a-4478-86bb-8bcc54ba4814" providerId="AD" clId="Web-{C42A5991-E7D6-46CC-928F-2CCB06507487}" dt="2023-04-25T16:27:40.040" v="261" actId="20577"/>
          <ac:spMkLst>
            <pc:docMk/>
            <pc:sldMk cId="2417786315" sldId="257"/>
            <ac:spMk id="2" creationId="{F2DECC58-41D5-785A-4E1C-2DFD1B84415A}"/>
          </ac:spMkLst>
        </pc:spChg>
        <pc:spChg chg="mod">
          <ac:chgData name="Aswar, Shreyas" userId="S::saswar@iu.edu::6c701967-d18a-4478-86bb-8bcc54ba4814" providerId="AD" clId="Web-{C42A5991-E7D6-46CC-928F-2CCB06507487}" dt="2023-04-25T16:44:00.127" v="277" actId="20577"/>
          <ac:spMkLst>
            <pc:docMk/>
            <pc:sldMk cId="2417786315" sldId="257"/>
            <ac:spMk id="3" creationId="{99A99A11-EC5F-3943-1D55-BF50EEE28D74}"/>
          </ac:spMkLst>
        </pc:spChg>
      </pc:sldChg>
      <pc:sldChg chg="del">
        <pc:chgData name="Aswar, Shreyas" userId="S::saswar@iu.edu::6c701967-d18a-4478-86bb-8bcc54ba4814" providerId="AD" clId="Web-{C42A5991-E7D6-46CC-928F-2CCB06507487}" dt="2023-04-25T16:43:44.127" v="274"/>
        <pc:sldMkLst>
          <pc:docMk/>
          <pc:sldMk cId="2879734833" sldId="25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A4CE8F-A4CD-4D19-8D08-79D1FD59F4F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5852C3A-8655-40F6-9F6E-8A783CC4789A}">
      <dgm:prSet/>
      <dgm:spPr/>
      <dgm:t>
        <a:bodyPr/>
        <a:lstStyle/>
        <a:p>
          <a:r>
            <a:rPr lang="en-US"/>
            <a:t>Word embedding</a:t>
          </a:r>
        </a:p>
      </dgm:t>
    </dgm:pt>
    <dgm:pt modelId="{686FB1A5-F150-4B46-968D-74FFA2249CAD}" type="parTrans" cxnId="{5DA2447B-FF34-48AB-9A66-F95ADDDF0758}">
      <dgm:prSet/>
      <dgm:spPr/>
      <dgm:t>
        <a:bodyPr/>
        <a:lstStyle/>
        <a:p>
          <a:endParaRPr lang="en-US"/>
        </a:p>
      </dgm:t>
    </dgm:pt>
    <dgm:pt modelId="{148D43F0-4EB7-49BE-A654-C44D25F10A34}" type="sibTrans" cxnId="{5DA2447B-FF34-48AB-9A66-F95ADDDF0758}">
      <dgm:prSet/>
      <dgm:spPr/>
      <dgm:t>
        <a:bodyPr/>
        <a:lstStyle/>
        <a:p>
          <a:endParaRPr lang="en-US"/>
        </a:p>
      </dgm:t>
    </dgm:pt>
    <dgm:pt modelId="{7E28C0CE-55AF-4CAE-9955-346B7E6C04C0}">
      <dgm:prSet/>
      <dgm:spPr/>
      <dgm:t>
        <a:bodyPr/>
        <a:lstStyle/>
        <a:p>
          <a:r>
            <a:rPr lang="en-US"/>
            <a:t>TF-IDF</a:t>
          </a:r>
        </a:p>
      </dgm:t>
    </dgm:pt>
    <dgm:pt modelId="{3EBE554B-0217-43F1-9A06-F039EBA2A80E}" type="parTrans" cxnId="{B2A28BC7-C483-4E23-A388-C29FD7C926AA}">
      <dgm:prSet/>
      <dgm:spPr/>
      <dgm:t>
        <a:bodyPr/>
        <a:lstStyle/>
        <a:p>
          <a:endParaRPr lang="en-US"/>
        </a:p>
      </dgm:t>
    </dgm:pt>
    <dgm:pt modelId="{DBD4B914-EBD5-449F-ACE9-2D7C650EF47A}" type="sibTrans" cxnId="{B2A28BC7-C483-4E23-A388-C29FD7C926AA}">
      <dgm:prSet/>
      <dgm:spPr/>
      <dgm:t>
        <a:bodyPr/>
        <a:lstStyle/>
        <a:p>
          <a:endParaRPr lang="en-US"/>
        </a:p>
      </dgm:t>
    </dgm:pt>
    <dgm:pt modelId="{118FE7AC-6632-4FC2-BB92-A3002337A64E}">
      <dgm:prSet/>
      <dgm:spPr/>
      <dgm:t>
        <a:bodyPr/>
        <a:lstStyle/>
        <a:p>
          <a:r>
            <a:rPr lang="en-US"/>
            <a:t>Word2vec</a:t>
          </a:r>
        </a:p>
      </dgm:t>
    </dgm:pt>
    <dgm:pt modelId="{436B63BD-9E86-4665-B35F-15F351A192E7}" type="parTrans" cxnId="{0CCB158B-5E3D-4AE1-B3F2-D19667D47B5C}">
      <dgm:prSet/>
      <dgm:spPr/>
      <dgm:t>
        <a:bodyPr/>
        <a:lstStyle/>
        <a:p>
          <a:endParaRPr lang="en-US"/>
        </a:p>
      </dgm:t>
    </dgm:pt>
    <dgm:pt modelId="{0272460B-B29F-445D-9D61-7FA2ECA67E3B}" type="sibTrans" cxnId="{0CCB158B-5E3D-4AE1-B3F2-D19667D47B5C}">
      <dgm:prSet/>
      <dgm:spPr/>
      <dgm:t>
        <a:bodyPr/>
        <a:lstStyle/>
        <a:p>
          <a:endParaRPr lang="en-US"/>
        </a:p>
      </dgm:t>
    </dgm:pt>
    <dgm:pt modelId="{548875D5-A01F-4FDA-8891-B09682EBB17A}" type="pres">
      <dgm:prSet presAssocID="{9AA4CE8F-A4CD-4D19-8D08-79D1FD59F4FA}" presName="linear" presStyleCnt="0">
        <dgm:presLayoutVars>
          <dgm:animLvl val="lvl"/>
          <dgm:resizeHandles val="exact"/>
        </dgm:presLayoutVars>
      </dgm:prSet>
      <dgm:spPr/>
    </dgm:pt>
    <dgm:pt modelId="{A129EB04-37C8-4C94-A22D-73D553A4DB33}" type="pres">
      <dgm:prSet presAssocID="{B5852C3A-8655-40F6-9F6E-8A783CC4789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45F5CBD-F99E-4C7E-9A23-9CDCBB5D88F1}" type="pres">
      <dgm:prSet presAssocID="{148D43F0-4EB7-49BE-A654-C44D25F10A34}" presName="spacer" presStyleCnt="0"/>
      <dgm:spPr/>
    </dgm:pt>
    <dgm:pt modelId="{3C4054BB-76BB-4961-9BA3-5330CDBADF6E}" type="pres">
      <dgm:prSet presAssocID="{7E28C0CE-55AF-4CAE-9955-346B7E6C04C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3047D26-A6CA-4506-AD82-67AAA2C30482}" type="pres">
      <dgm:prSet presAssocID="{DBD4B914-EBD5-449F-ACE9-2D7C650EF47A}" presName="spacer" presStyleCnt="0"/>
      <dgm:spPr/>
    </dgm:pt>
    <dgm:pt modelId="{39A55C4B-B3D9-4105-B239-56A0300E3FA8}" type="pres">
      <dgm:prSet presAssocID="{118FE7AC-6632-4FC2-BB92-A3002337A64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F361750-F5EE-4209-B11C-FF657C5B1F13}" type="presOf" srcId="{7E28C0CE-55AF-4CAE-9955-346B7E6C04C0}" destId="{3C4054BB-76BB-4961-9BA3-5330CDBADF6E}" srcOrd="0" destOrd="0" presId="urn:microsoft.com/office/officeart/2005/8/layout/vList2"/>
    <dgm:cxn modelId="{5DA2447B-FF34-48AB-9A66-F95ADDDF0758}" srcId="{9AA4CE8F-A4CD-4D19-8D08-79D1FD59F4FA}" destId="{B5852C3A-8655-40F6-9F6E-8A783CC4789A}" srcOrd="0" destOrd="0" parTransId="{686FB1A5-F150-4B46-968D-74FFA2249CAD}" sibTransId="{148D43F0-4EB7-49BE-A654-C44D25F10A34}"/>
    <dgm:cxn modelId="{0CCB158B-5E3D-4AE1-B3F2-D19667D47B5C}" srcId="{9AA4CE8F-A4CD-4D19-8D08-79D1FD59F4FA}" destId="{118FE7AC-6632-4FC2-BB92-A3002337A64E}" srcOrd="2" destOrd="0" parTransId="{436B63BD-9E86-4665-B35F-15F351A192E7}" sibTransId="{0272460B-B29F-445D-9D61-7FA2ECA67E3B}"/>
    <dgm:cxn modelId="{B88929A0-4476-49B8-9318-5BF856024488}" type="presOf" srcId="{B5852C3A-8655-40F6-9F6E-8A783CC4789A}" destId="{A129EB04-37C8-4C94-A22D-73D553A4DB33}" srcOrd="0" destOrd="0" presId="urn:microsoft.com/office/officeart/2005/8/layout/vList2"/>
    <dgm:cxn modelId="{1D07F2C4-E261-4A36-B945-C04E5749F471}" type="presOf" srcId="{118FE7AC-6632-4FC2-BB92-A3002337A64E}" destId="{39A55C4B-B3D9-4105-B239-56A0300E3FA8}" srcOrd="0" destOrd="0" presId="urn:microsoft.com/office/officeart/2005/8/layout/vList2"/>
    <dgm:cxn modelId="{B2A28BC7-C483-4E23-A388-C29FD7C926AA}" srcId="{9AA4CE8F-A4CD-4D19-8D08-79D1FD59F4FA}" destId="{7E28C0CE-55AF-4CAE-9955-346B7E6C04C0}" srcOrd="1" destOrd="0" parTransId="{3EBE554B-0217-43F1-9A06-F039EBA2A80E}" sibTransId="{DBD4B914-EBD5-449F-ACE9-2D7C650EF47A}"/>
    <dgm:cxn modelId="{2821C5DC-CCAC-4B9D-8BC2-E1C9C0130F7B}" type="presOf" srcId="{9AA4CE8F-A4CD-4D19-8D08-79D1FD59F4FA}" destId="{548875D5-A01F-4FDA-8891-B09682EBB17A}" srcOrd="0" destOrd="0" presId="urn:microsoft.com/office/officeart/2005/8/layout/vList2"/>
    <dgm:cxn modelId="{4C5AD83D-B589-4E82-95CA-8F904C8D76DB}" type="presParOf" srcId="{548875D5-A01F-4FDA-8891-B09682EBB17A}" destId="{A129EB04-37C8-4C94-A22D-73D553A4DB33}" srcOrd="0" destOrd="0" presId="urn:microsoft.com/office/officeart/2005/8/layout/vList2"/>
    <dgm:cxn modelId="{20ECAEC9-62EB-4B43-9FDC-197A21E2157E}" type="presParOf" srcId="{548875D5-A01F-4FDA-8891-B09682EBB17A}" destId="{645F5CBD-F99E-4C7E-9A23-9CDCBB5D88F1}" srcOrd="1" destOrd="0" presId="urn:microsoft.com/office/officeart/2005/8/layout/vList2"/>
    <dgm:cxn modelId="{6C6EAA1F-5D5A-4AB6-9F26-28E0779BC8C6}" type="presParOf" srcId="{548875D5-A01F-4FDA-8891-B09682EBB17A}" destId="{3C4054BB-76BB-4961-9BA3-5330CDBADF6E}" srcOrd="2" destOrd="0" presId="urn:microsoft.com/office/officeart/2005/8/layout/vList2"/>
    <dgm:cxn modelId="{99BAD640-BF8C-4630-A9C9-888C3D188EC5}" type="presParOf" srcId="{548875D5-A01F-4FDA-8891-B09682EBB17A}" destId="{03047D26-A6CA-4506-AD82-67AAA2C30482}" srcOrd="3" destOrd="0" presId="urn:microsoft.com/office/officeart/2005/8/layout/vList2"/>
    <dgm:cxn modelId="{9061F7BC-68EB-498F-B991-D3F29755FD4E}" type="presParOf" srcId="{548875D5-A01F-4FDA-8891-B09682EBB17A}" destId="{39A55C4B-B3D9-4105-B239-56A0300E3FA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00D1BE-6402-4B66-AF15-CCCC20E6998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AE0ABA8-F2F7-4C37-95DF-D7492CCB6608}">
      <dgm:prSet/>
      <dgm:spPr/>
      <dgm:t>
        <a:bodyPr/>
        <a:lstStyle/>
        <a:p>
          <a:r>
            <a:rPr lang="en-US"/>
            <a:t>LSTM = 0.8483</a:t>
          </a:r>
        </a:p>
      </dgm:t>
    </dgm:pt>
    <dgm:pt modelId="{B17322D3-497B-4F5B-ACE9-14A984807120}" type="parTrans" cxnId="{FF80644D-F431-4E42-900F-CE1C7754E9D5}">
      <dgm:prSet/>
      <dgm:spPr/>
      <dgm:t>
        <a:bodyPr/>
        <a:lstStyle/>
        <a:p>
          <a:endParaRPr lang="en-US"/>
        </a:p>
      </dgm:t>
    </dgm:pt>
    <dgm:pt modelId="{76E6365E-33A3-42A0-81F8-EAA9FD3181DB}" type="sibTrans" cxnId="{FF80644D-F431-4E42-900F-CE1C7754E9D5}">
      <dgm:prSet/>
      <dgm:spPr/>
      <dgm:t>
        <a:bodyPr/>
        <a:lstStyle/>
        <a:p>
          <a:endParaRPr lang="en-US"/>
        </a:p>
      </dgm:t>
    </dgm:pt>
    <dgm:pt modelId="{1F02A469-A4A9-4E58-A04E-F85BD14901A2}">
      <dgm:prSet/>
      <dgm:spPr/>
      <dgm:t>
        <a:bodyPr/>
        <a:lstStyle/>
        <a:p>
          <a:r>
            <a:rPr lang="en-US"/>
            <a:t>BILSTM = 0.8333</a:t>
          </a:r>
        </a:p>
      </dgm:t>
    </dgm:pt>
    <dgm:pt modelId="{A7EF9E7A-0A78-4318-B67D-1E67A13ED43C}" type="parTrans" cxnId="{56FEBDE4-426F-4712-BDDD-C683ACD095BC}">
      <dgm:prSet/>
      <dgm:spPr/>
      <dgm:t>
        <a:bodyPr/>
        <a:lstStyle/>
        <a:p>
          <a:endParaRPr lang="en-US"/>
        </a:p>
      </dgm:t>
    </dgm:pt>
    <dgm:pt modelId="{19E41B21-1042-484E-9164-A5FC634CB2CC}" type="sibTrans" cxnId="{56FEBDE4-426F-4712-BDDD-C683ACD095BC}">
      <dgm:prSet/>
      <dgm:spPr/>
      <dgm:t>
        <a:bodyPr/>
        <a:lstStyle/>
        <a:p>
          <a:endParaRPr lang="en-US"/>
        </a:p>
      </dgm:t>
    </dgm:pt>
    <dgm:pt modelId="{67F48A7C-F163-41CE-93F3-4C600318A8D7}">
      <dgm:prSet/>
      <dgm:spPr/>
      <dgm:t>
        <a:bodyPr/>
        <a:lstStyle/>
        <a:p>
          <a:r>
            <a:rPr lang="en-US"/>
            <a:t>CNN = 0.7421</a:t>
          </a:r>
        </a:p>
      </dgm:t>
    </dgm:pt>
    <dgm:pt modelId="{34A03B4E-22DD-494A-B54C-175AE94F94A0}" type="parTrans" cxnId="{74F0B78D-8300-478D-8421-A3D4870FCCD4}">
      <dgm:prSet/>
      <dgm:spPr/>
      <dgm:t>
        <a:bodyPr/>
        <a:lstStyle/>
        <a:p>
          <a:endParaRPr lang="en-US"/>
        </a:p>
      </dgm:t>
    </dgm:pt>
    <dgm:pt modelId="{5ECAAACC-A2E1-4819-A4E0-EB8BA1F7D420}" type="sibTrans" cxnId="{74F0B78D-8300-478D-8421-A3D4870FCCD4}">
      <dgm:prSet/>
      <dgm:spPr/>
      <dgm:t>
        <a:bodyPr/>
        <a:lstStyle/>
        <a:p>
          <a:endParaRPr lang="en-US"/>
        </a:p>
      </dgm:t>
    </dgm:pt>
    <dgm:pt modelId="{97E9C07F-FDF9-4E6E-82F1-5F79C7AA44B7}">
      <dgm:prSet/>
      <dgm:spPr/>
      <dgm:t>
        <a:bodyPr/>
        <a:lstStyle/>
        <a:p>
          <a:r>
            <a:rPr lang="en-US"/>
            <a:t>RNN = 0.8194</a:t>
          </a:r>
        </a:p>
      </dgm:t>
    </dgm:pt>
    <dgm:pt modelId="{5508B13D-FB55-467D-BB32-F630F5A6ACEB}" type="parTrans" cxnId="{D06FDC6F-A42C-4E7F-97A4-EF2D02062A7B}">
      <dgm:prSet/>
      <dgm:spPr/>
      <dgm:t>
        <a:bodyPr/>
        <a:lstStyle/>
        <a:p>
          <a:endParaRPr lang="en-US"/>
        </a:p>
      </dgm:t>
    </dgm:pt>
    <dgm:pt modelId="{880BCBF0-4F5E-4DD4-B9CC-54FDB89BFE0B}" type="sibTrans" cxnId="{D06FDC6F-A42C-4E7F-97A4-EF2D02062A7B}">
      <dgm:prSet/>
      <dgm:spPr/>
      <dgm:t>
        <a:bodyPr/>
        <a:lstStyle/>
        <a:p>
          <a:endParaRPr lang="en-US"/>
        </a:p>
      </dgm:t>
    </dgm:pt>
    <dgm:pt modelId="{1E9ACE09-899F-488E-8D16-9BE310DCB7AB}" type="pres">
      <dgm:prSet presAssocID="{BE00D1BE-6402-4B66-AF15-CCCC20E6998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F430B1C-4A37-499F-9D2E-6087B444A9FF}" type="pres">
      <dgm:prSet presAssocID="{DAE0ABA8-F2F7-4C37-95DF-D7492CCB6608}" presName="hierRoot1" presStyleCnt="0"/>
      <dgm:spPr/>
    </dgm:pt>
    <dgm:pt modelId="{5191762B-91E7-4101-9545-127510CBDF44}" type="pres">
      <dgm:prSet presAssocID="{DAE0ABA8-F2F7-4C37-95DF-D7492CCB6608}" presName="composite" presStyleCnt="0"/>
      <dgm:spPr/>
    </dgm:pt>
    <dgm:pt modelId="{12918F31-FF63-43EE-8997-F15E97AF67E3}" type="pres">
      <dgm:prSet presAssocID="{DAE0ABA8-F2F7-4C37-95DF-D7492CCB6608}" presName="background" presStyleLbl="node0" presStyleIdx="0" presStyleCnt="4"/>
      <dgm:spPr/>
    </dgm:pt>
    <dgm:pt modelId="{BBDED2C4-3D3B-4EF3-A2CC-D149933EA3BD}" type="pres">
      <dgm:prSet presAssocID="{DAE0ABA8-F2F7-4C37-95DF-D7492CCB6608}" presName="text" presStyleLbl="fgAcc0" presStyleIdx="0" presStyleCnt="4">
        <dgm:presLayoutVars>
          <dgm:chPref val="3"/>
        </dgm:presLayoutVars>
      </dgm:prSet>
      <dgm:spPr/>
    </dgm:pt>
    <dgm:pt modelId="{1421354F-114A-4D96-9C34-F81FBEDFB839}" type="pres">
      <dgm:prSet presAssocID="{DAE0ABA8-F2F7-4C37-95DF-D7492CCB6608}" presName="hierChild2" presStyleCnt="0"/>
      <dgm:spPr/>
    </dgm:pt>
    <dgm:pt modelId="{690E77D9-D224-401C-B4C6-30606B2400FE}" type="pres">
      <dgm:prSet presAssocID="{1F02A469-A4A9-4E58-A04E-F85BD14901A2}" presName="hierRoot1" presStyleCnt="0"/>
      <dgm:spPr/>
    </dgm:pt>
    <dgm:pt modelId="{B29C2EAD-8DD2-4954-A333-996A3F6FE21C}" type="pres">
      <dgm:prSet presAssocID="{1F02A469-A4A9-4E58-A04E-F85BD14901A2}" presName="composite" presStyleCnt="0"/>
      <dgm:spPr/>
    </dgm:pt>
    <dgm:pt modelId="{C3714FE0-1FFA-42E4-82B1-013A6E97A909}" type="pres">
      <dgm:prSet presAssocID="{1F02A469-A4A9-4E58-A04E-F85BD14901A2}" presName="background" presStyleLbl="node0" presStyleIdx="1" presStyleCnt="4"/>
      <dgm:spPr/>
    </dgm:pt>
    <dgm:pt modelId="{E78BF24F-5CA7-4D5D-8367-47CB0D03B01D}" type="pres">
      <dgm:prSet presAssocID="{1F02A469-A4A9-4E58-A04E-F85BD14901A2}" presName="text" presStyleLbl="fgAcc0" presStyleIdx="1" presStyleCnt="4">
        <dgm:presLayoutVars>
          <dgm:chPref val="3"/>
        </dgm:presLayoutVars>
      </dgm:prSet>
      <dgm:spPr/>
    </dgm:pt>
    <dgm:pt modelId="{7440C21B-58B5-4B1A-96F1-E8EB5F8B701E}" type="pres">
      <dgm:prSet presAssocID="{1F02A469-A4A9-4E58-A04E-F85BD14901A2}" presName="hierChild2" presStyleCnt="0"/>
      <dgm:spPr/>
    </dgm:pt>
    <dgm:pt modelId="{2A21C2AC-F579-400C-83E7-AB089FE12BBC}" type="pres">
      <dgm:prSet presAssocID="{67F48A7C-F163-41CE-93F3-4C600318A8D7}" presName="hierRoot1" presStyleCnt="0"/>
      <dgm:spPr/>
    </dgm:pt>
    <dgm:pt modelId="{B7C92291-144C-471D-8A46-1E3E9E2E2774}" type="pres">
      <dgm:prSet presAssocID="{67F48A7C-F163-41CE-93F3-4C600318A8D7}" presName="composite" presStyleCnt="0"/>
      <dgm:spPr/>
    </dgm:pt>
    <dgm:pt modelId="{C8A0B410-0971-45CD-A7DE-D15C74092736}" type="pres">
      <dgm:prSet presAssocID="{67F48A7C-F163-41CE-93F3-4C600318A8D7}" presName="background" presStyleLbl="node0" presStyleIdx="2" presStyleCnt="4"/>
      <dgm:spPr/>
    </dgm:pt>
    <dgm:pt modelId="{B96B8D7B-F09A-42D2-949F-E9D07E4C11F6}" type="pres">
      <dgm:prSet presAssocID="{67F48A7C-F163-41CE-93F3-4C600318A8D7}" presName="text" presStyleLbl="fgAcc0" presStyleIdx="2" presStyleCnt="4">
        <dgm:presLayoutVars>
          <dgm:chPref val="3"/>
        </dgm:presLayoutVars>
      </dgm:prSet>
      <dgm:spPr/>
    </dgm:pt>
    <dgm:pt modelId="{EF9B808B-E737-45FB-BB71-F5314C2C1865}" type="pres">
      <dgm:prSet presAssocID="{67F48A7C-F163-41CE-93F3-4C600318A8D7}" presName="hierChild2" presStyleCnt="0"/>
      <dgm:spPr/>
    </dgm:pt>
    <dgm:pt modelId="{BB13245A-DEEB-4195-8574-BFB0E85D8C70}" type="pres">
      <dgm:prSet presAssocID="{97E9C07F-FDF9-4E6E-82F1-5F79C7AA44B7}" presName="hierRoot1" presStyleCnt="0"/>
      <dgm:spPr/>
    </dgm:pt>
    <dgm:pt modelId="{6E6A59BB-D571-47B6-A161-8CDE6A754C8F}" type="pres">
      <dgm:prSet presAssocID="{97E9C07F-FDF9-4E6E-82F1-5F79C7AA44B7}" presName="composite" presStyleCnt="0"/>
      <dgm:spPr/>
    </dgm:pt>
    <dgm:pt modelId="{6E393DB5-A43E-4098-AD70-699BFD7AE6BD}" type="pres">
      <dgm:prSet presAssocID="{97E9C07F-FDF9-4E6E-82F1-5F79C7AA44B7}" presName="background" presStyleLbl="node0" presStyleIdx="3" presStyleCnt="4"/>
      <dgm:spPr/>
    </dgm:pt>
    <dgm:pt modelId="{505D6ADC-E51F-483A-950B-C742D2BA0C5E}" type="pres">
      <dgm:prSet presAssocID="{97E9C07F-FDF9-4E6E-82F1-5F79C7AA44B7}" presName="text" presStyleLbl="fgAcc0" presStyleIdx="3" presStyleCnt="4">
        <dgm:presLayoutVars>
          <dgm:chPref val="3"/>
        </dgm:presLayoutVars>
      </dgm:prSet>
      <dgm:spPr/>
    </dgm:pt>
    <dgm:pt modelId="{26D3DF1F-E782-453E-A908-31A84AE24C68}" type="pres">
      <dgm:prSet presAssocID="{97E9C07F-FDF9-4E6E-82F1-5F79C7AA44B7}" presName="hierChild2" presStyleCnt="0"/>
      <dgm:spPr/>
    </dgm:pt>
  </dgm:ptLst>
  <dgm:cxnLst>
    <dgm:cxn modelId="{172A0D17-F923-43C3-842C-030AF20A7388}" type="presOf" srcId="{67F48A7C-F163-41CE-93F3-4C600318A8D7}" destId="{B96B8D7B-F09A-42D2-949F-E9D07E4C11F6}" srcOrd="0" destOrd="0" presId="urn:microsoft.com/office/officeart/2005/8/layout/hierarchy1"/>
    <dgm:cxn modelId="{BCB80A5B-B913-410D-AD9B-42D13451AEED}" type="presOf" srcId="{97E9C07F-FDF9-4E6E-82F1-5F79C7AA44B7}" destId="{505D6ADC-E51F-483A-950B-C742D2BA0C5E}" srcOrd="0" destOrd="0" presId="urn:microsoft.com/office/officeart/2005/8/layout/hierarchy1"/>
    <dgm:cxn modelId="{FF80644D-F431-4E42-900F-CE1C7754E9D5}" srcId="{BE00D1BE-6402-4B66-AF15-CCCC20E69983}" destId="{DAE0ABA8-F2F7-4C37-95DF-D7492CCB6608}" srcOrd="0" destOrd="0" parTransId="{B17322D3-497B-4F5B-ACE9-14A984807120}" sibTransId="{76E6365E-33A3-42A0-81F8-EAA9FD3181DB}"/>
    <dgm:cxn modelId="{D06FDC6F-A42C-4E7F-97A4-EF2D02062A7B}" srcId="{BE00D1BE-6402-4B66-AF15-CCCC20E69983}" destId="{97E9C07F-FDF9-4E6E-82F1-5F79C7AA44B7}" srcOrd="3" destOrd="0" parTransId="{5508B13D-FB55-467D-BB32-F630F5A6ACEB}" sibTransId="{880BCBF0-4F5E-4DD4-B9CC-54FDB89BFE0B}"/>
    <dgm:cxn modelId="{05E08985-DBDA-43D6-B7DD-500845D04D77}" type="presOf" srcId="{BE00D1BE-6402-4B66-AF15-CCCC20E69983}" destId="{1E9ACE09-899F-488E-8D16-9BE310DCB7AB}" srcOrd="0" destOrd="0" presId="urn:microsoft.com/office/officeart/2005/8/layout/hierarchy1"/>
    <dgm:cxn modelId="{74F0B78D-8300-478D-8421-A3D4870FCCD4}" srcId="{BE00D1BE-6402-4B66-AF15-CCCC20E69983}" destId="{67F48A7C-F163-41CE-93F3-4C600318A8D7}" srcOrd="2" destOrd="0" parTransId="{34A03B4E-22DD-494A-B54C-175AE94F94A0}" sibTransId="{5ECAAACC-A2E1-4819-A4E0-EB8BA1F7D420}"/>
    <dgm:cxn modelId="{C514B2C4-C3A9-4AE9-A401-96B197D94D36}" type="presOf" srcId="{DAE0ABA8-F2F7-4C37-95DF-D7492CCB6608}" destId="{BBDED2C4-3D3B-4EF3-A2CC-D149933EA3BD}" srcOrd="0" destOrd="0" presId="urn:microsoft.com/office/officeart/2005/8/layout/hierarchy1"/>
    <dgm:cxn modelId="{56FEBDE4-426F-4712-BDDD-C683ACD095BC}" srcId="{BE00D1BE-6402-4B66-AF15-CCCC20E69983}" destId="{1F02A469-A4A9-4E58-A04E-F85BD14901A2}" srcOrd="1" destOrd="0" parTransId="{A7EF9E7A-0A78-4318-B67D-1E67A13ED43C}" sibTransId="{19E41B21-1042-484E-9164-A5FC634CB2CC}"/>
    <dgm:cxn modelId="{1C164EE7-65DD-4A7C-8D6F-BDDF95AE63E4}" type="presOf" srcId="{1F02A469-A4A9-4E58-A04E-F85BD14901A2}" destId="{E78BF24F-5CA7-4D5D-8367-47CB0D03B01D}" srcOrd="0" destOrd="0" presId="urn:microsoft.com/office/officeart/2005/8/layout/hierarchy1"/>
    <dgm:cxn modelId="{9E6853F9-60B2-4375-B970-6F4E7337EC3A}" type="presParOf" srcId="{1E9ACE09-899F-488E-8D16-9BE310DCB7AB}" destId="{5F430B1C-4A37-499F-9D2E-6087B444A9FF}" srcOrd="0" destOrd="0" presId="urn:microsoft.com/office/officeart/2005/8/layout/hierarchy1"/>
    <dgm:cxn modelId="{F4A4A776-72CA-43C3-84D9-3A25ABD02133}" type="presParOf" srcId="{5F430B1C-4A37-499F-9D2E-6087B444A9FF}" destId="{5191762B-91E7-4101-9545-127510CBDF44}" srcOrd="0" destOrd="0" presId="urn:microsoft.com/office/officeart/2005/8/layout/hierarchy1"/>
    <dgm:cxn modelId="{40BF0B19-CF68-44F3-91F0-E92368C8A487}" type="presParOf" srcId="{5191762B-91E7-4101-9545-127510CBDF44}" destId="{12918F31-FF63-43EE-8997-F15E97AF67E3}" srcOrd="0" destOrd="0" presId="urn:microsoft.com/office/officeart/2005/8/layout/hierarchy1"/>
    <dgm:cxn modelId="{71534D0A-6562-45AE-8D8E-7D529582232C}" type="presParOf" srcId="{5191762B-91E7-4101-9545-127510CBDF44}" destId="{BBDED2C4-3D3B-4EF3-A2CC-D149933EA3BD}" srcOrd="1" destOrd="0" presId="urn:microsoft.com/office/officeart/2005/8/layout/hierarchy1"/>
    <dgm:cxn modelId="{DDCF632C-8FB0-406F-9D18-6AF07E889BC7}" type="presParOf" srcId="{5F430B1C-4A37-499F-9D2E-6087B444A9FF}" destId="{1421354F-114A-4D96-9C34-F81FBEDFB839}" srcOrd="1" destOrd="0" presId="urn:microsoft.com/office/officeart/2005/8/layout/hierarchy1"/>
    <dgm:cxn modelId="{12BA7378-90ED-478A-BBBC-D24C15438BB8}" type="presParOf" srcId="{1E9ACE09-899F-488E-8D16-9BE310DCB7AB}" destId="{690E77D9-D224-401C-B4C6-30606B2400FE}" srcOrd="1" destOrd="0" presId="urn:microsoft.com/office/officeart/2005/8/layout/hierarchy1"/>
    <dgm:cxn modelId="{0E056960-C8B0-4FBF-A75D-367B2D28744A}" type="presParOf" srcId="{690E77D9-D224-401C-B4C6-30606B2400FE}" destId="{B29C2EAD-8DD2-4954-A333-996A3F6FE21C}" srcOrd="0" destOrd="0" presId="urn:microsoft.com/office/officeart/2005/8/layout/hierarchy1"/>
    <dgm:cxn modelId="{10E769F3-7C33-4A22-AD07-4CD08A67B894}" type="presParOf" srcId="{B29C2EAD-8DD2-4954-A333-996A3F6FE21C}" destId="{C3714FE0-1FFA-42E4-82B1-013A6E97A909}" srcOrd="0" destOrd="0" presId="urn:microsoft.com/office/officeart/2005/8/layout/hierarchy1"/>
    <dgm:cxn modelId="{75D0E3BC-AF0C-40EB-BA2E-D1592B814E53}" type="presParOf" srcId="{B29C2EAD-8DD2-4954-A333-996A3F6FE21C}" destId="{E78BF24F-5CA7-4D5D-8367-47CB0D03B01D}" srcOrd="1" destOrd="0" presId="urn:microsoft.com/office/officeart/2005/8/layout/hierarchy1"/>
    <dgm:cxn modelId="{262BF3F8-9460-4472-9B6B-6EAECF86AF3F}" type="presParOf" srcId="{690E77D9-D224-401C-B4C6-30606B2400FE}" destId="{7440C21B-58B5-4B1A-96F1-E8EB5F8B701E}" srcOrd="1" destOrd="0" presId="urn:microsoft.com/office/officeart/2005/8/layout/hierarchy1"/>
    <dgm:cxn modelId="{40CBDEE9-8870-46B8-8544-6E5A0714772E}" type="presParOf" srcId="{1E9ACE09-899F-488E-8D16-9BE310DCB7AB}" destId="{2A21C2AC-F579-400C-83E7-AB089FE12BBC}" srcOrd="2" destOrd="0" presId="urn:microsoft.com/office/officeart/2005/8/layout/hierarchy1"/>
    <dgm:cxn modelId="{3267D004-7948-4491-BD10-2C9A69D397B5}" type="presParOf" srcId="{2A21C2AC-F579-400C-83E7-AB089FE12BBC}" destId="{B7C92291-144C-471D-8A46-1E3E9E2E2774}" srcOrd="0" destOrd="0" presId="urn:microsoft.com/office/officeart/2005/8/layout/hierarchy1"/>
    <dgm:cxn modelId="{981AB36D-4B86-49A3-8147-205ACD6FE20D}" type="presParOf" srcId="{B7C92291-144C-471D-8A46-1E3E9E2E2774}" destId="{C8A0B410-0971-45CD-A7DE-D15C74092736}" srcOrd="0" destOrd="0" presId="urn:microsoft.com/office/officeart/2005/8/layout/hierarchy1"/>
    <dgm:cxn modelId="{7D8F06C9-5BBB-43DC-A43E-00590453D66F}" type="presParOf" srcId="{B7C92291-144C-471D-8A46-1E3E9E2E2774}" destId="{B96B8D7B-F09A-42D2-949F-E9D07E4C11F6}" srcOrd="1" destOrd="0" presId="urn:microsoft.com/office/officeart/2005/8/layout/hierarchy1"/>
    <dgm:cxn modelId="{17207E0D-00CA-42E1-B4D4-9AE3C951B883}" type="presParOf" srcId="{2A21C2AC-F579-400C-83E7-AB089FE12BBC}" destId="{EF9B808B-E737-45FB-BB71-F5314C2C1865}" srcOrd="1" destOrd="0" presId="urn:microsoft.com/office/officeart/2005/8/layout/hierarchy1"/>
    <dgm:cxn modelId="{B48991BC-A7DB-4A5A-9EDB-A066C0D820ED}" type="presParOf" srcId="{1E9ACE09-899F-488E-8D16-9BE310DCB7AB}" destId="{BB13245A-DEEB-4195-8574-BFB0E85D8C70}" srcOrd="3" destOrd="0" presId="urn:microsoft.com/office/officeart/2005/8/layout/hierarchy1"/>
    <dgm:cxn modelId="{DB0839C8-6376-45DC-9EB1-6E8B385993A4}" type="presParOf" srcId="{BB13245A-DEEB-4195-8574-BFB0E85D8C70}" destId="{6E6A59BB-D571-47B6-A161-8CDE6A754C8F}" srcOrd="0" destOrd="0" presId="urn:microsoft.com/office/officeart/2005/8/layout/hierarchy1"/>
    <dgm:cxn modelId="{6AC3DF5E-4478-45CC-98EA-BC31D2B6450B}" type="presParOf" srcId="{6E6A59BB-D571-47B6-A161-8CDE6A754C8F}" destId="{6E393DB5-A43E-4098-AD70-699BFD7AE6BD}" srcOrd="0" destOrd="0" presId="urn:microsoft.com/office/officeart/2005/8/layout/hierarchy1"/>
    <dgm:cxn modelId="{EE8A47A1-69CE-459F-80D5-ADDED94BD0BA}" type="presParOf" srcId="{6E6A59BB-D571-47B6-A161-8CDE6A754C8F}" destId="{505D6ADC-E51F-483A-950B-C742D2BA0C5E}" srcOrd="1" destOrd="0" presId="urn:microsoft.com/office/officeart/2005/8/layout/hierarchy1"/>
    <dgm:cxn modelId="{280E6E6A-EEB9-418A-BB61-72653392F5B0}" type="presParOf" srcId="{BB13245A-DEEB-4195-8574-BFB0E85D8C70}" destId="{26D3DF1F-E782-453E-A908-31A84AE24C6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29EB04-37C8-4C94-A22D-73D553A4DB33}">
      <dsp:nvSpPr>
        <dsp:cNvPr id="0" name=""/>
        <dsp:cNvSpPr/>
      </dsp:nvSpPr>
      <dsp:spPr>
        <a:xfrm>
          <a:off x="0" y="37785"/>
          <a:ext cx="7012370" cy="1427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Word embedding</a:t>
          </a:r>
        </a:p>
      </dsp:txBody>
      <dsp:txXfrm>
        <a:off x="69680" y="107465"/>
        <a:ext cx="6873010" cy="1288040"/>
      </dsp:txXfrm>
    </dsp:sp>
    <dsp:sp modelId="{3C4054BB-76BB-4961-9BA3-5330CDBADF6E}">
      <dsp:nvSpPr>
        <dsp:cNvPr id="0" name=""/>
        <dsp:cNvSpPr/>
      </dsp:nvSpPr>
      <dsp:spPr>
        <a:xfrm>
          <a:off x="0" y="1640865"/>
          <a:ext cx="7012370" cy="1427400"/>
        </a:xfrm>
        <a:prstGeom prst="roundRect">
          <a:avLst/>
        </a:prstGeom>
        <a:gradFill rotWithShape="0">
          <a:gsLst>
            <a:gs pos="0">
              <a:schemeClr val="accent2">
                <a:hueOff val="595867"/>
                <a:satOff val="3457"/>
                <a:lumOff val="3432"/>
                <a:alphaOff val="0"/>
                <a:tint val="98000"/>
                <a:lumMod val="110000"/>
              </a:schemeClr>
            </a:gs>
            <a:gs pos="84000">
              <a:schemeClr val="accent2">
                <a:hueOff val="595867"/>
                <a:satOff val="3457"/>
                <a:lumOff val="3432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TF-IDF</a:t>
          </a:r>
        </a:p>
      </dsp:txBody>
      <dsp:txXfrm>
        <a:off x="69680" y="1710545"/>
        <a:ext cx="6873010" cy="1288040"/>
      </dsp:txXfrm>
    </dsp:sp>
    <dsp:sp modelId="{39A55C4B-B3D9-4105-B239-56A0300E3FA8}">
      <dsp:nvSpPr>
        <dsp:cNvPr id="0" name=""/>
        <dsp:cNvSpPr/>
      </dsp:nvSpPr>
      <dsp:spPr>
        <a:xfrm>
          <a:off x="0" y="3243945"/>
          <a:ext cx="7012370" cy="1427400"/>
        </a:xfrm>
        <a:prstGeom prst="roundRect">
          <a:avLst/>
        </a:prstGeom>
        <a:gradFill rotWithShape="0">
          <a:gsLst>
            <a:gs pos="0">
              <a:schemeClr val="accent2">
                <a:hueOff val="1191735"/>
                <a:satOff val="6913"/>
                <a:lumOff val="6864"/>
                <a:alphaOff val="0"/>
                <a:tint val="98000"/>
                <a:lumMod val="110000"/>
              </a:schemeClr>
            </a:gs>
            <a:gs pos="84000">
              <a:schemeClr val="accent2">
                <a:hueOff val="1191735"/>
                <a:satOff val="6913"/>
                <a:lumOff val="6864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Word2vec</a:t>
          </a:r>
        </a:p>
      </dsp:txBody>
      <dsp:txXfrm>
        <a:off x="69680" y="3313625"/>
        <a:ext cx="6873010" cy="1288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18F31-FF63-43EE-8997-F15E97AF67E3}">
      <dsp:nvSpPr>
        <dsp:cNvPr id="0" name=""/>
        <dsp:cNvSpPr/>
      </dsp:nvSpPr>
      <dsp:spPr>
        <a:xfrm>
          <a:off x="3231" y="984798"/>
          <a:ext cx="2307241" cy="1465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ED2C4-3D3B-4EF3-A2CC-D149933EA3BD}">
      <dsp:nvSpPr>
        <dsp:cNvPr id="0" name=""/>
        <dsp:cNvSpPr/>
      </dsp:nvSpPr>
      <dsp:spPr>
        <a:xfrm>
          <a:off x="259591" y="1228340"/>
          <a:ext cx="2307241" cy="1465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LSTM = 0.8483</a:t>
          </a:r>
        </a:p>
      </dsp:txBody>
      <dsp:txXfrm>
        <a:off x="302502" y="1271251"/>
        <a:ext cx="2221419" cy="1379276"/>
      </dsp:txXfrm>
    </dsp:sp>
    <dsp:sp modelId="{C3714FE0-1FFA-42E4-82B1-013A6E97A909}">
      <dsp:nvSpPr>
        <dsp:cNvPr id="0" name=""/>
        <dsp:cNvSpPr/>
      </dsp:nvSpPr>
      <dsp:spPr>
        <a:xfrm>
          <a:off x="2823193" y="984798"/>
          <a:ext cx="2307241" cy="1465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BF24F-5CA7-4D5D-8367-47CB0D03B01D}">
      <dsp:nvSpPr>
        <dsp:cNvPr id="0" name=""/>
        <dsp:cNvSpPr/>
      </dsp:nvSpPr>
      <dsp:spPr>
        <a:xfrm>
          <a:off x="3079553" y="1228340"/>
          <a:ext cx="2307241" cy="1465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BILSTM = 0.8333</a:t>
          </a:r>
        </a:p>
      </dsp:txBody>
      <dsp:txXfrm>
        <a:off x="3122464" y="1271251"/>
        <a:ext cx="2221419" cy="1379276"/>
      </dsp:txXfrm>
    </dsp:sp>
    <dsp:sp modelId="{C8A0B410-0971-45CD-A7DE-D15C74092736}">
      <dsp:nvSpPr>
        <dsp:cNvPr id="0" name=""/>
        <dsp:cNvSpPr/>
      </dsp:nvSpPr>
      <dsp:spPr>
        <a:xfrm>
          <a:off x="5643155" y="984798"/>
          <a:ext cx="2307241" cy="1465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6B8D7B-F09A-42D2-949F-E9D07E4C11F6}">
      <dsp:nvSpPr>
        <dsp:cNvPr id="0" name=""/>
        <dsp:cNvSpPr/>
      </dsp:nvSpPr>
      <dsp:spPr>
        <a:xfrm>
          <a:off x="5899515" y="1228340"/>
          <a:ext cx="2307241" cy="1465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CNN = 0.7421</a:t>
          </a:r>
        </a:p>
      </dsp:txBody>
      <dsp:txXfrm>
        <a:off x="5942426" y="1271251"/>
        <a:ext cx="2221419" cy="1379276"/>
      </dsp:txXfrm>
    </dsp:sp>
    <dsp:sp modelId="{6E393DB5-A43E-4098-AD70-699BFD7AE6BD}">
      <dsp:nvSpPr>
        <dsp:cNvPr id="0" name=""/>
        <dsp:cNvSpPr/>
      </dsp:nvSpPr>
      <dsp:spPr>
        <a:xfrm>
          <a:off x="8463116" y="984798"/>
          <a:ext cx="2307241" cy="1465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D6ADC-E51F-483A-950B-C742D2BA0C5E}">
      <dsp:nvSpPr>
        <dsp:cNvPr id="0" name=""/>
        <dsp:cNvSpPr/>
      </dsp:nvSpPr>
      <dsp:spPr>
        <a:xfrm>
          <a:off x="8719477" y="1228340"/>
          <a:ext cx="2307241" cy="1465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RNN = 0.8194</a:t>
          </a:r>
        </a:p>
      </dsp:txBody>
      <dsp:txXfrm>
        <a:off x="8762388" y="1271251"/>
        <a:ext cx="2221419" cy="1379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akashkotal/resume-screening-with-nlp" TargetMode="External"/><Relationship Id="rId2" Type="http://schemas.openxmlformats.org/officeDocument/2006/relationships/hyperlink" Target="https://github.com/florex/resume_corpu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atastock.shop/download-indeed-job-resume-dataset/" TargetMode="External"/><Relationship Id="rId5" Type="http://schemas.openxmlformats.org/officeDocument/2006/relationships/hyperlink" Target="https://huggingface.co/facebook/bart-large" TargetMode="External"/><Relationship Id="rId4" Type="http://schemas.openxmlformats.org/officeDocument/2006/relationships/hyperlink" Target="https://www.kaggle.com/discussions/general/20211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88772-CF4F-05CC-D2B5-92024E743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773" y="735021"/>
            <a:ext cx="10993549" cy="147501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40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Job Matching :  A Neural Network Approach</a:t>
            </a:r>
            <a:endParaRPr lang="en-US" sz="3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746DA-F10F-8A0A-DA90-C4F57091F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4940" y="3267211"/>
            <a:ext cx="10993546" cy="59032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DEEP LEARNING – INFO H 518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C334742-E4F6-2DBE-8939-509EAFBFC701}"/>
              </a:ext>
            </a:extLst>
          </p:cNvPr>
          <p:cNvSpPr txBox="1">
            <a:spLocks/>
          </p:cNvSpPr>
          <p:nvPr/>
        </p:nvSpPr>
        <p:spPr>
          <a:xfrm>
            <a:off x="5589923" y="5284805"/>
            <a:ext cx="5966621" cy="590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Group 14 -  </a:t>
            </a:r>
            <a:r>
              <a:rPr lang="en-US" err="1">
                <a:solidFill>
                  <a:schemeClr val="bg1"/>
                </a:solidFill>
              </a:rPr>
              <a:t>hymavathi</a:t>
            </a:r>
            <a:r>
              <a:rPr lang="en-US">
                <a:solidFill>
                  <a:schemeClr val="bg1"/>
                </a:solidFill>
              </a:rPr>
              <a:t>  </a:t>
            </a:r>
            <a:r>
              <a:rPr lang="en-US" err="1">
                <a:solidFill>
                  <a:schemeClr val="bg1"/>
                </a:solidFill>
              </a:rPr>
              <a:t>Gummudala</a:t>
            </a:r>
            <a:r>
              <a:rPr lang="en-US">
                <a:solidFill>
                  <a:schemeClr val="bg1"/>
                </a:solidFill>
              </a:rPr>
              <a:t>  &amp;  </a:t>
            </a:r>
            <a:r>
              <a:rPr lang="en-US" err="1">
                <a:solidFill>
                  <a:schemeClr val="bg1"/>
                </a:solidFill>
              </a:rPr>
              <a:t>shreyas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aswar</a:t>
            </a:r>
            <a:r>
              <a:rPr lang="en-US">
                <a:solidFill>
                  <a:schemeClr val="bg1"/>
                </a:solidFill>
              </a:rPr>
              <a:t> </a:t>
            </a:r>
          </a:p>
          <a:p>
            <a:r>
              <a:rPr lang="en-US">
                <a:solidFill>
                  <a:schemeClr val="bg1"/>
                </a:solidFill>
              </a:rPr>
              <a:t>Advisor – Prof.  Sunandan Chakraborty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04D7D1E-7015-D2D7-7E6B-AAF42078A707}"/>
              </a:ext>
            </a:extLst>
          </p:cNvPr>
          <p:cNvSpPr txBox="1">
            <a:spLocks/>
          </p:cNvSpPr>
          <p:nvPr/>
        </p:nvSpPr>
        <p:spPr>
          <a:xfrm>
            <a:off x="949681" y="3002824"/>
            <a:ext cx="10993549" cy="1475013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PROJECT PRESENTATION – Group 14</a:t>
            </a:r>
          </a:p>
        </p:txBody>
      </p:sp>
    </p:spTree>
    <p:extLst>
      <p:ext uri="{BB962C8B-B14F-4D97-AF65-F5344CB8AC3E}">
        <p14:creationId xmlns:p14="http://schemas.microsoft.com/office/powerpoint/2010/main" val="2771144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F28DDD-9641-43BA-944D-79B068705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583F2-96B1-6BCE-3711-8EAD6E0E3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Feature extraction</a:t>
            </a:r>
            <a:br>
              <a:rPr lang="en-US">
                <a:solidFill>
                  <a:schemeClr val="accent1"/>
                </a:solidFill>
              </a:rPr>
            </a:b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AA2954-062E-4B72-A97B-0B066FB15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CA29A6-E0B1-40CD-ADF7-7B8E932A3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D5F866-AD72-475A-B6C6-54E4577D4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2BAD4C-6EA9-4F10-92D4-A1C8C53DA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69ACB4-B33A-632B-12F6-0C67312F91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754932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8411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5615-16B0-7878-C589-4C3F0D852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- RNN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6C5501A-AB66-18DC-536D-77C59C814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796" y="2065380"/>
            <a:ext cx="7748752" cy="206265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E0B425-5204-BC93-429A-D637A5E1DA40}"/>
              </a:ext>
            </a:extLst>
          </p:cNvPr>
          <p:cNvSpPr txBox="1"/>
          <p:nvPr/>
        </p:nvSpPr>
        <p:spPr>
          <a:xfrm>
            <a:off x="688763" y="4549638"/>
            <a:ext cx="67923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Accuracy – 0.8194</a:t>
            </a:r>
            <a:endParaRPr lang="en-US"/>
          </a:p>
        </p:txBody>
      </p:sp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EB630B96-B4E4-9F04-37BC-1D8584189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38" y="5211222"/>
            <a:ext cx="9203987" cy="48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13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5615-16B0-7878-C589-4C3F0D852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- CNN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D0BCA1-53D1-D911-3658-A32DA984022D}"/>
              </a:ext>
            </a:extLst>
          </p:cNvPr>
          <p:cNvSpPr txBox="1"/>
          <p:nvPr/>
        </p:nvSpPr>
        <p:spPr>
          <a:xfrm>
            <a:off x="583660" y="5423170"/>
            <a:ext cx="27723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Accuracy – 0.7421</a:t>
            </a:r>
          </a:p>
        </p:txBody>
      </p:sp>
      <p:pic>
        <p:nvPicPr>
          <p:cNvPr id="6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7241D1F1-0CC8-AFED-B0F9-1FEFE13CD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38" y="5874344"/>
            <a:ext cx="9439072" cy="508162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31600D1E-7DB0-9B4E-3DF0-78EF70B43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6860" y="2180496"/>
            <a:ext cx="9016003" cy="3005474"/>
          </a:xfrm>
        </p:spPr>
      </p:pic>
    </p:spTree>
    <p:extLst>
      <p:ext uri="{BB962C8B-B14F-4D97-AF65-F5344CB8AC3E}">
        <p14:creationId xmlns:p14="http://schemas.microsoft.com/office/powerpoint/2010/main" val="1736210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5615-16B0-7878-C589-4C3F0D852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– bi-LSTM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03F5AE7-A3A9-F9BF-D858-1DEC09F2D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071" y="2046498"/>
            <a:ext cx="11029615" cy="2771150"/>
          </a:xfrm>
        </p:spPr>
      </p:pic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3069C657-7363-D4ED-3C8B-0E0DB487A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36" y="5593054"/>
            <a:ext cx="11036029" cy="4546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CED976-BAAB-3FF0-125F-ACC9C877825A}"/>
              </a:ext>
            </a:extLst>
          </p:cNvPr>
          <p:cNvSpPr txBox="1"/>
          <p:nvPr/>
        </p:nvSpPr>
        <p:spPr>
          <a:xfrm>
            <a:off x="518808" y="5107021"/>
            <a:ext cx="28372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Accuracy – 0.8333</a:t>
            </a:r>
          </a:p>
        </p:txBody>
      </p:sp>
    </p:spTree>
    <p:extLst>
      <p:ext uri="{BB962C8B-B14F-4D97-AF65-F5344CB8AC3E}">
        <p14:creationId xmlns:p14="http://schemas.microsoft.com/office/powerpoint/2010/main" val="1868080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5615-16B0-7878-C589-4C3F0D852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- LSTM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BDBFF1C-3B2C-4D00-2BB7-149D0FBEC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215187"/>
            <a:ext cx="11029615" cy="1825516"/>
          </a:xfrm>
        </p:spPr>
      </p:pic>
      <p:pic>
        <p:nvPicPr>
          <p:cNvPr id="5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6F03B92F-17E1-2A18-29B4-CD4E0A074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38" y="5152799"/>
            <a:ext cx="10954965" cy="5893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8A1307-5711-D0CF-0475-AEDE488465B6}"/>
              </a:ext>
            </a:extLst>
          </p:cNvPr>
          <p:cNvSpPr txBox="1"/>
          <p:nvPr/>
        </p:nvSpPr>
        <p:spPr>
          <a:xfrm>
            <a:off x="583660" y="4393660"/>
            <a:ext cx="27723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Accuracy – 0.8483</a:t>
            </a:r>
          </a:p>
        </p:txBody>
      </p:sp>
    </p:spTree>
    <p:extLst>
      <p:ext uri="{BB962C8B-B14F-4D97-AF65-F5344CB8AC3E}">
        <p14:creationId xmlns:p14="http://schemas.microsoft.com/office/powerpoint/2010/main" val="4277192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1020E-28DE-B6DB-6A89-4A31E0BB3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RESULTS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44A76B-DB72-F157-E543-6743F00535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8492101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8472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EFED1-F33F-5B48-4262-969752730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SAMPLE EVALUATION</a:t>
            </a:r>
          </a:p>
        </p:txBody>
      </p:sp>
      <p:pic>
        <p:nvPicPr>
          <p:cNvPr id="7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F5EB0A8-6B9F-473A-DAD7-77B97ABEE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6" y="4061302"/>
            <a:ext cx="11316842" cy="82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13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C8DE1-357C-CB5E-E6CA-50FB4EC4C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FURTHER PLAN OF ACTION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2E9F8-D005-FC86-3D7B-69597AC89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/>
          </a:bodyPr>
          <a:lstStyle/>
          <a:p>
            <a:pPr marL="305435" indent="-305435"/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PRINTING THE CLASSIFICATION REPORT AND IDENTIFYING THE BUGS</a:t>
            </a:r>
          </a:p>
          <a:p>
            <a:pPr marL="305435" indent="-305435"/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HYPERTUNING THE MODELS </a:t>
            </a:r>
          </a:p>
          <a:p>
            <a:pPr marL="305435" indent="-305435"/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TRAINING THE MODELS FOR MORE EPOCHS </a:t>
            </a:r>
          </a:p>
        </p:txBody>
      </p:sp>
    </p:spTree>
    <p:extLst>
      <p:ext uri="{BB962C8B-B14F-4D97-AF65-F5344CB8AC3E}">
        <p14:creationId xmlns:p14="http://schemas.microsoft.com/office/powerpoint/2010/main" val="3535307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2A5B-45BA-D98C-7452-E9CC75FA9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5621F-1387-1AA3-7312-C744FC5BA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have found attempts on Kaggle and </a:t>
            </a:r>
            <a:r>
              <a:rPr lang="en-US" err="1"/>
              <a:t>github</a:t>
            </a:r>
            <a:r>
              <a:rPr lang="en-US"/>
              <a:t> where something similar has been done.</a:t>
            </a:r>
          </a:p>
          <a:p>
            <a:r>
              <a:rPr lang="en-US"/>
              <a:t>In ‘https://</a:t>
            </a:r>
            <a:r>
              <a:rPr lang="en-US" err="1"/>
              <a:t>github.com</a:t>
            </a:r>
            <a:r>
              <a:rPr lang="en-US"/>
              <a:t>/</a:t>
            </a:r>
            <a:r>
              <a:rPr lang="en-US" err="1"/>
              <a:t>binoydutt</a:t>
            </a:r>
            <a:r>
              <a:rPr lang="en-US"/>
              <a:t>/Resume-Job-Description-Matching’ – the job description is being </a:t>
            </a:r>
            <a:r>
              <a:rPr lang="en-US" err="1"/>
              <a:t>scapped</a:t>
            </a:r>
            <a:r>
              <a:rPr lang="en-US"/>
              <a:t> using tools and cosine similarity is used for resume matching.</a:t>
            </a:r>
          </a:p>
          <a:p>
            <a:r>
              <a:rPr lang="en-US"/>
              <a:t>In ‘https://</a:t>
            </a:r>
            <a:r>
              <a:rPr lang="en-US" err="1"/>
              <a:t>github.com</a:t>
            </a:r>
            <a:r>
              <a:rPr lang="en-US"/>
              <a:t>/</a:t>
            </a:r>
            <a:r>
              <a:rPr lang="en-US" err="1"/>
              <a:t>florex</a:t>
            </a:r>
            <a:r>
              <a:rPr lang="en-US"/>
              <a:t>/</a:t>
            </a:r>
            <a:r>
              <a:rPr lang="en-US" err="1"/>
              <a:t>resume_corpus</a:t>
            </a:r>
            <a:r>
              <a:rPr lang="en-US"/>
              <a:t>’ – the resumes are matched with IT skills and skills are extracted.</a:t>
            </a:r>
          </a:p>
          <a:p>
            <a:r>
              <a:rPr lang="en-US"/>
              <a:t>Job board sites such as </a:t>
            </a:r>
            <a:r>
              <a:rPr lang="en-US" err="1"/>
              <a:t>Linkedin</a:t>
            </a:r>
            <a:r>
              <a:rPr lang="en-US"/>
              <a:t>, Indeed are using this features.</a:t>
            </a:r>
          </a:p>
        </p:txBody>
      </p:sp>
    </p:spTree>
    <p:extLst>
      <p:ext uri="{BB962C8B-B14F-4D97-AF65-F5344CB8AC3E}">
        <p14:creationId xmlns:p14="http://schemas.microsoft.com/office/powerpoint/2010/main" val="522618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B74D4E-F243-4A10-813D-500A14025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D70AA-7BD6-BF1F-434F-8FE05F536A71}"/>
              </a:ext>
            </a:extLst>
          </p:cNvPr>
          <p:cNvSpPr txBox="1"/>
          <p:nvPr/>
        </p:nvSpPr>
        <p:spPr>
          <a:xfrm>
            <a:off x="581192" y="1879600"/>
            <a:ext cx="11029615" cy="397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200">
                <a:solidFill>
                  <a:schemeClr val="accent2">
                    <a:lumMod val="50000"/>
                  </a:schemeClr>
                </a:solidFill>
              </a:rPr>
              <a:t>References :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sz="220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200">
                <a:solidFill>
                  <a:schemeClr val="accent2">
                    <a:lumMod val="50000"/>
                  </a:schemeClr>
                </a:solidFill>
                <a:hlinkClick r:id="rId2"/>
              </a:rPr>
              <a:t>https://github.com/florex/resume_corpus</a:t>
            </a:r>
            <a:r>
              <a:rPr lang="en-US" sz="220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2200">
                <a:solidFill>
                  <a:schemeClr val="accent2">
                    <a:lumMod val="50000"/>
                  </a:schemeClr>
                </a:solidFill>
                <a:hlinkClick r:id="rId3"/>
              </a:rPr>
              <a:t>https://www.kaggle.com/code/akashkotal/resume-screening-with-nlp</a:t>
            </a:r>
            <a:endParaRPr lang="en-US" sz="220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200">
                <a:solidFill>
                  <a:schemeClr val="accent2">
                    <a:lumMod val="50000"/>
                  </a:schemeClr>
                </a:solidFill>
              </a:rPr>
              <a:t>https://www.kaggle.com/datasets/gauravduttakiit/resume-dataset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200">
                <a:solidFill>
                  <a:schemeClr val="accent2">
                    <a:lumMod val="50000"/>
                  </a:schemeClr>
                </a:solidFill>
                <a:hlinkClick r:id="rId4"/>
              </a:rPr>
              <a:t>https://www.kaggle.com/discussions/general/202112</a:t>
            </a:r>
            <a:endParaRPr lang="en-US" sz="220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200">
                <a:solidFill>
                  <a:schemeClr val="accent2">
                    <a:lumMod val="50000"/>
                  </a:schemeClr>
                </a:solidFill>
                <a:hlinkClick r:id="rId5"/>
              </a:rPr>
              <a:t>https://huggingface.co/facebook/bart-large</a:t>
            </a:r>
            <a:endParaRPr lang="en-US" sz="220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200">
                <a:solidFill>
                  <a:schemeClr val="accent2">
                    <a:lumMod val="50000"/>
                  </a:schemeClr>
                </a:solidFill>
              </a:rPr>
              <a:t>https://chat.openai.com/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200">
                <a:solidFill>
                  <a:schemeClr val="accent2">
                    <a:lumMod val="50000"/>
                  </a:schemeClr>
                </a:solidFill>
                <a:hlinkClick r:id="rId6"/>
              </a:rPr>
              <a:t>https://datastock.shop/download-indeed-job-resume-dataset/</a:t>
            </a:r>
            <a:endParaRPr lang="en-US" sz="220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sz="220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51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ECC58-41D5-785A-4E1C-2DFD1B84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?  (problem description)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99A11-EC5F-3943-1D55-BF50EEE28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14099"/>
            <a:ext cx="11029615" cy="44403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pPr marL="305435" indent="-305435"/>
            <a:r>
              <a:rPr lang="en-US" dirty="0"/>
              <a:t>Everyone might have received this advice from friends or peers that one must tailor Resume as per the Job Description. </a:t>
            </a:r>
          </a:p>
          <a:p>
            <a:pPr marL="305435" indent="-305435"/>
            <a:r>
              <a:rPr lang="en-US" dirty="0">
                <a:ea typeface="+mn-lt"/>
                <a:cs typeface="+mn-lt"/>
              </a:rPr>
              <a:t>Matching resumes to job descriptions is a time-consuming and challenging task for job seekers as well as for the recruiter.</a:t>
            </a:r>
            <a:endParaRPr lang="en-US" dirty="0"/>
          </a:p>
          <a:p>
            <a:pPr marL="305435" indent="-305435"/>
            <a:r>
              <a:rPr lang="en-US" dirty="0"/>
              <a:t>We might commit manual errors just by skimming and scanning the JD.</a:t>
            </a:r>
          </a:p>
          <a:p>
            <a:pPr marL="305435" indent="-305435"/>
            <a:r>
              <a:rPr lang="en-US" dirty="0"/>
              <a:t>Applying to jobs where the job description does not match with a resume lower the chances of getting the job.</a:t>
            </a:r>
          </a:p>
          <a:p>
            <a:pPr marL="305435" indent="-305435"/>
            <a:r>
              <a:rPr lang="en-US" dirty="0"/>
              <a:t>To select the most qualified candidate the recruiter also needs to go through the job description and resumes of thousands of candidates.</a:t>
            </a:r>
          </a:p>
          <a:p>
            <a:pPr marL="305435" indent="-305435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86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1C23-EF7C-6F3F-8BF0-E44FFF15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67829"/>
            <a:ext cx="11029615" cy="1497507"/>
          </a:xfrm>
        </p:spPr>
        <p:txBody>
          <a:bodyPr/>
          <a:lstStyle/>
          <a:p>
            <a:pPr algn="ctr"/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3598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1C90B-B4EA-E2A0-271B-17B970F8F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9E85127-F152-F801-13FF-A79CB705C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8262" y="2180496"/>
            <a:ext cx="6955474" cy="3678303"/>
          </a:xfrm>
        </p:spPr>
      </p:pic>
    </p:spTree>
    <p:extLst>
      <p:ext uri="{BB962C8B-B14F-4D97-AF65-F5344CB8AC3E}">
        <p14:creationId xmlns:p14="http://schemas.microsoft.com/office/powerpoint/2010/main" val="1676918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BC4FF-9FC4-4E3F-27E7-18824CB2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GPT Pre trained Model</a:t>
            </a:r>
          </a:p>
        </p:txBody>
      </p:sp>
      <p:pic>
        <p:nvPicPr>
          <p:cNvPr id="4" name="Picture 4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A399A9DF-5B90-C11D-38FE-1A5310471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4291" y="2180496"/>
            <a:ext cx="6443416" cy="3678303"/>
          </a:xfrm>
        </p:spPr>
      </p:pic>
    </p:spTree>
    <p:extLst>
      <p:ext uri="{BB962C8B-B14F-4D97-AF65-F5344CB8AC3E}">
        <p14:creationId xmlns:p14="http://schemas.microsoft.com/office/powerpoint/2010/main" val="341082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41FA2-C3FD-0E87-6EA2-0E4C07445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Cosine Similarity</a:t>
            </a:r>
          </a:p>
        </p:txBody>
      </p:sp>
      <p:pic>
        <p:nvPicPr>
          <p:cNvPr id="4" name="Picture 4" descr="Text, email&#10;&#10;Description automatically generated">
            <a:extLst>
              <a:ext uri="{FF2B5EF4-FFF2-40B4-BE49-F238E27FC236}">
                <a16:creationId xmlns:a16="http://schemas.microsoft.com/office/drawing/2014/main" id="{DD9387C0-8865-F118-01CE-39927099B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2564" y="2180496"/>
            <a:ext cx="7446871" cy="3678303"/>
          </a:xfrm>
        </p:spPr>
      </p:pic>
    </p:spTree>
    <p:extLst>
      <p:ext uri="{BB962C8B-B14F-4D97-AF65-F5344CB8AC3E}">
        <p14:creationId xmlns:p14="http://schemas.microsoft.com/office/powerpoint/2010/main" val="396755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6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69282F36-261B-49B3-8CA9-FB857C475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7215C3-3B83-4BE7-9213-26E084BD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A105D4-2907-419E-8223-4C266BA1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73824739-2AAA-AA67-86BC-140B4B39B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945" y="599724"/>
            <a:ext cx="5135316" cy="520032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5506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CC6DD-6D49-0129-2665-67A69F049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WORD2VEC MODEL</a:t>
            </a:r>
            <a:br>
              <a:rPr lang="en-US"/>
            </a:br>
            <a:endParaRPr lang="en-US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3829965-9CDF-792B-388B-C98CE3308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9833" y="2180496"/>
            <a:ext cx="9092333" cy="3678303"/>
          </a:xfrm>
        </p:spPr>
      </p:pic>
    </p:spTree>
    <p:extLst>
      <p:ext uri="{BB962C8B-B14F-4D97-AF65-F5344CB8AC3E}">
        <p14:creationId xmlns:p14="http://schemas.microsoft.com/office/powerpoint/2010/main" val="407453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D6FC1-18CD-12A2-3AF2-78102200F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? (OUR APPROACH)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CE430-294C-5252-3338-C411A39BD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>
                <a:latin typeface="Arial"/>
                <a:cs typeface="Arial"/>
              </a:rPr>
              <a:t>Currently, methods like Keyword Matching, and Semantic Matching are used for this problem.</a:t>
            </a:r>
          </a:p>
          <a:p>
            <a:pPr marL="305435" indent="-305435"/>
            <a:r>
              <a:rPr lang="en-US" dirty="0">
                <a:latin typeface="Arial"/>
                <a:cs typeface="Arial"/>
              </a:rPr>
              <a:t>So, we decided to create a Job Matching algorithm using NLP and Neural Network Approach.</a:t>
            </a:r>
          </a:p>
          <a:p>
            <a:pPr marL="305435" indent="-30543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00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6B29-16CC-4844-DEC4-8AA30E338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73574-4EE0-9ED9-4C48-64F95A99D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750" y="2381740"/>
            <a:ext cx="11266097" cy="3914785"/>
          </a:xfrm>
        </p:spPr>
        <p:txBody>
          <a:bodyPr/>
          <a:lstStyle/>
          <a:p>
            <a:pPr marL="305435" indent="-305435"/>
            <a:r>
              <a:rPr lang="en-US"/>
              <a:t>Surprisingly, we could not find the dataset of Resumes and Job Descriptions together.</a:t>
            </a:r>
          </a:p>
          <a:p>
            <a:pPr marL="305435" indent="-305435"/>
            <a:r>
              <a:rPr lang="en-US"/>
              <a:t>We collected the Resumes from Online (i.e., GitHub and Kaggle)</a:t>
            </a:r>
          </a:p>
          <a:p>
            <a:pPr marL="305435" indent="-305435"/>
            <a:r>
              <a:rPr lang="en-US"/>
              <a:t>We decided to generate the Job Descriptions using Pre-Trained Models </a:t>
            </a:r>
          </a:p>
          <a:p>
            <a:pPr marL="305435" indent="-305435"/>
            <a:r>
              <a:rPr lang="en-US"/>
              <a:t>After researching, we learned that we need text Generation Models like BART-base, BART-Large, and GPT 2 for fine-tuning.</a:t>
            </a:r>
          </a:p>
          <a:p>
            <a:pPr marL="305435" indent="-305435"/>
            <a:r>
              <a:rPr lang="en-US"/>
              <a:t>We have 29k resumes We generated 4500 JD from GPT 3.5</a:t>
            </a:r>
          </a:p>
          <a:p>
            <a:pPr marL="305435" indent="-305435"/>
            <a:r>
              <a:rPr lang="en-US"/>
              <a:t>We used this collection of Resumes and JD's to fine-tune the pre-trained models.</a:t>
            </a:r>
          </a:p>
          <a:p>
            <a:pPr marL="305435" indent="-305435"/>
            <a:r>
              <a:rPr lang="en-US">
                <a:ea typeface="+mn-lt"/>
                <a:cs typeface="+mn-lt"/>
              </a:rPr>
              <a:t>Out of three, as Expected BART-Large was performing better in generating as it was trained on too many parameters. 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305435" indent="-305435"/>
            <a:endParaRPr lang="en-US"/>
          </a:p>
          <a:p>
            <a:pPr marL="305435" indent="-305435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1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EB248-2D9A-8215-C043-C94215B1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Preprocessing -  Data cleaning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A193A-E73A-E397-545C-714990CA3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43255"/>
            <a:ext cx="11029615" cy="3678303"/>
          </a:xfrm>
        </p:spPr>
        <p:txBody>
          <a:bodyPr>
            <a:normAutofit/>
          </a:bodyPr>
          <a:lstStyle/>
          <a:p>
            <a:pPr marL="305435" indent="-305435"/>
            <a:r>
              <a:rPr lang="en-US"/>
              <a:t>Tokenization Lowercasing, Removing special characters</a:t>
            </a:r>
          </a:p>
          <a:p>
            <a:pPr marL="305435" indent="-305435"/>
            <a:r>
              <a:rPr lang="en-US"/>
              <a:t>Why not numbers ?</a:t>
            </a:r>
          </a:p>
          <a:p>
            <a:pPr marL="305435" indent="-305435"/>
            <a:r>
              <a:rPr lang="en-US"/>
              <a:t>Based on the problem in hand, numbers are important in this context since resume and job descriptions might have experience or skills where numbers are essential.  </a:t>
            </a:r>
          </a:p>
          <a:p>
            <a:pPr marL="0" indent="0">
              <a:buNone/>
            </a:pPr>
            <a:endParaRPr lang="en-US"/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/>
              <a:t>HTML5 , D3 </a:t>
            </a: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/>
              <a:t>At least 5 years of experience in Python</a:t>
            </a:r>
          </a:p>
        </p:txBody>
      </p:sp>
    </p:spTree>
    <p:extLst>
      <p:ext uri="{BB962C8B-B14F-4D97-AF65-F5344CB8AC3E}">
        <p14:creationId xmlns:p14="http://schemas.microsoft.com/office/powerpoint/2010/main" val="900731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72A2FC52-A368-8C4A-C76A-322CB7ADD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04" y="1121815"/>
            <a:ext cx="10712983" cy="2703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BEDDC2-2084-A2F9-78CA-322A35F89E7B}"/>
              </a:ext>
            </a:extLst>
          </p:cNvPr>
          <p:cNvSpPr txBox="1"/>
          <p:nvPr/>
        </p:nvSpPr>
        <p:spPr>
          <a:xfrm>
            <a:off x="2672686" y="4117074"/>
            <a:ext cx="99173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Job Description Generated Using BART – BASE without Stop words </a:t>
            </a:r>
          </a:p>
        </p:txBody>
      </p:sp>
    </p:spTree>
    <p:extLst>
      <p:ext uri="{BB962C8B-B14F-4D97-AF65-F5344CB8AC3E}">
        <p14:creationId xmlns:p14="http://schemas.microsoft.com/office/powerpoint/2010/main" val="1166638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091A43-2086-1E7D-5A78-1214FDF09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38" y="789921"/>
            <a:ext cx="9972610" cy="51377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A7D1BB-19CF-AE03-9B64-25259F7CCFF3}"/>
              </a:ext>
            </a:extLst>
          </p:cNvPr>
          <p:cNvSpPr txBox="1"/>
          <p:nvPr/>
        </p:nvSpPr>
        <p:spPr>
          <a:xfrm>
            <a:off x="1766223" y="6154680"/>
            <a:ext cx="99173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Job Description Generated Using BART – BASE LARGE with Stop words </a:t>
            </a:r>
          </a:p>
        </p:txBody>
      </p:sp>
    </p:spTree>
    <p:extLst>
      <p:ext uri="{BB962C8B-B14F-4D97-AF65-F5344CB8AC3E}">
        <p14:creationId xmlns:p14="http://schemas.microsoft.com/office/powerpoint/2010/main" val="266395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3B57-8CD8-EA27-4FBE-178088EFA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NEGATIVE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06E28-F752-F797-D008-1666A9F30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We have Resumes and Job Description which are Matching. </a:t>
            </a:r>
          </a:p>
          <a:p>
            <a:pPr marL="305435" indent="-305435"/>
            <a:r>
              <a:rPr lang="en-US" dirty="0"/>
              <a:t>What about negative examples </a:t>
            </a:r>
          </a:p>
          <a:p>
            <a:pPr marL="305435" indent="-305435"/>
            <a:endParaRPr lang="en-US"/>
          </a:p>
          <a:p>
            <a:pPr marL="305435" indent="-305435"/>
            <a:r>
              <a:rPr lang="en-US" dirty="0"/>
              <a:t>We created negative examples by randomly matching resumes and job descriptions. </a:t>
            </a:r>
          </a:p>
          <a:p>
            <a:pPr marL="305435" indent="-305435"/>
            <a:r>
              <a:rPr lang="en-US" dirty="0"/>
              <a:t>Added more examples, by using </a:t>
            </a:r>
            <a:r>
              <a:rPr lang="en-US" dirty="0" err="1"/>
              <a:t>gpt</a:t>
            </a:r>
            <a:r>
              <a:rPr lang="en-US" dirty="0"/>
              <a:t> 3.5.</a:t>
            </a:r>
          </a:p>
          <a:p>
            <a:pPr marL="305435" indent="-305435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4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597DB-FC7A-70EE-B49F-EC4E0C817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labeling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A7B62-E520-D584-6C96-B28651E1A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10" y="2052084"/>
            <a:ext cx="3033249" cy="3856229"/>
          </a:xfrm>
        </p:spPr>
        <p:txBody>
          <a:bodyPr anchor="t">
            <a:normAutofit/>
          </a:bodyPr>
          <a:lstStyle/>
          <a:p>
            <a:pPr marL="305435" indent="-305435"/>
            <a:r>
              <a:rPr lang="en-US" sz="1600">
                <a:solidFill>
                  <a:srgbClr val="FFFFFF"/>
                </a:solidFill>
              </a:rPr>
              <a:t>How to decide Threshold ?</a:t>
            </a:r>
          </a:p>
          <a:p>
            <a:pPr marL="305435" indent="-305435"/>
            <a:r>
              <a:rPr lang="en-US" sz="1600">
                <a:solidFill>
                  <a:srgbClr val="FFFFFF"/>
                </a:solidFill>
              </a:rPr>
              <a:t>We decided to go with COSINE SIMILARITY.</a:t>
            </a:r>
          </a:p>
          <a:p>
            <a:pPr marL="305435" indent="-305435">
              <a:spcBef>
                <a:spcPts val="20"/>
              </a:spcBef>
            </a:pPr>
            <a:r>
              <a:rPr lang="en-US" sz="1600">
                <a:solidFill>
                  <a:srgbClr val="FFFFFF"/>
                </a:solidFill>
              </a:rPr>
              <a:t>(x, y) = (x . y) / (||x|| ||y||)</a:t>
            </a:r>
          </a:p>
          <a:p>
            <a:pPr marL="305435" indent="-305435">
              <a:spcBef>
                <a:spcPts val="20"/>
              </a:spcBef>
            </a:pPr>
            <a:r>
              <a:rPr lang="en-US" sz="1600">
                <a:solidFill>
                  <a:srgbClr val="FFFFFF"/>
                </a:solidFill>
              </a:rPr>
              <a:t>where "." denotes the dot product of the two vectors, and "||x||" and "||y||" denote the Euclidean norms of the two vector</a:t>
            </a:r>
            <a:endParaRPr lang="en-US"/>
          </a:p>
          <a:p>
            <a:pPr marL="305435" indent="-305435"/>
            <a:endParaRPr lang="en-US" sz="1600">
              <a:solidFill>
                <a:srgbClr val="FFFFFF"/>
              </a:solidFill>
            </a:endParaRPr>
          </a:p>
          <a:p>
            <a:pPr marL="305435" indent="-305435"/>
            <a:endParaRPr lang="en-US" sz="1600">
              <a:solidFill>
                <a:srgbClr val="FFFFFF"/>
              </a:solidFill>
            </a:endParaRPr>
          </a:p>
          <a:p>
            <a:pPr marL="305435" indent="-305435"/>
            <a:endParaRPr lang="en-US" sz="1600">
              <a:solidFill>
                <a:srgbClr val="FFFFFF"/>
              </a:solidFill>
            </a:endParaRPr>
          </a:p>
          <a:p>
            <a:pPr marL="305435" indent="-305435"/>
            <a:endParaRPr lang="en-US" sz="1600">
              <a:solidFill>
                <a:srgbClr val="FFFFFF"/>
              </a:solidFill>
            </a:endParaRPr>
          </a:p>
          <a:p>
            <a:pPr marL="305435" indent="-305435"/>
            <a:endParaRPr lang="en-US" sz="1600">
              <a:solidFill>
                <a:srgbClr val="FFFFFF"/>
              </a:solidFill>
            </a:endParaRPr>
          </a:p>
          <a:p>
            <a:pPr marL="305435" indent="-305435"/>
            <a:endParaRPr lang="en-US" sz="1600">
              <a:solidFill>
                <a:srgbClr val="FFFFFF"/>
              </a:solidFill>
            </a:endParaRPr>
          </a:p>
          <a:p>
            <a:pPr marL="305435" indent="-305435"/>
            <a:endParaRPr lang="en-US" sz="1600">
              <a:solidFill>
                <a:srgbClr val="FFFFFF"/>
              </a:solidFill>
            </a:endParaRPr>
          </a:p>
          <a:p>
            <a:pPr marL="305435" indent="-305435"/>
            <a:endParaRPr lang="en-US" sz="1600">
              <a:solidFill>
                <a:srgbClr val="FFFFFF"/>
              </a:solidFill>
            </a:endParaRPr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06940344-D367-71E2-3705-8DB0B2390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019" y="721434"/>
            <a:ext cx="6066706" cy="568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096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6393343FEE5A478CE86D559D0AC764" ma:contentTypeVersion="4" ma:contentTypeDescription="Create a new document." ma:contentTypeScope="" ma:versionID="30189fec41a9b2b19ba840477996da1d">
  <xsd:schema xmlns:xsd="http://www.w3.org/2001/XMLSchema" xmlns:xs="http://www.w3.org/2001/XMLSchema" xmlns:p="http://schemas.microsoft.com/office/2006/metadata/properties" xmlns:ns2="8aad24f5-b39b-41bd-a66f-60b962e280ad" xmlns:ns3="b2717355-3d3a-4767-bd09-26d232f0960b" targetNamespace="http://schemas.microsoft.com/office/2006/metadata/properties" ma:root="true" ma:fieldsID="a64edbb62b94dd954694a3f8428bd8a3" ns2:_="" ns3:_="">
    <xsd:import namespace="8aad24f5-b39b-41bd-a66f-60b962e280ad"/>
    <xsd:import namespace="b2717355-3d3a-4767-bd09-26d232f096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ad24f5-b39b-41bd-a66f-60b962e280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717355-3d3a-4767-bd09-26d232f0960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4DD293-8FAA-4E0E-A594-065E3B01EE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114C89-9AC3-4579-BE5F-497F41FA662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2FD23DA-EE48-48D3-ACF9-C2D49601B70A}">
  <ds:schemaRefs>
    <ds:schemaRef ds:uri="8aad24f5-b39b-41bd-a66f-60b962e280ad"/>
    <ds:schemaRef ds:uri="b2717355-3d3a-4767-bd09-26d232f0960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Dividend</vt:lpstr>
      <vt:lpstr>Job Matching :  A Neural Network Approach</vt:lpstr>
      <vt:lpstr>WHY ?  (problem description)</vt:lpstr>
      <vt:lpstr>HOW ? (OUR APPROACH)</vt:lpstr>
      <vt:lpstr>Data Collection </vt:lpstr>
      <vt:lpstr>Preprocessing -  Data cleaning </vt:lpstr>
      <vt:lpstr>PowerPoint Presentation</vt:lpstr>
      <vt:lpstr>PowerPoint Presentation</vt:lpstr>
      <vt:lpstr>NEGATIVE SAMPLING</vt:lpstr>
      <vt:lpstr>labeling</vt:lpstr>
      <vt:lpstr>Feature extraction </vt:lpstr>
      <vt:lpstr>MODELING - RNN</vt:lpstr>
      <vt:lpstr>MODELING - CNN</vt:lpstr>
      <vt:lpstr>MODELING – bi-LSTM</vt:lpstr>
      <vt:lpstr>MODELING - LSTM</vt:lpstr>
      <vt:lpstr>RESULTS </vt:lpstr>
      <vt:lpstr>SAMPLE EVALUATION</vt:lpstr>
      <vt:lpstr>FURTHER PLAN OF ACTION</vt:lpstr>
      <vt:lpstr>Literature review</vt:lpstr>
      <vt:lpstr>PowerPoint Presentation</vt:lpstr>
      <vt:lpstr>THANK YOU</vt:lpstr>
      <vt:lpstr>Appendix</vt:lpstr>
      <vt:lpstr>GPT Pre trained Model</vt:lpstr>
      <vt:lpstr>Cosine Similarity</vt:lpstr>
      <vt:lpstr>PowerPoint Presentation</vt:lpstr>
      <vt:lpstr>WORD2VEC MODEL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PRELIMINARY PRESENTATION – Group 14</dc:title>
  <dc:creator>Aswar, Shreyas</dc:creator>
  <cp:revision>20</cp:revision>
  <dcterms:created xsi:type="dcterms:W3CDTF">2023-03-29T02:14:04Z</dcterms:created>
  <dcterms:modified xsi:type="dcterms:W3CDTF">2023-05-20T00:56:36Z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0x010100016393343FEE5A478CE86D559D0AC764</vt:lpwstr>
  </property>
</Properties>
</file>