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5" r:id="rId3"/>
    <p:sldId id="276" r:id="rId4"/>
    <p:sldId id="258" r:id="rId5"/>
    <p:sldId id="272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64" r:id="rId15"/>
    <p:sldId id="265" r:id="rId16"/>
    <p:sldId id="266" r:id="rId17"/>
    <p:sldId id="273" r:id="rId18"/>
    <p:sldId id="271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ld Standard TT" panose="020B0604020202020204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2673FF-F31E-4D0D-A0FF-24C6B56F5307}">
  <a:tblStyle styleId="{392673FF-F31E-4D0D-A0FF-24C6B56F53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progress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progress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Objects detection</c:v>
                </c:pt>
                <c:pt idx="1">
                  <c:v>App</c:v>
                </c:pt>
                <c:pt idx="2">
                  <c:v>Accelerometer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40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91310624"/>
        <c:axId val="-1091307360"/>
      </c:barChart>
      <c:catAx>
        <c:axId val="-109131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1307360"/>
        <c:crosses val="autoZero"/>
        <c:auto val="1"/>
        <c:lblAlgn val="ctr"/>
        <c:lblOffset val="100"/>
        <c:noMultiLvlLbl val="0"/>
      </c:catAx>
      <c:valAx>
        <c:axId val="-109130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9131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74790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131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01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100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601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06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713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657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14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81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3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77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786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93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244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51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656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13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71875" y="224850"/>
            <a:ext cx="81186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MN302-Fabrication Project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Group B2_08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024075" y="2020850"/>
            <a:ext cx="3821700" cy="25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endParaRPr lang="en" b="1" u="sng" dirty="0" smtClean="0"/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endParaRPr lang="en" b="1" u="sng" dirty="0"/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1)Aitha Naga Sai Prasanth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2)Kondeti Rakesh Reddy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3)Kolukuluri Srikar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4)Nikhil Krishna Reddy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5)Hymavathi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4" y="0"/>
            <a:ext cx="89942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4" y="0"/>
            <a:ext cx="89942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4617525" y="1183450"/>
            <a:ext cx="3146400" cy="2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Objects detected are: </a:t>
            </a:r>
            <a:endParaRPr sz="16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Tvmonitor =  89.59%</a:t>
            </a:r>
            <a:endParaRPr sz="16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Person     =  99%</a:t>
            </a:r>
            <a:endParaRPr sz="16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Table        =  55%</a:t>
            </a:r>
            <a:endParaRPr sz="16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825"/>
            <a:ext cx="5417350" cy="48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6300192" y="1563375"/>
            <a:ext cx="2399108" cy="22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chemeClr val="dk1"/>
                </a:solidFill>
                <a:latin typeface="Calibri" panose="020F0502020204030204" pitchFamily="34" charset="0"/>
                <a:ea typeface="Old Standard TT"/>
                <a:cs typeface="Calibri" panose="020F0502020204030204" pitchFamily="34" charset="0"/>
                <a:sym typeface="Old Standard TT"/>
              </a:rPr>
              <a:t>Objects detected </a:t>
            </a:r>
            <a:r>
              <a:rPr lang="en" sz="1800" dirty="0">
                <a:solidFill>
                  <a:schemeClr val="dk1"/>
                </a:solidFill>
                <a:latin typeface="Calibri" panose="020F0502020204030204" pitchFamily="34" charset="0"/>
                <a:ea typeface="Old Standard TT"/>
                <a:cs typeface="Calibri" panose="020F0502020204030204" pitchFamily="34" charset="0"/>
                <a:sym typeface="Old Standard TT"/>
              </a:rPr>
              <a:t>from the </a:t>
            </a:r>
            <a:r>
              <a:rPr lang="en" sz="1800" dirty="0" smtClean="0">
                <a:solidFill>
                  <a:schemeClr val="dk1"/>
                </a:solidFill>
                <a:latin typeface="Calibri" panose="020F0502020204030204" pitchFamily="34" charset="0"/>
                <a:ea typeface="Old Standard TT"/>
                <a:cs typeface="Calibri" panose="020F0502020204030204" pitchFamily="34" charset="0"/>
                <a:sym typeface="Old Standard TT"/>
              </a:rPr>
              <a:t>figure are: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Old Standard TT"/>
              <a:cs typeface="Calibri" panose="020F0502020204030204" pitchFamily="34" charset="0"/>
              <a:sym typeface="Old Standard TT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alibri" panose="020F0502020204030204" pitchFamily="34" charset="0"/>
                <a:ea typeface="Old Standard TT"/>
                <a:cs typeface="Calibri" panose="020F0502020204030204" pitchFamily="34" charset="0"/>
                <a:sym typeface="Old Standard TT"/>
              </a:rPr>
              <a:t>   </a:t>
            </a:r>
            <a:r>
              <a:rPr lang="en" sz="1800" dirty="0" smtClean="0">
                <a:solidFill>
                  <a:schemeClr val="dk1"/>
                </a:solidFill>
                <a:latin typeface="Calibri" panose="020F0502020204030204" pitchFamily="34" charset="0"/>
                <a:ea typeface="Old Standard TT"/>
                <a:cs typeface="Calibri" panose="020F0502020204030204" pitchFamily="34" charset="0"/>
                <a:sym typeface="Old Standard TT"/>
              </a:rPr>
              <a:t>Table  </a:t>
            </a:r>
            <a:r>
              <a:rPr lang="en" sz="1800" dirty="0">
                <a:solidFill>
                  <a:schemeClr val="dk1"/>
                </a:solidFill>
                <a:latin typeface="Calibri" panose="020F0502020204030204" pitchFamily="34" charset="0"/>
                <a:ea typeface="Old Standard TT"/>
                <a:cs typeface="Calibri" panose="020F0502020204030204" pitchFamily="34" charset="0"/>
                <a:sym typeface="Old Standard TT"/>
              </a:rPr>
              <a:t>= 99.05%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Old Standard TT"/>
              <a:cs typeface="Calibri" panose="020F0502020204030204" pitchFamily="34" charset="0"/>
              <a:sym typeface="Old Standard TT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Calibri" panose="020F0502020204030204" pitchFamily="34" charset="0"/>
                <a:ea typeface="Old Standard TT"/>
                <a:cs typeface="Calibri" panose="020F0502020204030204" pitchFamily="34" charset="0"/>
                <a:sym typeface="Old Standard TT"/>
              </a:rPr>
              <a:t>   </a:t>
            </a:r>
            <a:r>
              <a:rPr lang="en" sz="1800" dirty="0" smtClean="0">
                <a:solidFill>
                  <a:schemeClr val="dk1"/>
                </a:solidFill>
                <a:latin typeface="Calibri" panose="020F0502020204030204" pitchFamily="34" charset="0"/>
                <a:ea typeface="Old Standard TT"/>
                <a:cs typeface="Calibri" panose="020F0502020204030204" pitchFamily="34" charset="0"/>
                <a:sym typeface="Old Standard TT"/>
              </a:rPr>
              <a:t>Bottle </a:t>
            </a:r>
            <a:r>
              <a:rPr lang="en" sz="1800" dirty="0">
                <a:solidFill>
                  <a:schemeClr val="dk1"/>
                </a:solidFill>
                <a:latin typeface="Calibri" panose="020F0502020204030204" pitchFamily="34" charset="0"/>
                <a:ea typeface="Old Standard TT"/>
                <a:cs typeface="Calibri" panose="020F0502020204030204" pitchFamily="34" charset="0"/>
                <a:sym typeface="Old Standard TT"/>
              </a:rPr>
              <a:t>=97.87%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Old Standard TT"/>
              <a:cs typeface="Calibri" panose="020F0502020204030204" pitchFamily="34" charset="0"/>
              <a:sym typeface="Old Standard TT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Hardware implementation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Booting and installing linux in beaglebone </a:t>
            </a:r>
            <a:r>
              <a:rPr lang="e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black</a:t>
            </a:r>
            <a:endParaRPr lang="en-IN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Installing webcam on Beaglebone black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IN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491800"/>
            <a:ext cx="8520600" cy="4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Challenges faced</a:t>
            </a:r>
            <a:endParaRPr lang="en-IN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As many camera modules are not compatible with Beaglebone Black, we are using web cam for our purpose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Expanding Internal memory (4 GB) using external SD card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Creating remote desktop for using Beaglebone Black 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database for both app and device (not yet sorted).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5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707654"/>
            <a:ext cx="8520600" cy="648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95536" y="411510"/>
            <a:ext cx="81186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TrackAtool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27784" y="1779662"/>
            <a:ext cx="3821700" cy="622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..Don’t forget to remember..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128300"/>
            <a:ext cx="46803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Calibri" panose="020F0502020204030204" pitchFamily="34" charset="0"/>
                <a:cs typeface="Calibri" panose="020F0502020204030204" pitchFamily="34" charset="0"/>
              </a:rPr>
              <a:t>Procurement list</a:t>
            </a:r>
            <a:endParaRPr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6" name="Shape 66"/>
          <p:cNvGraphicFramePr/>
          <p:nvPr>
            <p:extLst/>
          </p:nvPr>
        </p:nvGraphicFramePr>
        <p:xfrm>
          <a:off x="2095475" y="988225"/>
          <a:ext cx="4953050" cy="3863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76525"/>
                <a:gridCol w="2476525"/>
              </a:tblGrid>
              <a:tr h="5519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Beaglebone black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✓</a:t>
                      </a:r>
                      <a:endParaRPr sz="16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</a:tr>
              <a:tr h="5519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HD Webcam Logitech C310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✓</a:t>
                      </a:r>
                      <a:endParaRPr sz="16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</a:tr>
              <a:tr h="5519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Micro SD Card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✓</a:t>
                      </a:r>
                      <a:endParaRPr sz="16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</a:tr>
              <a:tr h="5519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Sensehub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✓</a:t>
                      </a:r>
                      <a:endParaRPr sz="1600" b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</a:tr>
              <a:tr h="5519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LaunchXL</a:t>
                      </a:r>
                      <a:endParaRPr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✓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</a:tr>
              <a:tr h="5519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Jumper Wires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✓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</a:tr>
              <a:tr h="5519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Battery Evaluation Module</a:t>
                      </a:r>
                      <a:endParaRPr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✓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62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latin typeface="Calibri" panose="020F0502020204030204" pitchFamily="34" charset="0"/>
                <a:cs typeface="Calibri" panose="020F0502020204030204" pitchFamily="34" charset="0"/>
              </a:rPr>
              <a:t>Progress of Fabrication</a:t>
            </a:r>
            <a:endParaRPr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2" name="Shape 72"/>
          <p:cNvGraphicFramePr/>
          <p:nvPr>
            <p:extLst>
              <p:ext uri="{D42A27DB-BD31-4B8C-83A1-F6EECF244321}">
                <p14:modId xmlns:p14="http://schemas.microsoft.com/office/powerpoint/2010/main" val="1772363654"/>
              </p:ext>
            </p:extLst>
          </p:nvPr>
        </p:nvGraphicFramePr>
        <p:xfrm>
          <a:off x="952500" y="182315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{392673FF-F31E-4D0D-A0FF-24C6B56F5307}</a:tableStyleId>
              </a:tblPr>
              <a:tblGrid>
                <a:gridCol w="2415850"/>
                <a:gridCol w="1272825"/>
                <a:gridCol w="1284550"/>
                <a:gridCol w="1238563"/>
                <a:gridCol w="1027212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Purchasing Components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A86E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Assembling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Integrating with outer body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user feedback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 20 - Feb 25</a:t>
                      </a:r>
                      <a:endParaRPr sz="13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 </a:t>
                      </a:r>
                      <a:r>
                        <a:rPr lang="en" sz="13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 </a:t>
                      </a:r>
                      <a:r>
                        <a:rPr lang="en" sz="13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 Mar18</a:t>
                      </a:r>
                      <a:endParaRPr sz="13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Mar19 – Mar31</a:t>
                      </a:r>
                      <a:endParaRPr sz="13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Apr1 – Apr7</a:t>
                      </a:r>
                      <a:endParaRPr sz="13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2331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Coding Progress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974471205"/>
              </p:ext>
            </p:extLst>
          </p:nvPr>
        </p:nvGraphicFramePr>
        <p:xfrm>
          <a:off x="1524000" y="1006866"/>
          <a:ext cx="6096000" cy="3797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21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929058" y="1357304"/>
            <a:ext cx="5214942" cy="19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      </a:t>
            </a:r>
            <a:r>
              <a:rPr lang="en" dirty="0" smtClean="0"/>
              <a:t>Upon </a:t>
            </a:r>
            <a:r>
              <a:rPr lang="en" dirty="0"/>
              <a:t>opening our app, </a:t>
            </a:r>
            <a:r>
              <a:rPr lang="en" dirty="0" smtClean="0"/>
              <a:t>we can see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1</a:t>
            </a:r>
            <a:r>
              <a:rPr lang="en" dirty="0" smtClean="0"/>
              <a:t>) Find </a:t>
            </a:r>
            <a:r>
              <a:rPr lang="en" dirty="0"/>
              <a:t>an Object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dirty="0" smtClean="0"/>
              <a:t>To </a:t>
            </a:r>
            <a:r>
              <a:rPr lang="en" dirty="0"/>
              <a:t>find the location of user defined object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</a:t>
            </a:r>
            <a:r>
              <a:rPr lang="en" dirty="0" smtClean="0"/>
              <a:t>2) Feed </a:t>
            </a:r>
            <a:r>
              <a:rPr lang="en" dirty="0"/>
              <a:t>an Object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To give a new object as input </a:t>
            </a:r>
            <a:endParaRPr lang="en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r>
              <a:rPr lang="en" dirty="0" smtClean="0"/>
              <a:t>(</a:t>
            </a:r>
            <a:r>
              <a:rPr lang="en" dirty="0"/>
              <a:t>defining </a:t>
            </a:r>
            <a:r>
              <a:rPr lang="en" dirty="0" smtClean="0"/>
              <a:t>a new </a:t>
            </a:r>
            <a:r>
              <a:rPr lang="en" dirty="0"/>
              <a:t>user defined object).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</a:t>
            </a:r>
            <a:endParaRPr dirty="0"/>
          </a:p>
        </p:txBody>
      </p:sp>
      <p:sp>
        <p:nvSpPr>
          <p:cNvPr id="85" name="Shape 85"/>
          <p:cNvSpPr/>
          <p:nvPr/>
        </p:nvSpPr>
        <p:spPr>
          <a:xfrm>
            <a:off x="8221875" y="306725"/>
            <a:ext cx="633300" cy="63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1</a:t>
            </a:r>
            <a:endParaRPr sz="2200" b="1"/>
          </a:p>
        </p:txBody>
      </p:sp>
      <p:sp>
        <p:nvSpPr>
          <p:cNvPr id="5" name="TextBox 4"/>
          <p:cNvSpPr txBox="1"/>
          <p:nvPr/>
        </p:nvSpPr>
        <p:spPr>
          <a:xfrm>
            <a:off x="285720" y="214296"/>
            <a:ext cx="3500462" cy="47863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96" y="285735"/>
            <a:ext cx="3207300" cy="45720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355976" y="48351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UI of our App</a:t>
            </a:r>
            <a:endParaRPr lang="en-IN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400200" y="2401150"/>
            <a:ext cx="24321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to feed an object, opens up the camera.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62632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8221875" y="306725"/>
            <a:ext cx="633300" cy="63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2</a:t>
            </a:r>
            <a:endParaRPr sz="2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5572175" y="1234438"/>
            <a:ext cx="2432100" cy="25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to find an object, app shows all images of user defined object.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Selecting any object shows the location w.r.t ref.object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00" y="0"/>
            <a:ext cx="2844499" cy="49918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8221875" y="306725"/>
            <a:ext cx="633300" cy="63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3</a:t>
            </a:r>
            <a:endParaRPr sz="2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878" y="1851670"/>
            <a:ext cx="8520600" cy="825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testing and validation</a:t>
            </a:r>
            <a:endParaRPr sz="35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	</a:t>
            </a:r>
            <a:endParaRPr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	</a:t>
            </a:r>
            <a:endParaRPr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	</a:t>
            </a:r>
            <a:endParaRPr b="1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</TotalTime>
  <Words>248</Words>
  <Application>Microsoft Office PowerPoint</Application>
  <PresentationFormat>On-screen Show (16:9)</PresentationFormat>
  <Paragraphs>97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Old Standard TT</vt:lpstr>
      <vt:lpstr>Arial</vt:lpstr>
      <vt:lpstr>Paperback</vt:lpstr>
      <vt:lpstr>MN302-Fabrication Project Group B2_08</vt:lpstr>
      <vt:lpstr>TrackAtool</vt:lpstr>
      <vt:lpstr>Procurement list</vt:lpstr>
      <vt:lpstr>Progress of Fabrication</vt:lpstr>
      <vt:lpstr>Coding Progress</vt:lpstr>
      <vt:lpstr>PowerPoint Presentation</vt:lpstr>
      <vt:lpstr>PowerPoint Presentation</vt:lpstr>
      <vt:lpstr>PowerPoint Presentation</vt:lpstr>
      <vt:lpstr>Software testing and validation</vt:lpstr>
      <vt:lpstr>PowerPoint Presentation</vt:lpstr>
      <vt:lpstr>PowerPoint Presentation</vt:lpstr>
      <vt:lpstr>PowerPoint Presentation</vt:lpstr>
      <vt:lpstr>PowerPoint Presentation</vt:lpstr>
      <vt:lpstr>Hardware implementation</vt:lpstr>
      <vt:lpstr>PowerPoint Presentation</vt:lpstr>
      <vt:lpstr>PowerPoint Presentation</vt:lpstr>
      <vt:lpstr>Challenges faced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MN302-Fabrication Project Group B2_08</dc:title>
  <cp:lastModifiedBy>prasanth aitha</cp:lastModifiedBy>
  <cp:revision>5</cp:revision>
  <dcterms:modified xsi:type="dcterms:W3CDTF">2018-03-14T08:10:42Z</dcterms:modified>
</cp:coreProperties>
</file>