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Catamaran"/>
      <p:regular r:id="rId23"/>
      <p:bold r:id="rId24"/>
    </p:embeddedFont>
    <p:embeddedFont>
      <p:font typeface="Montserrat Black"/>
      <p:bold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e771c46cf_68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e771c46cf_6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6e771c46cf_6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6e771c46cf_6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e771c46cf_6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6e771c46cf_6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6e771c46cf_6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6e771c46cf_6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e771c46cf_68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e771c46cf_68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bd350acb0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bd350acb0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bd350acb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cbd350acb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bd350acb0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bd350acb0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cbd350acb0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cbd350acb0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cbd350acb0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cbd350acb0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cbd350acb0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cbd350acb0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bd350acb0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bd350acb0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240514" y="2087192"/>
            <a:ext cx="1460031" cy="3181633"/>
            <a:chOff x="-240514" y="2087192"/>
            <a:chExt cx="1460031" cy="3181633"/>
          </a:xfrm>
        </p:grpSpPr>
        <p:sp>
          <p:nvSpPr>
            <p:cNvPr id="55" name="Google Shape;55;p14"/>
            <p:cNvSpPr/>
            <p:nvPr/>
          </p:nvSpPr>
          <p:spPr>
            <a:xfrm rot="10800000">
              <a:off x="-240514" y="3388832"/>
              <a:ext cx="1460031" cy="1879993"/>
            </a:xfrm>
            <a:custGeom>
              <a:rect b="b" l="l" r="r" t="t"/>
              <a:pathLst>
                <a:path extrusionOk="0" fill="none" h="25897" w="20112">
                  <a:moveTo>
                    <a:pt x="10056" y="25896"/>
                  </a:moveTo>
                  <a:lnTo>
                    <a:pt x="10056" y="25896"/>
                  </a:lnTo>
                  <a:cubicBezTo>
                    <a:pt x="15609" y="25896"/>
                    <a:pt x="20112" y="21394"/>
                    <a:pt x="20112" y="15841"/>
                  </a:cubicBezTo>
                  <a:lnTo>
                    <a:pt x="20112" y="1"/>
                  </a:lnTo>
                  <a:lnTo>
                    <a:pt x="1" y="1"/>
                  </a:lnTo>
                  <a:lnTo>
                    <a:pt x="1" y="15841"/>
                  </a:lnTo>
                  <a:cubicBezTo>
                    <a:pt x="1" y="21394"/>
                    <a:pt x="4502" y="25896"/>
                    <a:pt x="10056" y="2589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4"/>
            <p:cNvGrpSpPr/>
            <p:nvPr/>
          </p:nvGrpSpPr>
          <p:grpSpPr>
            <a:xfrm rot="10800000">
              <a:off x="230420" y="2087192"/>
              <a:ext cx="518180" cy="1301623"/>
              <a:chOff x="4015600" y="2153250"/>
              <a:chExt cx="140825" cy="353750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4085975" y="2153250"/>
                <a:ext cx="25" cy="353750"/>
              </a:xfrm>
              <a:custGeom>
                <a:rect b="b" l="l" r="r" t="t"/>
                <a:pathLst>
                  <a:path extrusionOk="0" fill="none" h="14150" w="1">
                    <a:moveTo>
                      <a:pt x="1" y="14150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4015600" y="2415275"/>
                <a:ext cx="140825" cy="25"/>
              </a:xfrm>
              <a:custGeom>
                <a:rect b="b" l="l" r="r" t="t"/>
                <a:pathLst>
                  <a:path extrusionOk="0" fill="none" h="1" w="5633">
                    <a:moveTo>
                      <a:pt x="0" y="0"/>
                    </a:moveTo>
                    <a:lnTo>
                      <a:pt x="5633" y="0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rect b="b" l="l" r="r" t="t"/>
                <a:pathLst>
                  <a:path extrusionOk="0" fill="none" h="2393" w="2391">
                    <a:moveTo>
                      <a:pt x="2391" y="239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rect b="b" l="l" r="r" t="t"/>
                <a:pathLst>
                  <a:path extrusionOk="0" fill="none" h="2393" w="2391">
                    <a:moveTo>
                      <a:pt x="0" y="2393"/>
                    </a:moveTo>
                    <a:lnTo>
                      <a:pt x="2391" y="0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" name="Google Shape;61;p14"/>
          <p:cNvGrpSpPr/>
          <p:nvPr/>
        </p:nvGrpSpPr>
        <p:grpSpPr>
          <a:xfrm>
            <a:off x="7923842" y="-127858"/>
            <a:ext cx="1460031" cy="3181633"/>
            <a:chOff x="7923842" y="-127858"/>
            <a:chExt cx="1460031" cy="3181633"/>
          </a:xfrm>
        </p:grpSpPr>
        <p:sp>
          <p:nvSpPr>
            <p:cNvPr id="62" name="Google Shape;62;p14"/>
            <p:cNvSpPr/>
            <p:nvPr/>
          </p:nvSpPr>
          <p:spPr>
            <a:xfrm>
              <a:off x="7923842" y="-127858"/>
              <a:ext cx="1460031" cy="1879993"/>
            </a:xfrm>
            <a:custGeom>
              <a:rect b="b" l="l" r="r" t="t"/>
              <a:pathLst>
                <a:path extrusionOk="0" fill="none" h="25897" w="20112">
                  <a:moveTo>
                    <a:pt x="10056" y="25896"/>
                  </a:moveTo>
                  <a:lnTo>
                    <a:pt x="10056" y="25896"/>
                  </a:lnTo>
                  <a:cubicBezTo>
                    <a:pt x="15609" y="25896"/>
                    <a:pt x="20112" y="21394"/>
                    <a:pt x="20112" y="15841"/>
                  </a:cubicBezTo>
                  <a:lnTo>
                    <a:pt x="20112" y="1"/>
                  </a:lnTo>
                  <a:lnTo>
                    <a:pt x="1" y="1"/>
                  </a:lnTo>
                  <a:lnTo>
                    <a:pt x="1" y="15841"/>
                  </a:lnTo>
                  <a:cubicBezTo>
                    <a:pt x="1" y="21394"/>
                    <a:pt x="4502" y="25896"/>
                    <a:pt x="10056" y="2589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4"/>
            <p:cNvGrpSpPr/>
            <p:nvPr/>
          </p:nvGrpSpPr>
          <p:grpSpPr>
            <a:xfrm>
              <a:off x="8394759" y="1752152"/>
              <a:ext cx="518180" cy="1301623"/>
              <a:chOff x="4015600" y="2153250"/>
              <a:chExt cx="140825" cy="35375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4085975" y="2153250"/>
                <a:ext cx="25" cy="353750"/>
              </a:xfrm>
              <a:custGeom>
                <a:rect b="b" l="l" r="r" t="t"/>
                <a:pathLst>
                  <a:path extrusionOk="0" fill="none" h="14150" w="1">
                    <a:moveTo>
                      <a:pt x="1" y="14150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4015600" y="2415275"/>
                <a:ext cx="140825" cy="25"/>
              </a:xfrm>
              <a:custGeom>
                <a:rect b="b" l="l" r="r" t="t"/>
                <a:pathLst>
                  <a:path extrusionOk="0" fill="none" h="1" w="5633">
                    <a:moveTo>
                      <a:pt x="0" y="0"/>
                    </a:moveTo>
                    <a:lnTo>
                      <a:pt x="5633" y="0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rect b="b" l="l" r="r" t="t"/>
                <a:pathLst>
                  <a:path extrusionOk="0" fill="none" h="2393" w="2391">
                    <a:moveTo>
                      <a:pt x="2391" y="239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rect b="b" l="l" r="r" t="t"/>
                <a:pathLst>
                  <a:path extrusionOk="0" fill="none" h="2393" w="2391">
                    <a:moveTo>
                      <a:pt x="0" y="2393"/>
                    </a:moveTo>
                    <a:lnTo>
                      <a:pt x="2391" y="0"/>
                    </a:lnTo>
                  </a:path>
                </a:pathLst>
              </a:custGeom>
              <a:noFill/>
              <a:ln cap="flat" cmpd="sng" w="19050">
                <a:solidFill>
                  <a:srgbClr val="2B3358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14"/>
          <p:cNvSpPr txBox="1"/>
          <p:nvPr>
            <p:ph type="ctrTitle"/>
          </p:nvPr>
        </p:nvSpPr>
        <p:spPr>
          <a:xfrm>
            <a:off x="1559550" y="834750"/>
            <a:ext cx="6024300" cy="28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669500" y="3647550"/>
            <a:ext cx="5804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-5400000">
            <a:off x="889700" y="-978219"/>
            <a:ext cx="572175" cy="2446302"/>
          </a:xfrm>
          <a:custGeom>
            <a:rect b="b" l="l" r="r" t="t"/>
            <a:pathLst>
              <a:path extrusionOk="0" fill="none" h="28595" w="6688">
                <a:moveTo>
                  <a:pt x="6687" y="28595"/>
                </a:moveTo>
                <a:lnTo>
                  <a:pt x="6687" y="0"/>
                </a:lnTo>
                <a:lnTo>
                  <a:pt x="1" y="0"/>
                </a:lnTo>
                <a:lnTo>
                  <a:pt x="1" y="21987"/>
                </a:lnTo>
                <a:lnTo>
                  <a:pt x="1" y="21987"/>
                </a:lnTo>
                <a:cubicBezTo>
                  <a:pt x="1" y="25637"/>
                  <a:pt x="3038" y="28595"/>
                  <a:pt x="6687" y="28595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5400000">
            <a:off x="7682125" y="3671431"/>
            <a:ext cx="572175" cy="2446302"/>
          </a:xfrm>
          <a:custGeom>
            <a:rect b="b" l="l" r="r" t="t"/>
            <a:pathLst>
              <a:path extrusionOk="0" fill="none" h="28595" w="6688">
                <a:moveTo>
                  <a:pt x="6687" y="28595"/>
                </a:moveTo>
                <a:lnTo>
                  <a:pt x="6687" y="0"/>
                </a:lnTo>
                <a:lnTo>
                  <a:pt x="1" y="0"/>
                </a:lnTo>
                <a:lnTo>
                  <a:pt x="1" y="21987"/>
                </a:lnTo>
                <a:lnTo>
                  <a:pt x="1" y="21987"/>
                </a:lnTo>
                <a:cubicBezTo>
                  <a:pt x="1" y="25637"/>
                  <a:pt x="3038" y="28595"/>
                  <a:pt x="6687" y="28595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8223425" y="329538"/>
            <a:ext cx="410950" cy="410925"/>
            <a:chOff x="5275800" y="1597475"/>
            <a:chExt cx="410950" cy="410925"/>
          </a:xfrm>
        </p:grpSpPr>
        <p:sp>
          <p:nvSpPr>
            <p:cNvPr id="74" name="Google Shape;74;p15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solidFill>
              <a:srgbClr val="FCA8A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720025" y="3606050"/>
            <a:ext cx="7704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89" name="Google Shape;89;p16"/>
          <p:cNvCxnSpPr/>
          <p:nvPr/>
        </p:nvCxnSpPr>
        <p:spPr>
          <a:xfrm>
            <a:off x="-9575" y="240900"/>
            <a:ext cx="486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" name="Google Shape;90;p16"/>
          <p:cNvCxnSpPr/>
          <p:nvPr/>
        </p:nvCxnSpPr>
        <p:spPr>
          <a:xfrm>
            <a:off x="4274700" y="4911325"/>
            <a:ext cx="486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181425" y="2303125"/>
            <a:ext cx="2907600" cy="176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836300" y="2303125"/>
            <a:ext cx="2907600" cy="176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290763" y="1871725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title"/>
          </p:nvPr>
        </p:nvSpPr>
        <p:spPr>
          <a:xfrm>
            <a:off x="4945638" y="1871725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98" name="Google Shape;98;p18"/>
          <p:cNvGrpSpPr/>
          <p:nvPr/>
        </p:nvGrpSpPr>
        <p:grpSpPr>
          <a:xfrm>
            <a:off x="237036" y="1641370"/>
            <a:ext cx="346528" cy="3502142"/>
            <a:chOff x="3665550" y="1907725"/>
            <a:chExt cx="140825" cy="1423172"/>
          </a:xfrm>
        </p:grpSpPr>
        <p:sp>
          <p:nvSpPr>
            <p:cNvPr id="99" name="Google Shape;99;p18"/>
            <p:cNvSpPr/>
            <p:nvPr/>
          </p:nvSpPr>
          <p:spPr>
            <a:xfrm>
              <a:off x="3735950" y="1907725"/>
              <a:ext cx="25" cy="1423172"/>
            </a:xfrm>
            <a:custGeom>
              <a:rect b="b" l="l" r="r" t="t"/>
              <a:pathLst>
                <a:path extrusionOk="0" fill="none" h="27152" w="1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665550" y="1999425"/>
              <a:ext cx="140825" cy="25"/>
            </a:xfrm>
            <a:custGeom>
              <a:rect b="b" l="l" r="r" t="t"/>
              <a:pathLst>
                <a:path extrusionOk="0" fill="none" h="1" w="5633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8"/>
          <p:cNvGrpSpPr/>
          <p:nvPr/>
        </p:nvGrpSpPr>
        <p:grpSpPr>
          <a:xfrm rot="10800000">
            <a:off x="8560436" y="-5"/>
            <a:ext cx="346528" cy="3502142"/>
            <a:chOff x="3665550" y="1907725"/>
            <a:chExt cx="140825" cy="1423172"/>
          </a:xfrm>
        </p:grpSpPr>
        <p:sp>
          <p:nvSpPr>
            <p:cNvPr id="104" name="Google Shape;104;p18"/>
            <p:cNvSpPr/>
            <p:nvPr/>
          </p:nvSpPr>
          <p:spPr>
            <a:xfrm>
              <a:off x="3735950" y="1907725"/>
              <a:ext cx="25" cy="1423172"/>
            </a:xfrm>
            <a:custGeom>
              <a:rect b="b" l="l" r="r" t="t"/>
              <a:pathLst>
                <a:path extrusionOk="0" fill="none" h="27152" w="1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665550" y="1999425"/>
              <a:ext cx="140825" cy="25"/>
            </a:xfrm>
            <a:custGeom>
              <a:rect b="b" l="l" r="r" t="t"/>
              <a:pathLst>
                <a:path extrusionOk="0" fill="none" h="1" w="5633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9"/>
          <p:cNvCxnSpPr/>
          <p:nvPr/>
        </p:nvCxnSpPr>
        <p:spPr>
          <a:xfrm>
            <a:off x="716950" y="4600125"/>
            <a:ext cx="772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0" name="Google Shape;1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20000" y="1631425"/>
            <a:ext cx="37692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19"/>
          <p:cNvSpPr/>
          <p:nvPr>
            <p:ph idx="2" type="pic"/>
          </p:nvPr>
        </p:nvSpPr>
        <p:spPr>
          <a:xfrm>
            <a:off x="5508425" y="1330575"/>
            <a:ext cx="2283300" cy="281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181700" y="1581300"/>
            <a:ext cx="6780600" cy="19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5" name="Google Shape;115;p20"/>
          <p:cNvGrpSpPr/>
          <p:nvPr/>
        </p:nvGrpSpPr>
        <p:grpSpPr>
          <a:xfrm>
            <a:off x="551291" y="2724544"/>
            <a:ext cx="327629" cy="1579160"/>
            <a:chOff x="3665550" y="1907725"/>
            <a:chExt cx="140825" cy="678800"/>
          </a:xfrm>
        </p:grpSpPr>
        <p:sp>
          <p:nvSpPr>
            <p:cNvPr id="116" name="Google Shape;116;p20"/>
            <p:cNvSpPr/>
            <p:nvPr/>
          </p:nvSpPr>
          <p:spPr>
            <a:xfrm>
              <a:off x="3735950" y="1907725"/>
              <a:ext cx="25" cy="678800"/>
            </a:xfrm>
            <a:custGeom>
              <a:rect b="b" l="l" r="r" t="t"/>
              <a:pathLst>
                <a:path extrusionOk="0" fill="none" h="27152" w="1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3665550" y="1999425"/>
              <a:ext cx="140825" cy="25"/>
            </a:xfrm>
            <a:custGeom>
              <a:rect b="b" l="l" r="r" t="t"/>
              <a:pathLst>
                <a:path extrusionOk="0" fill="none" h="1" w="5633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20"/>
          <p:cNvGrpSpPr/>
          <p:nvPr/>
        </p:nvGrpSpPr>
        <p:grpSpPr>
          <a:xfrm flipH="1" rot="10800000">
            <a:off x="8265066" y="839794"/>
            <a:ext cx="327629" cy="1579160"/>
            <a:chOff x="3665550" y="1907725"/>
            <a:chExt cx="140825" cy="678800"/>
          </a:xfrm>
        </p:grpSpPr>
        <p:sp>
          <p:nvSpPr>
            <p:cNvPr id="121" name="Google Shape;121;p20"/>
            <p:cNvSpPr/>
            <p:nvPr/>
          </p:nvSpPr>
          <p:spPr>
            <a:xfrm>
              <a:off x="3735950" y="1907725"/>
              <a:ext cx="25" cy="678800"/>
            </a:xfrm>
            <a:custGeom>
              <a:rect b="b" l="l" r="r" t="t"/>
              <a:pathLst>
                <a:path extrusionOk="0" fill="none" h="27152" w="1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3665550" y="1999425"/>
              <a:ext cx="140825" cy="25"/>
            </a:xfrm>
            <a:custGeom>
              <a:rect b="b" l="l" r="r" t="t"/>
              <a:pathLst>
                <a:path extrusionOk="0" fill="none" h="1" w="5633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3706050" y="1970125"/>
              <a:ext cx="59825" cy="59775"/>
            </a:xfrm>
            <a:custGeom>
              <a:rect b="b" l="l" r="r" t="t"/>
              <a:pathLst>
                <a:path extrusionOk="0" fill="none" h="2391" w="2393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/>
          <p:nvPr/>
        </p:nvSpPr>
        <p:spPr>
          <a:xfrm>
            <a:off x="219100" y="4303700"/>
            <a:ext cx="992004" cy="1277224"/>
          </a:xfrm>
          <a:custGeom>
            <a:rect b="b" l="l" r="r" t="t"/>
            <a:pathLst>
              <a:path extrusionOk="0" fill="none" h="21920" w="17025">
                <a:moveTo>
                  <a:pt x="8511" y="0"/>
                </a:moveTo>
                <a:lnTo>
                  <a:pt x="8511" y="0"/>
                </a:lnTo>
                <a:cubicBezTo>
                  <a:pt x="3811" y="0"/>
                  <a:pt x="0" y="3810"/>
                  <a:pt x="0" y="8511"/>
                </a:cubicBezTo>
                <a:lnTo>
                  <a:pt x="0" y="21920"/>
                </a:lnTo>
                <a:lnTo>
                  <a:pt x="17024" y="21920"/>
                </a:lnTo>
                <a:lnTo>
                  <a:pt x="17024" y="8511"/>
                </a:lnTo>
                <a:cubicBezTo>
                  <a:pt x="17024" y="3810"/>
                  <a:pt x="13213" y="0"/>
                  <a:pt x="851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10800000">
            <a:off x="7932888" y="-437412"/>
            <a:ext cx="992004" cy="1277224"/>
          </a:xfrm>
          <a:custGeom>
            <a:rect b="b" l="l" r="r" t="t"/>
            <a:pathLst>
              <a:path extrusionOk="0" fill="none" h="21920" w="17025">
                <a:moveTo>
                  <a:pt x="8511" y="0"/>
                </a:moveTo>
                <a:lnTo>
                  <a:pt x="8511" y="0"/>
                </a:lnTo>
                <a:cubicBezTo>
                  <a:pt x="3811" y="0"/>
                  <a:pt x="0" y="3810"/>
                  <a:pt x="0" y="8511"/>
                </a:cubicBezTo>
                <a:lnTo>
                  <a:pt x="0" y="21920"/>
                </a:lnTo>
                <a:lnTo>
                  <a:pt x="17024" y="21920"/>
                </a:lnTo>
                <a:lnTo>
                  <a:pt x="17024" y="8511"/>
                </a:lnTo>
                <a:cubicBezTo>
                  <a:pt x="17024" y="3810"/>
                  <a:pt x="13213" y="0"/>
                  <a:pt x="851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548975" y="367788"/>
            <a:ext cx="332250" cy="334425"/>
            <a:chOff x="4618500" y="3002875"/>
            <a:chExt cx="332250" cy="334425"/>
          </a:xfrm>
        </p:grpSpPr>
        <p:sp>
          <p:nvSpPr>
            <p:cNvPr id="129" name="Google Shape;129;p21"/>
            <p:cNvSpPr/>
            <p:nvPr/>
          </p:nvSpPr>
          <p:spPr>
            <a:xfrm>
              <a:off x="4738850" y="3123700"/>
              <a:ext cx="95350" cy="95350"/>
            </a:xfrm>
            <a:custGeom>
              <a:rect b="b" l="l" r="r" t="t"/>
              <a:pathLst>
                <a:path extrusionOk="0" h="3814" w="3814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786525" y="3002875"/>
              <a:ext cx="25" cy="142700"/>
            </a:xfrm>
            <a:custGeom>
              <a:rect b="b" l="l" r="r" t="t"/>
              <a:pathLst>
                <a:path extrusionOk="0" fill="none" h="5708" w="1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786525" y="3192875"/>
              <a:ext cx="25" cy="144425"/>
            </a:xfrm>
            <a:custGeom>
              <a:rect b="b" l="l" r="r" t="t"/>
              <a:pathLst>
                <a:path extrusionOk="0" fill="none" h="5777" w="1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618500" y="3171375"/>
              <a:ext cx="149575" cy="25"/>
            </a:xfrm>
            <a:custGeom>
              <a:rect b="b" l="l" r="r" t="t"/>
              <a:pathLst>
                <a:path extrusionOk="0" fill="none" h="1" w="5983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814275" y="3171375"/>
              <a:ext cx="136475" cy="25"/>
            </a:xfrm>
            <a:custGeom>
              <a:rect b="b" l="l" r="r" t="t"/>
              <a:pathLst>
                <a:path extrusionOk="0" fill="none" h="1" w="5459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8262775" y="4441275"/>
            <a:ext cx="332250" cy="334425"/>
            <a:chOff x="4618500" y="3002875"/>
            <a:chExt cx="332250" cy="334425"/>
          </a:xfrm>
        </p:grpSpPr>
        <p:sp>
          <p:nvSpPr>
            <p:cNvPr id="135" name="Google Shape;135;p21"/>
            <p:cNvSpPr/>
            <p:nvPr/>
          </p:nvSpPr>
          <p:spPr>
            <a:xfrm>
              <a:off x="4738850" y="3123700"/>
              <a:ext cx="95350" cy="95350"/>
            </a:xfrm>
            <a:custGeom>
              <a:rect b="b" l="l" r="r" t="t"/>
              <a:pathLst>
                <a:path extrusionOk="0" h="3814" w="3814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786525" y="3002875"/>
              <a:ext cx="25" cy="142700"/>
            </a:xfrm>
            <a:custGeom>
              <a:rect b="b" l="l" r="r" t="t"/>
              <a:pathLst>
                <a:path extrusionOk="0" fill="none" h="5708" w="1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786525" y="3192875"/>
              <a:ext cx="25" cy="144425"/>
            </a:xfrm>
            <a:custGeom>
              <a:rect b="b" l="l" r="r" t="t"/>
              <a:pathLst>
                <a:path extrusionOk="0" fill="none" h="5777" w="1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618500" y="3171375"/>
              <a:ext cx="149575" cy="25"/>
            </a:xfrm>
            <a:custGeom>
              <a:rect b="b" l="l" r="r" t="t"/>
              <a:pathLst>
                <a:path extrusionOk="0" fill="none" h="1" w="5983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4814275" y="3171375"/>
              <a:ext cx="136475" cy="25"/>
            </a:xfrm>
            <a:custGeom>
              <a:rect b="b" l="l" r="r" t="t"/>
              <a:pathLst>
                <a:path extrusionOk="0" fill="none" h="1" w="5459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" name="Google Shape;140;p21"/>
          <p:cNvCxnSpPr/>
          <p:nvPr/>
        </p:nvCxnSpPr>
        <p:spPr>
          <a:xfrm>
            <a:off x="714400" y="893299"/>
            <a:ext cx="0" cy="3725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8428900" y="536125"/>
            <a:ext cx="0" cy="372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1076675" y="531025"/>
            <a:ext cx="3383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4628150" y="4608500"/>
            <a:ext cx="3383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>
            <p:ph type="title"/>
          </p:nvPr>
        </p:nvSpPr>
        <p:spPr>
          <a:xfrm>
            <a:off x="979575" y="1364238"/>
            <a:ext cx="39876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984475" y="2143763"/>
            <a:ext cx="40131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15100" y="535000"/>
            <a:ext cx="7713900" cy="686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1" name="Google Shape;151;p23"/>
          <p:cNvGrpSpPr/>
          <p:nvPr/>
        </p:nvGrpSpPr>
        <p:grpSpPr>
          <a:xfrm rot="-5400000">
            <a:off x="552543" y="2226744"/>
            <a:ext cx="325125" cy="325112"/>
            <a:chOff x="6083600" y="3695500"/>
            <a:chExt cx="125125" cy="125125"/>
          </a:xfrm>
        </p:grpSpPr>
        <p:sp>
          <p:nvSpPr>
            <p:cNvPr id="152" name="Google Shape;152;p23"/>
            <p:cNvSpPr/>
            <p:nvPr/>
          </p:nvSpPr>
          <p:spPr>
            <a:xfrm>
              <a:off x="6146150" y="3695500"/>
              <a:ext cx="25" cy="125125"/>
            </a:xfrm>
            <a:custGeom>
              <a:rect b="b" l="l" r="r" t="t"/>
              <a:pathLst>
                <a:path extrusionOk="0" fill="none" h="5005" w="1">
                  <a:moveTo>
                    <a:pt x="1" y="5004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083600" y="3758050"/>
              <a:ext cx="125125" cy="25"/>
            </a:xfrm>
            <a:custGeom>
              <a:rect b="b" l="l" r="r" t="t"/>
              <a:pathLst>
                <a:path extrusionOk="0" fill="none" h="1" w="5005">
                  <a:moveTo>
                    <a:pt x="1" y="0"/>
                  </a:moveTo>
                  <a:lnTo>
                    <a:pt x="500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125775" y="3738050"/>
              <a:ext cx="40825" cy="40800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125775" y="3738050"/>
              <a:ext cx="40825" cy="40800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3"/>
          <p:cNvGrpSpPr/>
          <p:nvPr/>
        </p:nvGrpSpPr>
        <p:grpSpPr>
          <a:xfrm rot="-5400000">
            <a:off x="8266343" y="2226744"/>
            <a:ext cx="325125" cy="325112"/>
            <a:chOff x="6083600" y="3695500"/>
            <a:chExt cx="125125" cy="125125"/>
          </a:xfrm>
        </p:grpSpPr>
        <p:sp>
          <p:nvSpPr>
            <p:cNvPr id="157" name="Google Shape;157;p23"/>
            <p:cNvSpPr/>
            <p:nvPr/>
          </p:nvSpPr>
          <p:spPr>
            <a:xfrm>
              <a:off x="6146150" y="3695500"/>
              <a:ext cx="25" cy="125125"/>
            </a:xfrm>
            <a:custGeom>
              <a:rect b="b" l="l" r="r" t="t"/>
              <a:pathLst>
                <a:path extrusionOk="0" fill="none" h="5005" w="1">
                  <a:moveTo>
                    <a:pt x="1" y="5004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6083600" y="3758050"/>
              <a:ext cx="125125" cy="25"/>
            </a:xfrm>
            <a:custGeom>
              <a:rect b="b" l="l" r="r" t="t"/>
              <a:pathLst>
                <a:path extrusionOk="0" fill="none" h="1" w="5005">
                  <a:moveTo>
                    <a:pt x="1" y="0"/>
                  </a:moveTo>
                  <a:lnTo>
                    <a:pt x="500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125775" y="3738050"/>
              <a:ext cx="40825" cy="40800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6125775" y="3738050"/>
              <a:ext cx="40825" cy="40800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5"/>
          <p:cNvCxnSpPr/>
          <p:nvPr/>
        </p:nvCxnSpPr>
        <p:spPr>
          <a:xfrm>
            <a:off x="-9575" y="240900"/>
            <a:ext cx="4869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" name="Google Shape;164;p25"/>
          <p:cNvCxnSpPr/>
          <p:nvPr/>
        </p:nvCxnSpPr>
        <p:spPr>
          <a:xfrm>
            <a:off x="4274700" y="4911325"/>
            <a:ext cx="4869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65" name="Google Shape;165;p25"/>
          <p:cNvGrpSpPr/>
          <p:nvPr/>
        </p:nvGrpSpPr>
        <p:grpSpPr>
          <a:xfrm>
            <a:off x="8223425" y="329538"/>
            <a:ext cx="410950" cy="410925"/>
            <a:chOff x="5275800" y="1597475"/>
            <a:chExt cx="410950" cy="410925"/>
          </a:xfrm>
        </p:grpSpPr>
        <p:sp>
          <p:nvSpPr>
            <p:cNvPr id="166" name="Google Shape;166;p25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solidFill>
              <a:srgbClr val="FCA8A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5"/>
          <p:cNvSpPr txBox="1"/>
          <p:nvPr>
            <p:ph hasCustomPrompt="1" type="title"/>
          </p:nvPr>
        </p:nvSpPr>
        <p:spPr>
          <a:xfrm>
            <a:off x="720000" y="1237225"/>
            <a:ext cx="2411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720168" y="2236785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hasCustomPrompt="1" idx="2" type="title"/>
          </p:nvPr>
        </p:nvSpPr>
        <p:spPr>
          <a:xfrm>
            <a:off x="3368825" y="1237225"/>
            <a:ext cx="2411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/>
          <p:nvPr>
            <p:ph idx="3" type="subTitle"/>
          </p:nvPr>
        </p:nvSpPr>
        <p:spPr>
          <a:xfrm>
            <a:off x="3368813" y="2236785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hasCustomPrompt="1" idx="4" type="title"/>
          </p:nvPr>
        </p:nvSpPr>
        <p:spPr>
          <a:xfrm>
            <a:off x="6017450" y="1237225"/>
            <a:ext cx="24165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25"/>
          <p:cNvSpPr txBox="1"/>
          <p:nvPr>
            <p:ph idx="5" type="subTitle"/>
          </p:nvPr>
        </p:nvSpPr>
        <p:spPr>
          <a:xfrm>
            <a:off x="6012350" y="2236785"/>
            <a:ext cx="241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hasCustomPrompt="1" idx="6" type="title"/>
          </p:nvPr>
        </p:nvSpPr>
        <p:spPr>
          <a:xfrm>
            <a:off x="720000" y="3043400"/>
            <a:ext cx="2411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25"/>
          <p:cNvSpPr txBox="1"/>
          <p:nvPr>
            <p:ph idx="7" type="subTitle"/>
          </p:nvPr>
        </p:nvSpPr>
        <p:spPr>
          <a:xfrm>
            <a:off x="720168" y="4047500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hasCustomPrompt="1" idx="8" type="title"/>
          </p:nvPr>
        </p:nvSpPr>
        <p:spPr>
          <a:xfrm>
            <a:off x="3368825" y="3043400"/>
            <a:ext cx="2411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25"/>
          <p:cNvSpPr txBox="1"/>
          <p:nvPr>
            <p:ph idx="9" type="subTitle"/>
          </p:nvPr>
        </p:nvSpPr>
        <p:spPr>
          <a:xfrm>
            <a:off x="3368813" y="4047500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hasCustomPrompt="1" idx="13" type="title"/>
          </p:nvPr>
        </p:nvSpPr>
        <p:spPr>
          <a:xfrm>
            <a:off x="6017450" y="3043400"/>
            <a:ext cx="24165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25"/>
          <p:cNvSpPr txBox="1"/>
          <p:nvPr>
            <p:ph idx="14" type="subTitle"/>
          </p:nvPr>
        </p:nvSpPr>
        <p:spPr>
          <a:xfrm>
            <a:off x="6012350" y="4047500"/>
            <a:ext cx="241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6" type="subTitle"/>
          </p:nvPr>
        </p:nvSpPr>
        <p:spPr>
          <a:xfrm>
            <a:off x="715100" y="1830625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7" type="subTitle"/>
          </p:nvPr>
        </p:nvSpPr>
        <p:spPr>
          <a:xfrm>
            <a:off x="3368810" y="1830625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8" type="subTitle"/>
          </p:nvPr>
        </p:nvSpPr>
        <p:spPr>
          <a:xfrm>
            <a:off x="6017402" y="1830625"/>
            <a:ext cx="2411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9" type="subTitle"/>
          </p:nvPr>
        </p:nvSpPr>
        <p:spPr>
          <a:xfrm>
            <a:off x="715100" y="3636800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20" type="subTitle"/>
          </p:nvPr>
        </p:nvSpPr>
        <p:spPr>
          <a:xfrm>
            <a:off x="3368810" y="3636800"/>
            <a:ext cx="241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21" type="subTitle"/>
          </p:nvPr>
        </p:nvSpPr>
        <p:spPr>
          <a:xfrm>
            <a:off x="6017402" y="3636799"/>
            <a:ext cx="2411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736950" y="3240300"/>
            <a:ext cx="549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1736900" y="1507850"/>
            <a:ext cx="54990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97" name="Google Shape;197;p26"/>
          <p:cNvCxnSpPr/>
          <p:nvPr/>
        </p:nvCxnSpPr>
        <p:spPr>
          <a:xfrm>
            <a:off x="1045475" y="536625"/>
            <a:ext cx="612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98" name="Google Shape;198;p26"/>
          <p:cNvCxnSpPr/>
          <p:nvPr/>
        </p:nvCxnSpPr>
        <p:spPr>
          <a:xfrm rot="10800000">
            <a:off x="1978502" y="4608500"/>
            <a:ext cx="612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199" name="Google Shape;199;p26"/>
          <p:cNvGrpSpPr/>
          <p:nvPr/>
        </p:nvGrpSpPr>
        <p:grpSpPr>
          <a:xfrm>
            <a:off x="509625" y="331163"/>
            <a:ext cx="410950" cy="410925"/>
            <a:chOff x="5275800" y="1597475"/>
            <a:chExt cx="410950" cy="410925"/>
          </a:xfrm>
        </p:grpSpPr>
        <p:sp>
          <p:nvSpPr>
            <p:cNvPr id="200" name="Google Shape;200;p26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6"/>
          <p:cNvGrpSpPr/>
          <p:nvPr/>
        </p:nvGrpSpPr>
        <p:grpSpPr>
          <a:xfrm>
            <a:off x="8223425" y="4403025"/>
            <a:ext cx="410950" cy="410925"/>
            <a:chOff x="5275800" y="1597475"/>
            <a:chExt cx="410950" cy="410925"/>
          </a:xfrm>
        </p:grpSpPr>
        <p:sp>
          <p:nvSpPr>
            <p:cNvPr id="210" name="Google Shape;210;p26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 flipH="1" rot="5400000">
            <a:off x="7682125" y="-978219"/>
            <a:ext cx="572175" cy="2446302"/>
          </a:xfrm>
          <a:custGeom>
            <a:rect b="b" l="l" r="r" t="t"/>
            <a:pathLst>
              <a:path extrusionOk="0" fill="none" h="28595" w="6688">
                <a:moveTo>
                  <a:pt x="6687" y="28595"/>
                </a:moveTo>
                <a:lnTo>
                  <a:pt x="6687" y="0"/>
                </a:lnTo>
                <a:lnTo>
                  <a:pt x="1" y="0"/>
                </a:lnTo>
                <a:lnTo>
                  <a:pt x="1" y="21987"/>
                </a:lnTo>
                <a:lnTo>
                  <a:pt x="1" y="21987"/>
                </a:lnTo>
                <a:cubicBezTo>
                  <a:pt x="1" y="25637"/>
                  <a:pt x="3038" y="28595"/>
                  <a:pt x="6687" y="28595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flipH="1" rot="-5400000">
            <a:off x="889700" y="3671431"/>
            <a:ext cx="572175" cy="2446302"/>
          </a:xfrm>
          <a:custGeom>
            <a:rect b="b" l="l" r="r" t="t"/>
            <a:pathLst>
              <a:path extrusionOk="0" fill="none" h="28595" w="6688">
                <a:moveTo>
                  <a:pt x="6687" y="28595"/>
                </a:moveTo>
                <a:lnTo>
                  <a:pt x="6687" y="0"/>
                </a:lnTo>
                <a:lnTo>
                  <a:pt x="1" y="0"/>
                </a:lnTo>
                <a:lnTo>
                  <a:pt x="1" y="21987"/>
                </a:lnTo>
                <a:lnTo>
                  <a:pt x="1" y="21987"/>
                </a:lnTo>
                <a:cubicBezTo>
                  <a:pt x="1" y="25637"/>
                  <a:pt x="3038" y="28595"/>
                  <a:pt x="6687" y="28595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7"/>
          <p:cNvGrpSpPr/>
          <p:nvPr/>
        </p:nvGrpSpPr>
        <p:grpSpPr>
          <a:xfrm flipH="1">
            <a:off x="509625" y="329538"/>
            <a:ext cx="410950" cy="410925"/>
            <a:chOff x="5275800" y="1597475"/>
            <a:chExt cx="410950" cy="410925"/>
          </a:xfrm>
        </p:grpSpPr>
        <p:sp>
          <p:nvSpPr>
            <p:cNvPr id="223" name="Google Shape;223;p27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solidFill>
              <a:srgbClr val="FCA8A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7"/>
          <p:cNvSpPr txBox="1"/>
          <p:nvPr>
            <p:ph type="title"/>
          </p:nvPr>
        </p:nvSpPr>
        <p:spPr>
          <a:xfrm>
            <a:off x="715100" y="1902100"/>
            <a:ext cx="7713900" cy="13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27"/>
          <p:cNvSpPr txBox="1"/>
          <p:nvPr>
            <p:ph hasCustomPrompt="1" idx="2" type="title"/>
          </p:nvPr>
        </p:nvSpPr>
        <p:spPr>
          <a:xfrm>
            <a:off x="2996550" y="10058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715100" y="3768975"/>
            <a:ext cx="771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5" name="Google Shape;235;p27"/>
          <p:cNvGrpSpPr/>
          <p:nvPr/>
        </p:nvGrpSpPr>
        <p:grpSpPr>
          <a:xfrm flipH="1">
            <a:off x="8223425" y="4403025"/>
            <a:ext cx="410950" cy="410925"/>
            <a:chOff x="5275800" y="1597475"/>
            <a:chExt cx="410950" cy="410925"/>
          </a:xfrm>
        </p:grpSpPr>
        <p:sp>
          <p:nvSpPr>
            <p:cNvPr id="236" name="Google Shape;236;p27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solidFill>
              <a:srgbClr val="FCA8A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1_1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 flipH="1">
            <a:off x="-35600" y="-38794"/>
            <a:ext cx="572175" cy="2446302"/>
          </a:xfrm>
          <a:custGeom>
            <a:rect b="b" l="l" r="r" t="t"/>
            <a:pathLst>
              <a:path extrusionOk="0" fill="none" h="28595" w="6688">
                <a:moveTo>
                  <a:pt x="6687" y="28595"/>
                </a:moveTo>
                <a:lnTo>
                  <a:pt x="6687" y="0"/>
                </a:lnTo>
                <a:lnTo>
                  <a:pt x="1" y="0"/>
                </a:lnTo>
                <a:lnTo>
                  <a:pt x="1" y="21987"/>
                </a:lnTo>
                <a:lnTo>
                  <a:pt x="1" y="21987"/>
                </a:lnTo>
                <a:cubicBezTo>
                  <a:pt x="1" y="25637"/>
                  <a:pt x="3038" y="28595"/>
                  <a:pt x="6687" y="28595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flipH="1" rot="10800000">
            <a:off x="8619200" y="2743481"/>
            <a:ext cx="572175" cy="2446302"/>
          </a:xfrm>
          <a:custGeom>
            <a:rect b="b" l="l" r="r" t="t"/>
            <a:pathLst>
              <a:path extrusionOk="0" fill="none" h="28595" w="6688">
                <a:moveTo>
                  <a:pt x="6687" y="28595"/>
                </a:moveTo>
                <a:lnTo>
                  <a:pt x="6687" y="0"/>
                </a:lnTo>
                <a:lnTo>
                  <a:pt x="1" y="0"/>
                </a:lnTo>
                <a:lnTo>
                  <a:pt x="1" y="21987"/>
                </a:lnTo>
                <a:lnTo>
                  <a:pt x="1" y="21987"/>
                </a:lnTo>
                <a:cubicBezTo>
                  <a:pt x="1" y="25637"/>
                  <a:pt x="3038" y="28595"/>
                  <a:pt x="6687" y="28595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156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8"/>
          <p:cNvGrpSpPr/>
          <p:nvPr/>
        </p:nvGrpSpPr>
        <p:grpSpPr>
          <a:xfrm flipH="1">
            <a:off x="8223425" y="329538"/>
            <a:ext cx="410950" cy="410925"/>
            <a:chOff x="5275800" y="1597475"/>
            <a:chExt cx="410950" cy="410925"/>
          </a:xfrm>
        </p:grpSpPr>
        <p:sp>
          <p:nvSpPr>
            <p:cNvPr id="249" name="Google Shape;249;p28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solidFill>
              <a:srgbClr val="FCA8A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8"/>
          <p:cNvSpPr txBox="1"/>
          <p:nvPr>
            <p:ph type="title"/>
          </p:nvPr>
        </p:nvSpPr>
        <p:spPr>
          <a:xfrm>
            <a:off x="1555950" y="1902100"/>
            <a:ext cx="6032100" cy="13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8"/>
          <p:cNvSpPr txBox="1"/>
          <p:nvPr>
            <p:ph hasCustomPrompt="1" idx="2" type="title"/>
          </p:nvPr>
        </p:nvSpPr>
        <p:spPr>
          <a:xfrm>
            <a:off x="2996550" y="10058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28"/>
          <p:cNvSpPr txBox="1"/>
          <p:nvPr>
            <p:ph idx="1" type="subTitle"/>
          </p:nvPr>
        </p:nvSpPr>
        <p:spPr>
          <a:xfrm>
            <a:off x="1555950" y="3768975"/>
            <a:ext cx="60321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1" name="Google Shape;261;p28"/>
          <p:cNvGrpSpPr/>
          <p:nvPr/>
        </p:nvGrpSpPr>
        <p:grpSpPr>
          <a:xfrm flipH="1">
            <a:off x="509625" y="4403025"/>
            <a:ext cx="410950" cy="410925"/>
            <a:chOff x="5275800" y="1597475"/>
            <a:chExt cx="410950" cy="410925"/>
          </a:xfrm>
        </p:grpSpPr>
        <p:sp>
          <p:nvSpPr>
            <p:cNvPr id="262" name="Google Shape;262;p28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solidFill>
              <a:srgbClr val="FCA8A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9"/>
          <p:cNvGrpSpPr/>
          <p:nvPr/>
        </p:nvGrpSpPr>
        <p:grpSpPr>
          <a:xfrm>
            <a:off x="250968" y="-24"/>
            <a:ext cx="623446" cy="4129641"/>
            <a:chOff x="403368" y="-24"/>
            <a:chExt cx="623446" cy="4129641"/>
          </a:xfrm>
        </p:grpSpPr>
        <p:sp>
          <p:nvSpPr>
            <p:cNvPr id="273" name="Google Shape;273;p29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 rot="10800000">
            <a:off x="8269568" y="1013851"/>
            <a:ext cx="623446" cy="4129641"/>
            <a:chOff x="403368" y="-24"/>
            <a:chExt cx="623446" cy="4129641"/>
          </a:xfrm>
        </p:grpSpPr>
        <p:sp>
          <p:nvSpPr>
            <p:cNvPr id="280" name="Google Shape;280;p29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rgbClr val="2B3358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9"/>
          <p:cNvSpPr txBox="1"/>
          <p:nvPr>
            <p:ph idx="1" type="subTitle"/>
          </p:nvPr>
        </p:nvSpPr>
        <p:spPr>
          <a:xfrm>
            <a:off x="4962350" y="1894650"/>
            <a:ext cx="34665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715100" y="1894650"/>
            <a:ext cx="34665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 rot="-5400000">
            <a:off x="308633" y="3142120"/>
            <a:ext cx="1881224" cy="1818678"/>
            <a:chOff x="644551" y="2624979"/>
            <a:chExt cx="1881224" cy="1818678"/>
          </a:xfrm>
        </p:grpSpPr>
        <p:sp>
          <p:nvSpPr>
            <p:cNvPr id="290" name="Google Shape;290;p30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697065" y="2929171"/>
              <a:ext cx="64" cy="1514486"/>
            </a:xfrm>
            <a:custGeom>
              <a:rect b="b" l="l" r="r" t="t"/>
              <a:pathLst>
                <a:path extrusionOk="0" fill="none" h="23505" w="1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 rot="5400000">
              <a:off x="1768468" y="1919283"/>
              <a:ext cx="64" cy="1514550"/>
            </a:xfrm>
            <a:custGeom>
              <a:rect b="b" l="l" r="r" t="t"/>
              <a:pathLst>
                <a:path extrusionOk="0" fill="none" h="23506" w="1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0"/>
          <p:cNvGrpSpPr/>
          <p:nvPr/>
        </p:nvGrpSpPr>
        <p:grpSpPr>
          <a:xfrm rot="5400000">
            <a:off x="6958448" y="174947"/>
            <a:ext cx="1881224" cy="1818678"/>
            <a:chOff x="644551" y="2624979"/>
            <a:chExt cx="1881224" cy="1818678"/>
          </a:xfrm>
        </p:grpSpPr>
        <p:sp>
          <p:nvSpPr>
            <p:cNvPr id="295" name="Google Shape;295;p30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97065" y="2929171"/>
              <a:ext cx="64" cy="1514486"/>
            </a:xfrm>
            <a:custGeom>
              <a:rect b="b" l="l" r="r" t="t"/>
              <a:pathLst>
                <a:path extrusionOk="0" fill="none" h="23505" w="1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 rot="5400000">
              <a:off x="1768468" y="1919283"/>
              <a:ext cx="64" cy="1514550"/>
            </a:xfrm>
            <a:custGeom>
              <a:rect b="b" l="l" r="r" t="t"/>
              <a:pathLst>
                <a:path extrusionOk="0" fill="none" h="23506" w="1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0"/>
          <p:cNvSpPr txBox="1"/>
          <p:nvPr>
            <p:ph idx="1" type="subTitle"/>
          </p:nvPr>
        </p:nvSpPr>
        <p:spPr>
          <a:xfrm>
            <a:off x="795608" y="2046300"/>
            <a:ext cx="3365100" cy="10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1"/>
          <p:cNvGrpSpPr/>
          <p:nvPr/>
        </p:nvGrpSpPr>
        <p:grpSpPr>
          <a:xfrm rot="-5400000">
            <a:off x="351849" y="2989238"/>
            <a:ext cx="1989925" cy="1928344"/>
            <a:chOff x="535850" y="2515313"/>
            <a:chExt cx="1989925" cy="1928344"/>
          </a:xfrm>
        </p:grpSpPr>
        <p:sp>
          <p:nvSpPr>
            <p:cNvPr id="303" name="Google Shape;303;p31"/>
            <p:cNvSpPr/>
            <p:nvPr/>
          </p:nvSpPr>
          <p:spPr>
            <a:xfrm>
              <a:off x="697065" y="2515313"/>
              <a:ext cx="64" cy="322485"/>
            </a:xfrm>
            <a:custGeom>
              <a:rect b="b" l="l" r="r" t="t"/>
              <a:pathLst>
                <a:path extrusionOk="0" fill="none" h="5005" w="1">
                  <a:moveTo>
                    <a:pt x="1" y="5004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35850" y="2676526"/>
              <a:ext cx="322485" cy="64"/>
            </a:xfrm>
            <a:custGeom>
              <a:rect b="b" l="l" r="r" t="t"/>
              <a:pathLst>
                <a:path extrusionOk="0" fill="none" h="1" w="5005">
                  <a:moveTo>
                    <a:pt x="1" y="0"/>
                  </a:moveTo>
                  <a:lnTo>
                    <a:pt x="500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97065" y="2929171"/>
              <a:ext cx="64" cy="1514486"/>
            </a:xfrm>
            <a:custGeom>
              <a:rect b="b" l="l" r="r" t="t"/>
              <a:pathLst>
                <a:path extrusionOk="0" fill="none" h="23505" w="1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 rot="5400000">
              <a:off x="1768468" y="1919283"/>
              <a:ext cx="64" cy="1514550"/>
            </a:xfrm>
            <a:custGeom>
              <a:rect b="b" l="l" r="r" t="t"/>
              <a:pathLst>
                <a:path extrusionOk="0" fill="none" h="23506" w="1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 rot="5400000">
            <a:off x="6806530" y="218164"/>
            <a:ext cx="1989925" cy="1928344"/>
            <a:chOff x="535850" y="2515313"/>
            <a:chExt cx="1989925" cy="1928344"/>
          </a:xfrm>
        </p:grpSpPr>
        <p:sp>
          <p:nvSpPr>
            <p:cNvPr id="310" name="Google Shape;310;p31"/>
            <p:cNvSpPr/>
            <p:nvPr/>
          </p:nvSpPr>
          <p:spPr>
            <a:xfrm>
              <a:off x="697065" y="2515313"/>
              <a:ext cx="64" cy="322485"/>
            </a:xfrm>
            <a:custGeom>
              <a:rect b="b" l="l" r="r" t="t"/>
              <a:pathLst>
                <a:path extrusionOk="0" fill="none" h="5005" w="1">
                  <a:moveTo>
                    <a:pt x="1" y="5004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35850" y="2676526"/>
              <a:ext cx="322485" cy="64"/>
            </a:xfrm>
            <a:custGeom>
              <a:rect b="b" l="l" r="r" t="t"/>
              <a:pathLst>
                <a:path extrusionOk="0" fill="none" h="1" w="5005">
                  <a:moveTo>
                    <a:pt x="1" y="0"/>
                  </a:moveTo>
                  <a:lnTo>
                    <a:pt x="5005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44551" y="2624979"/>
              <a:ext cx="105218" cy="105154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97065" y="2929171"/>
              <a:ext cx="64" cy="1514486"/>
            </a:xfrm>
            <a:custGeom>
              <a:rect b="b" l="l" r="r" t="t"/>
              <a:pathLst>
                <a:path extrusionOk="0" fill="none" h="23505" w="1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 rot="5400000">
              <a:off x="1768468" y="1919283"/>
              <a:ext cx="64" cy="1514550"/>
            </a:xfrm>
            <a:custGeom>
              <a:rect b="b" l="l" r="r" t="t"/>
              <a:pathLst>
                <a:path extrusionOk="0" fill="none" h="23506" w="1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2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2"/>
          <p:cNvGrpSpPr/>
          <p:nvPr/>
        </p:nvGrpSpPr>
        <p:grpSpPr>
          <a:xfrm>
            <a:off x="8223425" y="329538"/>
            <a:ext cx="410950" cy="410925"/>
            <a:chOff x="5275800" y="1597475"/>
            <a:chExt cx="410950" cy="410925"/>
          </a:xfrm>
        </p:grpSpPr>
        <p:sp>
          <p:nvSpPr>
            <p:cNvPr id="319" name="Google Shape;319;p32"/>
            <p:cNvSpPr/>
            <p:nvPr/>
          </p:nvSpPr>
          <p:spPr>
            <a:xfrm>
              <a:off x="5506375" y="1828675"/>
              <a:ext cx="119750" cy="119750"/>
            </a:xfrm>
            <a:custGeom>
              <a:rect b="b" l="l" r="r" t="t"/>
              <a:pathLst>
                <a:path extrusionOk="0" fill="none" h="4790" w="4790">
                  <a:moveTo>
                    <a:pt x="0" y="0"/>
                  </a:moveTo>
                  <a:lnTo>
                    <a:pt x="4790" y="479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335525" y="1657825"/>
              <a:ext cx="120500" cy="120475"/>
            </a:xfrm>
            <a:custGeom>
              <a:rect b="b" l="l" r="r" t="t"/>
              <a:pathLst>
                <a:path extrusionOk="0" fill="none" h="4819" w="4820">
                  <a:moveTo>
                    <a:pt x="1" y="1"/>
                  </a:moveTo>
                  <a:lnTo>
                    <a:pt x="4820" y="481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506375" y="1658250"/>
              <a:ext cx="120175" cy="120200"/>
            </a:xfrm>
            <a:custGeom>
              <a:rect b="b" l="l" r="r" t="t"/>
              <a:pathLst>
                <a:path extrusionOk="0" fill="none" h="4808" w="4807">
                  <a:moveTo>
                    <a:pt x="0" y="4807"/>
                  </a:moveTo>
                  <a:lnTo>
                    <a:pt x="4807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5336000" y="1828825"/>
              <a:ext cx="120025" cy="120025"/>
            </a:xfrm>
            <a:custGeom>
              <a:rect b="b" l="l" r="r" t="t"/>
              <a:pathLst>
                <a:path extrusionOk="0" fill="none" h="4801" w="4801">
                  <a:moveTo>
                    <a:pt x="0" y="4801"/>
                  </a:moveTo>
                  <a:lnTo>
                    <a:pt x="480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517425" y="1802925"/>
              <a:ext cx="169325" cy="25"/>
            </a:xfrm>
            <a:custGeom>
              <a:rect b="b" l="l" r="r" t="t"/>
              <a:pathLst>
                <a:path extrusionOk="0" fill="none" h="1" w="6773">
                  <a:moveTo>
                    <a:pt x="0" y="0"/>
                  </a:moveTo>
                  <a:lnTo>
                    <a:pt x="6773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5275800" y="1802925"/>
              <a:ext cx="170400" cy="25"/>
            </a:xfrm>
            <a:custGeom>
              <a:rect b="b" l="l" r="r" t="t"/>
              <a:pathLst>
                <a:path extrusionOk="0" fill="none" h="1" w="6816">
                  <a:moveTo>
                    <a:pt x="0" y="0"/>
                  </a:moveTo>
                  <a:lnTo>
                    <a:pt x="6815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5481875" y="1597475"/>
              <a:ext cx="25" cy="169925"/>
            </a:xfrm>
            <a:custGeom>
              <a:rect b="b" l="l" r="r" t="t"/>
              <a:pathLst>
                <a:path extrusionOk="0" fill="none" h="6797" w="1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5481875" y="1838675"/>
              <a:ext cx="25" cy="169725"/>
            </a:xfrm>
            <a:custGeom>
              <a:rect b="b" l="l" r="r" t="t"/>
              <a:pathLst>
                <a:path extrusionOk="0" fill="none" h="6789" w="1">
                  <a:moveTo>
                    <a:pt x="0" y="678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5466125" y="1792225"/>
              <a:ext cx="26475" cy="22675"/>
            </a:xfrm>
            <a:custGeom>
              <a:rect b="b" l="l" r="r" t="t"/>
              <a:pathLst>
                <a:path extrusionOk="0" h="907" w="1059">
                  <a:moveTo>
                    <a:pt x="605" y="0"/>
                  </a:moveTo>
                  <a:cubicBezTo>
                    <a:pt x="202" y="0"/>
                    <a:pt x="0" y="488"/>
                    <a:pt x="286" y="773"/>
                  </a:cubicBezTo>
                  <a:cubicBezTo>
                    <a:pt x="378" y="865"/>
                    <a:pt x="491" y="907"/>
                    <a:pt x="602" y="907"/>
                  </a:cubicBezTo>
                  <a:cubicBezTo>
                    <a:pt x="835" y="907"/>
                    <a:pt x="1058" y="726"/>
                    <a:pt x="1058" y="453"/>
                  </a:cubicBezTo>
                  <a:cubicBezTo>
                    <a:pt x="1058" y="203"/>
                    <a:pt x="856" y="0"/>
                    <a:pt x="60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29" name="Google Shape;329;p32"/>
          <p:cNvGrpSpPr/>
          <p:nvPr/>
        </p:nvGrpSpPr>
        <p:grpSpPr>
          <a:xfrm rot="-5400000">
            <a:off x="4348226" y="2068026"/>
            <a:ext cx="447547" cy="5538132"/>
            <a:chOff x="6083600" y="3072400"/>
            <a:chExt cx="125125" cy="1371300"/>
          </a:xfrm>
        </p:grpSpPr>
        <p:sp>
          <p:nvSpPr>
            <p:cNvPr id="330" name="Google Shape;330;p32"/>
            <p:cNvSpPr/>
            <p:nvPr/>
          </p:nvSpPr>
          <p:spPr>
            <a:xfrm>
              <a:off x="6146150" y="3695500"/>
              <a:ext cx="25" cy="125125"/>
            </a:xfrm>
            <a:custGeom>
              <a:rect b="b" l="l" r="r" t="t"/>
              <a:pathLst>
                <a:path extrusionOk="0" fill="none" h="5005" w="1">
                  <a:moveTo>
                    <a:pt x="1" y="5004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083600" y="3758050"/>
              <a:ext cx="125125" cy="25"/>
            </a:xfrm>
            <a:custGeom>
              <a:rect b="b" l="l" r="r" t="t"/>
              <a:pathLst>
                <a:path extrusionOk="0" fill="none" h="1" w="5005">
                  <a:moveTo>
                    <a:pt x="1" y="0"/>
                  </a:moveTo>
                  <a:lnTo>
                    <a:pt x="5005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125775" y="3738050"/>
              <a:ext cx="40825" cy="40800"/>
            </a:xfrm>
            <a:custGeom>
              <a:rect b="b" l="l" r="r" t="t"/>
              <a:pathLst>
                <a:path extrusionOk="0" fill="none" h="1632" w="1633">
                  <a:moveTo>
                    <a:pt x="1632" y="163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125775" y="3738050"/>
              <a:ext cx="40825" cy="40800"/>
            </a:xfrm>
            <a:custGeom>
              <a:rect b="b" l="l" r="r" t="t"/>
              <a:pathLst>
                <a:path extrusionOk="0" fill="none" h="1632" w="1633">
                  <a:moveTo>
                    <a:pt x="0" y="1631"/>
                  </a:moveTo>
                  <a:lnTo>
                    <a:pt x="1632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146150" y="3856075"/>
              <a:ext cx="25" cy="587625"/>
            </a:xfrm>
            <a:custGeom>
              <a:rect b="b" l="l" r="r" t="t"/>
              <a:pathLst>
                <a:path extrusionOk="0" fill="none" h="23505" w="1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146150" y="3072400"/>
              <a:ext cx="25" cy="587650"/>
            </a:xfrm>
            <a:custGeom>
              <a:rect b="b" l="l" r="r" t="t"/>
              <a:pathLst>
                <a:path extrusionOk="0" fill="none" h="23506" w="1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2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38" name="Google Shape;338;p33"/>
          <p:cNvGrpSpPr/>
          <p:nvPr/>
        </p:nvGrpSpPr>
        <p:grpSpPr>
          <a:xfrm>
            <a:off x="332580" y="2063068"/>
            <a:ext cx="155451" cy="3091510"/>
            <a:chOff x="714230" y="2051917"/>
            <a:chExt cx="155451" cy="3091510"/>
          </a:xfrm>
        </p:grpSpPr>
        <p:sp>
          <p:nvSpPr>
            <p:cNvPr id="339" name="Google Shape;339;p33"/>
            <p:cNvSpPr/>
            <p:nvPr/>
          </p:nvSpPr>
          <p:spPr>
            <a:xfrm rot="10800000">
              <a:off x="724050" y="2051917"/>
              <a:ext cx="135874" cy="135874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rot="10800000">
              <a:off x="791950" y="2170516"/>
              <a:ext cx="37" cy="245272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rot="10800000">
              <a:off x="791950" y="2773069"/>
              <a:ext cx="37" cy="237035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rot="10800000">
              <a:off x="791950" y="2508940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rot="5400000">
              <a:off x="791937" y="2516715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3"/>
          <p:cNvGrpSpPr/>
          <p:nvPr/>
        </p:nvGrpSpPr>
        <p:grpSpPr>
          <a:xfrm>
            <a:off x="8655980" y="2063068"/>
            <a:ext cx="155451" cy="3091510"/>
            <a:chOff x="714230" y="2051917"/>
            <a:chExt cx="155451" cy="3091510"/>
          </a:xfrm>
        </p:grpSpPr>
        <p:sp>
          <p:nvSpPr>
            <p:cNvPr id="345" name="Google Shape;345;p33"/>
            <p:cNvSpPr/>
            <p:nvPr/>
          </p:nvSpPr>
          <p:spPr>
            <a:xfrm rot="10800000">
              <a:off x="724050" y="2051917"/>
              <a:ext cx="135874" cy="135874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rot="10800000">
              <a:off x="791950" y="2170516"/>
              <a:ext cx="37" cy="245272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rot="10800000">
              <a:off x="791950" y="2773069"/>
              <a:ext cx="37" cy="237035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rot="10800000">
              <a:off x="791950" y="2508940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rot="5400000">
              <a:off x="791937" y="2516715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4"/>
          <p:cNvGrpSpPr/>
          <p:nvPr/>
        </p:nvGrpSpPr>
        <p:grpSpPr>
          <a:xfrm>
            <a:off x="98568" y="-24"/>
            <a:ext cx="623446" cy="4129641"/>
            <a:chOff x="403368" y="-24"/>
            <a:chExt cx="623446" cy="4129641"/>
          </a:xfrm>
        </p:grpSpPr>
        <p:sp>
          <p:nvSpPr>
            <p:cNvPr id="352" name="Google Shape;352;p34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4"/>
          <p:cNvGrpSpPr/>
          <p:nvPr/>
        </p:nvGrpSpPr>
        <p:grpSpPr>
          <a:xfrm rot="10800000">
            <a:off x="8421968" y="1013851"/>
            <a:ext cx="623446" cy="4129641"/>
            <a:chOff x="403368" y="-24"/>
            <a:chExt cx="623446" cy="4129641"/>
          </a:xfrm>
        </p:grpSpPr>
        <p:sp>
          <p:nvSpPr>
            <p:cNvPr id="359" name="Google Shape;359;p34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4"/>
          <p:cNvSpPr txBox="1"/>
          <p:nvPr>
            <p:ph idx="1" type="subTitle"/>
          </p:nvPr>
        </p:nvSpPr>
        <p:spPr>
          <a:xfrm>
            <a:off x="1181425" y="2303125"/>
            <a:ext cx="2907600" cy="18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" name="Google Shape;366;p34"/>
          <p:cNvSpPr txBox="1"/>
          <p:nvPr>
            <p:ph idx="2" type="subTitle"/>
          </p:nvPr>
        </p:nvSpPr>
        <p:spPr>
          <a:xfrm>
            <a:off x="4836300" y="2303125"/>
            <a:ext cx="2907600" cy="18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34"/>
          <p:cNvSpPr txBox="1"/>
          <p:nvPr>
            <p:ph type="title"/>
          </p:nvPr>
        </p:nvSpPr>
        <p:spPr>
          <a:xfrm>
            <a:off x="720000" y="1703763"/>
            <a:ext cx="361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8" name="Google Shape;368;p34"/>
          <p:cNvSpPr txBox="1"/>
          <p:nvPr>
            <p:ph idx="3" type="title"/>
          </p:nvPr>
        </p:nvSpPr>
        <p:spPr>
          <a:xfrm>
            <a:off x="4808150" y="1703763"/>
            <a:ext cx="361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5"/>
          <p:cNvGrpSpPr/>
          <p:nvPr/>
        </p:nvGrpSpPr>
        <p:grpSpPr>
          <a:xfrm>
            <a:off x="98568" y="-24"/>
            <a:ext cx="623446" cy="4129641"/>
            <a:chOff x="403368" y="-24"/>
            <a:chExt cx="623446" cy="4129641"/>
          </a:xfrm>
        </p:grpSpPr>
        <p:sp>
          <p:nvSpPr>
            <p:cNvPr id="371" name="Google Shape;371;p35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5"/>
          <p:cNvGrpSpPr/>
          <p:nvPr/>
        </p:nvGrpSpPr>
        <p:grpSpPr>
          <a:xfrm rot="10800000">
            <a:off x="8421968" y="1013851"/>
            <a:ext cx="623446" cy="4129641"/>
            <a:chOff x="403368" y="-24"/>
            <a:chExt cx="623446" cy="4129641"/>
          </a:xfrm>
        </p:grpSpPr>
        <p:sp>
          <p:nvSpPr>
            <p:cNvPr id="378" name="Google Shape;378;p35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5"/>
          <p:cNvSpPr txBox="1"/>
          <p:nvPr>
            <p:ph idx="1" type="subTitle"/>
          </p:nvPr>
        </p:nvSpPr>
        <p:spPr>
          <a:xfrm>
            <a:off x="1498813" y="3484883"/>
            <a:ext cx="2491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85" name="Google Shape;385;p35"/>
          <p:cNvSpPr txBox="1"/>
          <p:nvPr>
            <p:ph idx="2" type="subTitle"/>
          </p:nvPr>
        </p:nvSpPr>
        <p:spPr>
          <a:xfrm>
            <a:off x="5153688" y="3523458"/>
            <a:ext cx="2491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86" name="Google Shape;38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7" name="Google Shape;387;p35"/>
          <p:cNvSpPr txBox="1"/>
          <p:nvPr>
            <p:ph idx="3" type="subTitle"/>
          </p:nvPr>
        </p:nvSpPr>
        <p:spPr>
          <a:xfrm>
            <a:off x="1498825" y="4021525"/>
            <a:ext cx="24915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4" type="subTitle"/>
          </p:nvPr>
        </p:nvSpPr>
        <p:spPr>
          <a:xfrm>
            <a:off x="5153700" y="4060100"/>
            <a:ext cx="24915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6"/>
          <p:cNvGrpSpPr/>
          <p:nvPr/>
        </p:nvGrpSpPr>
        <p:grpSpPr>
          <a:xfrm flipH="1">
            <a:off x="8415175" y="215388"/>
            <a:ext cx="332250" cy="334425"/>
            <a:chOff x="4618500" y="3002875"/>
            <a:chExt cx="332250" cy="334425"/>
          </a:xfrm>
        </p:grpSpPr>
        <p:sp>
          <p:nvSpPr>
            <p:cNvPr id="391" name="Google Shape;391;p36"/>
            <p:cNvSpPr/>
            <p:nvPr/>
          </p:nvSpPr>
          <p:spPr>
            <a:xfrm>
              <a:off x="4738850" y="3123700"/>
              <a:ext cx="95350" cy="95350"/>
            </a:xfrm>
            <a:custGeom>
              <a:rect b="b" l="l" r="r" t="t"/>
              <a:pathLst>
                <a:path extrusionOk="0" h="3814" w="3814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4786525" y="3002875"/>
              <a:ext cx="25" cy="142700"/>
            </a:xfrm>
            <a:custGeom>
              <a:rect b="b" l="l" r="r" t="t"/>
              <a:pathLst>
                <a:path extrusionOk="0" fill="none" h="5708" w="1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786525" y="3192875"/>
              <a:ext cx="25" cy="144425"/>
            </a:xfrm>
            <a:custGeom>
              <a:rect b="b" l="l" r="r" t="t"/>
              <a:pathLst>
                <a:path extrusionOk="0" fill="none" h="5777" w="1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4618500" y="3171375"/>
              <a:ext cx="149575" cy="25"/>
            </a:xfrm>
            <a:custGeom>
              <a:rect b="b" l="l" r="r" t="t"/>
              <a:pathLst>
                <a:path extrusionOk="0" fill="none" h="1" w="5983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4814275" y="3171375"/>
              <a:ext cx="136475" cy="25"/>
            </a:xfrm>
            <a:custGeom>
              <a:rect b="b" l="l" r="r" t="t"/>
              <a:pathLst>
                <a:path extrusionOk="0" fill="none" h="1" w="5459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6"/>
          <p:cNvGrpSpPr/>
          <p:nvPr/>
        </p:nvGrpSpPr>
        <p:grpSpPr>
          <a:xfrm flipH="1">
            <a:off x="396575" y="4593675"/>
            <a:ext cx="332250" cy="334425"/>
            <a:chOff x="4618500" y="3002875"/>
            <a:chExt cx="332250" cy="334425"/>
          </a:xfrm>
        </p:grpSpPr>
        <p:sp>
          <p:nvSpPr>
            <p:cNvPr id="397" name="Google Shape;397;p36"/>
            <p:cNvSpPr/>
            <p:nvPr/>
          </p:nvSpPr>
          <p:spPr>
            <a:xfrm>
              <a:off x="4738850" y="3123700"/>
              <a:ext cx="95350" cy="95350"/>
            </a:xfrm>
            <a:custGeom>
              <a:rect b="b" l="l" r="r" t="t"/>
              <a:pathLst>
                <a:path extrusionOk="0" h="3814" w="3814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4786525" y="3002875"/>
              <a:ext cx="25" cy="142700"/>
            </a:xfrm>
            <a:custGeom>
              <a:rect b="b" l="l" r="r" t="t"/>
              <a:pathLst>
                <a:path extrusionOk="0" fill="none" h="5708" w="1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4786525" y="3192875"/>
              <a:ext cx="25" cy="144425"/>
            </a:xfrm>
            <a:custGeom>
              <a:rect b="b" l="l" r="r" t="t"/>
              <a:pathLst>
                <a:path extrusionOk="0" fill="none" h="5777" w="1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4618500" y="3171375"/>
              <a:ext cx="149575" cy="25"/>
            </a:xfrm>
            <a:custGeom>
              <a:rect b="b" l="l" r="r" t="t"/>
              <a:pathLst>
                <a:path extrusionOk="0" fill="none" h="1" w="5983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4814275" y="3171375"/>
              <a:ext cx="136475" cy="25"/>
            </a:xfrm>
            <a:custGeom>
              <a:rect b="b" l="l" r="r" t="t"/>
              <a:pathLst>
                <a:path extrusionOk="0" fill="none" h="1" w="5459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2" name="Google Shape;402;p36"/>
          <p:cNvCxnSpPr/>
          <p:nvPr/>
        </p:nvCxnSpPr>
        <p:spPr>
          <a:xfrm>
            <a:off x="8582000" y="740899"/>
            <a:ext cx="0" cy="3725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6"/>
          <p:cNvCxnSpPr/>
          <p:nvPr/>
        </p:nvCxnSpPr>
        <p:spPr>
          <a:xfrm>
            <a:off x="562700" y="688525"/>
            <a:ext cx="0" cy="372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6"/>
          <p:cNvCxnSpPr/>
          <p:nvPr/>
        </p:nvCxnSpPr>
        <p:spPr>
          <a:xfrm rot="10800000">
            <a:off x="4836625" y="378625"/>
            <a:ext cx="3383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6"/>
          <p:cNvCxnSpPr/>
          <p:nvPr/>
        </p:nvCxnSpPr>
        <p:spPr>
          <a:xfrm rot="10800000">
            <a:off x="980350" y="4760900"/>
            <a:ext cx="3383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6"/>
          <p:cNvSpPr txBox="1"/>
          <p:nvPr>
            <p:ph idx="1" type="subTitle"/>
          </p:nvPr>
        </p:nvSpPr>
        <p:spPr>
          <a:xfrm>
            <a:off x="720000" y="247117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36"/>
          <p:cNvSpPr txBox="1"/>
          <p:nvPr>
            <p:ph idx="2" type="subTitle"/>
          </p:nvPr>
        </p:nvSpPr>
        <p:spPr>
          <a:xfrm>
            <a:off x="720000" y="2923116"/>
            <a:ext cx="233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6"/>
          <p:cNvSpPr txBox="1"/>
          <p:nvPr>
            <p:ph idx="3" type="subTitle"/>
          </p:nvPr>
        </p:nvSpPr>
        <p:spPr>
          <a:xfrm>
            <a:off x="3403800" y="2923116"/>
            <a:ext cx="233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6"/>
          <p:cNvSpPr txBox="1"/>
          <p:nvPr>
            <p:ph idx="4" type="subTitle"/>
          </p:nvPr>
        </p:nvSpPr>
        <p:spPr>
          <a:xfrm>
            <a:off x="6087600" y="2923116"/>
            <a:ext cx="233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1" name="Google Shape;411;p36"/>
          <p:cNvSpPr txBox="1"/>
          <p:nvPr>
            <p:ph idx="5" type="subTitle"/>
          </p:nvPr>
        </p:nvSpPr>
        <p:spPr>
          <a:xfrm>
            <a:off x="3403800" y="247117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36"/>
          <p:cNvSpPr txBox="1"/>
          <p:nvPr>
            <p:ph idx="6" type="subTitle"/>
          </p:nvPr>
        </p:nvSpPr>
        <p:spPr>
          <a:xfrm>
            <a:off x="6087600" y="247117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5" name="Google Shape;415;p37"/>
          <p:cNvSpPr txBox="1"/>
          <p:nvPr>
            <p:ph idx="1" type="subTitle"/>
          </p:nvPr>
        </p:nvSpPr>
        <p:spPr>
          <a:xfrm>
            <a:off x="720000" y="2622475"/>
            <a:ext cx="23364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37"/>
          <p:cNvSpPr txBox="1"/>
          <p:nvPr>
            <p:ph idx="2" type="subTitle"/>
          </p:nvPr>
        </p:nvSpPr>
        <p:spPr>
          <a:xfrm>
            <a:off x="720000" y="2933653"/>
            <a:ext cx="23364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7"/>
          <p:cNvSpPr txBox="1"/>
          <p:nvPr>
            <p:ph idx="3" type="subTitle"/>
          </p:nvPr>
        </p:nvSpPr>
        <p:spPr>
          <a:xfrm>
            <a:off x="3403800" y="2933653"/>
            <a:ext cx="23364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7"/>
          <p:cNvSpPr txBox="1"/>
          <p:nvPr>
            <p:ph idx="4" type="subTitle"/>
          </p:nvPr>
        </p:nvSpPr>
        <p:spPr>
          <a:xfrm>
            <a:off x="6087600" y="2933653"/>
            <a:ext cx="23364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7"/>
          <p:cNvSpPr txBox="1"/>
          <p:nvPr>
            <p:ph idx="5" type="subTitle"/>
          </p:nvPr>
        </p:nvSpPr>
        <p:spPr>
          <a:xfrm>
            <a:off x="3403800" y="2622475"/>
            <a:ext cx="23364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37"/>
          <p:cNvSpPr txBox="1"/>
          <p:nvPr>
            <p:ph idx="6" type="subTitle"/>
          </p:nvPr>
        </p:nvSpPr>
        <p:spPr>
          <a:xfrm>
            <a:off x="6087600" y="2622475"/>
            <a:ext cx="23364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421" name="Google Shape;421;p37"/>
          <p:cNvCxnSpPr/>
          <p:nvPr/>
        </p:nvCxnSpPr>
        <p:spPr>
          <a:xfrm>
            <a:off x="724925" y="4610000"/>
            <a:ext cx="7707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idx="1" type="subTitle"/>
          </p:nvPr>
        </p:nvSpPr>
        <p:spPr>
          <a:xfrm>
            <a:off x="715100" y="1864925"/>
            <a:ext cx="2867100" cy="40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38"/>
          <p:cNvSpPr txBox="1"/>
          <p:nvPr>
            <p:ph idx="2" type="subTitle"/>
          </p:nvPr>
        </p:nvSpPr>
        <p:spPr>
          <a:xfrm>
            <a:off x="715100" y="2207275"/>
            <a:ext cx="2867100" cy="54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3" type="subTitle"/>
          </p:nvPr>
        </p:nvSpPr>
        <p:spPr>
          <a:xfrm>
            <a:off x="5561802" y="2207275"/>
            <a:ext cx="2867100" cy="54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4" type="subTitle"/>
          </p:nvPr>
        </p:nvSpPr>
        <p:spPr>
          <a:xfrm>
            <a:off x="715100" y="3458750"/>
            <a:ext cx="2867100" cy="54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8"/>
          <p:cNvSpPr txBox="1"/>
          <p:nvPr>
            <p:ph idx="5" type="subTitle"/>
          </p:nvPr>
        </p:nvSpPr>
        <p:spPr>
          <a:xfrm>
            <a:off x="5561802" y="3458750"/>
            <a:ext cx="2867100" cy="54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9" name="Google Shape;429;p38"/>
          <p:cNvSpPr txBox="1"/>
          <p:nvPr>
            <p:ph idx="6" type="subTitle"/>
          </p:nvPr>
        </p:nvSpPr>
        <p:spPr>
          <a:xfrm>
            <a:off x="715100" y="3116525"/>
            <a:ext cx="2867100" cy="40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38"/>
          <p:cNvSpPr txBox="1"/>
          <p:nvPr>
            <p:ph idx="7" type="subTitle"/>
          </p:nvPr>
        </p:nvSpPr>
        <p:spPr>
          <a:xfrm>
            <a:off x="5561800" y="1864925"/>
            <a:ext cx="2867100" cy="40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1" name="Google Shape;431;p38"/>
          <p:cNvSpPr txBox="1"/>
          <p:nvPr>
            <p:ph idx="8" type="subTitle"/>
          </p:nvPr>
        </p:nvSpPr>
        <p:spPr>
          <a:xfrm>
            <a:off x="5561800" y="3116525"/>
            <a:ext cx="2867100" cy="40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32" name="Google Shape;432;p38"/>
          <p:cNvGrpSpPr/>
          <p:nvPr/>
        </p:nvGrpSpPr>
        <p:grpSpPr>
          <a:xfrm>
            <a:off x="4233309" y="4322131"/>
            <a:ext cx="677382" cy="572735"/>
            <a:chOff x="4122450" y="2595825"/>
            <a:chExt cx="899100" cy="760200"/>
          </a:xfrm>
        </p:grpSpPr>
        <p:cxnSp>
          <p:nvCxnSpPr>
            <p:cNvPr id="433" name="Google Shape;433;p38"/>
            <p:cNvCxnSpPr/>
            <p:nvPr/>
          </p:nvCxnSpPr>
          <p:spPr>
            <a:xfrm>
              <a:off x="4572000" y="2595825"/>
              <a:ext cx="0" cy="760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8"/>
            <p:cNvCxnSpPr/>
            <p:nvPr/>
          </p:nvCxnSpPr>
          <p:spPr>
            <a:xfrm>
              <a:off x="4122450" y="2969525"/>
              <a:ext cx="899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5" name="Google Shape;435;p38"/>
          <p:cNvCxnSpPr/>
          <p:nvPr/>
        </p:nvCxnSpPr>
        <p:spPr>
          <a:xfrm rot="10800000">
            <a:off x="715100" y="4608500"/>
            <a:ext cx="2862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6" name="Google Shape;436;p38"/>
          <p:cNvCxnSpPr/>
          <p:nvPr/>
        </p:nvCxnSpPr>
        <p:spPr>
          <a:xfrm>
            <a:off x="5563900" y="4608500"/>
            <a:ext cx="2862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39"/>
          <p:cNvCxnSpPr/>
          <p:nvPr/>
        </p:nvCxnSpPr>
        <p:spPr>
          <a:xfrm>
            <a:off x="716950" y="4773325"/>
            <a:ext cx="77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39" name="Google Shape;43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40" name="Google Shape;440;p39"/>
          <p:cNvSpPr txBox="1"/>
          <p:nvPr>
            <p:ph idx="1" type="subTitle"/>
          </p:nvPr>
        </p:nvSpPr>
        <p:spPr>
          <a:xfrm>
            <a:off x="720000" y="22726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9"/>
          <p:cNvSpPr txBox="1"/>
          <p:nvPr>
            <p:ph idx="2" type="subTitle"/>
          </p:nvPr>
        </p:nvSpPr>
        <p:spPr>
          <a:xfrm>
            <a:off x="3403800" y="22726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9"/>
          <p:cNvSpPr txBox="1"/>
          <p:nvPr>
            <p:ph idx="3" type="subTitle"/>
          </p:nvPr>
        </p:nvSpPr>
        <p:spPr>
          <a:xfrm>
            <a:off x="6087600" y="22726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9"/>
          <p:cNvSpPr txBox="1"/>
          <p:nvPr>
            <p:ph idx="4" type="subTitle"/>
          </p:nvPr>
        </p:nvSpPr>
        <p:spPr>
          <a:xfrm>
            <a:off x="720000" y="403579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9"/>
          <p:cNvSpPr txBox="1"/>
          <p:nvPr>
            <p:ph idx="5" type="subTitle"/>
          </p:nvPr>
        </p:nvSpPr>
        <p:spPr>
          <a:xfrm>
            <a:off x="3403800" y="403579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9"/>
          <p:cNvSpPr txBox="1"/>
          <p:nvPr>
            <p:ph idx="6" type="subTitle"/>
          </p:nvPr>
        </p:nvSpPr>
        <p:spPr>
          <a:xfrm>
            <a:off x="6087600" y="403579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9"/>
          <p:cNvSpPr txBox="1"/>
          <p:nvPr>
            <p:ph idx="7" type="subTitle"/>
          </p:nvPr>
        </p:nvSpPr>
        <p:spPr>
          <a:xfrm>
            <a:off x="715100" y="1958764"/>
            <a:ext cx="2336400" cy="42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39"/>
          <p:cNvSpPr txBox="1"/>
          <p:nvPr>
            <p:ph idx="8" type="subTitle"/>
          </p:nvPr>
        </p:nvSpPr>
        <p:spPr>
          <a:xfrm>
            <a:off x="3403800" y="1958764"/>
            <a:ext cx="2336400" cy="42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39"/>
          <p:cNvSpPr txBox="1"/>
          <p:nvPr>
            <p:ph idx="9" type="subTitle"/>
          </p:nvPr>
        </p:nvSpPr>
        <p:spPr>
          <a:xfrm>
            <a:off x="6092500" y="1958764"/>
            <a:ext cx="2336400" cy="42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39"/>
          <p:cNvSpPr txBox="1"/>
          <p:nvPr>
            <p:ph idx="13" type="subTitle"/>
          </p:nvPr>
        </p:nvSpPr>
        <p:spPr>
          <a:xfrm>
            <a:off x="715100" y="3717314"/>
            <a:ext cx="2336400" cy="42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39"/>
          <p:cNvSpPr txBox="1"/>
          <p:nvPr>
            <p:ph idx="14" type="subTitle"/>
          </p:nvPr>
        </p:nvSpPr>
        <p:spPr>
          <a:xfrm>
            <a:off x="3403800" y="3717314"/>
            <a:ext cx="2336400" cy="42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39"/>
          <p:cNvSpPr txBox="1"/>
          <p:nvPr>
            <p:ph idx="15" type="subTitle"/>
          </p:nvPr>
        </p:nvSpPr>
        <p:spPr>
          <a:xfrm>
            <a:off x="6092500" y="3717314"/>
            <a:ext cx="2336400" cy="42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hasCustomPrompt="1" type="title"/>
          </p:nvPr>
        </p:nvSpPr>
        <p:spPr>
          <a:xfrm>
            <a:off x="2308950" y="697375"/>
            <a:ext cx="4526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4" name="Google Shape;454;p40"/>
          <p:cNvSpPr txBox="1"/>
          <p:nvPr>
            <p:ph idx="1" type="subTitle"/>
          </p:nvPr>
        </p:nvSpPr>
        <p:spPr>
          <a:xfrm>
            <a:off x="2308950" y="1458200"/>
            <a:ext cx="4526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40"/>
          <p:cNvSpPr txBox="1"/>
          <p:nvPr>
            <p:ph hasCustomPrompt="1" idx="2" type="title"/>
          </p:nvPr>
        </p:nvSpPr>
        <p:spPr>
          <a:xfrm>
            <a:off x="2308950" y="2077317"/>
            <a:ext cx="4526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6" name="Google Shape;456;p40"/>
          <p:cNvSpPr txBox="1"/>
          <p:nvPr>
            <p:ph idx="3" type="subTitle"/>
          </p:nvPr>
        </p:nvSpPr>
        <p:spPr>
          <a:xfrm>
            <a:off x="2308950" y="2838249"/>
            <a:ext cx="4526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hasCustomPrompt="1" idx="4" type="title"/>
          </p:nvPr>
        </p:nvSpPr>
        <p:spPr>
          <a:xfrm>
            <a:off x="2308950" y="3457271"/>
            <a:ext cx="4526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8" name="Google Shape;458;p40"/>
          <p:cNvSpPr txBox="1"/>
          <p:nvPr>
            <p:ph idx="5" type="subTitle"/>
          </p:nvPr>
        </p:nvSpPr>
        <p:spPr>
          <a:xfrm>
            <a:off x="2308950" y="4218200"/>
            <a:ext cx="4526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9" name="Google Shape;459;p40"/>
          <p:cNvGrpSpPr/>
          <p:nvPr/>
        </p:nvGrpSpPr>
        <p:grpSpPr>
          <a:xfrm>
            <a:off x="8262775" y="892888"/>
            <a:ext cx="332250" cy="4250612"/>
            <a:chOff x="8262775" y="892888"/>
            <a:chExt cx="332250" cy="4250612"/>
          </a:xfrm>
        </p:grpSpPr>
        <p:grpSp>
          <p:nvGrpSpPr>
            <p:cNvPr id="460" name="Google Shape;460;p40"/>
            <p:cNvGrpSpPr/>
            <p:nvPr/>
          </p:nvGrpSpPr>
          <p:grpSpPr>
            <a:xfrm flipH="1">
              <a:off x="8262775" y="892888"/>
              <a:ext cx="332250" cy="334425"/>
              <a:chOff x="4618500" y="3002875"/>
              <a:chExt cx="332250" cy="334425"/>
            </a:xfrm>
          </p:grpSpPr>
          <p:sp>
            <p:nvSpPr>
              <p:cNvPr id="461" name="Google Shape;461;p40"/>
              <p:cNvSpPr/>
              <p:nvPr/>
            </p:nvSpPr>
            <p:spPr>
              <a:xfrm>
                <a:off x="4738850" y="3123700"/>
                <a:ext cx="95350" cy="95350"/>
              </a:xfrm>
              <a:custGeom>
                <a:rect b="b" l="l" r="r" t="t"/>
                <a:pathLst>
                  <a:path extrusionOk="0" h="3814" w="3814">
                    <a:moveTo>
                      <a:pt x="1907" y="1"/>
                    </a:moveTo>
                    <a:lnTo>
                      <a:pt x="1" y="1907"/>
                    </a:lnTo>
                    <a:lnTo>
                      <a:pt x="1907" y="3814"/>
                    </a:lnTo>
                    <a:lnTo>
                      <a:pt x="3813" y="1907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4786525" y="3002875"/>
                <a:ext cx="25" cy="142700"/>
              </a:xfrm>
              <a:custGeom>
                <a:rect b="b" l="l" r="r" t="t"/>
                <a:pathLst>
                  <a:path extrusionOk="0" fill="none" h="5708" w="1">
                    <a:moveTo>
                      <a:pt x="0" y="1"/>
                    </a:moveTo>
                    <a:lnTo>
                      <a:pt x="0" y="5707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0"/>
              <p:cNvSpPr/>
              <p:nvPr/>
            </p:nvSpPr>
            <p:spPr>
              <a:xfrm>
                <a:off x="4786525" y="3192875"/>
                <a:ext cx="25" cy="144425"/>
              </a:xfrm>
              <a:custGeom>
                <a:rect b="b" l="l" r="r" t="t"/>
                <a:pathLst>
                  <a:path extrusionOk="0" fill="none" h="5777" w="1">
                    <a:moveTo>
                      <a:pt x="0" y="1"/>
                    </a:moveTo>
                    <a:lnTo>
                      <a:pt x="0" y="5776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4618500" y="3171375"/>
                <a:ext cx="149575" cy="25"/>
              </a:xfrm>
              <a:custGeom>
                <a:rect b="b" l="l" r="r" t="t"/>
                <a:pathLst>
                  <a:path extrusionOk="0" fill="none" h="1" w="5983">
                    <a:moveTo>
                      <a:pt x="0" y="0"/>
                    </a:moveTo>
                    <a:lnTo>
                      <a:pt x="5983" y="0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4814275" y="3171375"/>
                <a:ext cx="136475" cy="25"/>
              </a:xfrm>
              <a:custGeom>
                <a:rect b="b" l="l" r="r" t="t"/>
                <a:pathLst>
                  <a:path extrusionOk="0" fill="none" h="1" w="5459">
                    <a:moveTo>
                      <a:pt x="0" y="0"/>
                    </a:moveTo>
                    <a:lnTo>
                      <a:pt x="5459" y="0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66" name="Google Shape;466;p40"/>
            <p:cNvCxnSpPr/>
            <p:nvPr/>
          </p:nvCxnSpPr>
          <p:spPr>
            <a:xfrm>
              <a:off x="8429600" y="1418399"/>
              <a:ext cx="0" cy="3725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" name="Google Shape;467;p40"/>
          <p:cNvGrpSpPr/>
          <p:nvPr/>
        </p:nvGrpSpPr>
        <p:grpSpPr>
          <a:xfrm>
            <a:off x="548975" y="0"/>
            <a:ext cx="332250" cy="4239575"/>
            <a:chOff x="548975" y="0"/>
            <a:chExt cx="332250" cy="4239575"/>
          </a:xfrm>
        </p:grpSpPr>
        <p:grpSp>
          <p:nvGrpSpPr>
            <p:cNvPr id="468" name="Google Shape;468;p40"/>
            <p:cNvGrpSpPr/>
            <p:nvPr/>
          </p:nvGrpSpPr>
          <p:grpSpPr>
            <a:xfrm flipH="1">
              <a:off x="548975" y="3905150"/>
              <a:ext cx="332250" cy="334425"/>
              <a:chOff x="4618500" y="3002875"/>
              <a:chExt cx="332250" cy="334425"/>
            </a:xfrm>
          </p:grpSpPr>
          <p:sp>
            <p:nvSpPr>
              <p:cNvPr id="469" name="Google Shape;469;p40"/>
              <p:cNvSpPr/>
              <p:nvPr/>
            </p:nvSpPr>
            <p:spPr>
              <a:xfrm>
                <a:off x="4738850" y="3123700"/>
                <a:ext cx="95350" cy="95350"/>
              </a:xfrm>
              <a:custGeom>
                <a:rect b="b" l="l" r="r" t="t"/>
                <a:pathLst>
                  <a:path extrusionOk="0" h="3814" w="3814">
                    <a:moveTo>
                      <a:pt x="1907" y="1"/>
                    </a:moveTo>
                    <a:lnTo>
                      <a:pt x="1" y="1907"/>
                    </a:lnTo>
                    <a:lnTo>
                      <a:pt x="1907" y="3814"/>
                    </a:lnTo>
                    <a:lnTo>
                      <a:pt x="3813" y="1907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4786525" y="3002875"/>
                <a:ext cx="25" cy="142700"/>
              </a:xfrm>
              <a:custGeom>
                <a:rect b="b" l="l" r="r" t="t"/>
                <a:pathLst>
                  <a:path extrusionOk="0" fill="none" h="5708" w="1">
                    <a:moveTo>
                      <a:pt x="0" y="1"/>
                    </a:moveTo>
                    <a:lnTo>
                      <a:pt x="0" y="5707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4786525" y="3192875"/>
                <a:ext cx="25" cy="144425"/>
              </a:xfrm>
              <a:custGeom>
                <a:rect b="b" l="l" r="r" t="t"/>
                <a:pathLst>
                  <a:path extrusionOk="0" fill="none" h="5777" w="1">
                    <a:moveTo>
                      <a:pt x="0" y="1"/>
                    </a:moveTo>
                    <a:lnTo>
                      <a:pt x="0" y="5776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4618500" y="3171375"/>
                <a:ext cx="149575" cy="25"/>
              </a:xfrm>
              <a:custGeom>
                <a:rect b="b" l="l" r="r" t="t"/>
                <a:pathLst>
                  <a:path extrusionOk="0" fill="none" h="1" w="5983">
                    <a:moveTo>
                      <a:pt x="0" y="0"/>
                    </a:moveTo>
                    <a:lnTo>
                      <a:pt x="5983" y="0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4814275" y="3171375"/>
                <a:ext cx="136475" cy="25"/>
              </a:xfrm>
              <a:custGeom>
                <a:rect b="b" l="l" r="r" t="t"/>
                <a:pathLst>
                  <a:path extrusionOk="0" fill="none" h="1" w="5459">
                    <a:moveTo>
                      <a:pt x="0" y="0"/>
                    </a:moveTo>
                    <a:lnTo>
                      <a:pt x="5459" y="0"/>
                    </a:lnTo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2"/>
                </a:solidFill>
                <a:prstDash val="solid"/>
                <a:miter lim="156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74" name="Google Shape;474;p40"/>
            <p:cNvCxnSpPr/>
            <p:nvPr/>
          </p:nvCxnSpPr>
          <p:spPr>
            <a:xfrm>
              <a:off x="715100" y="0"/>
              <a:ext cx="0" cy="3724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ctrTitle"/>
          </p:nvPr>
        </p:nvSpPr>
        <p:spPr>
          <a:xfrm>
            <a:off x="2425050" y="535000"/>
            <a:ext cx="4293900" cy="8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7" name="Google Shape;477;p41"/>
          <p:cNvSpPr txBox="1"/>
          <p:nvPr>
            <p:ph idx="1" type="subTitle"/>
          </p:nvPr>
        </p:nvSpPr>
        <p:spPr>
          <a:xfrm>
            <a:off x="2425075" y="1531325"/>
            <a:ext cx="42939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8" name="Google Shape;478;p41"/>
          <p:cNvSpPr txBox="1"/>
          <p:nvPr/>
        </p:nvSpPr>
        <p:spPr>
          <a:xfrm>
            <a:off x="2425200" y="3518350"/>
            <a:ext cx="42939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vi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vi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vi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42"/>
          <p:cNvGrpSpPr/>
          <p:nvPr/>
        </p:nvGrpSpPr>
        <p:grpSpPr>
          <a:xfrm flipH="1">
            <a:off x="8162809" y="-25"/>
            <a:ext cx="532173" cy="3525061"/>
            <a:chOff x="403368" y="-24"/>
            <a:chExt cx="623446" cy="4129641"/>
          </a:xfrm>
        </p:grpSpPr>
        <p:sp>
          <p:nvSpPr>
            <p:cNvPr id="481" name="Google Shape;481;p42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2"/>
          <p:cNvGrpSpPr/>
          <p:nvPr/>
        </p:nvGrpSpPr>
        <p:grpSpPr>
          <a:xfrm flipH="1" rot="10800000">
            <a:off x="449010" y="1591380"/>
            <a:ext cx="532173" cy="3525061"/>
            <a:chOff x="403368" y="-24"/>
            <a:chExt cx="623446" cy="4129641"/>
          </a:xfrm>
        </p:grpSpPr>
        <p:sp>
          <p:nvSpPr>
            <p:cNvPr id="488" name="Google Shape;488;p42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3"/>
          <p:cNvGrpSpPr/>
          <p:nvPr/>
        </p:nvGrpSpPr>
        <p:grpSpPr>
          <a:xfrm>
            <a:off x="449010" y="-25"/>
            <a:ext cx="532173" cy="3525061"/>
            <a:chOff x="403368" y="-24"/>
            <a:chExt cx="623446" cy="4129641"/>
          </a:xfrm>
        </p:grpSpPr>
        <p:sp>
          <p:nvSpPr>
            <p:cNvPr id="496" name="Google Shape;496;p43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43"/>
          <p:cNvGrpSpPr/>
          <p:nvPr/>
        </p:nvGrpSpPr>
        <p:grpSpPr>
          <a:xfrm rot="10800000">
            <a:off x="8162809" y="1591380"/>
            <a:ext cx="532173" cy="3525061"/>
            <a:chOff x="403368" y="-24"/>
            <a:chExt cx="623446" cy="4129641"/>
          </a:xfrm>
        </p:grpSpPr>
        <p:sp>
          <p:nvSpPr>
            <p:cNvPr id="503" name="Google Shape;503;p43"/>
            <p:cNvSpPr/>
            <p:nvPr/>
          </p:nvSpPr>
          <p:spPr>
            <a:xfrm>
              <a:off x="625818" y="3710994"/>
              <a:ext cx="178571" cy="178571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715080" y="3443886"/>
              <a:ext cx="49" cy="322347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715080" y="3825498"/>
              <a:ext cx="49" cy="304118"/>
            </a:xfrm>
            <a:custGeom>
              <a:rect b="b" l="l" r="r" t="t"/>
              <a:pathLst>
                <a:path extrusionOk="0" fill="none" h="6223" w="1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03368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15080" y="-24"/>
              <a:ext cx="49" cy="311521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746642" y="3800255"/>
              <a:ext cx="280172" cy="49"/>
            </a:xfrm>
            <a:custGeom>
              <a:rect b="b" l="l" r="r" t="t"/>
              <a:pathLst>
                <a:path extrusionOk="0" fill="none" h="1" w="5733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/>
          <p:cNvSpPr txBox="1"/>
          <p:nvPr/>
        </p:nvSpPr>
        <p:spPr>
          <a:xfrm>
            <a:off x="684125" y="3155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Tối ưu A*  (20380956 điểm)</a:t>
            </a:r>
            <a:endParaRPr sz="1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772050" y="885613"/>
            <a:ext cx="7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Áp dụng ý tưởng cộng cost giữa các ô kề nhau (Giảm xuống 120 để phù hợp)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15" name="Google Shape;5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50" y="1409525"/>
            <a:ext cx="6702910" cy="3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3"/>
          <p:cNvSpPr/>
          <p:nvPr/>
        </p:nvSpPr>
        <p:spPr>
          <a:xfrm>
            <a:off x="1090200" y="27526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1847825" y="2752600"/>
            <a:ext cx="14826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13" name="Google Shape;61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201" y="331481"/>
            <a:ext cx="2273450" cy="226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3"/>
          <p:cNvSpPr/>
          <p:nvPr/>
        </p:nvSpPr>
        <p:spPr>
          <a:xfrm>
            <a:off x="2230025" y="697625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1847825" y="326525"/>
            <a:ext cx="14826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1090200" y="1068725"/>
            <a:ext cx="367200" cy="37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17" name="Google Shape;61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025" y="655150"/>
            <a:ext cx="4122075" cy="41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3"/>
          <p:cNvSpPr/>
          <p:nvPr/>
        </p:nvSpPr>
        <p:spPr>
          <a:xfrm>
            <a:off x="5723400" y="697625"/>
            <a:ext cx="2723700" cy="640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4325025" y="2067575"/>
            <a:ext cx="670500" cy="640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5052900" y="1338425"/>
            <a:ext cx="670500" cy="729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4"/>
          <p:cNvSpPr/>
          <p:nvPr/>
        </p:nvSpPr>
        <p:spPr>
          <a:xfrm>
            <a:off x="1090200" y="2752600"/>
            <a:ext cx="757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7" name="Google Shape;627;p54"/>
          <p:cNvSpPr/>
          <p:nvPr/>
        </p:nvSpPr>
        <p:spPr>
          <a:xfrm>
            <a:off x="1847825" y="2752600"/>
            <a:ext cx="14826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28" name="Google Shape;6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4" y="326525"/>
            <a:ext cx="2273450" cy="2264039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4"/>
          <p:cNvSpPr/>
          <p:nvPr/>
        </p:nvSpPr>
        <p:spPr>
          <a:xfrm>
            <a:off x="1847825" y="326525"/>
            <a:ext cx="14826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0" name="Google Shape;630;p54"/>
          <p:cNvSpPr/>
          <p:nvPr/>
        </p:nvSpPr>
        <p:spPr>
          <a:xfrm>
            <a:off x="1090200" y="1068725"/>
            <a:ext cx="367200" cy="37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1" name="Google Shape;631;p54"/>
          <p:cNvSpPr/>
          <p:nvPr/>
        </p:nvSpPr>
        <p:spPr>
          <a:xfrm>
            <a:off x="1457400" y="697625"/>
            <a:ext cx="367200" cy="37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32" name="Google Shape;63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800" y="656400"/>
            <a:ext cx="4058300" cy="40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4"/>
          <p:cNvSpPr/>
          <p:nvPr/>
        </p:nvSpPr>
        <p:spPr>
          <a:xfrm>
            <a:off x="5723400" y="697625"/>
            <a:ext cx="2723700" cy="640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38" y="135188"/>
            <a:ext cx="4873125" cy="487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55"/>
          <p:cNvCxnSpPr/>
          <p:nvPr/>
        </p:nvCxnSpPr>
        <p:spPr>
          <a:xfrm>
            <a:off x="528750" y="3007300"/>
            <a:ext cx="1363500" cy="0"/>
          </a:xfrm>
          <a:prstGeom prst="straightConnector1">
            <a:avLst/>
          </a:prstGeom>
          <a:noFill/>
          <a:ln cap="flat" cmpd="sng" w="38100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55"/>
          <p:cNvCxnSpPr/>
          <p:nvPr/>
        </p:nvCxnSpPr>
        <p:spPr>
          <a:xfrm rot="10800000">
            <a:off x="7393750" y="588175"/>
            <a:ext cx="1313400" cy="0"/>
          </a:xfrm>
          <a:prstGeom prst="straightConnector1">
            <a:avLst/>
          </a:prstGeom>
          <a:noFill/>
          <a:ln cap="flat" cmpd="sng" w="38100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55"/>
          <p:cNvCxnSpPr/>
          <p:nvPr/>
        </p:nvCxnSpPr>
        <p:spPr>
          <a:xfrm rot="10800000">
            <a:off x="7445900" y="1402325"/>
            <a:ext cx="1313400" cy="0"/>
          </a:xfrm>
          <a:prstGeom prst="straightConnector1">
            <a:avLst/>
          </a:prstGeom>
          <a:noFill/>
          <a:ln cap="flat" cmpd="sng" w="38100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55"/>
          <p:cNvCxnSpPr/>
          <p:nvPr/>
        </p:nvCxnSpPr>
        <p:spPr>
          <a:xfrm rot="10800000">
            <a:off x="7445900" y="2166325"/>
            <a:ext cx="1313400" cy="0"/>
          </a:xfrm>
          <a:prstGeom prst="straightConnector1">
            <a:avLst/>
          </a:prstGeom>
          <a:noFill/>
          <a:ln cap="flat" cmpd="sng" w="38100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 txBox="1"/>
          <p:nvPr/>
        </p:nvSpPr>
        <p:spPr>
          <a:xfrm>
            <a:off x="553800" y="3493825"/>
            <a:ext cx="131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 dòng cuối xây từng cột 1 từ trái qua phải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55"/>
          <p:cNvSpPr txBox="1"/>
          <p:nvPr/>
        </p:nvSpPr>
        <p:spPr>
          <a:xfrm>
            <a:off x="7393750" y="3433675"/>
            <a:ext cx="131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 cột cuối sử dụng BFS để tìm cách ngắn nhất để lắp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/>
        </p:nvSpPr>
        <p:spPr>
          <a:xfrm>
            <a:off x="684125" y="3155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Tối ưu A*  (20380956 điểm)</a:t>
            </a:r>
            <a:endParaRPr sz="1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862300" y="885613"/>
            <a:ext cx="7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Hàm heuristic của A* trong 1.2 giây đầu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22" name="Google Shape;5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63" y="1409551"/>
            <a:ext cx="7048825" cy="5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5"/>
          <p:cNvSpPr txBox="1"/>
          <p:nvPr/>
        </p:nvSpPr>
        <p:spPr>
          <a:xfrm>
            <a:off x="904375" y="2834213"/>
            <a:ext cx="7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Hàm heuristic của A* trong </a:t>
            </a: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thời gian còn lại (tối ưu vào đáp án thực)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24" name="Google Shape;5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300" y="3467025"/>
            <a:ext cx="6208059" cy="5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300" y="772250"/>
            <a:ext cx="3393500" cy="33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00" y="768729"/>
            <a:ext cx="3393500" cy="34005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46"/>
          <p:cNvCxnSpPr/>
          <p:nvPr/>
        </p:nvCxnSpPr>
        <p:spPr>
          <a:xfrm>
            <a:off x="3862475" y="2355600"/>
            <a:ext cx="1363500" cy="0"/>
          </a:xfrm>
          <a:prstGeom prst="straightConnector1">
            <a:avLst/>
          </a:prstGeom>
          <a:noFill/>
          <a:ln cap="flat" cmpd="sng" w="38100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46"/>
          <p:cNvSpPr txBox="1"/>
          <p:nvPr/>
        </p:nvSpPr>
        <p:spPr>
          <a:xfrm>
            <a:off x="3643825" y="1809400"/>
            <a:ext cx="17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Simulated Annealing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3" name="Google Shape;533;p46"/>
          <p:cNvSpPr txBox="1"/>
          <p:nvPr/>
        </p:nvSpPr>
        <p:spPr>
          <a:xfrm>
            <a:off x="94400" y="1952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Mô phỏng giải thuật của starpentagon</a:t>
            </a:r>
            <a:endParaRPr sz="1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5" y="223050"/>
            <a:ext cx="2273450" cy="2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7"/>
          <p:cNvSpPr/>
          <p:nvPr/>
        </p:nvSpPr>
        <p:spPr>
          <a:xfrm>
            <a:off x="2930025" y="27920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2930025" y="6183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42" name="Google Shape;54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950" y="687525"/>
            <a:ext cx="3768450" cy="3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8"/>
          <p:cNvSpPr/>
          <p:nvPr/>
        </p:nvSpPr>
        <p:spPr>
          <a:xfrm>
            <a:off x="2549000" y="27526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49" name="Google Shape;5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5" y="293575"/>
            <a:ext cx="2273450" cy="2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8"/>
          <p:cNvSpPr/>
          <p:nvPr/>
        </p:nvSpPr>
        <p:spPr>
          <a:xfrm>
            <a:off x="2589125" y="687525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48"/>
          <p:cNvSpPr/>
          <p:nvPr/>
        </p:nvSpPr>
        <p:spPr>
          <a:xfrm>
            <a:off x="2989625" y="2752600"/>
            <a:ext cx="3408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48"/>
          <p:cNvSpPr/>
          <p:nvPr/>
        </p:nvSpPr>
        <p:spPr>
          <a:xfrm>
            <a:off x="2949500" y="293575"/>
            <a:ext cx="3408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53" name="Google Shape;5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500" y="566750"/>
            <a:ext cx="3860150" cy="38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8"/>
          <p:cNvSpPr/>
          <p:nvPr/>
        </p:nvSpPr>
        <p:spPr>
          <a:xfrm>
            <a:off x="7812825" y="606875"/>
            <a:ext cx="641700" cy="640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9"/>
          <p:cNvSpPr/>
          <p:nvPr/>
        </p:nvSpPr>
        <p:spPr>
          <a:xfrm>
            <a:off x="2188625" y="27526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1" name="Google Shape;561;p49"/>
          <p:cNvSpPr/>
          <p:nvPr/>
        </p:nvSpPr>
        <p:spPr>
          <a:xfrm>
            <a:off x="2589125" y="2752600"/>
            <a:ext cx="7413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62" name="Google Shape;5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5" y="212575"/>
            <a:ext cx="2273449" cy="227344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9"/>
          <p:cNvSpPr/>
          <p:nvPr/>
        </p:nvSpPr>
        <p:spPr>
          <a:xfrm>
            <a:off x="1847825" y="607300"/>
            <a:ext cx="3408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4" name="Google Shape;564;p49"/>
          <p:cNvSpPr/>
          <p:nvPr/>
        </p:nvSpPr>
        <p:spPr>
          <a:xfrm>
            <a:off x="2589075" y="236200"/>
            <a:ext cx="7413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65" name="Google Shape;56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225" y="476925"/>
            <a:ext cx="4189649" cy="4189649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9"/>
          <p:cNvSpPr/>
          <p:nvPr/>
        </p:nvSpPr>
        <p:spPr>
          <a:xfrm>
            <a:off x="7183150" y="547100"/>
            <a:ext cx="1401600" cy="640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0"/>
          <p:cNvSpPr/>
          <p:nvPr/>
        </p:nvSpPr>
        <p:spPr>
          <a:xfrm>
            <a:off x="1788125" y="27526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3" name="Google Shape;573;p50"/>
          <p:cNvSpPr/>
          <p:nvPr/>
        </p:nvSpPr>
        <p:spPr>
          <a:xfrm>
            <a:off x="2188625" y="2752600"/>
            <a:ext cx="11418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74" name="Google Shape;57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5" y="326525"/>
            <a:ext cx="2273450" cy="228768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0"/>
          <p:cNvSpPr/>
          <p:nvPr/>
        </p:nvSpPr>
        <p:spPr>
          <a:xfrm>
            <a:off x="1847825" y="1113075"/>
            <a:ext cx="3408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6" name="Google Shape;576;p50"/>
          <p:cNvSpPr/>
          <p:nvPr/>
        </p:nvSpPr>
        <p:spPr>
          <a:xfrm>
            <a:off x="2188625" y="326525"/>
            <a:ext cx="11418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77" name="Google Shape;57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57500"/>
            <a:ext cx="3939199" cy="39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0"/>
          <p:cNvSpPr/>
          <p:nvPr/>
        </p:nvSpPr>
        <p:spPr>
          <a:xfrm>
            <a:off x="6539500" y="697625"/>
            <a:ext cx="1971600" cy="640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1"/>
          <p:cNvSpPr/>
          <p:nvPr/>
        </p:nvSpPr>
        <p:spPr>
          <a:xfrm>
            <a:off x="1447325" y="27526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1847825" y="2752600"/>
            <a:ext cx="14826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86" name="Google Shape;5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3" y="288876"/>
            <a:ext cx="2273450" cy="2282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1"/>
          <p:cNvSpPr/>
          <p:nvPr/>
        </p:nvSpPr>
        <p:spPr>
          <a:xfrm>
            <a:off x="1056925" y="1423875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1788125" y="326525"/>
            <a:ext cx="15423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89" name="Google Shape;58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600" y="759725"/>
            <a:ext cx="2633950" cy="14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1"/>
          <p:cNvSpPr txBox="1"/>
          <p:nvPr/>
        </p:nvSpPr>
        <p:spPr>
          <a:xfrm>
            <a:off x="4895638" y="144125"/>
            <a:ext cx="33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Trường hợp còn 2 ô cuối thì ta mong muốn đặt như sau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4895638" y="2411325"/>
            <a:ext cx="330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r>
              <a:rPr lang="vi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uy nhiên nó có thể rơi vào trường hợp như này và không thỏa. Nên ta sẽ đưa ô kế cuối (số 3) về ô màu vàng trước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92" name="Google Shape;59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8600" y="3351734"/>
            <a:ext cx="2633950" cy="169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2752600"/>
            <a:ext cx="2273450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2"/>
          <p:cNvSpPr/>
          <p:nvPr/>
        </p:nvSpPr>
        <p:spPr>
          <a:xfrm>
            <a:off x="1447325" y="2752600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1847825" y="2752600"/>
            <a:ext cx="14826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00" name="Google Shape;6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3" y="288876"/>
            <a:ext cx="2273450" cy="228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2"/>
          <p:cNvSpPr/>
          <p:nvPr/>
        </p:nvSpPr>
        <p:spPr>
          <a:xfrm>
            <a:off x="1056925" y="1423875"/>
            <a:ext cx="400500" cy="3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1788125" y="326525"/>
            <a:ext cx="1542300" cy="37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03" name="Google Shape;60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875" y="638625"/>
            <a:ext cx="4159574" cy="4159574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2"/>
          <p:cNvSpPr/>
          <p:nvPr/>
        </p:nvSpPr>
        <p:spPr>
          <a:xfrm>
            <a:off x="5657175" y="697625"/>
            <a:ext cx="2723700" cy="640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4325025" y="2067575"/>
            <a:ext cx="670500" cy="640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and Linear Aesthetic Business Plan for Korean Corporations by Slidesgo">
  <a:themeElements>
    <a:clrScheme name="Simple Light">
      <a:dk1>
        <a:srgbClr val="F5F5F5"/>
      </a:dk1>
      <a:lt1>
        <a:srgbClr val="273446"/>
      </a:lt1>
      <a:dk2>
        <a:srgbClr val="ACD1E5"/>
      </a:dk2>
      <a:lt2>
        <a:srgbClr val="F3CEB2"/>
      </a:lt2>
      <a:accent1>
        <a:srgbClr val="F3D57A"/>
      </a:accent1>
      <a:accent2>
        <a:srgbClr val="D1E7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4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