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9"/>
  </p:notesMasterIdLst>
  <p:sldIdLst>
    <p:sldId id="256" r:id="rId2"/>
    <p:sldId id="257" r:id="rId3"/>
    <p:sldId id="258" r:id="rId4"/>
    <p:sldId id="275" r:id="rId5"/>
    <p:sldId id="277" r:id="rId6"/>
    <p:sldId id="292" r:id="rId7"/>
    <p:sldId id="293" r:id="rId8"/>
  </p:sldIdLst>
  <p:sldSz cx="9144000" cy="5143500" type="screen16x9"/>
  <p:notesSz cx="6858000" cy="9144000"/>
  <p:embeddedFontLst>
    <p:embeddedFont>
      <p:font typeface="Bebas Neue" panose="020B0604020202020204" charset="-18"/>
      <p:regular r:id="rId10"/>
    </p:embeddedFont>
    <p:embeddedFont>
      <p:font typeface="Cairo" panose="020B0604020202020204" charset="-78"/>
      <p:regular r:id="rId11"/>
      <p:bold r:id="rId12"/>
    </p:embeddedFont>
    <p:embeddedFont>
      <p:font typeface="DM Serif Text" panose="020B0604020202020204" charset="0"/>
      <p:regular r:id="rId13"/>
      <p: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801568-25D1-4EE8-82D2-A2EDBB196EA7}">
  <a:tblStyle styleId="{C2801568-25D1-4EE8-82D2-A2EDBB196E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03AA221-C712-489C-9AA4-DDDB012339A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842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e1f03483af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e1f03483af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e1f03483af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e1f03483af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e22a7bf353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1e22a7bf353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1e22a7bf353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1e22a7bf353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1e22a7bf353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1e22a7bf353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1e22a7bf353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1e22a7bf353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5115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43000"/>
          </a:blip>
          <a:srcRect t="14958"/>
          <a:stretch/>
        </p:blipFill>
        <p:spPr>
          <a:xfrm>
            <a:off x="0" y="-39075"/>
            <a:ext cx="9144003" cy="518257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664700" y="1195400"/>
            <a:ext cx="5814600" cy="219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390700" y="3538600"/>
            <a:ext cx="43626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Cairo"/>
                <a:ea typeface="Cairo"/>
                <a:cs typeface="Cairo"/>
                <a:sym typeface="Cai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32262" y="1031763"/>
            <a:ext cx="3114675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378784">
            <a:off x="7334410" y="-1585393"/>
            <a:ext cx="3095280" cy="3136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4468356">
            <a:off x="-2202276" y="2361812"/>
            <a:ext cx="3038475" cy="357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069943">
            <a:off x="7761476" y="2417795"/>
            <a:ext cx="3690223" cy="373913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800008">
            <a:off x="-977253" y="-2104518"/>
            <a:ext cx="3095280" cy="3136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 amt="43000"/>
          </a:blip>
          <a:srcRect t="14958"/>
          <a:stretch/>
        </p:blipFill>
        <p:spPr>
          <a:xfrm>
            <a:off x="0" y="-39075"/>
            <a:ext cx="9144003" cy="518257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4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33" name="Google Shape;3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069941">
            <a:off x="-2406345" y="15872"/>
            <a:ext cx="2524940" cy="255840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</p:pic>
      <p:pic>
        <p:nvPicPr>
          <p:cNvPr id="34" name="Google Shape;34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795978">
            <a:off x="6599867" y="4711933"/>
            <a:ext cx="3302530" cy="388226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</p:pic>
      <p:pic>
        <p:nvPicPr>
          <p:cNvPr id="35" name="Google Shape;35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8099999">
            <a:off x="-175898" y="518668"/>
            <a:ext cx="980150" cy="110698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3"/>
          <p:cNvPicPr preferRelativeResize="0"/>
          <p:nvPr/>
        </p:nvPicPr>
        <p:blipFill rotWithShape="1">
          <a:blip r:embed="rId2">
            <a:alphaModFix amt="43000"/>
          </a:blip>
          <a:srcRect t="14958"/>
          <a:stretch/>
        </p:blipFill>
        <p:spPr>
          <a:xfrm>
            <a:off x="0" y="-39075"/>
            <a:ext cx="9144003" cy="518257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 txBox="1">
            <a:spLocks noGrp="1"/>
          </p:cNvSpPr>
          <p:nvPr>
            <p:ph type="title" hasCustomPrompt="1"/>
          </p:nvPr>
        </p:nvSpPr>
        <p:spPr>
          <a:xfrm>
            <a:off x="2630770" y="1274150"/>
            <a:ext cx="863700" cy="593400"/>
          </a:xfrm>
          <a:prstGeom prst="rect">
            <a:avLst/>
          </a:prstGeom>
          <a:solidFill>
            <a:schemeClr val="lt1"/>
          </a:solidFill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1"/>
          </p:nvPr>
        </p:nvSpPr>
        <p:spPr>
          <a:xfrm>
            <a:off x="1603054" y="2384749"/>
            <a:ext cx="29193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2" hasCustomPrompt="1"/>
          </p:nvPr>
        </p:nvSpPr>
        <p:spPr>
          <a:xfrm>
            <a:off x="5649363" y="1274150"/>
            <a:ext cx="863700" cy="593400"/>
          </a:xfrm>
          <a:prstGeom prst="rect">
            <a:avLst/>
          </a:prstGeom>
          <a:solidFill>
            <a:schemeClr val="lt1"/>
          </a:solidFill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3"/>
          </p:nvPr>
        </p:nvSpPr>
        <p:spPr>
          <a:xfrm>
            <a:off x="4621647" y="2384749"/>
            <a:ext cx="29193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4" hasCustomPrompt="1"/>
          </p:nvPr>
        </p:nvSpPr>
        <p:spPr>
          <a:xfrm>
            <a:off x="2630770" y="3067325"/>
            <a:ext cx="863700" cy="593400"/>
          </a:xfrm>
          <a:prstGeom prst="rect">
            <a:avLst/>
          </a:prstGeom>
          <a:solidFill>
            <a:schemeClr val="lt1"/>
          </a:solidFill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5"/>
          </p:nvPr>
        </p:nvSpPr>
        <p:spPr>
          <a:xfrm>
            <a:off x="1603054" y="4190925"/>
            <a:ext cx="29193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6" hasCustomPrompt="1"/>
          </p:nvPr>
        </p:nvSpPr>
        <p:spPr>
          <a:xfrm>
            <a:off x="5649363" y="3067325"/>
            <a:ext cx="863700" cy="593400"/>
          </a:xfrm>
          <a:prstGeom prst="rect">
            <a:avLst/>
          </a:prstGeom>
          <a:solidFill>
            <a:schemeClr val="lt1"/>
          </a:solidFill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7"/>
          </p:nvPr>
        </p:nvSpPr>
        <p:spPr>
          <a:xfrm>
            <a:off x="4621647" y="4190925"/>
            <a:ext cx="29193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9"/>
          </p:nvPr>
        </p:nvSpPr>
        <p:spPr>
          <a:xfrm>
            <a:off x="1603051" y="1867550"/>
            <a:ext cx="29193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13"/>
          </p:nvPr>
        </p:nvSpPr>
        <p:spPr>
          <a:xfrm>
            <a:off x="4621649" y="1867550"/>
            <a:ext cx="29193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14"/>
          </p:nvPr>
        </p:nvSpPr>
        <p:spPr>
          <a:xfrm>
            <a:off x="1603051" y="3673725"/>
            <a:ext cx="29193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5"/>
          </p:nvPr>
        </p:nvSpPr>
        <p:spPr>
          <a:xfrm>
            <a:off x="4621647" y="3673725"/>
            <a:ext cx="29193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pic>
        <p:nvPicPr>
          <p:cNvPr id="108" name="Google Shape;10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41932">
            <a:off x="-2419484" y="804088"/>
            <a:ext cx="3044801" cy="353532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</p:pic>
      <p:pic>
        <p:nvPicPr>
          <p:cNvPr id="109" name="Google Shape;10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246413">
            <a:off x="8788841" y="1039000"/>
            <a:ext cx="3025400" cy="306549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</p:pic>
      <p:pic>
        <p:nvPicPr>
          <p:cNvPr id="110" name="Google Shape;11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837995">
            <a:off x="-2835658" y="999508"/>
            <a:ext cx="3302529" cy="388226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</p:pic>
      <p:pic>
        <p:nvPicPr>
          <p:cNvPr id="111" name="Google Shape;111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8901264">
            <a:off x="8073725" y="1762900"/>
            <a:ext cx="1174421" cy="132639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</p:pic>
      <p:pic>
        <p:nvPicPr>
          <p:cNvPr id="112" name="Google Shape;112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077627">
            <a:off x="-2075" y="2763088"/>
            <a:ext cx="1174421" cy="132639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9"/>
          <p:cNvPicPr preferRelativeResize="0"/>
          <p:nvPr/>
        </p:nvPicPr>
        <p:blipFill rotWithShape="1">
          <a:blip r:embed="rId2">
            <a:alphaModFix amt="43000"/>
          </a:blip>
          <a:srcRect t="14958"/>
          <a:stretch/>
        </p:blipFill>
        <p:spPr>
          <a:xfrm>
            <a:off x="0" y="-39075"/>
            <a:ext cx="9144003" cy="518257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 txBox="1">
            <a:spLocks noGrp="1"/>
          </p:cNvSpPr>
          <p:nvPr>
            <p:ph type="subTitle" idx="1"/>
          </p:nvPr>
        </p:nvSpPr>
        <p:spPr>
          <a:xfrm>
            <a:off x="720000" y="1212525"/>
            <a:ext cx="7704000" cy="26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156" name="Google Shape;15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41932">
            <a:off x="-2442934" y="4204413"/>
            <a:ext cx="3044801" cy="353532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</p:pic>
      <p:pic>
        <p:nvPicPr>
          <p:cNvPr id="157" name="Google Shape;15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246413">
            <a:off x="8788841" y="2766525"/>
            <a:ext cx="3025400" cy="306549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</p:pic>
      <p:pic>
        <p:nvPicPr>
          <p:cNvPr id="158" name="Google Shape;15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8901264">
            <a:off x="8073725" y="3490425"/>
            <a:ext cx="1174421" cy="132639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</p:pic>
      <p:pic>
        <p:nvPicPr>
          <p:cNvPr id="159" name="Google Shape;15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077627">
            <a:off x="-432000" y="3945300"/>
            <a:ext cx="1174421" cy="132639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1"/>
          <p:cNvPicPr preferRelativeResize="0"/>
          <p:nvPr/>
        </p:nvPicPr>
        <p:blipFill rotWithShape="1">
          <a:blip r:embed="rId2">
            <a:alphaModFix amt="43000"/>
          </a:blip>
          <a:srcRect t="14958"/>
          <a:stretch/>
        </p:blipFill>
        <p:spPr>
          <a:xfrm>
            <a:off x="0" y="-39075"/>
            <a:ext cx="9144003" cy="518257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1"/>
          <p:cNvSpPr txBox="1">
            <a:spLocks noGrp="1"/>
          </p:cNvSpPr>
          <p:nvPr>
            <p:ph type="subTitle" idx="1"/>
          </p:nvPr>
        </p:nvSpPr>
        <p:spPr>
          <a:xfrm>
            <a:off x="2342250" y="4143800"/>
            <a:ext cx="4459500" cy="61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1"/>
          <p:cNvSpPr txBox="1">
            <a:spLocks noGrp="1"/>
          </p:cNvSpPr>
          <p:nvPr>
            <p:ph type="title"/>
          </p:nvPr>
        </p:nvSpPr>
        <p:spPr>
          <a:xfrm>
            <a:off x="2342250" y="535000"/>
            <a:ext cx="4459500" cy="8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175" name="Google Shape;17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069943">
            <a:off x="7761476" y="2417795"/>
            <a:ext cx="3690223" cy="373913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</p:pic>
      <p:pic>
        <p:nvPicPr>
          <p:cNvPr id="176" name="Google Shape;17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800008">
            <a:off x="-977253" y="-2104518"/>
            <a:ext cx="3095280" cy="3136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_1_1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3"/>
          <p:cNvPicPr preferRelativeResize="0"/>
          <p:nvPr/>
        </p:nvPicPr>
        <p:blipFill rotWithShape="1">
          <a:blip r:embed="rId2">
            <a:alphaModFix amt="43000"/>
          </a:blip>
          <a:srcRect t="14958"/>
          <a:stretch/>
        </p:blipFill>
        <p:spPr>
          <a:xfrm>
            <a:off x="0" y="-39075"/>
            <a:ext cx="9144003" cy="518257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3"/>
          <p:cNvSpPr txBox="1">
            <a:spLocks noGrp="1"/>
          </p:cNvSpPr>
          <p:nvPr>
            <p:ph type="subTitle" idx="1"/>
          </p:nvPr>
        </p:nvSpPr>
        <p:spPr>
          <a:xfrm>
            <a:off x="4076625" y="2571750"/>
            <a:ext cx="3515700" cy="8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3"/>
          <p:cNvSpPr txBox="1">
            <a:spLocks noGrp="1"/>
          </p:cNvSpPr>
          <p:nvPr>
            <p:ph type="title"/>
          </p:nvPr>
        </p:nvSpPr>
        <p:spPr>
          <a:xfrm>
            <a:off x="4076625" y="1769250"/>
            <a:ext cx="3515700" cy="80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187" name="Google Shape;18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800008">
            <a:off x="-977253" y="-2104518"/>
            <a:ext cx="3095280" cy="3136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941932">
            <a:off x="8276066" y="2166013"/>
            <a:ext cx="3044801" cy="353532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36"/>
          <p:cNvPicPr preferRelativeResize="0"/>
          <p:nvPr/>
        </p:nvPicPr>
        <p:blipFill rotWithShape="1">
          <a:blip r:embed="rId2">
            <a:alphaModFix amt="43000"/>
          </a:blip>
          <a:srcRect t="14958"/>
          <a:stretch/>
        </p:blipFill>
        <p:spPr>
          <a:xfrm>
            <a:off x="0" y="-39075"/>
            <a:ext cx="9144003" cy="518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41932">
            <a:off x="-2419484" y="804088"/>
            <a:ext cx="3044801" cy="353532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</p:pic>
      <p:pic>
        <p:nvPicPr>
          <p:cNvPr id="351" name="Google Shape;35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246413">
            <a:off x="8788841" y="1039000"/>
            <a:ext cx="3025400" cy="306549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</p:pic>
      <p:pic>
        <p:nvPicPr>
          <p:cNvPr id="352" name="Google Shape;352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837995">
            <a:off x="-2835658" y="999508"/>
            <a:ext cx="3302529" cy="388226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</p:pic>
      <p:pic>
        <p:nvPicPr>
          <p:cNvPr id="353" name="Google Shape;353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8901264">
            <a:off x="8073725" y="1762900"/>
            <a:ext cx="1174421" cy="132639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</p:pic>
      <p:pic>
        <p:nvPicPr>
          <p:cNvPr id="354" name="Google Shape;354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077627">
            <a:off x="-2075" y="2763088"/>
            <a:ext cx="1174421" cy="132639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37"/>
          <p:cNvPicPr preferRelativeResize="0"/>
          <p:nvPr/>
        </p:nvPicPr>
        <p:blipFill rotWithShape="1">
          <a:blip r:embed="rId2">
            <a:alphaModFix amt="43000"/>
          </a:blip>
          <a:srcRect t="14958"/>
          <a:stretch/>
        </p:blipFill>
        <p:spPr>
          <a:xfrm>
            <a:off x="0" y="-39075"/>
            <a:ext cx="9144003" cy="518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31853">
            <a:off x="-1959657" y="3891302"/>
            <a:ext cx="2524940" cy="255840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</p:pic>
      <p:pic>
        <p:nvPicPr>
          <p:cNvPr id="358" name="Google Shape;35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173328">
            <a:off x="8581765" y="846645"/>
            <a:ext cx="4372850" cy="514048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</p:pic>
      <p:pic>
        <p:nvPicPr>
          <p:cNvPr id="359" name="Google Shape;359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6861886">
            <a:off x="-32939" y="3788365"/>
            <a:ext cx="1153745" cy="130304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</p:pic>
      <p:pic>
        <p:nvPicPr>
          <p:cNvPr id="360" name="Google Shape;36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31853">
            <a:off x="8530593" y="-603398"/>
            <a:ext cx="2524940" cy="255840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Text"/>
              <a:buNone/>
              <a:defRPr sz="3200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65" r:id="rId5"/>
    <p:sldLayoutId id="2147483667" r:id="rId6"/>
    <p:sldLayoutId id="2147483669" r:id="rId7"/>
    <p:sldLayoutId id="2147483682" r:id="rId8"/>
    <p:sldLayoutId id="214748368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1"/>
          <p:cNvSpPr txBox="1">
            <a:spLocks noGrp="1"/>
          </p:cNvSpPr>
          <p:nvPr>
            <p:ph type="ctrTitle"/>
          </p:nvPr>
        </p:nvSpPr>
        <p:spPr>
          <a:xfrm>
            <a:off x="1664700" y="1195400"/>
            <a:ext cx="5814600" cy="219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7500" i="1" dirty="0" err="1">
                <a:solidFill>
                  <a:schemeClr val="dk2"/>
                </a:solidFill>
                <a:highlight>
                  <a:schemeClr val="lt1"/>
                </a:highlight>
              </a:rPr>
              <a:t>LearnUp</a:t>
            </a:r>
            <a:endParaRPr sz="6800" dirty="0">
              <a:solidFill>
                <a:schemeClr val="lt1"/>
              </a:solidFill>
              <a:highlight>
                <a:schemeClr val="lt2"/>
              </a:highlight>
            </a:endParaRPr>
          </a:p>
        </p:txBody>
      </p:sp>
      <p:sp>
        <p:nvSpPr>
          <p:cNvPr id="372" name="Google Shape;372;p41"/>
          <p:cNvSpPr txBox="1">
            <a:spLocks noGrp="1"/>
          </p:cNvSpPr>
          <p:nvPr>
            <p:ph type="subTitle" idx="1"/>
          </p:nvPr>
        </p:nvSpPr>
        <p:spPr>
          <a:xfrm>
            <a:off x="2390700" y="3538600"/>
            <a:ext cx="43626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Készítette: Varga Junior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Főfunkciók</a:t>
            </a:r>
            <a:endParaRPr i="1" dirty="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graphicFrame>
        <p:nvGraphicFramePr>
          <p:cNvPr id="379" name="Google Shape;379;p42"/>
          <p:cNvGraphicFramePr/>
          <p:nvPr>
            <p:extLst>
              <p:ext uri="{D42A27DB-BD31-4B8C-83A1-F6EECF244321}">
                <p14:modId xmlns:p14="http://schemas.microsoft.com/office/powerpoint/2010/main" val="2926530338"/>
              </p:ext>
            </p:extLst>
          </p:nvPr>
        </p:nvGraphicFramePr>
        <p:xfrm>
          <a:off x="716507" y="1848700"/>
          <a:ext cx="7707493" cy="1446100"/>
        </p:xfrm>
        <a:graphic>
          <a:graphicData uri="http://schemas.openxmlformats.org/drawingml/2006/table">
            <a:tbl>
              <a:tblPr>
                <a:noFill/>
                <a:tableStyleId>{C2801568-25D1-4EE8-82D2-A2EDBB196EA7}</a:tableStyleId>
              </a:tblPr>
              <a:tblGrid>
                <a:gridCol w="2961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5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200" b="1" u="sng" dirty="0">
                          <a:solidFill>
                            <a:schemeClr val="lt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Tanulás segítése</a:t>
                      </a:r>
                      <a:endParaRPr sz="1200" b="1" u="sng" dirty="0">
                        <a:solidFill>
                          <a:schemeClr val="lt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hu-HU" sz="1000" dirty="0">
                          <a:solidFill>
                            <a:schemeClr val="dk2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A legfőbb cél az, hogy a tanulást könnyebbé, játékossá tegye</a:t>
                      </a:r>
                      <a:endParaRPr sz="1000" dirty="0">
                        <a:solidFill>
                          <a:schemeClr val="dk2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200" b="1" u="sng" dirty="0">
                          <a:solidFill>
                            <a:schemeClr val="lt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Felhasználói fiók és ingyenes regisztráció</a:t>
                      </a:r>
                      <a:endParaRPr sz="1200" b="1" u="sng" dirty="0">
                        <a:solidFill>
                          <a:schemeClr val="lt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hu-HU" sz="1000" dirty="0">
                          <a:solidFill>
                            <a:schemeClr val="dk2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Teljesen ingyenesen hozzá lehet férni ha regisztrálsz</a:t>
                      </a:r>
                      <a:endParaRPr sz="1000" dirty="0">
                        <a:solidFill>
                          <a:schemeClr val="dk2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200" b="1" u="sng" dirty="0">
                          <a:solidFill>
                            <a:schemeClr val="lt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Kvízek és tesztek</a:t>
                      </a:r>
                      <a:endParaRPr sz="1200" b="1" u="sng" dirty="0">
                        <a:solidFill>
                          <a:schemeClr val="lt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hu-HU" sz="1000" dirty="0">
                          <a:solidFill>
                            <a:schemeClr val="dk2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Tesztelheted a tudásodat a tanulás után</a:t>
                      </a:r>
                      <a:endParaRPr sz="1000" dirty="0">
                        <a:solidFill>
                          <a:schemeClr val="dk2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u-HU" sz="1200" b="1" u="sng" dirty="0">
                          <a:solidFill>
                            <a:schemeClr val="lt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PHP alapú backend és SQL adatbázis</a:t>
                      </a:r>
                      <a:endParaRPr sz="1200" b="1" u="sng" dirty="0">
                        <a:solidFill>
                          <a:schemeClr val="lt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hu-HU" sz="1000" dirty="0">
                          <a:solidFill>
                            <a:schemeClr val="dk2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Fő hogy minden információt jegyezzen meg a weboldal</a:t>
                      </a:r>
                      <a:endParaRPr sz="1000" dirty="0">
                        <a:solidFill>
                          <a:schemeClr val="dk2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80" name="Google Shape;380;p42"/>
          <p:cNvSpPr txBox="1"/>
          <p:nvPr/>
        </p:nvSpPr>
        <p:spPr>
          <a:xfrm>
            <a:off x="3445218" y="4079079"/>
            <a:ext cx="2250069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800" dirty="0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rPr>
              <a:t>Több információ</a:t>
            </a:r>
            <a:r>
              <a:rPr lang="en" sz="800" dirty="0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rPr>
              <a:t>:</a:t>
            </a:r>
            <a:br>
              <a:rPr lang="en" sz="800" dirty="0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rPr>
            </a:br>
            <a:r>
              <a:rPr lang="hu-HU" sz="1000" b="1" u="sng" dirty="0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rPr>
              <a:t>github.com/</a:t>
            </a:r>
            <a:r>
              <a:rPr lang="hu-HU" sz="1000" b="1" u="sng" dirty="0" err="1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rPr>
              <a:t>Hynkil</a:t>
            </a:r>
            <a:r>
              <a:rPr lang="hu-HU" sz="1000" b="1" u="sng" dirty="0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rPr>
              <a:t>/</a:t>
            </a:r>
            <a:r>
              <a:rPr lang="hu-HU" sz="1000" b="1" u="sng" dirty="0" err="1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rPr>
              <a:t>LearnUp-Infinity</a:t>
            </a:r>
            <a:endParaRPr sz="1000" b="1" u="sng" dirty="0">
              <a:solidFill>
                <a:schemeClr val="dk2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382" name="Google Shape;38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42817" flipH="1">
            <a:off x="7938827" y="1110462"/>
            <a:ext cx="980150" cy="110698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3"/>
          <p:cNvSpPr txBox="1">
            <a:spLocks noGrp="1"/>
          </p:cNvSpPr>
          <p:nvPr>
            <p:ph type="subTitle" idx="9"/>
          </p:nvPr>
        </p:nvSpPr>
        <p:spPr>
          <a:xfrm>
            <a:off x="945454" y="1963726"/>
            <a:ext cx="29193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Matematika</a:t>
            </a:r>
            <a:endParaRPr dirty="0"/>
          </a:p>
        </p:txBody>
      </p:sp>
      <p:sp>
        <p:nvSpPr>
          <p:cNvPr id="388" name="Google Shape;388;p43"/>
          <p:cNvSpPr txBox="1">
            <a:spLocks noGrp="1"/>
          </p:cNvSpPr>
          <p:nvPr>
            <p:ph type="title"/>
          </p:nvPr>
        </p:nvSpPr>
        <p:spPr>
          <a:xfrm>
            <a:off x="1973173" y="1370326"/>
            <a:ext cx="863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90" name="Google Shape;390;p43"/>
          <p:cNvSpPr txBox="1">
            <a:spLocks noGrp="1"/>
          </p:cNvSpPr>
          <p:nvPr>
            <p:ph type="title" idx="2"/>
          </p:nvPr>
        </p:nvSpPr>
        <p:spPr>
          <a:xfrm>
            <a:off x="5875279" y="1288413"/>
            <a:ext cx="863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92" name="Google Shape;392;p43"/>
          <p:cNvSpPr txBox="1">
            <a:spLocks noGrp="1"/>
          </p:cNvSpPr>
          <p:nvPr>
            <p:ph type="title" idx="4"/>
          </p:nvPr>
        </p:nvSpPr>
        <p:spPr>
          <a:xfrm>
            <a:off x="3983698" y="2778413"/>
            <a:ext cx="863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96" name="Google Shape;396;p43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Tantárgyak</a:t>
            </a:r>
            <a:endParaRPr i="1" dirty="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sp>
        <p:nvSpPr>
          <p:cNvPr id="397" name="Google Shape;397;p43"/>
          <p:cNvSpPr txBox="1">
            <a:spLocks noGrp="1"/>
          </p:cNvSpPr>
          <p:nvPr>
            <p:ph type="subTitle" idx="13"/>
          </p:nvPr>
        </p:nvSpPr>
        <p:spPr>
          <a:xfrm>
            <a:off x="4530449" y="1888313"/>
            <a:ext cx="355336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Magyarnyelv és Irodalom</a:t>
            </a:r>
            <a:endParaRPr dirty="0"/>
          </a:p>
        </p:txBody>
      </p:sp>
      <p:sp>
        <p:nvSpPr>
          <p:cNvPr id="398" name="Google Shape;398;p43"/>
          <p:cNvSpPr txBox="1">
            <a:spLocks noGrp="1"/>
          </p:cNvSpPr>
          <p:nvPr>
            <p:ph type="subTitle" idx="14"/>
          </p:nvPr>
        </p:nvSpPr>
        <p:spPr>
          <a:xfrm>
            <a:off x="2955979" y="3384813"/>
            <a:ext cx="29193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Történelem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60"/>
          <p:cNvSpPr txBox="1">
            <a:spLocks noGrp="1"/>
          </p:cNvSpPr>
          <p:nvPr>
            <p:ph type="subTitle" idx="1"/>
          </p:nvPr>
        </p:nvSpPr>
        <p:spPr>
          <a:xfrm>
            <a:off x="2342250" y="4143800"/>
            <a:ext cx="4459500" cy="61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hu-HU" dirty="0"/>
              <a:t>IP-címmel tudsz rácsatlakozni a fő gépre és úgy eléred a weboldalt. Pl.: 192.168.x.x</a:t>
            </a:r>
          </a:p>
        </p:txBody>
      </p:sp>
      <p:grpSp>
        <p:nvGrpSpPr>
          <p:cNvPr id="558" name="Google Shape;558;p60"/>
          <p:cNvGrpSpPr/>
          <p:nvPr/>
        </p:nvGrpSpPr>
        <p:grpSpPr>
          <a:xfrm>
            <a:off x="2835345" y="1361432"/>
            <a:ext cx="3473108" cy="2665494"/>
            <a:chOff x="2486550" y="629613"/>
            <a:chExt cx="4170900" cy="3201025"/>
          </a:xfrm>
        </p:grpSpPr>
        <p:sp>
          <p:nvSpPr>
            <p:cNvPr id="559" name="Google Shape;559;p60"/>
            <p:cNvSpPr/>
            <p:nvPr/>
          </p:nvSpPr>
          <p:spPr>
            <a:xfrm>
              <a:off x="2486550" y="629613"/>
              <a:ext cx="4170900" cy="2682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60"/>
            <p:cNvSpPr/>
            <p:nvPr/>
          </p:nvSpPr>
          <p:spPr>
            <a:xfrm>
              <a:off x="4190550" y="3312238"/>
              <a:ext cx="762900" cy="447300"/>
            </a:xfrm>
            <a:prstGeom prst="trapezoid">
              <a:avLst>
                <a:gd name="adj" fmla="val 25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60"/>
            <p:cNvSpPr/>
            <p:nvPr/>
          </p:nvSpPr>
          <p:spPr>
            <a:xfrm>
              <a:off x="4155000" y="3759538"/>
              <a:ext cx="834000" cy="71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60"/>
            <p:cNvSpPr/>
            <p:nvPr/>
          </p:nvSpPr>
          <p:spPr>
            <a:xfrm>
              <a:off x="2533200" y="3096347"/>
              <a:ext cx="4077600" cy="150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60"/>
            <p:cNvSpPr/>
            <p:nvPr/>
          </p:nvSpPr>
          <p:spPr>
            <a:xfrm>
              <a:off x="4327650" y="3135950"/>
              <a:ext cx="488700" cy="71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64" name="Google Shape;564;p60"/>
          <p:cNvPicPr preferRelativeResize="0"/>
          <p:nvPr/>
        </p:nvPicPr>
        <p:blipFill rotWithShape="1">
          <a:blip r:embed="rId3"/>
          <a:srcRect l="790" t="-1" r="2289" b="2902"/>
          <a:stretch/>
        </p:blipFill>
        <p:spPr>
          <a:xfrm>
            <a:off x="2927445" y="1452695"/>
            <a:ext cx="3282286" cy="181676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421;p46">
            <a:extLst>
              <a:ext uri="{FF2B5EF4-FFF2-40B4-BE49-F238E27FC236}">
                <a16:creationId xmlns:a16="http://schemas.microsoft.com/office/drawing/2014/main" id="{AD565B0E-FE1C-43C8-8B1C-28B90BFBEC3E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Text"/>
              <a:buNone/>
              <a:defRPr sz="3200" b="0" i="0" u="none" strike="noStrike" cap="none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hu-HU"/>
              <a:t>Asztali weboldal</a:t>
            </a:r>
            <a:endParaRPr lang="hu-HU" i="1" dirty="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62"/>
          <p:cNvSpPr txBox="1">
            <a:spLocks noGrp="1"/>
          </p:cNvSpPr>
          <p:nvPr>
            <p:ph type="subTitle" idx="1"/>
          </p:nvPr>
        </p:nvSpPr>
        <p:spPr>
          <a:xfrm>
            <a:off x="4076625" y="2571750"/>
            <a:ext cx="3515700" cy="8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Ip</a:t>
            </a:r>
            <a:r>
              <a:rPr lang="hu-HU" dirty="0"/>
              <a:t>-cím</a:t>
            </a:r>
            <a:endParaRPr dirty="0"/>
          </a:p>
        </p:txBody>
      </p:sp>
      <p:grpSp>
        <p:nvGrpSpPr>
          <p:cNvPr id="582" name="Google Shape;582;p62"/>
          <p:cNvGrpSpPr/>
          <p:nvPr/>
        </p:nvGrpSpPr>
        <p:grpSpPr>
          <a:xfrm>
            <a:off x="1551675" y="855000"/>
            <a:ext cx="2065200" cy="3433500"/>
            <a:chOff x="2052125" y="855000"/>
            <a:chExt cx="2065200" cy="3433500"/>
          </a:xfrm>
        </p:grpSpPr>
        <p:sp>
          <p:nvSpPr>
            <p:cNvPr id="583" name="Google Shape;583;p62"/>
            <p:cNvSpPr/>
            <p:nvPr/>
          </p:nvSpPr>
          <p:spPr>
            <a:xfrm>
              <a:off x="2052125" y="855000"/>
              <a:ext cx="2065200" cy="3433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62"/>
            <p:cNvSpPr/>
            <p:nvPr/>
          </p:nvSpPr>
          <p:spPr>
            <a:xfrm>
              <a:off x="2759675" y="4085600"/>
              <a:ext cx="650100" cy="7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62"/>
            <p:cNvSpPr/>
            <p:nvPr/>
          </p:nvSpPr>
          <p:spPr>
            <a:xfrm>
              <a:off x="3051875" y="988800"/>
              <a:ext cx="357900" cy="7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62"/>
            <p:cNvSpPr/>
            <p:nvPr/>
          </p:nvSpPr>
          <p:spPr>
            <a:xfrm>
              <a:off x="2759675" y="952200"/>
              <a:ext cx="1446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87" name="Google Shape;587;p62"/>
          <p:cNvPicPr preferRelativeResize="0"/>
          <p:nvPr/>
        </p:nvPicPr>
        <p:blipFill rotWithShape="1">
          <a:blip r:embed="rId3">
            <a:alphaModFix/>
          </a:blip>
          <a:srcRect l="33364" t="3893" r="33347" b="10158"/>
          <a:stretch/>
        </p:blipFill>
        <p:spPr>
          <a:xfrm>
            <a:off x="1632249" y="1195100"/>
            <a:ext cx="1904700" cy="276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A5A0284C-A312-42C5-991B-9E88CBB85A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2" t="13451" b="17449"/>
          <a:stretch/>
        </p:blipFill>
        <p:spPr>
          <a:xfrm>
            <a:off x="1632249" y="1181975"/>
            <a:ext cx="1904700" cy="2779550"/>
          </a:xfrm>
          <a:prstGeom prst="rect">
            <a:avLst/>
          </a:prstGeom>
        </p:spPr>
      </p:pic>
      <p:sp>
        <p:nvSpPr>
          <p:cNvPr id="12" name="Google Shape;428;p47">
            <a:extLst>
              <a:ext uri="{FF2B5EF4-FFF2-40B4-BE49-F238E27FC236}">
                <a16:creationId xmlns:a16="http://schemas.microsoft.com/office/drawing/2014/main" id="{6A010F91-D9F9-40B8-AFAE-8D8CC97DB2B8}"/>
              </a:ext>
            </a:extLst>
          </p:cNvPr>
          <p:cNvSpPr txBox="1">
            <a:spLocks/>
          </p:cNvSpPr>
          <p:nvPr/>
        </p:nvSpPr>
        <p:spPr>
          <a:xfrm>
            <a:off x="3975665" y="1195100"/>
            <a:ext cx="5002200" cy="12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Text"/>
              <a:buNone/>
              <a:defRPr sz="3200" b="0" i="0" u="none" strike="noStrike" cap="none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hu-HU" dirty="0"/>
              <a:t>Telefonról való elérés</a:t>
            </a:r>
            <a:endParaRPr lang="hu-HU" i="1" dirty="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7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Források</a:t>
            </a:r>
            <a:endParaRPr dirty="0"/>
          </a:p>
        </p:txBody>
      </p:sp>
      <p:sp>
        <p:nvSpPr>
          <p:cNvPr id="855" name="Google Shape;855;p77"/>
          <p:cNvSpPr txBox="1">
            <a:spLocks noGrp="1"/>
          </p:cNvSpPr>
          <p:nvPr>
            <p:ph type="subTitle" idx="1"/>
          </p:nvPr>
        </p:nvSpPr>
        <p:spPr>
          <a:xfrm>
            <a:off x="720000" y="1212525"/>
            <a:ext cx="7704000" cy="26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hu-HU" dirty="0">
                <a:uFill>
                  <a:noFill/>
                </a:uFill>
              </a:rPr>
              <a:t>NKP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hu-HU" dirty="0">
                <a:uFill>
                  <a:noFill/>
                </a:uFill>
              </a:rPr>
              <a:t>Oxford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812;p75">
            <a:extLst>
              <a:ext uri="{FF2B5EF4-FFF2-40B4-BE49-F238E27FC236}">
                <a16:creationId xmlns:a16="http://schemas.microsoft.com/office/drawing/2014/main" id="{644682AD-F93A-4D0D-9518-427D95E6B4BD}"/>
              </a:ext>
            </a:extLst>
          </p:cNvPr>
          <p:cNvSpPr txBox="1">
            <a:spLocks/>
          </p:cNvSpPr>
          <p:nvPr/>
        </p:nvSpPr>
        <p:spPr>
          <a:xfrm>
            <a:off x="2429925" y="685788"/>
            <a:ext cx="4284000" cy="11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Text"/>
              <a:buNone/>
              <a:defRPr sz="3200" b="0" i="0" u="none" strike="noStrike" cap="none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hu-HU" sz="5400" dirty="0" err="1"/>
              <a:t>Thanks</a:t>
            </a:r>
            <a:r>
              <a:rPr lang="hu-HU" sz="5400" dirty="0"/>
              <a:t>!</a:t>
            </a:r>
          </a:p>
        </p:txBody>
      </p:sp>
      <p:sp>
        <p:nvSpPr>
          <p:cNvPr id="40" name="Google Shape;813;p75">
            <a:extLst>
              <a:ext uri="{FF2B5EF4-FFF2-40B4-BE49-F238E27FC236}">
                <a16:creationId xmlns:a16="http://schemas.microsoft.com/office/drawing/2014/main" id="{7C4D1A9C-EDFE-4D6D-86E7-E7C290A6CF8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425050" y="1764401"/>
            <a:ext cx="4293900" cy="12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200" dirty="0">
                <a:latin typeface="DM Serif Text"/>
                <a:ea typeface="DM Serif Text"/>
                <a:cs typeface="DM Serif Text"/>
                <a:sym typeface="DM Serif Text"/>
              </a:rPr>
              <a:t>Van kérdés?</a:t>
            </a:r>
            <a:endParaRPr sz="2200" dirty="0">
              <a:latin typeface="DM Serif Text"/>
              <a:ea typeface="DM Serif Text"/>
              <a:cs typeface="DM Serif Text"/>
              <a:sym typeface="DM Serif Tex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support</a:t>
            </a:r>
            <a:r>
              <a:rPr lang="en" dirty="0"/>
              <a:t>@</a:t>
            </a:r>
            <a:r>
              <a:rPr lang="hu-HU" dirty="0" err="1"/>
              <a:t>learnup</a:t>
            </a:r>
            <a:r>
              <a:rPr lang="en" dirty="0"/>
              <a:t>.com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+</a:t>
            </a:r>
            <a:r>
              <a:rPr lang="hu-HU" dirty="0"/>
              <a:t>36 30 123 1234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learnup.com</a:t>
            </a:r>
            <a:endParaRPr dirty="0"/>
          </a:p>
        </p:txBody>
      </p:sp>
      <p:grpSp>
        <p:nvGrpSpPr>
          <p:cNvPr id="42" name="Google Shape;815;p75">
            <a:extLst>
              <a:ext uri="{FF2B5EF4-FFF2-40B4-BE49-F238E27FC236}">
                <a16:creationId xmlns:a16="http://schemas.microsoft.com/office/drawing/2014/main" id="{3AD15F61-D6D1-40A3-80B4-A153BBFC62B8}"/>
              </a:ext>
            </a:extLst>
          </p:cNvPr>
          <p:cNvGrpSpPr/>
          <p:nvPr/>
        </p:nvGrpSpPr>
        <p:grpSpPr>
          <a:xfrm>
            <a:off x="3727525" y="3593195"/>
            <a:ext cx="375421" cy="353610"/>
            <a:chOff x="2870687" y="3796508"/>
            <a:chExt cx="375421" cy="353610"/>
          </a:xfrm>
        </p:grpSpPr>
        <p:sp>
          <p:nvSpPr>
            <p:cNvPr id="43" name="Google Shape;816;p75">
              <a:extLst>
                <a:ext uri="{FF2B5EF4-FFF2-40B4-BE49-F238E27FC236}">
                  <a16:creationId xmlns:a16="http://schemas.microsoft.com/office/drawing/2014/main" id="{2347F84C-B283-4E1D-B8F2-DE4C2C78B229}"/>
                </a:ext>
              </a:extLst>
            </p:cNvPr>
            <p:cNvSpPr/>
            <p:nvPr/>
          </p:nvSpPr>
          <p:spPr>
            <a:xfrm>
              <a:off x="2884169" y="3802104"/>
              <a:ext cx="342522" cy="342418"/>
            </a:xfrm>
            <a:custGeom>
              <a:avLst/>
              <a:gdLst/>
              <a:ahLst/>
              <a:cxnLst/>
              <a:rect l="l" t="t" r="r" b="b"/>
              <a:pathLst>
                <a:path w="13160" h="13156" extrusionOk="0">
                  <a:moveTo>
                    <a:pt x="6580" y="1"/>
                  </a:moveTo>
                  <a:cubicBezTo>
                    <a:pt x="2949" y="1"/>
                    <a:pt x="0" y="2945"/>
                    <a:pt x="0" y="6580"/>
                  </a:cubicBezTo>
                  <a:cubicBezTo>
                    <a:pt x="0" y="10211"/>
                    <a:pt x="2949" y="13156"/>
                    <a:pt x="6580" y="13156"/>
                  </a:cubicBezTo>
                  <a:cubicBezTo>
                    <a:pt x="10214" y="13156"/>
                    <a:pt x="13159" y="10211"/>
                    <a:pt x="13159" y="6580"/>
                  </a:cubicBezTo>
                  <a:cubicBezTo>
                    <a:pt x="13159" y="2945"/>
                    <a:pt x="10214" y="1"/>
                    <a:pt x="6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17;p75">
              <a:extLst>
                <a:ext uri="{FF2B5EF4-FFF2-40B4-BE49-F238E27FC236}">
                  <a16:creationId xmlns:a16="http://schemas.microsoft.com/office/drawing/2014/main" id="{1A887F8B-EC89-44B5-9B11-E11C35F9E75B}"/>
                </a:ext>
              </a:extLst>
            </p:cNvPr>
            <p:cNvSpPr/>
            <p:nvPr/>
          </p:nvSpPr>
          <p:spPr>
            <a:xfrm>
              <a:off x="2943772" y="3876569"/>
              <a:ext cx="186123" cy="267953"/>
            </a:xfrm>
            <a:custGeom>
              <a:avLst/>
              <a:gdLst/>
              <a:ahLst/>
              <a:cxnLst/>
              <a:rect l="l" t="t" r="r" b="b"/>
              <a:pathLst>
                <a:path w="7151" h="10295" extrusionOk="0">
                  <a:moveTo>
                    <a:pt x="6007" y="0"/>
                  </a:moveTo>
                  <a:cubicBezTo>
                    <a:pt x="3952" y="0"/>
                    <a:pt x="2003" y="1664"/>
                    <a:pt x="2003" y="3719"/>
                  </a:cubicBezTo>
                  <a:lnTo>
                    <a:pt x="2003" y="4008"/>
                  </a:lnTo>
                  <a:lnTo>
                    <a:pt x="1" y="4008"/>
                  </a:lnTo>
                  <a:lnTo>
                    <a:pt x="1" y="6010"/>
                  </a:lnTo>
                  <a:lnTo>
                    <a:pt x="2003" y="6010"/>
                  </a:lnTo>
                  <a:lnTo>
                    <a:pt x="2003" y="9894"/>
                  </a:lnTo>
                  <a:cubicBezTo>
                    <a:pt x="2643" y="10133"/>
                    <a:pt x="3318" y="10267"/>
                    <a:pt x="4005" y="10295"/>
                  </a:cubicBezTo>
                  <a:lnTo>
                    <a:pt x="4005" y="6010"/>
                  </a:lnTo>
                  <a:lnTo>
                    <a:pt x="7150" y="6010"/>
                  </a:lnTo>
                  <a:lnTo>
                    <a:pt x="7150" y="4008"/>
                  </a:lnTo>
                  <a:lnTo>
                    <a:pt x="4005" y="4008"/>
                  </a:lnTo>
                  <a:lnTo>
                    <a:pt x="4005" y="3719"/>
                  </a:lnTo>
                  <a:cubicBezTo>
                    <a:pt x="4005" y="2614"/>
                    <a:pt x="4898" y="2006"/>
                    <a:pt x="6007" y="2006"/>
                  </a:cubicBezTo>
                  <a:lnTo>
                    <a:pt x="7150" y="2006"/>
                  </a:lnTo>
                  <a:lnTo>
                    <a:pt x="71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18;p75">
              <a:extLst>
                <a:ext uri="{FF2B5EF4-FFF2-40B4-BE49-F238E27FC236}">
                  <a16:creationId xmlns:a16="http://schemas.microsoft.com/office/drawing/2014/main" id="{47B30472-7A3E-49B5-867B-5FD0071090E3}"/>
                </a:ext>
              </a:extLst>
            </p:cNvPr>
            <p:cNvSpPr/>
            <p:nvPr/>
          </p:nvSpPr>
          <p:spPr>
            <a:xfrm>
              <a:off x="2870687" y="3796508"/>
              <a:ext cx="375421" cy="353610"/>
            </a:xfrm>
            <a:custGeom>
              <a:avLst/>
              <a:gdLst/>
              <a:ahLst/>
              <a:cxnLst/>
              <a:rect l="l" t="t" r="r" b="b"/>
              <a:pathLst>
                <a:path w="14424" h="13586" extrusionOk="0">
                  <a:moveTo>
                    <a:pt x="7101" y="0"/>
                  </a:moveTo>
                  <a:cubicBezTo>
                    <a:pt x="6858" y="0"/>
                    <a:pt x="6614" y="13"/>
                    <a:pt x="6369" y="40"/>
                  </a:cubicBezTo>
                  <a:cubicBezTo>
                    <a:pt x="4325" y="261"/>
                    <a:pt x="2488" y="1394"/>
                    <a:pt x="1380" y="3125"/>
                  </a:cubicBezTo>
                  <a:cubicBezTo>
                    <a:pt x="268" y="4856"/>
                    <a:pt x="1" y="6996"/>
                    <a:pt x="655" y="8948"/>
                  </a:cubicBezTo>
                  <a:cubicBezTo>
                    <a:pt x="1306" y="10898"/>
                    <a:pt x="2809" y="12446"/>
                    <a:pt x="4737" y="13163"/>
                  </a:cubicBezTo>
                  <a:cubicBezTo>
                    <a:pt x="4761" y="13172"/>
                    <a:pt x="4785" y="13176"/>
                    <a:pt x="4810" y="13176"/>
                  </a:cubicBezTo>
                  <a:cubicBezTo>
                    <a:pt x="4875" y="13176"/>
                    <a:pt x="4938" y="13146"/>
                    <a:pt x="4979" y="13090"/>
                  </a:cubicBezTo>
                  <a:cubicBezTo>
                    <a:pt x="5011" y="13051"/>
                    <a:pt x="5025" y="13005"/>
                    <a:pt x="5025" y="12956"/>
                  </a:cubicBezTo>
                  <a:lnTo>
                    <a:pt x="5025" y="9078"/>
                  </a:lnTo>
                  <a:cubicBezTo>
                    <a:pt x="5025" y="8962"/>
                    <a:pt x="4930" y="8864"/>
                    <a:pt x="4811" y="8864"/>
                  </a:cubicBezTo>
                  <a:lnTo>
                    <a:pt x="3023" y="8864"/>
                  </a:lnTo>
                  <a:lnTo>
                    <a:pt x="3023" y="7291"/>
                  </a:lnTo>
                  <a:lnTo>
                    <a:pt x="4811" y="7291"/>
                  </a:lnTo>
                  <a:cubicBezTo>
                    <a:pt x="4927" y="7291"/>
                    <a:pt x="5025" y="7196"/>
                    <a:pt x="5025" y="7076"/>
                  </a:cubicBezTo>
                  <a:lnTo>
                    <a:pt x="5025" y="6791"/>
                  </a:lnTo>
                  <a:cubicBezTo>
                    <a:pt x="5025" y="4923"/>
                    <a:pt x="6795" y="3287"/>
                    <a:pt x="8815" y="3287"/>
                  </a:cubicBezTo>
                  <a:lnTo>
                    <a:pt x="9743" y="3287"/>
                  </a:lnTo>
                  <a:lnTo>
                    <a:pt x="9743" y="4860"/>
                  </a:lnTo>
                  <a:lnTo>
                    <a:pt x="8815" y="4860"/>
                  </a:lnTo>
                  <a:cubicBezTo>
                    <a:pt x="8209" y="4860"/>
                    <a:pt x="7657" y="5036"/>
                    <a:pt x="7263" y="5352"/>
                  </a:cubicBezTo>
                  <a:cubicBezTo>
                    <a:pt x="6827" y="5704"/>
                    <a:pt x="6598" y="6200"/>
                    <a:pt x="6598" y="6791"/>
                  </a:cubicBezTo>
                  <a:lnTo>
                    <a:pt x="6598" y="7076"/>
                  </a:lnTo>
                  <a:cubicBezTo>
                    <a:pt x="6598" y="7196"/>
                    <a:pt x="6693" y="7291"/>
                    <a:pt x="6813" y="7291"/>
                  </a:cubicBezTo>
                  <a:lnTo>
                    <a:pt x="7657" y="7291"/>
                  </a:lnTo>
                  <a:cubicBezTo>
                    <a:pt x="7777" y="7291"/>
                    <a:pt x="7872" y="7196"/>
                    <a:pt x="7872" y="7076"/>
                  </a:cubicBezTo>
                  <a:cubicBezTo>
                    <a:pt x="7872" y="6960"/>
                    <a:pt x="7777" y="6862"/>
                    <a:pt x="7657" y="6862"/>
                  </a:cubicBezTo>
                  <a:lnTo>
                    <a:pt x="7027" y="6862"/>
                  </a:lnTo>
                  <a:lnTo>
                    <a:pt x="7027" y="6791"/>
                  </a:lnTo>
                  <a:cubicBezTo>
                    <a:pt x="7027" y="5683"/>
                    <a:pt x="7988" y="5289"/>
                    <a:pt x="8815" y="5289"/>
                  </a:cubicBezTo>
                  <a:lnTo>
                    <a:pt x="9958" y="5289"/>
                  </a:lnTo>
                  <a:cubicBezTo>
                    <a:pt x="10074" y="5289"/>
                    <a:pt x="10173" y="5194"/>
                    <a:pt x="10173" y="5074"/>
                  </a:cubicBezTo>
                  <a:lnTo>
                    <a:pt x="10173" y="3072"/>
                  </a:lnTo>
                  <a:cubicBezTo>
                    <a:pt x="10173" y="2953"/>
                    <a:pt x="10074" y="2858"/>
                    <a:pt x="9958" y="2858"/>
                  </a:cubicBezTo>
                  <a:lnTo>
                    <a:pt x="8815" y="2858"/>
                  </a:lnTo>
                  <a:cubicBezTo>
                    <a:pt x="7766" y="2858"/>
                    <a:pt x="6704" y="3277"/>
                    <a:pt x="5898" y="4001"/>
                  </a:cubicBezTo>
                  <a:cubicBezTo>
                    <a:pt x="5057" y="4761"/>
                    <a:pt x="4596" y="5750"/>
                    <a:pt x="4596" y="6791"/>
                  </a:cubicBezTo>
                  <a:lnTo>
                    <a:pt x="4596" y="6862"/>
                  </a:lnTo>
                  <a:lnTo>
                    <a:pt x="2809" y="6862"/>
                  </a:lnTo>
                  <a:cubicBezTo>
                    <a:pt x="2689" y="6862"/>
                    <a:pt x="2594" y="6957"/>
                    <a:pt x="2594" y="7076"/>
                  </a:cubicBezTo>
                  <a:lnTo>
                    <a:pt x="2594" y="9078"/>
                  </a:lnTo>
                  <a:cubicBezTo>
                    <a:pt x="2594" y="9198"/>
                    <a:pt x="2689" y="9293"/>
                    <a:pt x="2809" y="9293"/>
                  </a:cubicBezTo>
                  <a:lnTo>
                    <a:pt x="4596" y="9293"/>
                  </a:lnTo>
                  <a:lnTo>
                    <a:pt x="4596" y="12643"/>
                  </a:lnTo>
                  <a:cubicBezTo>
                    <a:pt x="2256" y="11636"/>
                    <a:pt x="740" y="9335"/>
                    <a:pt x="733" y="6791"/>
                  </a:cubicBezTo>
                  <a:cubicBezTo>
                    <a:pt x="733" y="3280"/>
                    <a:pt x="3590" y="427"/>
                    <a:pt x="7098" y="427"/>
                  </a:cubicBezTo>
                  <a:cubicBezTo>
                    <a:pt x="10606" y="427"/>
                    <a:pt x="13459" y="3287"/>
                    <a:pt x="13459" y="6791"/>
                  </a:cubicBezTo>
                  <a:cubicBezTo>
                    <a:pt x="13459" y="10296"/>
                    <a:pt x="10606" y="13153"/>
                    <a:pt x="7098" y="13153"/>
                  </a:cubicBezTo>
                  <a:lnTo>
                    <a:pt x="7024" y="13153"/>
                  </a:lnTo>
                  <a:lnTo>
                    <a:pt x="7024" y="9297"/>
                  </a:lnTo>
                  <a:lnTo>
                    <a:pt x="9958" y="9297"/>
                  </a:lnTo>
                  <a:cubicBezTo>
                    <a:pt x="10074" y="9297"/>
                    <a:pt x="10173" y="9202"/>
                    <a:pt x="10173" y="9082"/>
                  </a:cubicBezTo>
                  <a:lnTo>
                    <a:pt x="10173" y="7080"/>
                  </a:lnTo>
                  <a:cubicBezTo>
                    <a:pt x="10173" y="6960"/>
                    <a:pt x="10074" y="6865"/>
                    <a:pt x="9958" y="6865"/>
                  </a:cubicBezTo>
                  <a:lnTo>
                    <a:pt x="8702" y="6865"/>
                  </a:lnTo>
                  <a:cubicBezTo>
                    <a:pt x="8582" y="6865"/>
                    <a:pt x="8487" y="6960"/>
                    <a:pt x="8487" y="7080"/>
                  </a:cubicBezTo>
                  <a:cubicBezTo>
                    <a:pt x="8487" y="7200"/>
                    <a:pt x="8582" y="7295"/>
                    <a:pt x="8702" y="7295"/>
                  </a:cubicBezTo>
                  <a:lnTo>
                    <a:pt x="9743" y="7295"/>
                  </a:lnTo>
                  <a:lnTo>
                    <a:pt x="9743" y="8867"/>
                  </a:lnTo>
                  <a:lnTo>
                    <a:pt x="6809" y="8867"/>
                  </a:lnTo>
                  <a:cubicBezTo>
                    <a:pt x="6693" y="8867"/>
                    <a:pt x="6594" y="8962"/>
                    <a:pt x="6594" y="9082"/>
                  </a:cubicBezTo>
                  <a:lnTo>
                    <a:pt x="6594" y="13367"/>
                  </a:lnTo>
                  <a:cubicBezTo>
                    <a:pt x="6594" y="13480"/>
                    <a:pt x="6686" y="13575"/>
                    <a:pt x="6802" y="13582"/>
                  </a:cubicBezTo>
                  <a:cubicBezTo>
                    <a:pt x="6908" y="13586"/>
                    <a:pt x="7003" y="13586"/>
                    <a:pt x="7098" y="13586"/>
                  </a:cubicBezTo>
                  <a:cubicBezTo>
                    <a:pt x="9842" y="13586"/>
                    <a:pt x="12319" y="11932"/>
                    <a:pt x="13371" y="9395"/>
                  </a:cubicBezTo>
                  <a:cubicBezTo>
                    <a:pt x="14423" y="6855"/>
                    <a:pt x="13843" y="3935"/>
                    <a:pt x="11900" y="1992"/>
                  </a:cubicBezTo>
                  <a:cubicBezTo>
                    <a:pt x="10621" y="710"/>
                    <a:pt x="8891" y="0"/>
                    <a:pt x="7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819;p75">
            <a:extLst>
              <a:ext uri="{FF2B5EF4-FFF2-40B4-BE49-F238E27FC236}">
                <a16:creationId xmlns:a16="http://schemas.microsoft.com/office/drawing/2014/main" id="{7CE38BB1-103C-4B09-8DAE-BAEE05EE2F9A}"/>
              </a:ext>
            </a:extLst>
          </p:cNvPr>
          <p:cNvGrpSpPr/>
          <p:nvPr/>
        </p:nvGrpSpPr>
        <p:grpSpPr>
          <a:xfrm>
            <a:off x="4158957" y="3593222"/>
            <a:ext cx="372558" cy="353610"/>
            <a:chOff x="3302118" y="3796534"/>
            <a:chExt cx="372558" cy="353610"/>
          </a:xfrm>
        </p:grpSpPr>
        <p:sp>
          <p:nvSpPr>
            <p:cNvPr id="47" name="Google Shape;820;p75">
              <a:extLst>
                <a:ext uri="{FF2B5EF4-FFF2-40B4-BE49-F238E27FC236}">
                  <a16:creationId xmlns:a16="http://schemas.microsoft.com/office/drawing/2014/main" id="{C5D8C488-6818-4781-B91E-9C5CEA5FE9D0}"/>
                </a:ext>
              </a:extLst>
            </p:cNvPr>
            <p:cNvSpPr/>
            <p:nvPr/>
          </p:nvSpPr>
          <p:spPr>
            <a:xfrm>
              <a:off x="3326480" y="3802104"/>
              <a:ext cx="342418" cy="342418"/>
            </a:xfrm>
            <a:custGeom>
              <a:avLst/>
              <a:gdLst/>
              <a:ahLst/>
              <a:cxnLst/>
              <a:rect l="l" t="t" r="r" b="b"/>
              <a:pathLst>
                <a:path w="13156" h="13156" extrusionOk="0">
                  <a:moveTo>
                    <a:pt x="6576" y="1"/>
                  </a:moveTo>
                  <a:cubicBezTo>
                    <a:pt x="2945" y="1"/>
                    <a:pt x="0" y="2945"/>
                    <a:pt x="0" y="6580"/>
                  </a:cubicBezTo>
                  <a:cubicBezTo>
                    <a:pt x="0" y="10211"/>
                    <a:pt x="2945" y="13156"/>
                    <a:pt x="6576" y="13156"/>
                  </a:cubicBezTo>
                  <a:cubicBezTo>
                    <a:pt x="10211" y="13156"/>
                    <a:pt x="13156" y="10211"/>
                    <a:pt x="13156" y="6580"/>
                  </a:cubicBezTo>
                  <a:cubicBezTo>
                    <a:pt x="13156" y="2945"/>
                    <a:pt x="10211" y="1"/>
                    <a:pt x="6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21;p75">
              <a:extLst>
                <a:ext uri="{FF2B5EF4-FFF2-40B4-BE49-F238E27FC236}">
                  <a16:creationId xmlns:a16="http://schemas.microsoft.com/office/drawing/2014/main" id="{E01D2EFA-A092-4981-9C38-38D46153AB1D}"/>
                </a:ext>
              </a:extLst>
            </p:cNvPr>
            <p:cNvSpPr/>
            <p:nvPr/>
          </p:nvSpPr>
          <p:spPr>
            <a:xfrm>
              <a:off x="3387931" y="3863555"/>
              <a:ext cx="219620" cy="219620"/>
            </a:xfrm>
            <a:custGeom>
              <a:avLst/>
              <a:gdLst/>
              <a:ahLst/>
              <a:cxnLst/>
              <a:rect l="l" t="t" r="r" b="b"/>
              <a:pathLst>
                <a:path w="8438" h="8438" extrusionOk="0">
                  <a:moveTo>
                    <a:pt x="6654" y="430"/>
                  </a:moveTo>
                  <a:cubicBezTo>
                    <a:pt x="7400" y="430"/>
                    <a:pt x="8005" y="1035"/>
                    <a:pt x="8008" y="1781"/>
                  </a:cubicBezTo>
                  <a:lnTo>
                    <a:pt x="8008" y="6654"/>
                  </a:lnTo>
                  <a:cubicBezTo>
                    <a:pt x="8005" y="7403"/>
                    <a:pt x="7400" y="8005"/>
                    <a:pt x="6654" y="8008"/>
                  </a:cubicBezTo>
                  <a:lnTo>
                    <a:pt x="1781" y="8008"/>
                  </a:lnTo>
                  <a:cubicBezTo>
                    <a:pt x="1035" y="8005"/>
                    <a:pt x="429" y="7403"/>
                    <a:pt x="429" y="6654"/>
                  </a:cubicBezTo>
                  <a:lnTo>
                    <a:pt x="429" y="1781"/>
                  </a:lnTo>
                  <a:cubicBezTo>
                    <a:pt x="429" y="1035"/>
                    <a:pt x="1035" y="430"/>
                    <a:pt x="1781" y="430"/>
                  </a:cubicBezTo>
                  <a:close/>
                  <a:moveTo>
                    <a:pt x="1781" y="0"/>
                  </a:moveTo>
                  <a:cubicBezTo>
                    <a:pt x="795" y="0"/>
                    <a:pt x="0" y="799"/>
                    <a:pt x="0" y="1781"/>
                  </a:cubicBezTo>
                  <a:lnTo>
                    <a:pt x="0" y="6654"/>
                  </a:lnTo>
                  <a:cubicBezTo>
                    <a:pt x="0" y="7639"/>
                    <a:pt x="795" y="8434"/>
                    <a:pt x="1781" y="8438"/>
                  </a:cubicBezTo>
                  <a:lnTo>
                    <a:pt x="6654" y="8438"/>
                  </a:lnTo>
                  <a:cubicBezTo>
                    <a:pt x="7639" y="8434"/>
                    <a:pt x="8434" y="7639"/>
                    <a:pt x="8438" y="6654"/>
                  </a:cubicBezTo>
                  <a:lnTo>
                    <a:pt x="8438" y="1781"/>
                  </a:lnTo>
                  <a:cubicBezTo>
                    <a:pt x="8434" y="799"/>
                    <a:pt x="7639" y="0"/>
                    <a:pt x="66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22;p75">
              <a:extLst>
                <a:ext uri="{FF2B5EF4-FFF2-40B4-BE49-F238E27FC236}">
                  <a16:creationId xmlns:a16="http://schemas.microsoft.com/office/drawing/2014/main" id="{C28C9221-5A87-4154-8854-020EE0E3FEA9}"/>
                </a:ext>
              </a:extLst>
            </p:cNvPr>
            <p:cNvSpPr/>
            <p:nvPr/>
          </p:nvSpPr>
          <p:spPr>
            <a:xfrm>
              <a:off x="3542326" y="3891378"/>
              <a:ext cx="29775" cy="29880"/>
            </a:xfrm>
            <a:custGeom>
              <a:avLst/>
              <a:gdLst/>
              <a:ahLst/>
              <a:cxnLst/>
              <a:rect l="l" t="t" r="r" b="b"/>
              <a:pathLst>
                <a:path w="1144" h="1148" extrusionOk="0">
                  <a:moveTo>
                    <a:pt x="574" y="1"/>
                  </a:moveTo>
                  <a:cubicBezTo>
                    <a:pt x="257" y="1"/>
                    <a:pt x="0" y="258"/>
                    <a:pt x="0" y="575"/>
                  </a:cubicBezTo>
                  <a:cubicBezTo>
                    <a:pt x="0" y="891"/>
                    <a:pt x="257" y="1148"/>
                    <a:pt x="574" y="1148"/>
                  </a:cubicBezTo>
                  <a:cubicBezTo>
                    <a:pt x="891" y="1148"/>
                    <a:pt x="1144" y="891"/>
                    <a:pt x="1144" y="575"/>
                  </a:cubicBezTo>
                  <a:cubicBezTo>
                    <a:pt x="1144" y="258"/>
                    <a:pt x="891" y="1"/>
                    <a:pt x="5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23;p75">
              <a:extLst>
                <a:ext uri="{FF2B5EF4-FFF2-40B4-BE49-F238E27FC236}">
                  <a16:creationId xmlns:a16="http://schemas.microsoft.com/office/drawing/2014/main" id="{5FE16A7D-5720-4C88-8E97-7F06373896FE}"/>
                </a:ext>
              </a:extLst>
            </p:cNvPr>
            <p:cNvSpPr/>
            <p:nvPr/>
          </p:nvSpPr>
          <p:spPr>
            <a:xfrm>
              <a:off x="3302118" y="3796534"/>
              <a:ext cx="372558" cy="353610"/>
            </a:xfrm>
            <a:custGeom>
              <a:avLst/>
              <a:gdLst/>
              <a:ahLst/>
              <a:cxnLst/>
              <a:rect l="l" t="t" r="r" b="b"/>
              <a:pathLst>
                <a:path w="14314" h="13586" extrusionOk="0">
                  <a:moveTo>
                    <a:pt x="7516" y="429"/>
                  </a:moveTo>
                  <a:cubicBezTo>
                    <a:pt x="11024" y="429"/>
                    <a:pt x="13877" y="3283"/>
                    <a:pt x="13877" y="6794"/>
                  </a:cubicBezTo>
                  <a:cubicBezTo>
                    <a:pt x="13877" y="10302"/>
                    <a:pt x="11024" y="13155"/>
                    <a:pt x="7516" y="13155"/>
                  </a:cubicBezTo>
                  <a:cubicBezTo>
                    <a:pt x="4004" y="13155"/>
                    <a:pt x="1151" y="10302"/>
                    <a:pt x="1151" y="6794"/>
                  </a:cubicBezTo>
                  <a:cubicBezTo>
                    <a:pt x="1151" y="3283"/>
                    <a:pt x="4004" y="429"/>
                    <a:pt x="7516" y="429"/>
                  </a:cubicBezTo>
                  <a:close/>
                  <a:moveTo>
                    <a:pt x="7514" y="1"/>
                  </a:moveTo>
                  <a:cubicBezTo>
                    <a:pt x="6207" y="1"/>
                    <a:pt x="4892" y="377"/>
                    <a:pt x="3741" y="1147"/>
                  </a:cubicBezTo>
                  <a:cubicBezTo>
                    <a:pt x="1045" y="2945"/>
                    <a:pt x="0" y="6400"/>
                    <a:pt x="1239" y="9391"/>
                  </a:cubicBezTo>
                  <a:cubicBezTo>
                    <a:pt x="2307" y="11966"/>
                    <a:pt x="4809" y="13586"/>
                    <a:pt x="7510" y="13586"/>
                  </a:cubicBezTo>
                  <a:cubicBezTo>
                    <a:pt x="7950" y="13586"/>
                    <a:pt x="8394" y="13543"/>
                    <a:pt x="8839" y="13454"/>
                  </a:cubicBezTo>
                  <a:cubicBezTo>
                    <a:pt x="12020" y="12825"/>
                    <a:pt x="14307" y="10035"/>
                    <a:pt x="14307" y="6794"/>
                  </a:cubicBezTo>
                  <a:cubicBezTo>
                    <a:pt x="14314" y="4989"/>
                    <a:pt x="13596" y="3261"/>
                    <a:pt x="12319" y="1991"/>
                  </a:cubicBezTo>
                  <a:cubicBezTo>
                    <a:pt x="11005" y="677"/>
                    <a:pt x="9266" y="1"/>
                    <a:pt x="75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24;p75">
              <a:extLst>
                <a:ext uri="{FF2B5EF4-FFF2-40B4-BE49-F238E27FC236}">
                  <a16:creationId xmlns:a16="http://schemas.microsoft.com/office/drawing/2014/main" id="{462B006F-5A8C-40B5-887B-F40A1A610F83}"/>
                </a:ext>
              </a:extLst>
            </p:cNvPr>
            <p:cNvSpPr/>
            <p:nvPr/>
          </p:nvSpPr>
          <p:spPr>
            <a:xfrm>
              <a:off x="3387931" y="3863555"/>
              <a:ext cx="219620" cy="219620"/>
            </a:xfrm>
            <a:custGeom>
              <a:avLst/>
              <a:gdLst/>
              <a:ahLst/>
              <a:cxnLst/>
              <a:rect l="l" t="t" r="r" b="b"/>
              <a:pathLst>
                <a:path w="8438" h="8438" extrusionOk="0">
                  <a:moveTo>
                    <a:pt x="6654" y="430"/>
                  </a:moveTo>
                  <a:cubicBezTo>
                    <a:pt x="7400" y="430"/>
                    <a:pt x="8005" y="1035"/>
                    <a:pt x="8008" y="1781"/>
                  </a:cubicBezTo>
                  <a:lnTo>
                    <a:pt x="8008" y="6654"/>
                  </a:lnTo>
                  <a:cubicBezTo>
                    <a:pt x="8005" y="7403"/>
                    <a:pt x="7400" y="8005"/>
                    <a:pt x="6654" y="8008"/>
                  </a:cubicBezTo>
                  <a:lnTo>
                    <a:pt x="1781" y="8008"/>
                  </a:lnTo>
                  <a:cubicBezTo>
                    <a:pt x="1035" y="8005"/>
                    <a:pt x="429" y="7403"/>
                    <a:pt x="429" y="6654"/>
                  </a:cubicBezTo>
                  <a:lnTo>
                    <a:pt x="429" y="1781"/>
                  </a:lnTo>
                  <a:cubicBezTo>
                    <a:pt x="429" y="1035"/>
                    <a:pt x="1035" y="430"/>
                    <a:pt x="1781" y="430"/>
                  </a:cubicBezTo>
                  <a:close/>
                  <a:moveTo>
                    <a:pt x="1781" y="0"/>
                  </a:moveTo>
                  <a:cubicBezTo>
                    <a:pt x="795" y="0"/>
                    <a:pt x="0" y="799"/>
                    <a:pt x="0" y="1781"/>
                  </a:cubicBezTo>
                  <a:lnTo>
                    <a:pt x="0" y="6654"/>
                  </a:lnTo>
                  <a:cubicBezTo>
                    <a:pt x="0" y="7639"/>
                    <a:pt x="795" y="8434"/>
                    <a:pt x="1781" y="8438"/>
                  </a:cubicBezTo>
                  <a:lnTo>
                    <a:pt x="6654" y="8438"/>
                  </a:lnTo>
                  <a:cubicBezTo>
                    <a:pt x="7639" y="8434"/>
                    <a:pt x="8434" y="7639"/>
                    <a:pt x="8438" y="6654"/>
                  </a:cubicBezTo>
                  <a:lnTo>
                    <a:pt x="8438" y="1781"/>
                  </a:lnTo>
                  <a:cubicBezTo>
                    <a:pt x="8434" y="799"/>
                    <a:pt x="7639" y="0"/>
                    <a:pt x="66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25;p75">
              <a:extLst>
                <a:ext uri="{FF2B5EF4-FFF2-40B4-BE49-F238E27FC236}">
                  <a16:creationId xmlns:a16="http://schemas.microsoft.com/office/drawing/2014/main" id="{C4430A53-A811-4BB4-AA6A-AEC3FDDCBA6F}"/>
                </a:ext>
              </a:extLst>
            </p:cNvPr>
            <p:cNvSpPr/>
            <p:nvPr/>
          </p:nvSpPr>
          <p:spPr>
            <a:xfrm>
              <a:off x="3434546" y="3915506"/>
              <a:ext cx="127665" cy="115562"/>
            </a:xfrm>
            <a:custGeom>
              <a:avLst/>
              <a:gdLst/>
              <a:ahLst/>
              <a:cxnLst/>
              <a:rect l="l" t="t" r="r" b="b"/>
              <a:pathLst>
                <a:path w="4905" h="4440" extrusionOk="0">
                  <a:moveTo>
                    <a:pt x="2426" y="0"/>
                  </a:moveTo>
                  <a:cubicBezTo>
                    <a:pt x="1830" y="0"/>
                    <a:pt x="1238" y="240"/>
                    <a:pt x="802" y="703"/>
                  </a:cubicBezTo>
                  <a:cubicBezTo>
                    <a:pt x="42" y="1516"/>
                    <a:pt x="0" y="2768"/>
                    <a:pt x="707" y="3627"/>
                  </a:cubicBezTo>
                  <a:cubicBezTo>
                    <a:pt x="1143" y="4158"/>
                    <a:pt x="1780" y="4440"/>
                    <a:pt x="2426" y="4440"/>
                  </a:cubicBezTo>
                  <a:cubicBezTo>
                    <a:pt x="2828" y="4440"/>
                    <a:pt x="3233" y="4331"/>
                    <a:pt x="3596" y="4105"/>
                  </a:cubicBezTo>
                  <a:cubicBezTo>
                    <a:pt x="3712" y="4032"/>
                    <a:pt x="3730" y="3870"/>
                    <a:pt x="3635" y="3775"/>
                  </a:cubicBezTo>
                  <a:lnTo>
                    <a:pt x="3631" y="3771"/>
                  </a:lnTo>
                  <a:cubicBezTo>
                    <a:pt x="3590" y="3730"/>
                    <a:pt x="3536" y="3708"/>
                    <a:pt x="3481" y="3708"/>
                  </a:cubicBezTo>
                  <a:cubicBezTo>
                    <a:pt x="3442" y="3708"/>
                    <a:pt x="3403" y="3719"/>
                    <a:pt x="3367" y="3743"/>
                  </a:cubicBezTo>
                  <a:cubicBezTo>
                    <a:pt x="3084" y="3916"/>
                    <a:pt x="2756" y="4010"/>
                    <a:pt x="2425" y="4010"/>
                  </a:cubicBezTo>
                  <a:cubicBezTo>
                    <a:pt x="2419" y="4010"/>
                    <a:pt x="2413" y="4010"/>
                    <a:pt x="2407" y="4010"/>
                  </a:cubicBezTo>
                  <a:cubicBezTo>
                    <a:pt x="1605" y="4003"/>
                    <a:pt x="904" y="3462"/>
                    <a:pt x="697" y="2687"/>
                  </a:cubicBezTo>
                  <a:cubicBezTo>
                    <a:pt x="489" y="1913"/>
                    <a:pt x="820" y="1094"/>
                    <a:pt x="1510" y="682"/>
                  </a:cubicBezTo>
                  <a:cubicBezTo>
                    <a:pt x="1793" y="514"/>
                    <a:pt x="2109" y="432"/>
                    <a:pt x="2422" y="432"/>
                  </a:cubicBezTo>
                  <a:cubicBezTo>
                    <a:pt x="2871" y="432"/>
                    <a:pt x="3316" y="600"/>
                    <a:pt x="3659" y="925"/>
                  </a:cubicBezTo>
                  <a:cubicBezTo>
                    <a:pt x="4240" y="1477"/>
                    <a:pt x="4381" y="2350"/>
                    <a:pt x="4008" y="3057"/>
                  </a:cubicBezTo>
                  <a:cubicBezTo>
                    <a:pt x="3962" y="3141"/>
                    <a:pt x="3976" y="3243"/>
                    <a:pt x="4043" y="3310"/>
                  </a:cubicBezTo>
                  <a:lnTo>
                    <a:pt x="4046" y="3314"/>
                  </a:lnTo>
                  <a:cubicBezTo>
                    <a:pt x="4087" y="3355"/>
                    <a:pt x="4141" y="3375"/>
                    <a:pt x="4194" y="3375"/>
                  </a:cubicBezTo>
                  <a:cubicBezTo>
                    <a:pt x="4268" y="3375"/>
                    <a:pt x="4342" y="3336"/>
                    <a:pt x="4381" y="3264"/>
                  </a:cubicBezTo>
                  <a:cubicBezTo>
                    <a:pt x="4905" y="2283"/>
                    <a:pt x="4620" y="1062"/>
                    <a:pt x="3716" y="415"/>
                  </a:cubicBezTo>
                  <a:cubicBezTo>
                    <a:pt x="3327" y="136"/>
                    <a:pt x="2875" y="0"/>
                    <a:pt x="2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26;p75">
              <a:extLst>
                <a:ext uri="{FF2B5EF4-FFF2-40B4-BE49-F238E27FC236}">
                  <a16:creationId xmlns:a16="http://schemas.microsoft.com/office/drawing/2014/main" id="{27F2BDF8-95F0-4BEF-A77F-8265285F0912}"/>
                </a:ext>
              </a:extLst>
            </p:cNvPr>
            <p:cNvSpPr/>
            <p:nvPr/>
          </p:nvSpPr>
          <p:spPr>
            <a:xfrm>
              <a:off x="3542326" y="3891378"/>
              <a:ext cx="29775" cy="29880"/>
            </a:xfrm>
            <a:custGeom>
              <a:avLst/>
              <a:gdLst/>
              <a:ahLst/>
              <a:cxnLst/>
              <a:rect l="l" t="t" r="r" b="b"/>
              <a:pathLst>
                <a:path w="1144" h="1148" extrusionOk="0">
                  <a:moveTo>
                    <a:pt x="574" y="1"/>
                  </a:moveTo>
                  <a:cubicBezTo>
                    <a:pt x="257" y="1"/>
                    <a:pt x="0" y="258"/>
                    <a:pt x="0" y="575"/>
                  </a:cubicBezTo>
                  <a:cubicBezTo>
                    <a:pt x="0" y="891"/>
                    <a:pt x="257" y="1148"/>
                    <a:pt x="574" y="1148"/>
                  </a:cubicBezTo>
                  <a:cubicBezTo>
                    <a:pt x="891" y="1148"/>
                    <a:pt x="1144" y="891"/>
                    <a:pt x="1144" y="575"/>
                  </a:cubicBezTo>
                  <a:cubicBezTo>
                    <a:pt x="1144" y="258"/>
                    <a:pt x="891" y="1"/>
                    <a:pt x="5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827;p75">
            <a:extLst>
              <a:ext uri="{FF2B5EF4-FFF2-40B4-BE49-F238E27FC236}">
                <a16:creationId xmlns:a16="http://schemas.microsoft.com/office/drawing/2014/main" id="{B847D62F-771A-4E33-B11A-6F70C3C58431}"/>
              </a:ext>
            </a:extLst>
          </p:cNvPr>
          <p:cNvGrpSpPr/>
          <p:nvPr/>
        </p:nvGrpSpPr>
        <p:grpSpPr>
          <a:xfrm>
            <a:off x="4601268" y="3593222"/>
            <a:ext cx="372480" cy="353610"/>
            <a:chOff x="3744430" y="3796534"/>
            <a:chExt cx="372480" cy="353610"/>
          </a:xfrm>
        </p:grpSpPr>
        <p:sp>
          <p:nvSpPr>
            <p:cNvPr id="55" name="Google Shape;828;p75">
              <a:extLst>
                <a:ext uri="{FF2B5EF4-FFF2-40B4-BE49-F238E27FC236}">
                  <a16:creationId xmlns:a16="http://schemas.microsoft.com/office/drawing/2014/main" id="{45BE798C-BE75-4673-B689-700C959E136E}"/>
                </a:ext>
              </a:extLst>
            </p:cNvPr>
            <p:cNvSpPr/>
            <p:nvPr/>
          </p:nvSpPr>
          <p:spPr>
            <a:xfrm>
              <a:off x="3768713" y="3802104"/>
              <a:ext cx="342522" cy="342418"/>
            </a:xfrm>
            <a:custGeom>
              <a:avLst/>
              <a:gdLst/>
              <a:ahLst/>
              <a:cxnLst/>
              <a:rect l="l" t="t" r="r" b="b"/>
              <a:pathLst>
                <a:path w="13160" h="13156" extrusionOk="0">
                  <a:moveTo>
                    <a:pt x="6580" y="1"/>
                  </a:moveTo>
                  <a:cubicBezTo>
                    <a:pt x="2945" y="1"/>
                    <a:pt x="0" y="2945"/>
                    <a:pt x="0" y="6580"/>
                  </a:cubicBezTo>
                  <a:cubicBezTo>
                    <a:pt x="0" y="10211"/>
                    <a:pt x="2945" y="13156"/>
                    <a:pt x="6580" y="13156"/>
                  </a:cubicBezTo>
                  <a:cubicBezTo>
                    <a:pt x="10211" y="13156"/>
                    <a:pt x="13159" y="10211"/>
                    <a:pt x="13159" y="6580"/>
                  </a:cubicBezTo>
                  <a:cubicBezTo>
                    <a:pt x="13159" y="2945"/>
                    <a:pt x="10211" y="1"/>
                    <a:pt x="6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829;p75">
              <a:extLst>
                <a:ext uri="{FF2B5EF4-FFF2-40B4-BE49-F238E27FC236}">
                  <a16:creationId xmlns:a16="http://schemas.microsoft.com/office/drawing/2014/main" id="{4E063D2A-3E9B-4501-AE54-0BA4152F2D7A}"/>
                </a:ext>
              </a:extLst>
            </p:cNvPr>
            <p:cNvSpPr/>
            <p:nvPr/>
          </p:nvSpPr>
          <p:spPr>
            <a:xfrm>
              <a:off x="3850206" y="3943225"/>
              <a:ext cx="38026" cy="112387"/>
            </a:xfrm>
            <a:custGeom>
              <a:avLst/>
              <a:gdLst/>
              <a:ahLst/>
              <a:cxnLst/>
              <a:rect l="l" t="t" r="r" b="b"/>
              <a:pathLst>
                <a:path w="1461" h="4318" extrusionOk="0">
                  <a:moveTo>
                    <a:pt x="60" y="0"/>
                  </a:moveTo>
                  <a:cubicBezTo>
                    <a:pt x="29" y="0"/>
                    <a:pt x="0" y="25"/>
                    <a:pt x="0" y="57"/>
                  </a:cubicBezTo>
                  <a:lnTo>
                    <a:pt x="0" y="4261"/>
                  </a:lnTo>
                  <a:cubicBezTo>
                    <a:pt x="0" y="4293"/>
                    <a:pt x="29" y="4318"/>
                    <a:pt x="60" y="4318"/>
                  </a:cubicBezTo>
                  <a:lnTo>
                    <a:pt x="1404" y="4318"/>
                  </a:lnTo>
                  <a:cubicBezTo>
                    <a:pt x="1436" y="4318"/>
                    <a:pt x="1461" y="4293"/>
                    <a:pt x="1461" y="4261"/>
                  </a:cubicBezTo>
                  <a:lnTo>
                    <a:pt x="1461" y="57"/>
                  </a:lnTo>
                  <a:cubicBezTo>
                    <a:pt x="1461" y="25"/>
                    <a:pt x="1436" y="0"/>
                    <a:pt x="1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830;p75">
              <a:extLst>
                <a:ext uri="{FF2B5EF4-FFF2-40B4-BE49-F238E27FC236}">
                  <a16:creationId xmlns:a16="http://schemas.microsoft.com/office/drawing/2014/main" id="{ABD01533-FE81-4F25-9BC1-0310A06BF252}"/>
                </a:ext>
              </a:extLst>
            </p:cNvPr>
            <p:cNvSpPr/>
            <p:nvPr/>
          </p:nvSpPr>
          <p:spPr>
            <a:xfrm>
              <a:off x="3835188" y="3876126"/>
              <a:ext cx="53044" cy="45522"/>
            </a:xfrm>
            <a:custGeom>
              <a:avLst/>
              <a:gdLst/>
              <a:ahLst/>
              <a:cxnLst/>
              <a:rect l="l" t="t" r="r" b="b"/>
              <a:pathLst>
                <a:path w="2038" h="1749" extrusionOk="0">
                  <a:moveTo>
                    <a:pt x="1160" y="1"/>
                  </a:moveTo>
                  <a:cubicBezTo>
                    <a:pt x="946" y="1"/>
                    <a:pt x="727" y="81"/>
                    <a:pt x="549" y="260"/>
                  </a:cubicBezTo>
                  <a:cubicBezTo>
                    <a:pt x="0" y="809"/>
                    <a:pt x="387" y="1748"/>
                    <a:pt x="1165" y="1748"/>
                  </a:cubicBezTo>
                  <a:cubicBezTo>
                    <a:pt x="1647" y="1748"/>
                    <a:pt x="2038" y="1358"/>
                    <a:pt x="2038" y="876"/>
                  </a:cubicBezTo>
                  <a:cubicBezTo>
                    <a:pt x="2038" y="350"/>
                    <a:pt x="1608" y="1"/>
                    <a:pt x="1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831;p75">
              <a:extLst>
                <a:ext uri="{FF2B5EF4-FFF2-40B4-BE49-F238E27FC236}">
                  <a16:creationId xmlns:a16="http://schemas.microsoft.com/office/drawing/2014/main" id="{789F5AB9-563B-49D5-97FB-14663258CBA9}"/>
                </a:ext>
              </a:extLst>
            </p:cNvPr>
            <p:cNvSpPr/>
            <p:nvPr/>
          </p:nvSpPr>
          <p:spPr>
            <a:xfrm>
              <a:off x="3924670" y="3943121"/>
              <a:ext cx="119805" cy="112491"/>
            </a:xfrm>
            <a:custGeom>
              <a:avLst/>
              <a:gdLst/>
              <a:ahLst/>
              <a:cxnLst/>
              <a:rect l="l" t="t" r="r" b="b"/>
              <a:pathLst>
                <a:path w="4603" h="4322" extrusionOk="0">
                  <a:moveTo>
                    <a:pt x="70" y="1"/>
                  </a:moveTo>
                  <a:cubicBezTo>
                    <a:pt x="32" y="1"/>
                    <a:pt x="0" y="33"/>
                    <a:pt x="0" y="71"/>
                  </a:cubicBezTo>
                  <a:lnTo>
                    <a:pt x="0" y="4255"/>
                  </a:lnTo>
                  <a:cubicBezTo>
                    <a:pt x="0" y="4290"/>
                    <a:pt x="32" y="4322"/>
                    <a:pt x="70" y="4322"/>
                  </a:cubicBezTo>
                  <a:lnTo>
                    <a:pt x="1390" y="4322"/>
                  </a:lnTo>
                  <a:cubicBezTo>
                    <a:pt x="1429" y="4322"/>
                    <a:pt x="1460" y="4290"/>
                    <a:pt x="1460" y="4255"/>
                  </a:cubicBezTo>
                  <a:lnTo>
                    <a:pt x="1460" y="2766"/>
                  </a:lnTo>
                  <a:cubicBezTo>
                    <a:pt x="1460" y="2281"/>
                    <a:pt x="1569" y="1461"/>
                    <a:pt x="2301" y="1461"/>
                  </a:cubicBezTo>
                  <a:cubicBezTo>
                    <a:pt x="3036" y="1461"/>
                    <a:pt x="3146" y="2281"/>
                    <a:pt x="3146" y="2766"/>
                  </a:cubicBezTo>
                  <a:lnTo>
                    <a:pt x="3146" y="4255"/>
                  </a:lnTo>
                  <a:cubicBezTo>
                    <a:pt x="3146" y="4290"/>
                    <a:pt x="3177" y="4322"/>
                    <a:pt x="3216" y="4322"/>
                  </a:cubicBezTo>
                  <a:lnTo>
                    <a:pt x="4535" y="4322"/>
                  </a:lnTo>
                  <a:cubicBezTo>
                    <a:pt x="4574" y="4322"/>
                    <a:pt x="4602" y="4290"/>
                    <a:pt x="4602" y="4255"/>
                  </a:cubicBezTo>
                  <a:lnTo>
                    <a:pt x="4602" y="2306"/>
                  </a:lnTo>
                  <a:cubicBezTo>
                    <a:pt x="4602" y="1707"/>
                    <a:pt x="4433" y="1151"/>
                    <a:pt x="4127" y="743"/>
                  </a:cubicBezTo>
                  <a:cubicBezTo>
                    <a:pt x="3761" y="258"/>
                    <a:pt x="3230" y="4"/>
                    <a:pt x="2586" y="4"/>
                  </a:cubicBezTo>
                  <a:cubicBezTo>
                    <a:pt x="2581" y="4"/>
                    <a:pt x="2575" y="4"/>
                    <a:pt x="2569" y="4"/>
                  </a:cubicBezTo>
                  <a:cubicBezTo>
                    <a:pt x="2107" y="4"/>
                    <a:pt x="1656" y="148"/>
                    <a:pt x="1277" y="413"/>
                  </a:cubicBezTo>
                  <a:cubicBezTo>
                    <a:pt x="1265" y="420"/>
                    <a:pt x="1253" y="423"/>
                    <a:pt x="1240" y="423"/>
                  </a:cubicBezTo>
                  <a:cubicBezTo>
                    <a:pt x="1205" y="423"/>
                    <a:pt x="1172" y="396"/>
                    <a:pt x="1172" y="356"/>
                  </a:cubicBezTo>
                  <a:lnTo>
                    <a:pt x="1172" y="71"/>
                  </a:lnTo>
                  <a:cubicBezTo>
                    <a:pt x="1172" y="33"/>
                    <a:pt x="1140" y="1"/>
                    <a:pt x="1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832;p75">
              <a:extLst>
                <a:ext uri="{FF2B5EF4-FFF2-40B4-BE49-F238E27FC236}">
                  <a16:creationId xmlns:a16="http://schemas.microsoft.com/office/drawing/2014/main" id="{4A6435C2-6F51-4E35-97FD-4FBA607B5E73}"/>
                </a:ext>
              </a:extLst>
            </p:cNvPr>
            <p:cNvSpPr/>
            <p:nvPr/>
          </p:nvSpPr>
          <p:spPr>
            <a:xfrm>
              <a:off x="3744430" y="3796534"/>
              <a:ext cx="372480" cy="353610"/>
            </a:xfrm>
            <a:custGeom>
              <a:avLst/>
              <a:gdLst/>
              <a:ahLst/>
              <a:cxnLst/>
              <a:rect l="l" t="t" r="r" b="b"/>
              <a:pathLst>
                <a:path w="14311" h="13586" extrusionOk="0">
                  <a:moveTo>
                    <a:pt x="7513" y="429"/>
                  </a:moveTo>
                  <a:cubicBezTo>
                    <a:pt x="11021" y="429"/>
                    <a:pt x="13878" y="3283"/>
                    <a:pt x="13878" y="6794"/>
                  </a:cubicBezTo>
                  <a:cubicBezTo>
                    <a:pt x="13878" y="10302"/>
                    <a:pt x="11021" y="13155"/>
                    <a:pt x="7513" y="13155"/>
                  </a:cubicBezTo>
                  <a:cubicBezTo>
                    <a:pt x="4005" y="13155"/>
                    <a:pt x="1148" y="10302"/>
                    <a:pt x="1148" y="6794"/>
                  </a:cubicBezTo>
                  <a:cubicBezTo>
                    <a:pt x="1148" y="3283"/>
                    <a:pt x="4005" y="429"/>
                    <a:pt x="7513" y="429"/>
                  </a:cubicBezTo>
                  <a:close/>
                  <a:moveTo>
                    <a:pt x="7512" y="1"/>
                  </a:moveTo>
                  <a:cubicBezTo>
                    <a:pt x="6205" y="1"/>
                    <a:pt x="4891" y="377"/>
                    <a:pt x="3741" y="1147"/>
                  </a:cubicBezTo>
                  <a:cubicBezTo>
                    <a:pt x="1046" y="2945"/>
                    <a:pt x="1" y="6400"/>
                    <a:pt x="1239" y="9391"/>
                  </a:cubicBezTo>
                  <a:cubicBezTo>
                    <a:pt x="2304" y="11966"/>
                    <a:pt x="4809" y="13586"/>
                    <a:pt x="7510" y="13586"/>
                  </a:cubicBezTo>
                  <a:cubicBezTo>
                    <a:pt x="7950" y="13586"/>
                    <a:pt x="8395" y="13543"/>
                    <a:pt x="8839" y="13454"/>
                  </a:cubicBezTo>
                  <a:cubicBezTo>
                    <a:pt x="12016" y="12821"/>
                    <a:pt x="14307" y="10035"/>
                    <a:pt x="14307" y="6794"/>
                  </a:cubicBezTo>
                  <a:cubicBezTo>
                    <a:pt x="14310" y="4989"/>
                    <a:pt x="13593" y="3261"/>
                    <a:pt x="12315" y="1991"/>
                  </a:cubicBezTo>
                  <a:cubicBezTo>
                    <a:pt x="11003" y="677"/>
                    <a:pt x="9264" y="1"/>
                    <a:pt x="7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33;p75">
              <a:extLst>
                <a:ext uri="{FF2B5EF4-FFF2-40B4-BE49-F238E27FC236}">
                  <a16:creationId xmlns:a16="http://schemas.microsoft.com/office/drawing/2014/main" id="{67F0B570-F0A3-4A73-95AC-E0EC1F9A687A}"/>
                </a:ext>
              </a:extLst>
            </p:cNvPr>
            <p:cNvSpPr/>
            <p:nvPr/>
          </p:nvSpPr>
          <p:spPr>
            <a:xfrm>
              <a:off x="3844974" y="3937993"/>
              <a:ext cx="48489" cy="122850"/>
            </a:xfrm>
            <a:custGeom>
              <a:avLst/>
              <a:gdLst/>
              <a:ahLst/>
              <a:cxnLst/>
              <a:rect l="l" t="t" r="r" b="b"/>
              <a:pathLst>
                <a:path w="1863" h="4720" extrusionOk="0">
                  <a:moveTo>
                    <a:pt x="1433" y="430"/>
                  </a:moveTo>
                  <a:lnTo>
                    <a:pt x="1433" y="4290"/>
                  </a:lnTo>
                  <a:lnTo>
                    <a:pt x="430" y="4290"/>
                  </a:lnTo>
                  <a:lnTo>
                    <a:pt x="430" y="430"/>
                  </a:lnTo>
                  <a:close/>
                  <a:moveTo>
                    <a:pt x="216" y="1"/>
                  </a:moveTo>
                  <a:cubicBezTo>
                    <a:pt x="99" y="1"/>
                    <a:pt x="1" y="96"/>
                    <a:pt x="1" y="216"/>
                  </a:cubicBezTo>
                  <a:lnTo>
                    <a:pt x="1" y="4505"/>
                  </a:lnTo>
                  <a:cubicBezTo>
                    <a:pt x="1" y="4624"/>
                    <a:pt x="99" y="4719"/>
                    <a:pt x="216" y="4719"/>
                  </a:cubicBezTo>
                  <a:lnTo>
                    <a:pt x="1648" y="4719"/>
                  </a:lnTo>
                  <a:cubicBezTo>
                    <a:pt x="1767" y="4719"/>
                    <a:pt x="1862" y="4624"/>
                    <a:pt x="1862" y="4505"/>
                  </a:cubicBezTo>
                  <a:lnTo>
                    <a:pt x="1862" y="216"/>
                  </a:lnTo>
                  <a:cubicBezTo>
                    <a:pt x="1862" y="96"/>
                    <a:pt x="1767" y="1"/>
                    <a:pt x="16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834;p75">
              <a:extLst>
                <a:ext uri="{FF2B5EF4-FFF2-40B4-BE49-F238E27FC236}">
                  <a16:creationId xmlns:a16="http://schemas.microsoft.com/office/drawing/2014/main" id="{9981C5A1-08FF-4EBD-88F5-7F66276CC53C}"/>
                </a:ext>
              </a:extLst>
            </p:cNvPr>
            <p:cNvSpPr/>
            <p:nvPr/>
          </p:nvSpPr>
          <p:spPr>
            <a:xfrm>
              <a:off x="3828134" y="3870973"/>
              <a:ext cx="65329" cy="55881"/>
            </a:xfrm>
            <a:custGeom>
              <a:avLst/>
              <a:gdLst/>
              <a:ahLst/>
              <a:cxnLst/>
              <a:rect l="l" t="t" r="r" b="b"/>
              <a:pathLst>
                <a:path w="2510" h="2147" extrusionOk="0">
                  <a:moveTo>
                    <a:pt x="1431" y="427"/>
                  </a:moveTo>
                  <a:cubicBezTo>
                    <a:pt x="1762" y="427"/>
                    <a:pt x="2080" y="685"/>
                    <a:pt x="2080" y="1074"/>
                  </a:cubicBezTo>
                  <a:cubicBezTo>
                    <a:pt x="2080" y="1429"/>
                    <a:pt x="1791" y="1717"/>
                    <a:pt x="1436" y="1717"/>
                  </a:cubicBezTo>
                  <a:cubicBezTo>
                    <a:pt x="863" y="1717"/>
                    <a:pt x="574" y="1024"/>
                    <a:pt x="982" y="616"/>
                  </a:cubicBezTo>
                  <a:cubicBezTo>
                    <a:pt x="1113" y="486"/>
                    <a:pt x="1273" y="427"/>
                    <a:pt x="1431" y="427"/>
                  </a:cubicBezTo>
                  <a:close/>
                  <a:moveTo>
                    <a:pt x="1436" y="0"/>
                  </a:moveTo>
                  <a:cubicBezTo>
                    <a:pt x="479" y="0"/>
                    <a:pt x="1" y="1154"/>
                    <a:pt x="676" y="1830"/>
                  </a:cubicBezTo>
                  <a:cubicBezTo>
                    <a:pt x="895" y="2049"/>
                    <a:pt x="1165" y="2147"/>
                    <a:pt x="1429" y="2147"/>
                  </a:cubicBezTo>
                  <a:cubicBezTo>
                    <a:pt x="1980" y="2147"/>
                    <a:pt x="2509" y="1720"/>
                    <a:pt x="2509" y="1074"/>
                  </a:cubicBezTo>
                  <a:cubicBezTo>
                    <a:pt x="2509" y="482"/>
                    <a:pt x="2027" y="0"/>
                    <a:pt x="14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35;p75">
              <a:extLst>
                <a:ext uri="{FF2B5EF4-FFF2-40B4-BE49-F238E27FC236}">
                  <a16:creationId xmlns:a16="http://schemas.microsoft.com/office/drawing/2014/main" id="{B9BBA4AD-05E6-49AC-8471-42B45BCF37B6}"/>
                </a:ext>
              </a:extLst>
            </p:cNvPr>
            <p:cNvSpPr/>
            <p:nvPr/>
          </p:nvSpPr>
          <p:spPr>
            <a:xfrm>
              <a:off x="3919439" y="3937993"/>
              <a:ext cx="130346" cy="122850"/>
            </a:xfrm>
            <a:custGeom>
              <a:avLst/>
              <a:gdLst/>
              <a:ahLst/>
              <a:cxnLst/>
              <a:rect l="l" t="t" r="r" b="b"/>
              <a:pathLst>
                <a:path w="5008" h="4720" extrusionOk="0">
                  <a:moveTo>
                    <a:pt x="215" y="1"/>
                  </a:moveTo>
                  <a:cubicBezTo>
                    <a:pt x="99" y="1"/>
                    <a:pt x="0" y="96"/>
                    <a:pt x="0" y="216"/>
                  </a:cubicBezTo>
                  <a:lnTo>
                    <a:pt x="0" y="4505"/>
                  </a:lnTo>
                  <a:cubicBezTo>
                    <a:pt x="0" y="4624"/>
                    <a:pt x="99" y="4719"/>
                    <a:pt x="215" y="4719"/>
                  </a:cubicBezTo>
                  <a:lnTo>
                    <a:pt x="1647" y="4719"/>
                  </a:lnTo>
                  <a:cubicBezTo>
                    <a:pt x="1767" y="4719"/>
                    <a:pt x="1862" y="4624"/>
                    <a:pt x="1862" y="4505"/>
                  </a:cubicBezTo>
                  <a:lnTo>
                    <a:pt x="1862" y="2963"/>
                  </a:lnTo>
                  <a:cubicBezTo>
                    <a:pt x="1862" y="2460"/>
                    <a:pt x="1974" y="1859"/>
                    <a:pt x="2506" y="1859"/>
                  </a:cubicBezTo>
                  <a:cubicBezTo>
                    <a:pt x="2900" y="1859"/>
                    <a:pt x="3065" y="2193"/>
                    <a:pt x="3121" y="2573"/>
                  </a:cubicBezTo>
                  <a:cubicBezTo>
                    <a:pt x="3135" y="2678"/>
                    <a:pt x="3227" y="2756"/>
                    <a:pt x="3332" y="2756"/>
                  </a:cubicBezTo>
                  <a:cubicBezTo>
                    <a:pt x="3463" y="2752"/>
                    <a:pt x="3565" y="2636"/>
                    <a:pt x="3544" y="2506"/>
                  </a:cubicBezTo>
                  <a:cubicBezTo>
                    <a:pt x="3434" y="1816"/>
                    <a:pt x="3069" y="1429"/>
                    <a:pt x="2506" y="1429"/>
                  </a:cubicBezTo>
                  <a:cubicBezTo>
                    <a:pt x="1823" y="1429"/>
                    <a:pt x="1432" y="1989"/>
                    <a:pt x="1432" y="2963"/>
                  </a:cubicBezTo>
                  <a:lnTo>
                    <a:pt x="1432" y="4290"/>
                  </a:lnTo>
                  <a:lnTo>
                    <a:pt x="430" y="4290"/>
                  </a:lnTo>
                  <a:lnTo>
                    <a:pt x="430" y="430"/>
                  </a:lnTo>
                  <a:lnTo>
                    <a:pt x="1144" y="430"/>
                  </a:lnTo>
                  <a:lnTo>
                    <a:pt x="1144" y="712"/>
                  </a:lnTo>
                  <a:cubicBezTo>
                    <a:pt x="1144" y="778"/>
                    <a:pt x="1172" y="842"/>
                    <a:pt x="1225" y="884"/>
                  </a:cubicBezTo>
                  <a:cubicBezTo>
                    <a:pt x="1264" y="916"/>
                    <a:pt x="1311" y="932"/>
                    <a:pt x="1359" y="932"/>
                  </a:cubicBezTo>
                  <a:cubicBezTo>
                    <a:pt x="1407" y="932"/>
                    <a:pt x="1455" y="916"/>
                    <a:pt x="1496" y="884"/>
                  </a:cubicBezTo>
                  <a:cubicBezTo>
                    <a:pt x="1858" y="592"/>
                    <a:pt x="2309" y="430"/>
                    <a:pt x="2776" y="430"/>
                  </a:cubicBezTo>
                  <a:cubicBezTo>
                    <a:pt x="2781" y="430"/>
                    <a:pt x="2786" y="430"/>
                    <a:pt x="2791" y="430"/>
                  </a:cubicBezTo>
                  <a:cubicBezTo>
                    <a:pt x="4026" y="430"/>
                    <a:pt x="4578" y="1472"/>
                    <a:pt x="4578" y="2503"/>
                  </a:cubicBezTo>
                  <a:lnTo>
                    <a:pt x="4578" y="4290"/>
                  </a:lnTo>
                  <a:lnTo>
                    <a:pt x="3575" y="4290"/>
                  </a:lnTo>
                  <a:lnTo>
                    <a:pt x="3575" y="3583"/>
                  </a:lnTo>
                  <a:cubicBezTo>
                    <a:pt x="3575" y="3467"/>
                    <a:pt x="3480" y="3372"/>
                    <a:pt x="3364" y="3372"/>
                  </a:cubicBezTo>
                  <a:cubicBezTo>
                    <a:pt x="3245" y="3372"/>
                    <a:pt x="3150" y="3467"/>
                    <a:pt x="3150" y="3583"/>
                  </a:cubicBezTo>
                  <a:lnTo>
                    <a:pt x="3150" y="4505"/>
                  </a:lnTo>
                  <a:cubicBezTo>
                    <a:pt x="3150" y="4624"/>
                    <a:pt x="3245" y="4719"/>
                    <a:pt x="3364" y="4719"/>
                  </a:cubicBezTo>
                  <a:lnTo>
                    <a:pt x="4793" y="4719"/>
                  </a:lnTo>
                  <a:cubicBezTo>
                    <a:pt x="4912" y="4719"/>
                    <a:pt x="5007" y="4624"/>
                    <a:pt x="5007" y="4505"/>
                  </a:cubicBezTo>
                  <a:lnTo>
                    <a:pt x="5007" y="2503"/>
                  </a:lnTo>
                  <a:cubicBezTo>
                    <a:pt x="5007" y="1028"/>
                    <a:pt x="4096" y="1"/>
                    <a:pt x="2791" y="1"/>
                  </a:cubicBezTo>
                  <a:cubicBezTo>
                    <a:pt x="2365" y="1"/>
                    <a:pt x="1946" y="110"/>
                    <a:pt x="1573" y="314"/>
                  </a:cubicBezTo>
                  <a:lnTo>
                    <a:pt x="1573" y="216"/>
                  </a:lnTo>
                  <a:cubicBezTo>
                    <a:pt x="1573" y="96"/>
                    <a:pt x="1478" y="1"/>
                    <a:pt x="13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836;p75">
            <a:extLst>
              <a:ext uri="{FF2B5EF4-FFF2-40B4-BE49-F238E27FC236}">
                <a16:creationId xmlns:a16="http://schemas.microsoft.com/office/drawing/2014/main" id="{B699A16D-6A43-4E3C-96BC-2C369E3A651D}"/>
              </a:ext>
            </a:extLst>
          </p:cNvPr>
          <p:cNvGrpSpPr/>
          <p:nvPr/>
        </p:nvGrpSpPr>
        <p:grpSpPr>
          <a:xfrm>
            <a:off x="5043501" y="3593222"/>
            <a:ext cx="372480" cy="353610"/>
            <a:chOff x="4186663" y="3796534"/>
            <a:chExt cx="372480" cy="353610"/>
          </a:xfrm>
        </p:grpSpPr>
        <p:sp>
          <p:nvSpPr>
            <p:cNvPr id="64" name="Google Shape;837;p75">
              <a:extLst>
                <a:ext uri="{FF2B5EF4-FFF2-40B4-BE49-F238E27FC236}">
                  <a16:creationId xmlns:a16="http://schemas.microsoft.com/office/drawing/2014/main" id="{81347F80-5464-4C1E-BEF5-2F851D0BDEB6}"/>
                </a:ext>
              </a:extLst>
            </p:cNvPr>
            <p:cNvSpPr/>
            <p:nvPr/>
          </p:nvSpPr>
          <p:spPr>
            <a:xfrm>
              <a:off x="4211025" y="3802104"/>
              <a:ext cx="342418" cy="342418"/>
            </a:xfrm>
            <a:custGeom>
              <a:avLst/>
              <a:gdLst/>
              <a:ahLst/>
              <a:cxnLst/>
              <a:rect l="l" t="t" r="r" b="b"/>
              <a:pathLst>
                <a:path w="13156" h="13156" extrusionOk="0">
                  <a:moveTo>
                    <a:pt x="6576" y="1"/>
                  </a:moveTo>
                  <a:cubicBezTo>
                    <a:pt x="2945" y="1"/>
                    <a:pt x="0" y="2945"/>
                    <a:pt x="0" y="6580"/>
                  </a:cubicBezTo>
                  <a:cubicBezTo>
                    <a:pt x="0" y="10211"/>
                    <a:pt x="2945" y="13156"/>
                    <a:pt x="6576" y="13156"/>
                  </a:cubicBezTo>
                  <a:cubicBezTo>
                    <a:pt x="10211" y="13156"/>
                    <a:pt x="13156" y="10211"/>
                    <a:pt x="13156" y="6580"/>
                  </a:cubicBezTo>
                  <a:cubicBezTo>
                    <a:pt x="13156" y="2945"/>
                    <a:pt x="10211" y="1"/>
                    <a:pt x="6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838;p75">
              <a:extLst>
                <a:ext uri="{FF2B5EF4-FFF2-40B4-BE49-F238E27FC236}">
                  <a16:creationId xmlns:a16="http://schemas.microsoft.com/office/drawing/2014/main" id="{5AB48C22-B754-4873-A7EF-1BEAD04514B2}"/>
                </a:ext>
              </a:extLst>
            </p:cNvPr>
            <p:cNvSpPr/>
            <p:nvPr/>
          </p:nvSpPr>
          <p:spPr>
            <a:xfrm>
              <a:off x="4284370" y="3890988"/>
              <a:ext cx="218241" cy="179564"/>
            </a:xfrm>
            <a:custGeom>
              <a:avLst/>
              <a:gdLst/>
              <a:ahLst/>
              <a:cxnLst/>
              <a:rect l="l" t="t" r="r" b="b"/>
              <a:pathLst>
                <a:path w="8385" h="6899" extrusionOk="0">
                  <a:moveTo>
                    <a:pt x="5479" y="1"/>
                  </a:moveTo>
                  <a:cubicBezTo>
                    <a:pt x="5224" y="1"/>
                    <a:pt x="4967" y="51"/>
                    <a:pt x="4722" y="153"/>
                  </a:cubicBezTo>
                  <a:cubicBezTo>
                    <a:pt x="3998" y="456"/>
                    <a:pt x="3530" y="1163"/>
                    <a:pt x="3530" y="1948"/>
                  </a:cubicBezTo>
                  <a:lnTo>
                    <a:pt x="3530" y="1979"/>
                  </a:lnTo>
                  <a:lnTo>
                    <a:pt x="3435" y="1976"/>
                  </a:lnTo>
                  <a:lnTo>
                    <a:pt x="3431" y="1976"/>
                  </a:lnTo>
                  <a:cubicBezTo>
                    <a:pt x="3234" y="1976"/>
                    <a:pt x="2664" y="1814"/>
                    <a:pt x="2478" y="1754"/>
                  </a:cubicBezTo>
                  <a:cubicBezTo>
                    <a:pt x="1760" y="1508"/>
                    <a:pt x="1112" y="1107"/>
                    <a:pt x="574" y="575"/>
                  </a:cubicBezTo>
                  <a:lnTo>
                    <a:pt x="370" y="375"/>
                  </a:lnTo>
                  <a:cubicBezTo>
                    <a:pt x="357" y="362"/>
                    <a:pt x="341" y="356"/>
                    <a:pt x="325" y="356"/>
                  </a:cubicBezTo>
                  <a:cubicBezTo>
                    <a:pt x="298" y="356"/>
                    <a:pt x="271" y="374"/>
                    <a:pt x="265" y="403"/>
                  </a:cubicBezTo>
                  <a:lnTo>
                    <a:pt x="191" y="681"/>
                  </a:lnTo>
                  <a:cubicBezTo>
                    <a:pt x="1" y="1423"/>
                    <a:pt x="307" y="2208"/>
                    <a:pt x="954" y="2623"/>
                  </a:cubicBezTo>
                  <a:lnTo>
                    <a:pt x="947" y="2623"/>
                  </a:lnTo>
                  <a:cubicBezTo>
                    <a:pt x="817" y="2623"/>
                    <a:pt x="683" y="2609"/>
                    <a:pt x="553" y="2577"/>
                  </a:cubicBezTo>
                  <a:lnTo>
                    <a:pt x="314" y="2521"/>
                  </a:lnTo>
                  <a:cubicBezTo>
                    <a:pt x="309" y="2520"/>
                    <a:pt x="304" y="2519"/>
                    <a:pt x="299" y="2519"/>
                  </a:cubicBezTo>
                  <a:cubicBezTo>
                    <a:pt x="259" y="2519"/>
                    <a:pt x="227" y="2554"/>
                    <a:pt x="236" y="2595"/>
                  </a:cubicBezTo>
                  <a:lnTo>
                    <a:pt x="275" y="2838"/>
                  </a:lnTo>
                  <a:cubicBezTo>
                    <a:pt x="367" y="3376"/>
                    <a:pt x="715" y="3837"/>
                    <a:pt x="1211" y="4066"/>
                  </a:cubicBezTo>
                  <a:cubicBezTo>
                    <a:pt x="1274" y="4090"/>
                    <a:pt x="1257" y="4185"/>
                    <a:pt x="1190" y="4189"/>
                  </a:cubicBezTo>
                  <a:lnTo>
                    <a:pt x="1186" y="4189"/>
                  </a:lnTo>
                  <a:lnTo>
                    <a:pt x="919" y="4203"/>
                  </a:lnTo>
                  <a:cubicBezTo>
                    <a:pt x="873" y="4203"/>
                    <a:pt x="845" y="4256"/>
                    <a:pt x="866" y="4298"/>
                  </a:cubicBezTo>
                  <a:lnTo>
                    <a:pt x="1000" y="4530"/>
                  </a:lnTo>
                  <a:cubicBezTo>
                    <a:pt x="1260" y="4984"/>
                    <a:pt x="1714" y="5297"/>
                    <a:pt x="2235" y="5375"/>
                  </a:cubicBezTo>
                  <a:cubicBezTo>
                    <a:pt x="2291" y="5382"/>
                    <a:pt x="2309" y="5456"/>
                    <a:pt x="2263" y="5487"/>
                  </a:cubicBezTo>
                  <a:cubicBezTo>
                    <a:pt x="1820" y="5818"/>
                    <a:pt x="1306" y="6040"/>
                    <a:pt x="761" y="6135"/>
                  </a:cubicBezTo>
                  <a:lnTo>
                    <a:pt x="173" y="6237"/>
                  </a:lnTo>
                  <a:cubicBezTo>
                    <a:pt x="110" y="6247"/>
                    <a:pt x="99" y="6339"/>
                    <a:pt x="162" y="6360"/>
                  </a:cubicBezTo>
                  <a:lnTo>
                    <a:pt x="718" y="6574"/>
                  </a:lnTo>
                  <a:cubicBezTo>
                    <a:pt x="1281" y="6789"/>
                    <a:pt x="1879" y="6898"/>
                    <a:pt x="2478" y="6898"/>
                  </a:cubicBezTo>
                  <a:cubicBezTo>
                    <a:pt x="5194" y="6898"/>
                    <a:pt x="7414" y="4689"/>
                    <a:pt x="7421" y="1969"/>
                  </a:cubicBezTo>
                  <a:lnTo>
                    <a:pt x="7421" y="1951"/>
                  </a:lnTo>
                  <a:lnTo>
                    <a:pt x="7421" y="1902"/>
                  </a:lnTo>
                  <a:lnTo>
                    <a:pt x="7421" y="1891"/>
                  </a:lnTo>
                  <a:cubicBezTo>
                    <a:pt x="7611" y="1758"/>
                    <a:pt x="7787" y="1610"/>
                    <a:pt x="7949" y="1444"/>
                  </a:cubicBezTo>
                  <a:lnTo>
                    <a:pt x="8343" y="1036"/>
                  </a:lnTo>
                  <a:cubicBezTo>
                    <a:pt x="8384" y="995"/>
                    <a:pt x="8354" y="928"/>
                    <a:pt x="8301" y="928"/>
                  </a:cubicBezTo>
                  <a:cubicBezTo>
                    <a:pt x="8295" y="928"/>
                    <a:pt x="8289" y="929"/>
                    <a:pt x="8283" y="931"/>
                  </a:cubicBezTo>
                  <a:lnTo>
                    <a:pt x="7731" y="1061"/>
                  </a:lnTo>
                  <a:cubicBezTo>
                    <a:pt x="7674" y="1075"/>
                    <a:pt x="7618" y="1089"/>
                    <a:pt x="7558" y="1100"/>
                  </a:cubicBezTo>
                  <a:cubicBezTo>
                    <a:pt x="7554" y="1100"/>
                    <a:pt x="7551" y="1101"/>
                    <a:pt x="7547" y="1101"/>
                  </a:cubicBezTo>
                  <a:cubicBezTo>
                    <a:pt x="7487" y="1101"/>
                    <a:pt x="7456" y="1024"/>
                    <a:pt x="7506" y="987"/>
                  </a:cubicBezTo>
                  <a:cubicBezTo>
                    <a:pt x="7572" y="931"/>
                    <a:pt x="7632" y="875"/>
                    <a:pt x="7688" y="811"/>
                  </a:cubicBezTo>
                  <a:lnTo>
                    <a:pt x="8118" y="343"/>
                  </a:lnTo>
                  <a:cubicBezTo>
                    <a:pt x="8154" y="300"/>
                    <a:pt x="8122" y="236"/>
                    <a:pt x="8072" y="236"/>
                  </a:cubicBezTo>
                  <a:cubicBezTo>
                    <a:pt x="8064" y="236"/>
                    <a:pt x="8056" y="238"/>
                    <a:pt x="8047" y="241"/>
                  </a:cubicBezTo>
                  <a:lnTo>
                    <a:pt x="7449" y="442"/>
                  </a:lnTo>
                  <a:cubicBezTo>
                    <a:pt x="7266" y="502"/>
                    <a:pt x="7080" y="544"/>
                    <a:pt x="6893" y="572"/>
                  </a:cubicBezTo>
                  <a:cubicBezTo>
                    <a:pt x="6890" y="573"/>
                    <a:pt x="6886" y="573"/>
                    <a:pt x="6882" y="573"/>
                  </a:cubicBezTo>
                  <a:cubicBezTo>
                    <a:pt x="6865" y="573"/>
                    <a:pt x="6849" y="566"/>
                    <a:pt x="6837" y="554"/>
                  </a:cubicBezTo>
                  <a:cubicBezTo>
                    <a:pt x="6467" y="191"/>
                    <a:pt x="5977" y="1"/>
                    <a:pt x="54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839;p75">
              <a:extLst>
                <a:ext uri="{FF2B5EF4-FFF2-40B4-BE49-F238E27FC236}">
                  <a16:creationId xmlns:a16="http://schemas.microsoft.com/office/drawing/2014/main" id="{B2EC09D8-3FBE-4C18-B32A-CCFA48E35D57}"/>
                </a:ext>
              </a:extLst>
            </p:cNvPr>
            <p:cNvSpPr/>
            <p:nvPr/>
          </p:nvSpPr>
          <p:spPr>
            <a:xfrm>
              <a:off x="4186663" y="3796534"/>
              <a:ext cx="372480" cy="353610"/>
            </a:xfrm>
            <a:custGeom>
              <a:avLst/>
              <a:gdLst/>
              <a:ahLst/>
              <a:cxnLst/>
              <a:rect l="l" t="t" r="r" b="b"/>
              <a:pathLst>
                <a:path w="14311" h="13586" extrusionOk="0">
                  <a:moveTo>
                    <a:pt x="7512" y="429"/>
                  </a:moveTo>
                  <a:cubicBezTo>
                    <a:pt x="11024" y="429"/>
                    <a:pt x="13877" y="3283"/>
                    <a:pt x="13877" y="6794"/>
                  </a:cubicBezTo>
                  <a:cubicBezTo>
                    <a:pt x="13877" y="10302"/>
                    <a:pt x="11024" y="13155"/>
                    <a:pt x="7512" y="13155"/>
                  </a:cubicBezTo>
                  <a:cubicBezTo>
                    <a:pt x="4004" y="13155"/>
                    <a:pt x="1151" y="10302"/>
                    <a:pt x="1151" y="6794"/>
                  </a:cubicBezTo>
                  <a:cubicBezTo>
                    <a:pt x="1151" y="3283"/>
                    <a:pt x="4004" y="429"/>
                    <a:pt x="7512" y="429"/>
                  </a:cubicBezTo>
                  <a:close/>
                  <a:moveTo>
                    <a:pt x="7512" y="1"/>
                  </a:moveTo>
                  <a:cubicBezTo>
                    <a:pt x="6205" y="1"/>
                    <a:pt x="4891" y="377"/>
                    <a:pt x="3741" y="1147"/>
                  </a:cubicBezTo>
                  <a:cubicBezTo>
                    <a:pt x="1045" y="2945"/>
                    <a:pt x="0" y="6400"/>
                    <a:pt x="1239" y="9391"/>
                  </a:cubicBezTo>
                  <a:cubicBezTo>
                    <a:pt x="2307" y="11966"/>
                    <a:pt x="4809" y="13586"/>
                    <a:pt x="7510" y="13586"/>
                  </a:cubicBezTo>
                  <a:cubicBezTo>
                    <a:pt x="7950" y="13586"/>
                    <a:pt x="8394" y="13543"/>
                    <a:pt x="8839" y="13454"/>
                  </a:cubicBezTo>
                  <a:cubicBezTo>
                    <a:pt x="12016" y="12825"/>
                    <a:pt x="14307" y="10035"/>
                    <a:pt x="14307" y="6794"/>
                  </a:cubicBezTo>
                  <a:cubicBezTo>
                    <a:pt x="14310" y="4989"/>
                    <a:pt x="13596" y="3261"/>
                    <a:pt x="12315" y="1991"/>
                  </a:cubicBezTo>
                  <a:cubicBezTo>
                    <a:pt x="11003" y="677"/>
                    <a:pt x="9264" y="1"/>
                    <a:pt x="7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840;p75">
              <a:extLst>
                <a:ext uri="{FF2B5EF4-FFF2-40B4-BE49-F238E27FC236}">
                  <a16:creationId xmlns:a16="http://schemas.microsoft.com/office/drawing/2014/main" id="{3970DAAC-7F9A-4CBE-B55F-E27D2B07107F}"/>
                </a:ext>
              </a:extLst>
            </p:cNvPr>
            <p:cNvSpPr/>
            <p:nvPr/>
          </p:nvSpPr>
          <p:spPr>
            <a:xfrm>
              <a:off x="4277785" y="3885834"/>
              <a:ext cx="231515" cy="189871"/>
            </a:xfrm>
            <a:custGeom>
              <a:avLst/>
              <a:gdLst/>
              <a:ahLst/>
              <a:cxnLst/>
              <a:rect l="l" t="t" r="r" b="b"/>
              <a:pathLst>
                <a:path w="8895" h="7295" extrusionOk="0">
                  <a:moveTo>
                    <a:pt x="5726" y="0"/>
                  </a:moveTo>
                  <a:cubicBezTo>
                    <a:pt x="5464" y="0"/>
                    <a:pt x="5200" y="48"/>
                    <a:pt x="4947" y="147"/>
                  </a:cubicBezTo>
                  <a:cubicBezTo>
                    <a:pt x="4184" y="446"/>
                    <a:pt x="3660" y="1153"/>
                    <a:pt x="3589" y="1970"/>
                  </a:cubicBezTo>
                  <a:cubicBezTo>
                    <a:pt x="3322" y="1917"/>
                    <a:pt x="3054" y="1850"/>
                    <a:pt x="2794" y="1766"/>
                  </a:cubicBezTo>
                  <a:cubicBezTo>
                    <a:pt x="2006" y="1498"/>
                    <a:pt x="1302" y="1027"/>
                    <a:pt x="750" y="404"/>
                  </a:cubicBezTo>
                  <a:cubicBezTo>
                    <a:pt x="718" y="365"/>
                    <a:pt x="672" y="341"/>
                    <a:pt x="627" y="330"/>
                  </a:cubicBezTo>
                  <a:cubicBezTo>
                    <a:pt x="613" y="328"/>
                    <a:pt x="600" y="326"/>
                    <a:pt x="586" y="326"/>
                  </a:cubicBezTo>
                  <a:cubicBezTo>
                    <a:pt x="506" y="326"/>
                    <a:pt x="431" y="371"/>
                    <a:pt x="394" y="446"/>
                  </a:cubicBezTo>
                  <a:cubicBezTo>
                    <a:pt x="64" y="1104"/>
                    <a:pt x="130" y="1889"/>
                    <a:pt x="560" y="2487"/>
                  </a:cubicBezTo>
                  <a:cubicBezTo>
                    <a:pt x="547" y="2485"/>
                    <a:pt x="533" y="2483"/>
                    <a:pt x="520" y="2483"/>
                  </a:cubicBezTo>
                  <a:cubicBezTo>
                    <a:pt x="456" y="2483"/>
                    <a:pt x="393" y="2511"/>
                    <a:pt x="352" y="2561"/>
                  </a:cubicBezTo>
                  <a:cubicBezTo>
                    <a:pt x="324" y="2600"/>
                    <a:pt x="306" y="2645"/>
                    <a:pt x="306" y="2695"/>
                  </a:cubicBezTo>
                  <a:lnTo>
                    <a:pt x="306" y="2761"/>
                  </a:lnTo>
                  <a:cubicBezTo>
                    <a:pt x="306" y="3324"/>
                    <a:pt x="560" y="3856"/>
                    <a:pt x="1000" y="4207"/>
                  </a:cubicBezTo>
                  <a:cubicBezTo>
                    <a:pt x="968" y="4229"/>
                    <a:pt x="943" y="4257"/>
                    <a:pt x="929" y="4288"/>
                  </a:cubicBezTo>
                  <a:cubicBezTo>
                    <a:pt x="905" y="4341"/>
                    <a:pt x="897" y="4401"/>
                    <a:pt x="915" y="4454"/>
                  </a:cubicBezTo>
                  <a:cubicBezTo>
                    <a:pt x="1102" y="5041"/>
                    <a:pt x="1559" y="5506"/>
                    <a:pt x="2143" y="5696"/>
                  </a:cubicBezTo>
                  <a:cubicBezTo>
                    <a:pt x="1619" y="6016"/>
                    <a:pt x="1017" y="6185"/>
                    <a:pt x="401" y="6185"/>
                  </a:cubicBezTo>
                  <a:cubicBezTo>
                    <a:pt x="349" y="6185"/>
                    <a:pt x="292" y="6185"/>
                    <a:pt x="236" y="6181"/>
                  </a:cubicBezTo>
                  <a:cubicBezTo>
                    <a:pt x="231" y="6181"/>
                    <a:pt x="227" y="6181"/>
                    <a:pt x="222" y="6181"/>
                  </a:cubicBezTo>
                  <a:cubicBezTo>
                    <a:pt x="119" y="6181"/>
                    <a:pt x="31" y="6256"/>
                    <a:pt x="14" y="6361"/>
                  </a:cubicBezTo>
                  <a:cubicBezTo>
                    <a:pt x="0" y="6449"/>
                    <a:pt x="43" y="6537"/>
                    <a:pt x="123" y="6582"/>
                  </a:cubicBezTo>
                  <a:cubicBezTo>
                    <a:pt x="930" y="7059"/>
                    <a:pt x="1832" y="7294"/>
                    <a:pt x="2731" y="7294"/>
                  </a:cubicBezTo>
                  <a:cubicBezTo>
                    <a:pt x="3793" y="7294"/>
                    <a:pt x="4851" y="6966"/>
                    <a:pt x="5746" y="6319"/>
                  </a:cubicBezTo>
                  <a:cubicBezTo>
                    <a:pt x="5855" y="6241"/>
                    <a:pt x="5866" y="6086"/>
                    <a:pt x="5774" y="5991"/>
                  </a:cubicBezTo>
                  <a:cubicBezTo>
                    <a:pt x="5732" y="5949"/>
                    <a:pt x="5676" y="5927"/>
                    <a:pt x="5621" y="5927"/>
                  </a:cubicBezTo>
                  <a:cubicBezTo>
                    <a:pt x="5576" y="5927"/>
                    <a:pt x="5531" y="5942"/>
                    <a:pt x="5493" y="5970"/>
                  </a:cubicBezTo>
                  <a:cubicBezTo>
                    <a:pt x="4675" y="6560"/>
                    <a:pt x="3705" y="6864"/>
                    <a:pt x="2726" y="6864"/>
                  </a:cubicBezTo>
                  <a:cubicBezTo>
                    <a:pt x="2163" y="6864"/>
                    <a:pt x="1597" y="6763"/>
                    <a:pt x="1056" y="6558"/>
                  </a:cubicBezTo>
                  <a:cubicBezTo>
                    <a:pt x="1703" y="6442"/>
                    <a:pt x="2312" y="6160"/>
                    <a:pt x="2815" y="5741"/>
                  </a:cubicBezTo>
                  <a:cubicBezTo>
                    <a:pt x="2878" y="5692"/>
                    <a:pt x="2910" y="5611"/>
                    <a:pt x="2896" y="5530"/>
                  </a:cubicBezTo>
                  <a:cubicBezTo>
                    <a:pt x="2875" y="5432"/>
                    <a:pt x="2790" y="5362"/>
                    <a:pt x="2692" y="5358"/>
                  </a:cubicBezTo>
                  <a:cubicBezTo>
                    <a:pt x="2175" y="5344"/>
                    <a:pt x="1707" y="5062"/>
                    <a:pt x="1450" y="4612"/>
                  </a:cubicBezTo>
                  <a:cubicBezTo>
                    <a:pt x="1573" y="4609"/>
                    <a:pt x="1693" y="4591"/>
                    <a:pt x="1809" y="4566"/>
                  </a:cubicBezTo>
                  <a:cubicBezTo>
                    <a:pt x="1900" y="4549"/>
                    <a:pt x="1971" y="4475"/>
                    <a:pt x="1985" y="4380"/>
                  </a:cubicBezTo>
                  <a:cubicBezTo>
                    <a:pt x="1999" y="4274"/>
                    <a:pt x="1928" y="4172"/>
                    <a:pt x="1823" y="4144"/>
                  </a:cubicBezTo>
                  <a:cubicBezTo>
                    <a:pt x="1270" y="4010"/>
                    <a:pt x="852" y="3560"/>
                    <a:pt x="757" y="2997"/>
                  </a:cubicBezTo>
                  <a:lnTo>
                    <a:pt x="757" y="2997"/>
                  </a:lnTo>
                  <a:cubicBezTo>
                    <a:pt x="898" y="3030"/>
                    <a:pt x="1045" y="3048"/>
                    <a:pt x="1190" y="3048"/>
                  </a:cubicBezTo>
                  <a:cubicBezTo>
                    <a:pt x="1215" y="3048"/>
                    <a:pt x="1239" y="3047"/>
                    <a:pt x="1263" y="3046"/>
                  </a:cubicBezTo>
                  <a:cubicBezTo>
                    <a:pt x="1369" y="3043"/>
                    <a:pt x="1457" y="2962"/>
                    <a:pt x="1471" y="2856"/>
                  </a:cubicBezTo>
                  <a:cubicBezTo>
                    <a:pt x="1478" y="2772"/>
                    <a:pt x="1436" y="2691"/>
                    <a:pt x="1362" y="2645"/>
                  </a:cubicBezTo>
                  <a:cubicBezTo>
                    <a:pt x="778" y="2290"/>
                    <a:pt x="496" y="1597"/>
                    <a:pt x="669" y="935"/>
                  </a:cubicBezTo>
                  <a:lnTo>
                    <a:pt x="669" y="935"/>
                  </a:lnTo>
                  <a:cubicBezTo>
                    <a:pt x="1232" y="1491"/>
                    <a:pt x="1911" y="1913"/>
                    <a:pt x="2660" y="2170"/>
                  </a:cubicBezTo>
                  <a:cubicBezTo>
                    <a:pt x="2667" y="2174"/>
                    <a:pt x="3406" y="2402"/>
                    <a:pt x="3684" y="2402"/>
                  </a:cubicBezTo>
                  <a:lnTo>
                    <a:pt x="3790" y="2410"/>
                  </a:lnTo>
                  <a:cubicBezTo>
                    <a:pt x="3792" y="2410"/>
                    <a:pt x="3794" y="2410"/>
                    <a:pt x="3796" y="2410"/>
                  </a:cubicBezTo>
                  <a:cubicBezTo>
                    <a:pt x="3920" y="2410"/>
                    <a:pt x="4022" y="2309"/>
                    <a:pt x="4015" y="2184"/>
                  </a:cubicBezTo>
                  <a:lnTo>
                    <a:pt x="4015" y="2149"/>
                  </a:lnTo>
                  <a:cubicBezTo>
                    <a:pt x="4015" y="1449"/>
                    <a:pt x="4437" y="823"/>
                    <a:pt x="5081" y="559"/>
                  </a:cubicBezTo>
                  <a:cubicBezTo>
                    <a:pt x="5293" y="473"/>
                    <a:pt x="5514" y="431"/>
                    <a:pt x="5734" y="431"/>
                  </a:cubicBezTo>
                  <a:cubicBezTo>
                    <a:pt x="6187" y="431"/>
                    <a:pt x="6631" y="608"/>
                    <a:pt x="6960" y="942"/>
                  </a:cubicBezTo>
                  <a:cubicBezTo>
                    <a:pt x="7000" y="985"/>
                    <a:pt x="7056" y="1007"/>
                    <a:pt x="7114" y="1007"/>
                  </a:cubicBezTo>
                  <a:cubicBezTo>
                    <a:pt x="7123" y="1007"/>
                    <a:pt x="7131" y="1007"/>
                    <a:pt x="7139" y="1006"/>
                  </a:cubicBezTo>
                  <a:cubicBezTo>
                    <a:pt x="7354" y="974"/>
                    <a:pt x="7569" y="925"/>
                    <a:pt x="7776" y="854"/>
                  </a:cubicBezTo>
                  <a:lnTo>
                    <a:pt x="7776" y="854"/>
                  </a:lnTo>
                  <a:cubicBezTo>
                    <a:pt x="7667" y="978"/>
                    <a:pt x="7537" y="1080"/>
                    <a:pt x="7393" y="1160"/>
                  </a:cubicBezTo>
                  <a:cubicBezTo>
                    <a:pt x="7294" y="1213"/>
                    <a:pt x="7252" y="1336"/>
                    <a:pt x="7298" y="1438"/>
                  </a:cubicBezTo>
                  <a:lnTo>
                    <a:pt x="7301" y="1445"/>
                  </a:lnTo>
                  <a:cubicBezTo>
                    <a:pt x="7337" y="1519"/>
                    <a:pt x="7413" y="1570"/>
                    <a:pt x="7493" y="1570"/>
                  </a:cubicBezTo>
                  <a:cubicBezTo>
                    <a:pt x="7501" y="1570"/>
                    <a:pt x="7508" y="1570"/>
                    <a:pt x="7516" y="1569"/>
                  </a:cubicBezTo>
                  <a:cubicBezTo>
                    <a:pt x="7695" y="1551"/>
                    <a:pt x="7868" y="1523"/>
                    <a:pt x="8040" y="1481"/>
                  </a:cubicBezTo>
                  <a:lnTo>
                    <a:pt x="8040" y="1481"/>
                  </a:lnTo>
                  <a:cubicBezTo>
                    <a:pt x="7889" y="1639"/>
                    <a:pt x="7720" y="1783"/>
                    <a:pt x="7540" y="1906"/>
                  </a:cubicBezTo>
                  <a:cubicBezTo>
                    <a:pt x="7484" y="1949"/>
                    <a:pt x="7449" y="2019"/>
                    <a:pt x="7452" y="2089"/>
                  </a:cubicBezTo>
                  <a:lnTo>
                    <a:pt x="7452" y="2103"/>
                  </a:lnTo>
                  <a:lnTo>
                    <a:pt x="7452" y="2146"/>
                  </a:lnTo>
                  <a:lnTo>
                    <a:pt x="7452" y="2167"/>
                  </a:lnTo>
                  <a:cubicBezTo>
                    <a:pt x="7445" y="3324"/>
                    <a:pt x="7016" y="4440"/>
                    <a:pt x="6239" y="5298"/>
                  </a:cubicBezTo>
                  <a:cubicBezTo>
                    <a:pt x="6165" y="5383"/>
                    <a:pt x="6168" y="5513"/>
                    <a:pt x="6249" y="5594"/>
                  </a:cubicBezTo>
                  <a:cubicBezTo>
                    <a:pt x="6291" y="5636"/>
                    <a:pt x="6347" y="5657"/>
                    <a:pt x="6402" y="5657"/>
                  </a:cubicBezTo>
                  <a:cubicBezTo>
                    <a:pt x="6461" y="5657"/>
                    <a:pt x="6520" y="5632"/>
                    <a:pt x="6562" y="5583"/>
                  </a:cubicBezTo>
                  <a:cubicBezTo>
                    <a:pt x="7403" y="4654"/>
                    <a:pt x="7871" y="3444"/>
                    <a:pt x="7878" y="2191"/>
                  </a:cubicBezTo>
                  <a:cubicBezTo>
                    <a:pt x="8262" y="1906"/>
                    <a:pt x="8589" y="1555"/>
                    <a:pt x="8842" y="1153"/>
                  </a:cubicBezTo>
                  <a:cubicBezTo>
                    <a:pt x="8895" y="1062"/>
                    <a:pt x="8877" y="946"/>
                    <a:pt x="8796" y="879"/>
                  </a:cubicBezTo>
                  <a:cubicBezTo>
                    <a:pt x="8758" y="844"/>
                    <a:pt x="8707" y="827"/>
                    <a:pt x="8655" y="827"/>
                  </a:cubicBezTo>
                  <a:cubicBezTo>
                    <a:pt x="8623" y="827"/>
                    <a:pt x="8591" y="834"/>
                    <a:pt x="8561" y="847"/>
                  </a:cubicBezTo>
                  <a:cubicBezTo>
                    <a:pt x="8452" y="900"/>
                    <a:pt x="8339" y="946"/>
                    <a:pt x="8223" y="985"/>
                  </a:cubicBezTo>
                  <a:cubicBezTo>
                    <a:pt x="8339" y="826"/>
                    <a:pt x="8427" y="654"/>
                    <a:pt x="8494" y="467"/>
                  </a:cubicBezTo>
                  <a:cubicBezTo>
                    <a:pt x="8522" y="393"/>
                    <a:pt x="8504" y="305"/>
                    <a:pt x="8452" y="246"/>
                  </a:cubicBezTo>
                  <a:cubicBezTo>
                    <a:pt x="8410" y="200"/>
                    <a:pt x="8351" y="176"/>
                    <a:pt x="8292" y="176"/>
                  </a:cubicBezTo>
                  <a:cubicBezTo>
                    <a:pt x="8256" y="176"/>
                    <a:pt x="8220" y="185"/>
                    <a:pt x="8188" y="203"/>
                  </a:cubicBezTo>
                  <a:cubicBezTo>
                    <a:pt x="7875" y="383"/>
                    <a:pt x="7533" y="506"/>
                    <a:pt x="7182" y="566"/>
                  </a:cubicBezTo>
                  <a:cubicBezTo>
                    <a:pt x="6777" y="196"/>
                    <a:pt x="6255" y="0"/>
                    <a:pt x="57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6167869"/>
      </p:ext>
    </p:extLst>
  </p:cSld>
  <p:clrMapOvr>
    <a:masterClrMapping/>
  </p:clrMapOvr>
</p:sld>
</file>

<file path=ppt/theme/theme1.xml><?xml version="1.0" encoding="utf-8"?>
<a:theme xmlns:a="http://schemas.openxmlformats.org/drawingml/2006/main" name="Social Studies Subject for High School: Modern Age by Slidesgo">
  <a:themeElements>
    <a:clrScheme name="Simple Light">
      <a:dk1>
        <a:srgbClr val="695350"/>
      </a:dk1>
      <a:lt1>
        <a:srgbClr val="F8F4EE"/>
      </a:lt1>
      <a:dk2>
        <a:srgbClr val="382E2E"/>
      </a:dk2>
      <a:lt2>
        <a:srgbClr val="A38F86"/>
      </a:lt2>
      <a:accent1>
        <a:srgbClr val="68585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0363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CE0032DF2E53429F5D326224B01DDD" ma:contentTypeVersion="13" ma:contentTypeDescription="Create a new document." ma:contentTypeScope="" ma:versionID="17c5aeec87c39cdae66ed1de865a02a4">
  <xsd:schema xmlns:xsd="http://www.w3.org/2001/XMLSchema" xmlns:xs="http://www.w3.org/2001/XMLSchema" xmlns:p="http://schemas.microsoft.com/office/2006/metadata/properties" xmlns:ns2="d62a33ad-3999-41ba-9c99-4db2a5e43448" xmlns:ns3="8aa13def-3659-45f5-b33a-46db519d42e1" targetNamespace="http://schemas.microsoft.com/office/2006/metadata/properties" ma:root="true" ma:fieldsID="71356e6e938a5b6dbc1d3c737ca343cc" ns2:_="" ns3:_="">
    <xsd:import namespace="d62a33ad-3999-41ba-9c99-4db2a5e43448"/>
    <xsd:import namespace="8aa13def-3659-45f5-b33a-46db519d42e1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2a33ad-3999-41ba-9c99-4db2a5e43448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388c2150-43bf-47e9-96ba-d784f756a6c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a13def-3659-45f5-b33a-46db519d42e1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67b6040a-f331-4bb3-9583-795e9b1053c5}" ma:internalName="TaxCatchAll" ma:showField="CatchAllData" ma:web="8aa13def-3659-45f5-b33a-46db519d42e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d62a33ad-3999-41ba-9c99-4db2a5e43448" xsi:nil="true"/>
    <TaxCatchAll xmlns="8aa13def-3659-45f5-b33a-46db519d42e1" xsi:nil="true"/>
    <lcf76f155ced4ddcb4097134ff3c332f xmlns="d62a33ad-3999-41ba-9c99-4db2a5e4344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6EA3088-FDCB-4398-A18C-BD281C1FF307}"/>
</file>

<file path=customXml/itemProps2.xml><?xml version="1.0" encoding="utf-8"?>
<ds:datastoreItem xmlns:ds="http://schemas.openxmlformats.org/officeDocument/2006/customXml" ds:itemID="{6DA9D2EC-A8A2-411F-B1D0-272903F5B722}"/>
</file>

<file path=customXml/itemProps3.xml><?xml version="1.0" encoding="utf-8"?>
<ds:datastoreItem xmlns:ds="http://schemas.openxmlformats.org/officeDocument/2006/customXml" ds:itemID="{1FFBF98D-B12A-4226-AB6C-67D67ED6ABA7}"/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121</Words>
  <Application>Microsoft Office PowerPoint</Application>
  <PresentationFormat>Diavetítés a képernyőre (16:9 oldalarány)</PresentationFormat>
  <Paragraphs>31</Paragraphs>
  <Slides>7</Slides>
  <Notes>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Bebas Neue</vt:lpstr>
      <vt:lpstr>DM Serif Text</vt:lpstr>
      <vt:lpstr>Arial</vt:lpstr>
      <vt:lpstr>Cairo</vt:lpstr>
      <vt:lpstr>Social Studies Subject for High School: Modern Age by Slidesgo</vt:lpstr>
      <vt:lpstr>LearnUp</vt:lpstr>
      <vt:lpstr>Főfunkciók</vt:lpstr>
      <vt:lpstr>01</vt:lpstr>
      <vt:lpstr>PowerPoint-bemutató</vt:lpstr>
      <vt:lpstr>PowerPoint-bemutató</vt:lpstr>
      <vt:lpstr>Források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LearnUp</dc:title>
  <cp:lastModifiedBy>A--123-06 Hallgató</cp:lastModifiedBy>
  <cp:revision>3</cp:revision>
  <dcterms:modified xsi:type="dcterms:W3CDTF">2025-03-20T07:21:53Z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0x01010074CE0032DF2E53429F5D326224B01DDD</vt:lpwstr>
  </property>
</Properties>
</file>