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CBFF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315C-AB29-4ED6-8D30-DAFE709255B2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791C-E553-432A-854C-E4BE5835E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91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315C-AB29-4ED6-8D30-DAFE709255B2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791C-E553-432A-854C-E4BE5835E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00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315C-AB29-4ED6-8D30-DAFE709255B2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791C-E553-432A-854C-E4BE5835E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27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315C-AB29-4ED6-8D30-DAFE709255B2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791C-E553-432A-854C-E4BE5835E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3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315C-AB29-4ED6-8D30-DAFE709255B2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791C-E553-432A-854C-E4BE5835E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9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315C-AB29-4ED6-8D30-DAFE709255B2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791C-E553-432A-854C-E4BE5835E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315C-AB29-4ED6-8D30-DAFE709255B2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791C-E553-432A-854C-E4BE5835E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32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315C-AB29-4ED6-8D30-DAFE709255B2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791C-E553-432A-854C-E4BE5835E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72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315C-AB29-4ED6-8D30-DAFE709255B2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791C-E553-432A-854C-E4BE5835E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49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315C-AB29-4ED6-8D30-DAFE709255B2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791C-E553-432A-854C-E4BE5835E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78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315C-AB29-4ED6-8D30-DAFE709255B2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791C-E553-432A-854C-E4BE5835E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D315C-AB29-4ED6-8D30-DAFE709255B2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1791C-E553-432A-854C-E4BE5835E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9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만화 영화, 애니메이션, 클립아트이(가) 표시된 사진&#10;&#10;자동 생성된 설명">
            <a:extLst>
              <a:ext uri="{FF2B5EF4-FFF2-40B4-BE49-F238E27FC236}">
                <a16:creationId xmlns:a16="http://schemas.microsoft.com/office/drawing/2014/main" id="{0BFE1189-6AC2-E596-B1AA-BC77958EEE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" r="464" b="541"/>
          <a:stretch/>
        </p:blipFill>
        <p:spPr>
          <a:xfrm>
            <a:off x="-2289" y="0"/>
            <a:ext cx="9146289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1298FC-AD18-EAFD-D8FD-41CDCF7ED96F}"/>
              </a:ext>
            </a:extLst>
          </p:cNvPr>
          <p:cNvSpPr/>
          <p:nvPr/>
        </p:nvSpPr>
        <p:spPr>
          <a:xfrm>
            <a:off x="-2289" y="0"/>
            <a:ext cx="9146289" cy="6858000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680139-F53B-7680-66A6-35550FA160D1}"/>
              </a:ext>
            </a:extLst>
          </p:cNvPr>
          <p:cNvSpPr txBox="1"/>
          <p:nvPr/>
        </p:nvSpPr>
        <p:spPr>
          <a:xfrm>
            <a:off x="628650" y="1272517"/>
            <a:ext cx="7886700" cy="417892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algn="ctr" defTabSz="685800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ko-KR" altLang="en-US" sz="3900" dirty="0">
                <a:solidFill>
                  <a:srgbClr val="FFFFFF"/>
                </a:solidFill>
                <a:latin typeface="+mj-lt"/>
                <a:ea typeface="휴먼둥근헤드라인" panose="02030504000101010101" pitchFamily="18" charset="-127"/>
                <a:cs typeface="+mj-cs"/>
              </a:rPr>
              <a:t>연타를 통해 캐릭터를</a:t>
            </a:r>
            <a:endParaRPr lang="en-US" altLang="ko-KR" sz="3900" dirty="0">
              <a:solidFill>
                <a:srgbClr val="FFFFFF"/>
              </a:solidFill>
              <a:latin typeface="+mj-lt"/>
              <a:ea typeface="휴먼둥근헤드라인" panose="02030504000101010101" pitchFamily="18" charset="-127"/>
              <a:cs typeface="+mj-cs"/>
            </a:endParaRPr>
          </a:p>
          <a:p>
            <a:pPr algn="ctr" defTabSz="685800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ko-KR" altLang="en-US" sz="3900" dirty="0">
                <a:solidFill>
                  <a:srgbClr val="FFFFFF"/>
                </a:solidFill>
                <a:latin typeface="+mj-lt"/>
                <a:ea typeface="휴먼둥근헤드라인" panose="02030504000101010101" pitchFamily="18" charset="-127"/>
                <a:cs typeface="+mj-cs"/>
              </a:rPr>
              <a:t>수영 대회에서 이기게 하는 게임</a:t>
            </a:r>
          </a:p>
        </p:txBody>
      </p:sp>
    </p:spTree>
    <p:extLst>
      <p:ext uri="{BB962C8B-B14F-4D97-AF65-F5344CB8AC3E}">
        <p14:creationId xmlns:p14="http://schemas.microsoft.com/office/powerpoint/2010/main" val="973440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만화 영화, 스크린샷, 애니메이션이(가) 표시된 사진&#10;&#10;자동 생성된 설명">
            <a:extLst>
              <a:ext uri="{FF2B5EF4-FFF2-40B4-BE49-F238E27FC236}">
                <a16:creationId xmlns:a16="http://schemas.microsoft.com/office/drawing/2014/main" id="{EF2BD2B6-7AFC-21BB-44F8-3C619243B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66975" cy="6858000"/>
          </a:xfrm>
          <a:prstGeom prst="rect">
            <a:avLst/>
          </a:prstGeom>
        </p:spPr>
      </p:pic>
      <p:pic>
        <p:nvPicPr>
          <p:cNvPr id="9" name="그림 8" descr="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293A1BD2-572F-6517-F483-34C8A4454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78634" cy="6857999"/>
          </a:xfrm>
          <a:prstGeom prst="rect">
            <a:avLst/>
          </a:prstGeom>
        </p:spPr>
      </p:pic>
      <p:pic>
        <p:nvPicPr>
          <p:cNvPr id="17" name="그림 16" descr="만화 영화, 클립아트, 애니메이션이(가) 표시된 사진&#10;&#10;자동 생성된 설명">
            <a:extLst>
              <a:ext uri="{FF2B5EF4-FFF2-40B4-BE49-F238E27FC236}">
                <a16:creationId xmlns:a16="http://schemas.microsoft.com/office/drawing/2014/main" id="{0322F55B-F8AB-8FAD-869E-8CB9D291B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61" y="-1"/>
            <a:ext cx="9178634" cy="6875295"/>
          </a:xfrm>
          <a:prstGeom prst="rect">
            <a:avLst/>
          </a:prstGeom>
          <a:solidFill>
            <a:srgbClr val="02CBFF"/>
          </a:solidFill>
        </p:spPr>
      </p:pic>
    </p:spTree>
    <p:extLst>
      <p:ext uri="{BB962C8B-B14F-4D97-AF65-F5344CB8AC3E}">
        <p14:creationId xmlns:p14="http://schemas.microsoft.com/office/powerpoint/2010/main" val="31734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A8CE47C8-1988-5016-08E6-7D5B5ED73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2478"/>
            <a:ext cx="4637132" cy="4893044"/>
          </a:xfrm>
          <a:prstGeom prst="rect">
            <a:avLst/>
          </a:prstGeom>
        </p:spPr>
      </p:pic>
      <p:pic>
        <p:nvPicPr>
          <p:cNvPr id="7" name="그림 6" descr="텍스트, 만화 영화, 스크린샷, 슬롯 머신이(가) 표시된 사진&#10;&#10;자동 생성된 설명">
            <a:extLst>
              <a:ext uri="{FF2B5EF4-FFF2-40B4-BE49-F238E27FC236}">
                <a16:creationId xmlns:a16="http://schemas.microsoft.com/office/drawing/2014/main" id="{39730F80-D146-0157-7367-D6F31D990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092" y="982478"/>
            <a:ext cx="4768908" cy="489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69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C34ECC2-2E3C-A16B-24B7-D39E15405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76212"/>
              </p:ext>
            </p:extLst>
          </p:nvPr>
        </p:nvGraphicFramePr>
        <p:xfrm>
          <a:off x="335560" y="685800"/>
          <a:ext cx="847288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4617">
                  <a:extLst>
                    <a:ext uri="{9D8B030D-6E8A-4147-A177-3AD203B41FA5}">
                      <a16:colId xmlns:a16="http://schemas.microsoft.com/office/drawing/2014/main" val="2962069711"/>
                    </a:ext>
                  </a:extLst>
                </a:gridCol>
                <a:gridCol w="6848263">
                  <a:extLst>
                    <a:ext uri="{9D8B030D-6E8A-4147-A177-3AD203B41FA5}">
                      <a16:colId xmlns:a16="http://schemas.microsoft.com/office/drawing/2014/main" val="3122032637"/>
                    </a:ext>
                  </a:extLst>
                </a:gridCol>
              </a:tblGrid>
              <a:tr h="81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이미지 리소스 찾기</a:t>
                      </a:r>
                      <a:endParaRPr lang="en-US" altLang="ko-KR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게임 시작화면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984579"/>
                  </a:ext>
                </a:extLst>
              </a:tr>
              <a:tr h="81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배경 움직이게 하기</a:t>
                      </a:r>
                      <a:endParaRPr lang="en-US" altLang="ko-KR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캐릭터 위 아래 움직임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449274"/>
                  </a:ext>
                </a:extLst>
              </a:tr>
              <a:tr h="81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좌우 방향키에 따라 배경 속도 조정</a:t>
                      </a:r>
                      <a:endParaRPr lang="en-US" altLang="ko-KR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AI 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상대 구현</a:t>
                      </a:r>
                      <a:endParaRPr lang="en-US" altLang="ko-KR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569419"/>
                  </a:ext>
                </a:extLst>
              </a:tr>
              <a:tr h="81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방해물 및 아이템 랜덤 소환</a:t>
                      </a:r>
                      <a:endParaRPr lang="en-US" altLang="ko-KR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방해물에 닿았을 때 밀리기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869096"/>
                  </a:ext>
                </a:extLst>
              </a:tr>
              <a:tr h="4717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게임 클리어 및 게임 오버 화면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299588"/>
                  </a:ext>
                </a:extLst>
              </a:tr>
              <a:tr h="81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아이템 줍기 및 게이지 채우기</a:t>
                      </a:r>
                      <a:endParaRPr lang="en-US" altLang="ko-KR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부스터 사용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283399"/>
                  </a:ext>
                </a:extLst>
              </a:tr>
              <a:tr h="4717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사운드 리소스 찾기 및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732977"/>
                  </a:ext>
                </a:extLst>
              </a:tr>
              <a:tr h="4717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버그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458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37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128</TotalTime>
  <Words>78</Words>
  <Application>Microsoft Office PowerPoint</Application>
  <PresentationFormat>화면 슬라이드 쇼(4:3)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이예영(2022192022)</dc:creator>
  <cp:lastModifiedBy>이예영(2022192022)</cp:lastModifiedBy>
  <cp:revision>1</cp:revision>
  <dcterms:created xsi:type="dcterms:W3CDTF">2023-10-15T05:53:16Z</dcterms:created>
  <dcterms:modified xsi:type="dcterms:W3CDTF">2023-10-15T08:01:30Z</dcterms:modified>
</cp:coreProperties>
</file>