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9" r:id="rId7"/>
    <p:sldId id="266" r:id="rId8"/>
    <p:sldId id="260" r:id="rId9"/>
    <p:sldId id="261" r:id="rId10"/>
    <p:sldId id="268" r:id="rId11"/>
    <p:sldId id="264" r:id="rId12"/>
    <p:sldId id="267" r:id="rId13"/>
    <p:sldId id="263" r:id="rId14"/>
    <p:sldId id="262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10"/>
  </p:normalViewPr>
  <p:slideViewPr>
    <p:cSldViewPr snapToGrid="0" snapToObjects="1">
      <p:cViewPr>
        <p:scale>
          <a:sx n="75" d="100"/>
          <a:sy n="75" d="100"/>
        </p:scale>
        <p:origin x="56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5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5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2856786"/>
            <a:ext cx="57150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가계부 System 개발</a:t>
            </a:r>
            <a:endParaRPr lang="en-US" sz="5249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현대인들의 삶에서 가계부는 더 이상 옵션일 뿐 아니라 필수입니다. 더 나은 삶의 지혜와 통찰력을 감각적으로 얻어야 한다면 가계부를 활용하세요.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1"/>
          <a:stretch/>
        </p:blipFill>
        <p:spPr>
          <a:xfrm>
            <a:off x="9143999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375939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-285749" y="-2568515"/>
            <a:ext cx="14630400" cy="136487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60" y="0"/>
            <a:ext cx="14632027" cy="1364874"/>
            <a:chOff x="-60" y="0"/>
            <a:chExt cx="14632027" cy="136487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6" t="45083" b="41763"/>
            <a:stretch/>
          </p:blipFill>
          <p:spPr>
            <a:xfrm>
              <a:off x="0" y="0"/>
              <a:ext cx="14631967" cy="1310169"/>
            </a:xfrm>
            <a:prstGeom prst="rect">
              <a:avLst/>
            </a:prstGeom>
          </p:spPr>
        </p:pic>
        <p:sp>
          <p:nvSpPr>
            <p:cNvPr id="12" name="직각 삼각형 11"/>
            <p:cNvSpPr/>
            <p:nvPr/>
          </p:nvSpPr>
          <p:spPr>
            <a:xfrm>
              <a:off x="-60" y="2554"/>
              <a:ext cx="14630399" cy="13623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 2"/>
          <p:cNvSpPr/>
          <p:nvPr/>
        </p:nvSpPr>
        <p:spPr>
          <a:xfrm>
            <a:off x="649823" y="30789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391215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493978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6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391215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493978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2388"/>
            <a:ext cx="12192000" cy="81248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41" y="3394805"/>
            <a:ext cx="12192000" cy="81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10800000">
            <a:off x="-60" y="2553"/>
            <a:ext cx="14630399" cy="2293257"/>
            <a:chOff x="1" y="5936343"/>
            <a:chExt cx="14630399" cy="2293257"/>
          </a:xfrm>
        </p:grpSpPr>
        <p:sp>
          <p:nvSpPr>
            <p:cNvPr id="27" name="직각 삼각형 26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7" name="직각 삼각형 16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 3"/>
          <p:cNvSpPr/>
          <p:nvPr/>
        </p:nvSpPr>
        <p:spPr>
          <a:xfrm>
            <a:off x="7593806" y="164520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7" y="1869032"/>
            <a:ext cx="6652918" cy="3431576"/>
          </a:xfrm>
          <a:prstGeom prst="rect">
            <a:avLst/>
          </a:prstGeom>
        </p:spPr>
      </p:pic>
      <p:sp>
        <p:nvSpPr>
          <p:cNvPr id="15" name="Text 2"/>
          <p:cNvSpPr/>
          <p:nvPr/>
        </p:nvSpPr>
        <p:spPr>
          <a:xfrm>
            <a:off x="739108" y="46348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ko-KR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altLang="ko-KR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BUILD </a:t>
            </a:r>
            <a:r>
              <a:rPr lang="ko-KR" alt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과정</a:t>
            </a:r>
            <a:endParaRPr lang="en-US" altLang="ko-KR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4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242774"/>
            <a:ext cx="8343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유지 보수 및 업그레이드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293054" y="2381488"/>
            <a:ext cx="44410" cy="4605218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782788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5550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59675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6036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Roboto Slab" pitchFamily="34" charset="-120"/>
              </a:rPr>
              <a:t>유지 보수 방법</a:t>
            </a:r>
            <a:endParaRPr lang="en-US" sz="2187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892659" y="3200757"/>
            <a:ext cx="36997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287631" y="3893641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4" name="Shape 12"/>
          <p:cNvSpPr/>
          <p:nvPr/>
        </p:nvSpPr>
        <p:spPr>
          <a:xfrm>
            <a:off x="7065228" y="36659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5" name="Text 13"/>
          <p:cNvSpPr/>
          <p:nvPr/>
        </p:nvSpPr>
        <p:spPr>
          <a:xfrm>
            <a:off x="7223700" y="370760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3871198" y="37145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Roboto Slab" pitchFamily="34" charset="-120"/>
              </a:rPr>
              <a:t>업그레이드 방법</a:t>
            </a:r>
          </a:p>
        </p:txBody>
      </p:sp>
      <p:sp>
        <p:nvSpPr>
          <p:cNvPr id="17" name="Text 15"/>
          <p:cNvSpPr/>
          <p:nvPr/>
        </p:nvSpPr>
        <p:spPr>
          <a:xfrm>
            <a:off x="2393394" y="4311610"/>
            <a:ext cx="36997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개발자 커뮤니티 참여를 통한 최신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기술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습득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altLang="ko-KR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사용자</a:t>
            </a:r>
            <a:r>
              <a:rPr lang="en-US" altLang="ko-KR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altLang="ko-KR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피드백</a:t>
            </a:r>
            <a:r>
              <a:rPr lang="en-US" altLang="ko-KR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altLang="ko-KR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반영</a:t>
            </a:r>
            <a:endParaRPr lang="en-US" altLang="ko-KR" sz="1750" dirty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ko-KR" altLang="en-US" sz="1750" dirty="0" smtClean="0"/>
              <a:t>사용자의 데이터 독립성과 보안을 </a:t>
            </a:r>
            <a:r>
              <a:rPr lang="ko-KR" altLang="en-US" sz="1750" dirty="0" err="1" smtClean="0"/>
              <a:t>그려한</a:t>
            </a:r>
            <a:r>
              <a:rPr lang="ko-KR" altLang="en-US" sz="1750" dirty="0" smtClean="0"/>
              <a:t> 부분적인 업그레이드 구성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8542405" y="3177302"/>
            <a:ext cx="36997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ko-KR" altLang="en-US" sz="1750" dirty="0" smtClean="0"/>
              <a:t>오류 발생 시 </a:t>
            </a:r>
            <a:r>
              <a:rPr lang="ko-KR" altLang="en-US" sz="1750" dirty="0" err="1" smtClean="0"/>
              <a:t>분석화</a:t>
            </a:r>
            <a:r>
              <a:rPr lang="ko-KR" altLang="en-US" sz="1750" dirty="0" smtClean="0"/>
              <a:t> </a:t>
            </a:r>
            <a:endParaRPr lang="en-US" altLang="ko-KR" sz="1750" dirty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ko-KR" altLang="en-US" sz="1750" dirty="0" smtClean="0"/>
              <a:t>시스템 재 테스트</a:t>
            </a:r>
            <a:endParaRPr lang="en-US" altLang="ko-KR" sz="1750" dirty="0" smtClean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altLang="ko-KR" sz="1750" dirty="0" smtClean="0"/>
              <a:t>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개발 동기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개인 금융 관리는 중요합니다. 그러나 많은 사람들이 자신의 소비와 수입을 제대로 추적하고 관리하기 어렵습니다. 이러한 문제를 해결하기 위해 가계부 System을 개발하였습니다.</a:t>
            </a:r>
            <a:endParaRPr lang="en-US" sz="175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9"/>
          <a:stretch/>
        </p:blipFill>
        <p:spPr>
          <a:xfrm>
            <a:off x="9158514" y="0"/>
            <a:ext cx="5471886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2505432"/>
            <a:ext cx="5273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가계부 System 필요성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644146"/>
            <a:ext cx="3370064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866317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간편한 수입/지출 관리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43567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자신의 수입과 지출을 일목요연하게 기록해서 쉽게 파악할 수 있습니다.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644146"/>
            <a:ext cx="3370064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866317"/>
            <a:ext cx="2537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금융 목표 달성 도우미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43567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목표에 따른 예산 작성과 함께 도움을 주어 손쉽게 목표를 달성할 수 있습니다.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644146"/>
            <a:ext cx="3370064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결제 분석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43567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자신의 결제 트랜잭션을 분석하여 어디서 얼마만큼 지출하는지 또한 파악할 수 있습니다.</a:t>
            </a:r>
            <a:endParaRPr lang="en-US" sz="175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6" name="직각 삼각형 15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10800000">
            <a:off x="-60" y="2553"/>
            <a:ext cx="14630399" cy="2293257"/>
            <a:chOff x="1" y="5936343"/>
            <a:chExt cx="14630399" cy="2293257"/>
          </a:xfrm>
        </p:grpSpPr>
        <p:sp>
          <p:nvSpPr>
            <p:cNvPr id="32" name="직각 삼각형 31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가계부 메인 화면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수입/지출 등록 입력란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자산 목록</a:t>
            </a:r>
            <a:endParaRPr lang="en-US" sz="2187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28" name="직각 삼각형 2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00246" y="33524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-60" y="2554"/>
            <a:ext cx="14630399" cy="1362320"/>
            <a:chOff x="1" y="5936343"/>
            <a:chExt cx="14630399" cy="2293257"/>
          </a:xfrm>
          <a:solidFill>
            <a:schemeClr val="bg1"/>
          </a:solidFill>
        </p:grpSpPr>
        <p:sp>
          <p:nvSpPr>
            <p:cNvPr id="31" name="직각 삼각형 3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가계부 메인 화면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수입/지출 등록 입력란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자산 목록</a:t>
            </a:r>
            <a:endParaRPr lang="en-US" sz="2187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28" name="직각 삼각형 2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13134" y="3151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6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60" y="0"/>
            <a:ext cx="14632027" cy="1364874"/>
            <a:chOff x="-60" y="0"/>
            <a:chExt cx="14632027" cy="1364874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6" t="45083" b="41763"/>
            <a:stretch/>
          </p:blipFill>
          <p:spPr>
            <a:xfrm>
              <a:off x="0" y="0"/>
              <a:ext cx="14631967" cy="1310169"/>
            </a:xfrm>
            <a:prstGeom prst="rect">
              <a:avLst/>
            </a:prstGeom>
          </p:spPr>
        </p:pic>
        <p:sp>
          <p:nvSpPr>
            <p:cNvPr id="37" name="직각 삼각형 36"/>
            <p:cNvSpPr/>
            <p:nvPr/>
          </p:nvSpPr>
          <p:spPr>
            <a:xfrm>
              <a:off x="-60" y="2554"/>
              <a:ext cx="14630399" cy="13623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60" y="2554"/>
            <a:ext cx="14630399" cy="1362320"/>
            <a:chOff x="1" y="5936343"/>
            <a:chExt cx="14630399" cy="2293257"/>
          </a:xfrm>
          <a:solidFill>
            <a:schemeClr val="bg1"/>
          </a:solidFill>
        </p:grpSpPr>
        <p:sp>
          <p:nvSpPr>
            <p:cNvPr id="31" name="직각 삼각형 3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가계부 메인 화면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수입/지출 등록 입력란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자산 목록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13134" y="3151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49365" b="41763"/>
          <a:stretch/>
        </p:blipFill>
        <p:spPr>
          <a:xfrm>
            <a:off x="-1628" y="7366000"/>
            <a:ext cx="14631967" cy="8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60" y="0"/>
            <a:ext cx="14630461" cy="1364874"/>
            <a:chOff x="-60" y="0"/>
            <a:chExt cx="14630461" cy="1364874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70" b="86151"/>
            <a:stretch/>
          </p:blipFill>
          <p:spPr>
            <a:xfrm>
              <a:off x="1" y="0"/>
              <a:ext cx="14630400" cy="1364873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-60" y="2554"/>
              <a:ext cx="14630399" cy="1362320"/>
              <a:chOff x="1" y="5936343"/>
              <a:chExt cx="14630399" cy="2293257"/>
            </a:xfrm>
            <a:solidFill>
              <a:schemeClr val="bg1"/>
            </a:solidFill>
          </p:grpSpPr>
          <p:sp>
            <p:nvSpPr>
              <p:cNvPr id="31" name="직각 삼각형 30"/>
              <p:cNvSpPr/>
              <p:nvPr/>
            </p:nvSpPr>
            <p:spPr>
              <a:xfrm>
                <a:off x="1" y="5936343"/>
                <a:ext cx="14630399" cy="22932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각 삼각형 31"/>
              <p:cNvSpPr/>
              <p:nvPr/>
            </p:nvSpPr>
            <p:spPr>
              <a:xfrm>
                <a:off x="1" y="6694360"/>
                <a:ext cx="14630399" cy="153524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가계부 메인 화면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수입/지출 등록 입력란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자산 목록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13134" y="3151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91638"/>
          <a:stretch/>
        </p:blipFill>
        <p:spPr>
          <a:xfrm rot="10800000">
            <a:off x="-122" y="7405510"/>
            <a:ext cx="14630400" cy="8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7" name="직각 삼각형 16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 3"/>
          <p:cNvSpPr/>
          <p:nvPr/>
        </p:nvSpPr>
        <p:spPr>
          <a:xfrm>
            <a:off x="7593806" y="164520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86" y="2833926"/>
            <a:ext cx="3296007" cy="2037040"/>
          </a:xfrm>
          <a:prstGeom prst="rect">
            <a:avLst/>
          </a:prstGeom>
        </p:spPr>
      </p:pic>
      <p:sp>
        <p:nvSpPr>
          <p:cNvPr id="20" name="Text 8"/>
          <p:cNvSpPr/>
          <p:nvPr/>
        </p:nvSpPr>
        <p:spPr>
          <a:xfrm>
            <a:off x="3237786" y="51486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동적인 시각화</a:t>
            </a:r>
            <a:endParaRPr lang="en-US" sz="2187" dirty="0"/>
          </a:p>
        </p:txBody>
      </p:sp>
      <p:sp>
        <p:nvSpPr>
          <p:cNvPr id="21" name="Text 9"/>
          <p:cNvSpPr/>
          <p:nvPr/>
        </p:nvSpPr>
        <p:spPr>
          <a:xfrm>
            <a:off x="3237786" y="571797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통계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분석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및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시각화를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통해 수입 및 지출 현황을 한눈에 확인하실 수 있습니다.</a:t>
            </a:r>
            <a:endParaRPr lang="en-US" sz="1750" dirty="0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30" y="2833926"/>
            <a:ext cx="3296007" cy="2037040"/>
          </a:xfrm>
          <a:prstGeom prst="rect">
            <a:avLst/>
          </a:prstGeom>
        </p:spPr>
      </p:pic>
      <p:sp>
        <p:nvSpPr>
          <p:cNvPr id="23" name="Text 8"/>
          <p:cNvSpPr/>
          <p:nvPr/>
        </p:nvSpPr>
        <p:spPr>
          <a:xfrm>
            <a:off x="7860030" y="51486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동적인 시각화</a:t>
            </a:r>
            <a:endParaRPr lang="en-US" sz="2187" dirty="0"/>
          </a:p>
        </p:txBody>
      </p:sp>
      <p:sp>
        <p:nvSpPr>
          <p:cNvPr id="24" name="Text 9"/>
          <p:cNvSpPr/>
          <p:nvPr/>
        </p:nvSpPr>
        <p:spPr>
          <a:xfrm>
            <a:off x="7860030" y="571797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통계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분석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및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시각화를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통해 수입 및 지출 현황을 한눈에 확인하실 수 있습니다.</a:t>
            </a:r>
            <a:endParaRPr lang="en-US" sz="1750" dirty="0"/>
          </a:p>
        </p:txBody>
      </p:sp>
      <p:sp>
        <p:nvSpPr>
          <p:cNvPr id="14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특징 및 기능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375939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-285749" y="-2568515"/>
            <a:ext cx="14630400" cy="1364873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45083" b="41763"/>
          <a:stretch/>
        </p:blipFill>
        <p:spPr>
          <a:xfrm>
            <a:off x="0" y="0"/>
            <a:ext cx="14631967" cy="1310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466</Words>
  <Application>Microsoft Office PowerPoint</Application>
  <PresentationFormat>사용자 지정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Roboto</vt:lpstr>
      <vt:lpstr>Roboto Slab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12</cp:revision>
  <dcterms:created xsi:type="dcterms:W3CDTF">2023-09-14T05:18:48Z</dcterms:created>
  <dcterms:modified xsi:type="dcterms:W3CDTF">2023-09-15T06:52:56Z</dcterms:modified>
</cp:coreProperties>
</file>