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19" r:id="rId17"/>
    <p:sldId id="300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46" d="100"/>
          <a:sy n="46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4" name="그룹 33"/>
          <p:cNvGrpSpPr/>
          <p:nvPr/>
        </p:nvGrpSpPr>
        <p:grpSpPr>
          <a:xfrm>
            <a:off x="282027" y="1440264"/>
            <a:ext cx="13991534" cy="4848017"/>
            <a:chOff x="282027" y="1440264"/>
            <a:chExt cx="5559973" cy="4848017"/>
          </a:xfrm>
        </p:grpSpPr>
        <p:grpSp>
          <p:nvGrpSpPr>
            <p:cNvPr id="35" name="그룹 34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개발 초기 </a:t>
                </a:r>
                <a:r>
                  <a:rPr lang="en-US" altLang="ko-KR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ID </a:t>
                </a:r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기능 개발하여 관리 하려 했으나 데이터 관리에서 문제점 발생하여 기능 </a:t>
                </a:r>
                <a:r>
                  <a:rPr lang="ko-KR" altLang="en-US" sz="24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미구현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282027" y="1440264"/>
                <a:ext cx="331267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82027" y="2289202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버그발생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82027" y="3142518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활성화를 시도하였으나 일부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2027" y="399424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82027" y="4842085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82027" y="567868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9387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392</Words>
  <Application>Microsoft Office PowerPoint</Application>
  <PresentationFormat>사용자 지정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66</cp:revision>
  <dcterms:created xsi:type="dcterms:W3CDTF">2023-09-14T05:18:48Z</dcterms:created>
  <dcterms:modified xsi:type="dcterms:W3CDTF">2023-09-20T06:26:20Z</dcterms:modified>
</cp:coreProperties>
</file>