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1" r:id="rId2"/>
    <p:sldId id="285" r:id="rId3"/>
    <p:sldId id="322" r:id="rId4"/>
    <p:sldId id="323" r:id="rId5"/>
    <p:sldId id="298" r:id="rId6"/>
    <p:sldId id="286" r:id="rId7"/>
    <p:sldId id="299" r:id="rId8"/>
    <p:sldId id="287" r:id="rId9"/>
    <p:sldId id="302" r:id="rId10"/>
    <p:sldId id="308" r:id="rId11"/>
    <p:sldId id="306" r:id="rId12"/>
    <p:sldId id="303" r:id="rId13"/>
    <p:sldId id="315" r:id="rId14"/>
    <p:sldId id="316" r:id="rId15"/>
    <p:sldId id="317" r:id="rId16"/>
    <p:sldId id="318" r:id="rId17"/>
    <p:sldId id="294" r:id="rId18"/>
    <p:sldId id="320" r:id="rId19"/>
    <p:sldId id="300" r:id="rId20"/>
    <p:sldId id="321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5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09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시스템 개발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TextBox 1"/>
          <p:cNvSpPr txBox="1"/>
          <p:nvPr/>
        </p:nvSpPr>
        <p:spPr>
          <a:xfrm>
            <a:off x="1026755" y="4179258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3"/>
          <p:cNvSpPr/>
          <p:nvPr/>
        </p:nvSpPr>
        <p:spPr>
          <a:xfrm rot="16200000" flipH="1">
            <a:off x="7271888" y="-3200401"/>
            <a:ext cx="86623" cy="1463040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2" name="그룹 1"/>
          <p:cNvGrpSpPr/>
          <p:nvPr/>
        </p:nvGrpSpPr>
        <p:grpSpPr>
          <a:xfrm>
            <a:off x="596405" y="3207703"/>
            <a:ext cx="13437590" cy="1814194"/>
            <a:chOff x="436373" y="2257293"/>
            <a:chExt cx="13437590" cy="1814194"/>
          </a:xfrm>
        </p:grpSpPr>
        <p:sp>
          <p:nvSpPr>
            <p:cNvPr id="8" name="타원 7"/>
            <p:cNvSpPr/>
            <p:nvPr/>
          </p:nvSpPr>
          <p:spPr>
            <a:xfrm>
              <a:off x="43637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9/12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2630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9/14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21624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9/16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10617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9/19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99611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9/20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0724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프로그램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0659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 설계 구현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필수 구성 요소 구현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0593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뒤로 가기 기능 추가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50527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간소화 작업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40461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오류 검증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386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51" y="1309831"/>
            <a:ext cx="7086600" cy="6248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" name="직사각형 2"/>
          <p:cNvSpPr/>
          <p:nvPr/>
        </p:nvSpPr>
        <p:spPr>
          <a:xfrm>
            <a:off x="393492" y="1614791"/>
            <a:ext cx="5888210" cy="618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‘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가계부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참고하여 프로그램 구조를 설계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내용을 바탕으로 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구현하고자 하는 기능 추가 및 구현 불가 기능 제거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코드 오류 검증 위한 일일 디버깅 최소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발견시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오류 수정하기 위한 팀원 전원 회의진행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디버깅 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18872" y="1691729"/>
            <a:ext cx="7104134" cy="5609938"/>
            <a:chOff x="638349" y="1856118"/>
            <a:chExt cx="5720555" cy="4517365"/>
          </a:xfrm>
        </p:grpSpPr>
        <p:sp>
          <p:nvSpPr>
            <p:cNvPr id="2" name="직사각형 1"/>
            <p:cNvSpPr/>
            <p:nvPr/>
          </p:nvSpPr>
          <p:spPr>
            <a:xfrm>
              <a:off x="2051657" y="1856118"/>
              <a:ext cx="4130924" cy="4049558"/>
            </a:xfrm>
            <a:prstGeom prst="rect">
              <a:avLst/>
            </a:prstGeom>
            <a:noFill/>
            <a:ln w="57150">
              <a:solidFill>
                <a:srgbClr val="A6C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62" y="2062038"/>
              <a:ext cx="3727114" cy="36560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875334" y="5936519"/>
              <a:ext cx="448357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타이틀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638349" y="2352432"/>
              <a:ext cx="2481508" cy="1930400"/>
            </a:xfrm>
            <a:prstGeom prst="wedgeEllipseCallout">
              <a:avLst>
                <a:gd name="adj1" fmla="val 61564"/>
                <a:gd name="adj2" fmla="val 401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실행하자 마자 반겨주는 귀여운 돼지 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5122" y="1691729"/>
            <a:ext cx="7015278" cy="5609938"/>
            <a:chOff x="8271496" y="1856118"/>
            <a:chExt cx="5649003" cy="4517365"/>
          </a:xfrm>
        </p:grpSpPr>
        <p:grpSp>
          <p:nvGrpSpPr>
            <p:cNvPr id="5" name="그룹 4"/>
            <p:cNvGrpSpPr/>
            <p:nvPr/>
          </p:nvGrpSpPr>
          <p:grpSpPr>
            <a:xfrm>
              <a:off x="8271496" y="1856118"/>
              <a:ext cx="4483570" cy="4517365"/>
              <a:chOff x="9205553" y="2122422"/>
              <a:chExt cx="4483570" cy="451736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9381876" y="2122422"/>
                <a:ext cx="4130924" cy="4049558"/>
              </a:xfrm>
              <a:prstGeom prst="rect">
                <a:avLst/>
              </a:prstGeom>
              <a:noFill/>
              <a:ln w="57150">
                <a:solidFill>
                  <a:srgbClr val="A6C9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3879" y="2328342"/>
                <a:ext cx="3726918" cy="365602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205553" y="6202823"/>
                <a:ext cx="448357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메인 메뉴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타원형 설명선 18"/>
            <p:cNvSpPr/>
            <p:nvPr/>
          </p:nvSpPr>
          <p:spPr>
            <a:xfrm>
              <a:off x="11438991" y="3486839"/>
              <a:ext cx="2481508" cy="1930400"/>
            </a:xfrm>
            <a:prstGeom prst="wedgeEllipseCallout">
              <a:avLst>
                <a:gd name="adj1" fmla="val -66382"/>
                <a:gd name="adj2" fmla="val 2565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직관적인 가계부    메인 메뉴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1" y="1933262"/>
            <a:ext cx="4629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08" y="1947453"/>
            <a:ext cx="4629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66382"/>
              <a:gd name="adj2" fmla="val 2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여부 재차 확인하여 사용자 실수로 인한 삭제 방지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9" y="1933262"/>
            <a:ext cx="4611203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44540"/>
              <a:gd name="adj2" fmla="val -665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항목 구분으로 사용자 편의성 극대화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21" y="1947453"/>
            <a:ext cx="4611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7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5" name="그룹 34"/>
          <p:cNvGrpSpPr/>
          <p:nvPr/>
        </p:nvGrpSpPr>
        <p:grpSpPr>
          <a:xfrm>
            <a:off x="319433" y="1645162"/>
            <a:ext cx="13991534" cy="609600"/>
            <a:chOff x="282027" y="1440264"/>
            <a:chExt cx="5559973" cy="609600"/>
          </a:xfrm>
        </p:grpSpPr>
        <p:sp>
          <p:nvSpPr>
            <p:cNvPr id="48" name="직사각형 47"/>
            <p:cNvSpPr/>
            <p:nvPr/>
          </p:nvSpPr>
          <p:spPr>
            <a:xfrm>
              <a:off x="723900" y="1611307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초기 </a:t>
              </a:r>
              <a:r>
                <a:rPr lang="en-US" altLang="ko-KR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ID </a:t>
              </a:r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개발하여 관리 하려 했으나 데이터 관리에서 문제점 발생하여 기능 </a:t>
              </a:r>
              <a:r>
                <a:rPr lang="ko-KR" altLang="en-US" sz="2400" dirty="0" err="1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82027" y="1440264"/>
              <a:ext cx="331267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9433" y="2576249"/>
            <a:ext cx="13991534" cy="609600"/>
            <a:chOff x="319433" y="2956435"/>
            <a:chExt cx="13991534" cy="609600"/>
          </a:xfrm>
        </p:grpSpPr>
        <p:sp>
          <p:nvSpPr>
            <p:cNvPr id="38" name="직사각형 37"/>
            <p:cNvSpPr/>
            <p:nvPr/>
          </p:nvSpPr>
          <p:spPr>
            <a:xfrm>
              <a:off x="1431395" y="3127478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통계 그래프 기능을 구현하고자 하였으나 스킬 역량의 부족으로 인한 기능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미구현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19433" y="2956435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9433" y="3504951"/>
            <a:ext cx="13991534" cy="609600"/>
            <a:chOff x="319433" y="3809751"/>
            <a:chExt cx="13991534" cy="609600"/>
          </a:xfrm>
        </p:grpSpPr>
        <p:sp>
          <p:nvSpPr>
            <p:cNvPr id="40" name="직사각형 39"/>
            <p:cNvSpPr/>
            <p:nvPr/>
          </p:nvSpPr>
          <p:spPr>
            <a:xfrm>
              <a:off x="1431395" y="3980794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무한 루프 발생 해결법으로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rewind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를 이용하여 루프는 막았으나 일부기능에서 버그 발생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-&gt; 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미수정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19433" y="3809751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9433" y="4433653"/>
            <a:ext cx="13991534" cy="609600"/>
            <a:chOff x="319433" y="4661474"/>
            <a:chExt cx="13991534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1431395" y="4832517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모든 메뉴에서의 뒤로 가기 활성화를 시도하였으나 일부 메뉴에서의 뒤로 가기 기능 구현 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19433" y="4661474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31395" y="5545583"/>
            <a:ext cx="12879572" cy="436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삭제 기능의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상세화를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구현하려 하였으나 스킬 역량의 부족으로 기능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미구현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19433" y="5362355"/>
            <a:ext cx="845040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직사각형 21"/>
          <p:cNvSpPr/>
          <p:nvPr/>
        </p:nvSpPr>
        <p:spPr>
          <a:xfrm>
            <a:off x="869387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실현하고자 하는 기능을 스킬의 부족으로 실현시키지 못할 때의 아쉬움을 느꼈으며 개발 스킬 역량을 기를 수 있는 적합한 프로젝트였다고 생각한다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9387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장광수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4472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하기 전엔 혼자서 해오다 보니 폭이 좁았는데 조원들과 같이 한 프로젝트를 해보아 다른 분 들의 방식도 알게 되고  더 나은 것들도 의견을 나누어 다 같이 성장한 것 같아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9387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이현오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4978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맡은 역할 열심히 수행해 주고 모르면 도와주고 함께해서 더 나은 결과물이 나온 것 같아 기쁘고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프로젝트를 계기로 다 같이 한 단계 성장한 것 같고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고생하셨습니다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94978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정인혁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94978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하며 가계부 기능 구현의 궁금한 점을 인터넷에 검색하여 알아가고 기능 구현 을 하는 과정이 좋았으며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조원들과 프로젝트를 더 좋게 만들기 위해 의견을 나누며 개발하는  시간이 즐거웠습니다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94978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홍주환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88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  </a:t>
            </a:r>
            <a:r>
              <a:rPr lang="en-US" altLang="ko-KR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sz="88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5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2" name="직사각형 3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현대인은 살아가는 데에 필수적으로 소비가 필요하다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가계부는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무분별한 소비를 하지 않기 위해 수입과 지출을 기록하여 재정 기획을 하는 데 기여를 할 수 있는 매우 중요한 도구이다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그러므로 그런 필수적 도구를 만들기 위해 가계부를 만들기로 기획하게 되었다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가계부 기획 이유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0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공부하고자 모인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인이 만든 팀으로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팀명은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하려면 앉아서 써야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아이디어에서 비롯되었습니다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팀은 코드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작성을 통해 프로젝트를 진행하고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 아 써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542</Words>
  <Application>Microsoft Office PowerPoint</Application>
  <PresentationFormat>사용자 지정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78</cp:revision>
  <dcterms:created xsi:type="dcterms:W3CDTF">2023-09-14T05:18:48Z</dcterms:created>
  <dcterms:modified xsi:type="dcterms:W3CDTF">2023-09-22T01:32:25Z</dcterms:modified>
</cp:coreProperties>
</file>