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91" r:id="rId9"/>
    <p:sldId id="264" r:id="rId10"/>
    <p:sldId id="265" r:id="rId11"/>
    <p:sldId id="280" r:id="rId12"/>
    <p:sldId id="319" r:id="rId13"/>
    <p:sldId id="320" r:id="rId14"/>
    <p:sldId id="266" r:id="rId15"/>
    <p:sldId id="292" r:id="rId16"/>
    <p:sldId id="294" r:id="rId17"/>
    <p:sldId id="296" r:id="rId18"/>
    <p:sldId id="305" r:id="rId19"/>
    <p:sldId id="307" r:id="rId20"/>
    <p:sldId id="308" r:id="rId21"/>
    <p:sldId id="316" r:id="rId22"/>
    <p:sldId id="314" r:id="rId23"/>
    <p:sldId id="317" r:id="rId24"/>
    <p:sldId id="318" r:id="rId25"/>
    <p:sldId id="311" r:id="rId26"/>
    <p:sldId id="313" r:id="rId27"/>
    <p:sldId id="312" r:id="rId28"/>
    <p:sldId id="31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F0"/>
    <a:srgbClr val="DEF1F6"/>
    <a:srgbClr val="6AA9F6"/>
    <a:srgbClr val="66CCFF"/>
    <a:srgbClr val="33CCFF"/>
    <a:srgbClr val="66FFFF"/>
    <a:srgbClr val="7EB5E2"/>
    <a:srgbClr val="003399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맛집쓰</a:t>
            </a:r>
            <a:r>
              <a:rPr lang="en-US" altLang="ko-KR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ver.</a:t>
            </a:r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</a:t>
            </a:r>
            <a:endParaRPr 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753"/>
              </p:ext>
            </p:extLst>
          </p:nvPr>
        </p:nvGraphicFramePr>
        <p:xfrm>
          <a:off x="203200" y="1205865"/>
          <a:ext cx="11785600" cy="525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1361671647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4182633783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909165815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45249398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59399806"/>
                    </a:ext>
                  </a:extLst>
                </a:gridCol>
              </a:tblGrid>
              <a:tr h="56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STEP1(11/09~11/10)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STEP2(11/11~11/13)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STEP3(11/14~11/19)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STEP4(11/20~11/22)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STEP5(11/23~11/24)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17121"/>
                  </a:ext>
                </a:extLst>
              </a:tr>
              <a:tr h="4690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339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3076" y="2126933"/>
            <a:ext cx="2143028" cy="1832503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2982" y="2126933"/>
            <a:ext cx="402853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회원가입시스템구축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65631" y="3072116"/>
            <a:ext cx="3838755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조회 시스템 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85008" y="4020355"/>
            <a:ext cx="2858752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재구성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오류수정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43661" y="5196681"/>
            <a:ext cx="362788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발표준비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데이터 소개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/>
          <a:stretch/>
        </p:blipFill>
        <p:spPr>
          <a:xfrm>
            <a:off x="568714" y="1916679"/>
            <a:ext cx="8582025" cy="130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1441033"/>
            <a:ext cx="461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</a:t>
            </a:r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endParaRPr lang="ko-KR" alt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0" y="1436301"/>
            <a:ext cx="1704975" cy="4095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5884" y="3308438"/>
            <a:ext cx="4619212" cy="424872"/>
            <a:chOff x="535884" y="3299202"/>
            <a:chExt cx="4619212" cy="4248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35884" y="3311583"/>
              <a:ext cx="461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지도 </a:t>
              </a:r>
              <a:r>
                <a:rPr lang="en-US" altLang="ko-KR" sz="20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0" b="15647"/>
            <a:stretch/>
          </p:blipFill>
          <p:spPr>
            <a:xfrm>
              <a:off x="2990096" y="3299202"/>
              <a:ext cx="819150" cy="42487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3821546"/>
            <a:ext cx="10058400" cy="2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6" y="1386063"/>
            <a:ext cx="7792528" cy="53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5" y="1587996"/>
            <a:ext cx="10376570" cy="3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60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72" y="1737701"/>
            <a:ext cx="5193098" cy="3142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RegisterUser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4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61310" y="5119689"/>
            <a:ext cx="491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중복체크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CheckUserIdExists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62" y="1737701"/>
            <a:ext cx="5239434" cy="314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찾기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FindUserIdByName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3" y="968260"/>
            <a:ext cx="600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828800"/>
            <a:ext cx="5451550" cy="3210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78" y="1828799"/>
            <a:ext cx="5511669" cy="3210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selectQuery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구별 조회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9" y="1857599"/>
            <a:ext cx="5698836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83702" y="5120299"/>
            <a:ext cx="5055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Cg_Load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1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en-US" altLang="ko-KR" sz="2200" b="1" dirty="0" err="1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이용 소스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akaoAPI.cs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1936" y="1857599"/>
            <a:ext cx="10728129" cy="3142802"/>
            <a:chOff x="753632" y="1857599"/>
            <a:chExt cx="10728129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2" y="1857599"/>
              <a:ext cx="5193510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87" y="1857599"/>
              <a:ext cx="5014474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10931" y="5092440"/>
            <a:ext cx="1064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Kakao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SelectMap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8" y="2182482"/>
            <a:ext cx="4690149" cy="25083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6" y="1591790"/>
            <a:ext cx="5019412" cy="3508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별 폼 구성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3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Sign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3" y="1737700"/>
            <a:ext cx="4295953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141" y="1755251"/>
              <a:ext cx="535700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유저 중복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2895" y="2555428"/>
            <a:ext cx="6057496" cy="2189115"/>
            <a:chOff x="624904" y="1352980"/>
            <a:chExt cx="6057496" cy="21891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24904" y="3111208"/>
              <a:ext cx="6057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글자 제한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NametextBox_TextChanged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50" y="1352980"/>
              <a:ext cx="5357004" cy="1771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37700"/>
            <a:ext cx="3636256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286" y="1755251"/>
              <a:ext cx="482271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9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65426"/>
            <a:ext cx="3636256" cy="47284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864318"/>
            <a:ext cx="5748933" cy="3606040"/>
            <a:chOff x="5657177" y="1864318"/>
            <a:chExt cx="5748933" cy="360604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992" y="1864318"/>
              <a:ext cx="5163302" cy="30161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5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3742" y="1857599"/>
            <a:ext cx="10684516" cy="3142802"/>
            <a:chOff x="697105" y="1857599"/>
            <a:chExt cx="10684516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57599"/>
              <a:ext cx="5285621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05" y="1857599"/>
              <a:ext cx="470179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 이름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클릭시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2" y="4690119"/>
            <a:ext cx="126682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2" y="4126528"/>
            <a:ext cx="10763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MatjipDataForm.cs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1" y="1857599"/>
            <a:ext cx="5086342" cy="31428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74011" y="1857599"/>
            <a:ext cx="10742253" cy="4011652"/>
            <a:chOff x="774011" y="1857599"/>
            <a:chExt cx="10742253" cy="40116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46" y="1857599"/>
              <a:ext cx="5105518" cy="31428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774011" y="5099810"/>
              <a:ext cx="104662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dataGridViewCellClick</a:t>
              </a:r>
              <a:r>
                <a:rPr lang="en-US" altLang="ko-KR" sz="2200" b="1" dirty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메서드</a:t>
              </a:r>
              <a:endPara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데이터그리드뷰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클릭시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옆 상단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텍스트박스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채우는 기능 및 지도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이용 위치 조회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02392" y="1857599"/>
            <a:ext cx="5313872" cy="4023496"/>
            <a:chOff x="6202392" y="1857599"/>
            <a:chExt cx="5313872" cy="40234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392" y="1857599"/>
              <a:ext cx="5313872" cy="31643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549722" y="5111654"/>
              <a:ext cx="4619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등록 메서드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MyPlace_button_Click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6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7)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Myplace.cs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userContrrol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9" y="1854129"/>
            <a:ext cx="4744325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49065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개인별 맛집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즐겨찾기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38545" y="1881565"/>
            <a:ext cx="5324970" cy="3662681"/>
            <a:chOff x="6038545" y="1881565"/>
            <a:chExt cx="5324970" cy="366268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5" y="1881565"/>
              <a:ext cx="5324970" cy="311883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038545" y="5113359"/>
              <a:ext cx="5211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조회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BindMyPlaceDate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2" y="4100892"/>
            <a:ext cx="1076325" cy="2190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17691" y="1881565"/>
            <a:ext cx="5437882" cy="3650895"/>
            <a:chOff x="4544117" y="405438"/>
            <a:chExt cx="5437882" cy="3650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29" y="405438"/>
              <a:ext cx="5324970" cy="32200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4544117" y="3625446"/>
              <a:ext cx="54378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삭제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DeleteSelectedRow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 dirty="0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33245" y="1233577"/>
            <a:ext cx="10392184" cy="5051797"/>
            <a:chOff x="733245" y="1233577"/>
            <a:chExt cx="10392184" cy="5051797"/>
          </a:xfrm>
        </p:grpSpPr>
        <p:sp>
          <p:nvSpPr>
            <p:cNvPr id="2" name="직사각형 1"/>
            <p:cNvSpPr/>
            <p:nvPr/>
          </p:nvSpPr>
          <p:spPr>
            <a:xfrm>
              <a:off x="733245" y="1233577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33245" y="3823961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01338" y="1233577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01338" y="3823961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29" y="698439"/>
            <a:ext cx="2188576" cy="21885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55" y="4837226"/>
            <a:ext cx="1701760" cy="170176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7" y="4712400"/>
            <a:ext cx="1834846" cy="1834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" y="910977"/>
            <a:ext cx="1714967" cy="1714967"/>
          </a:xfrm>
          <a:prstGeom prst="rect">
            <a:avLst/>
          </a:prstGeom>
        </p:spPr>
      </p:pic>
      <p:sp>
        <p:nvSpPr>
          <p:cNvPr id="14" name="물결 13"/>
          <p:cNvSpPr/>
          <p:nvPr/>
        </p:nvSpPr>
        <p:spPr>
          <a:xfrm>
            <a:off x="1866479" y="1268138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현 오</a:t>
            </a:r>
            <a:endParaRPr lang="ko-KR" altLang="en-US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물결 55"/>
          <p:cNvSpPr/>
          <p:nvPr/>
        </p:nvSpPr>
        <p:spPr>
          <a:xfrm>
            <a:off x="1004167" y="3916836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 인 혁</a:t>
            </a:r>
          </a:p>
        </p:txBody>
      </p:sp>
      <p:sp>
        <p:nvSpPr>
          <p:cNvPr id="58" name="물결 57"/>
          <p:cNvSpPr/>
          <p:nvPr/>
        </p:nvSpPr>
        <p:spPr>
          <a:xfrm>
            <a:off x="6173390" y="3920703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 효 정</a:t>
            </a:r>
          </a:p>
        </p:txBody>
      </p:sp>
      <p:sp>
        <p:nvSpPr>
          <p:cNvPr id="59" name="물결 58"/>
          <p:cNvSpPr/>
          <p:nvPr/>
        </p:nvSpPr>
        <p:spPr>
          <a:xfrm>
            <a:off x="6173391" y="1268138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광 수</a:t>
            </a:r>
          </a:p>
        </p:txBody>
      </p:sp>
      <p:sp>
        <p:nvSpPr>
          <p:cNvPr id="62" name="타원형 설명선 61"/>
          <p:cNvSpPr/>
          <p:nvPr/>
        </p:nvSpPr>
        <p:spPr>
          <a:xfrm>
            <a:off x="6072996" y="1996795"/>
            <a:ext cx="4097547" cy="1573554"/>
          </a:xfrm>
          <a:prstGeom prst="wedgeEllipseCallout">
            <a:avLst>
              <a:gd name="adj1" fmla="val 51439"/>
              <a:gd name="adj2" fmla="val -435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통해 </a:t>
            </a:r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5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객체지향적</a:t>
            </a:r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특성을 활용하여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효율적이고 모듈화된 코드를 작성하는 법에 대한 이해를 높일 수 있었습니다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1542328" y="1996795"/>
            <a:ext cx="4097547" cy="1573554"/>
          </a:xfrm>
          <a:prstGeom prst="wedgeEllipseCallout">
            <a:avLst>
              <a:gd name="adj1" fmla="val -45614"/>
              <a:gd name="adj2" fmla="val -45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ㄹㅇ</a:t>
            </a:r>
            <a:r>
              <a:rPr lang="en-US" altLang="ko-KR" sz="15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654471" y="4581550"/>
            <a:ext cx="4097547" cy="1573554"/>
          </a:xfrm>
          <a:prstGeom prst="wedgeEllipseCallout">
            <a:avLst>
              <a:gd name="adj1" fmla="val -53403"/>
              <a:gd name="adj2" fmla="val 140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ㄹㅇ</a:t>
            </a:r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6057042" y="4581550"/>
            <a:ext cx="4097547" cy="1573554"/>
          </a:xfrm>
          <a:prstGeom prst="wedgeEllipseCallout">
            <a:avLst>
              <a:gd name="adj1" fmla="val 51860"/>
              <a:gd name="adj2" fmla="val 41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ㄹㅇ</a:t>
            </a:r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609892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4256399" y="3365546"/>
              <a:ext cx="3695242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맛집쓰</a:t>
              </a:r>
              <a:r>
                <a:rPr lang="en-US" altLang="ko-KR" sz="4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sz="33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ver.</a:t>
              </a:r>
              <a:r>
                <a:rPr lang="ko-KR" altLang="en-US" sz="33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</a:t>
              </a:r>
              <a:endParaRPr lang="ko-KR" altLang="en-US" sz="33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3736257" y="4191599"/>
              <a:ext cx="473559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대구광역시에서 맛집으로 보증하는 데이터만 추출하여 </a:t>
              </a:r>
              <a:endParaRPr lang="en-US" altLang="ko-KR" sz="1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사용자가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즐겨찾기한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맛집을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개인화하여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관리하기 위함</a:t>
              </a:r>
              <a:r>
                <a:rPr lang="en-US" altLang="ko-KR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91911" y="4388268"/>
            <a:ext cx="24081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개발환경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148" y="4938741"/>
            <a:ext cx="276970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Visual studio, </a:t>
            </a:r>
            <a:r>
              <a:rPr lang="en-US" altLang="ko-KR" sz="2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mssql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90674" y="1964196"/>
            <a:ext cx="8810652" cy="2929608"/>
            <a:chOff x="1690674" y="2127838"/>
            <a:chExt cx="8810652" cy="2929608"/>
          </a:xfrm>
        </p:grpSpPr>
        <p:grpSp>
          <p:nvGrpSpPr>
            <p:cNvPr id="8" name="그룹 7"/>
            <p:cNvGrpSpPr/>
            <p:nvPr/>
          </p:nvGrpSpPr>
          <p:grpSpPr>
            <a:xfrm>
              <a:off x="1690674" y="2258335"/>
              <a:ext cx="8810652" cy="2341330"/>
              <a:chOff x="1690674" y="2258335"/>
              <a:chExt cx="8810652" cy="234133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690674" y="2258335"/>
                <a:ext cx="2060670" cy="2341330"/>
                <a:chOff x="1808115" y="2258335"/>
                <a:chExt cx="2060670" cy="2341330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808115" y="2258335"/>
                  <a:ext cx="2060670" cy="2341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808115" y="4185916"/>
                  <a:ext cx="2060670" cy="41374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 smtClean="0">
                      <a:solidFill>
                        <a:schemeClr val="tx1"/>
                      </a:solidFill>
                      <a:latin typeface="나눔고딕OTF" panose="020D0604000000000000" pitchFamily="34" charset="-127"/>
                      <a:ea typeface="나눔고딕OTF" panose="020D0604000000000000" pitchFamily="34" charset="-127"/>
                    </a:rPr>
                    <a:t>이현오</a:t>
                  </a:r>
                  <a:endPara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endParaRPr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3940668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0668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장광수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90662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90662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정인혁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440656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0656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최효정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424" y="2127838"/>
              <a:ext cx="2188576" cy="21885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47" y="2364642"/>
              <a:ext cx="1714967" cy="17149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0111" y="2403795"/>
              <a:ext cx="1701760" cy="170176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55" y="2304702"/>
              <a:ext cx="1834846" cy="183484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690674" y="4643698"/>
              <a:ext cx="8810652" cy="413748"/>
            </a:xfrm>
            <a:prstGeom prst="rect">
              <a:avLst/>
            </a:prstGeom>
            <a:solidFill>
              <a:srgbClr val="EBF1F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공동 설계 및 디버그 확인 작업</a:t>
              </a:r>
              <a:endParaRPr lang="ko-KR" altLang="en-US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4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531</Words>
  <Application>Microsoft Office PowerPoint</Application>
  <PresentationFormat>와이드스크린</PresentationFormat>
  <Paragraphs>129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128</cp:revision>
  <dcterms:created xsi:type="dcterms:W3CDTF">2023-04-24T02:25:46Z</dcterms:created>
  <dcterms:modified xsi:type="dcterms:W3CDTF">2023-11-23T03:41:50Z</dcterms:modified>
  <cp:version>0906.0100.01</cp:version>
</cp:coreProperties>
</file>