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60" r:id="rId3"/>
    <p:sldId id="263" r:id="rId4"/>
    <p:sldId id="271" r:id="rId5"/>
    <p:sldId id="272" r:id="rId6"/>
    <p:sldId id="273" r:id="rId7"/>
    <p:sldId id="261" r:id="rId8"/>
    <p:sldId id="284" r:id="rId9"/>
    <p:sldId id="265" r:id="rId10"/>
    <p:sldId id="267" r:id="rId11"/>
    <p:sldId id="277" r:id="rId12"/>
    <p:sldId id="283" r:id="rId13"/>
    <p:sldId id="276" r:id="rId14"/>
    <p:sldId id="275" r:id="rId15"/>
    <p:sldId id="264" r:id="rId16"/>
    <p:sldId id="270" r:id="rId17"/>
    <p:sldId id="279" r:id="rId18"/>
    <p:sldId id="285" r:id="rId19"/>
    <p:sldId id="278" r:id="rId20"/>
    <p:sldId id="274" r:id="rId21"/>
    <p:sldId id="258" r:id="rId22"/>
    <p:sldId id="26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910" y="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16E09-A4D3-4D45-BA0F-CAD42F2E031F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25F9-3515-453B-B3D0-2A011F8DD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0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459973" y="5207618"/>
            <a:ext cx="3272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</a:rPr>
              <a:t>Black&amp;White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  <a:latin typeface="+mj-ea"/>
                <a:ea typeface="+mj-ea"/>
              </a:rPr>
              <a:t>자체 평가 의견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872</Words>
  <Application>Microsoft Office PowerPoint</Application>
  <PresentationFormat>와이드스크린</PresentationFormat>
  <Paragraphs>182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22</cp:revision>
  <dcterms:created xsi:type="dcterms:W3CDTF">2023-04-19T04:07:11Z</dcterms:created>
  <dcterms:modified xsi:type="dcterms:W3CDTF">2023-10-19T06:39:18Z</dcterms:modified>
</cp:coreProperties>
</file>