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290" r:id="rId3"/>
    <p:sldId id="275" r:id="rId4"/>
    <p:sldId id="291" r:id="rId5"/>
    <p:sldId id="292" r:id="rId6"/>
    <p:sldId id="293" r:id="rId7"/>
    <p:sldId id="294" r:id="rId8"/>
    <p:sldId id="274" r:id="rId9"/>
    <p:sldId id="273" r:id="rId10"/>
    <p:sldId id="264" r:id="rId11"/>
    <p:sldId id="271" r:id="rId12"/>
    <p:sldId id="279" r:id="rId13"/>
    <p:sldId id="276" r:id="rId14"/>
    <p:sldId id="277" r:id="rId15"/>
    <p:sldId id="278" r:id="rId16"/>
    <p:sldId id="270" r:id="rId17"/>
    <p:sldId id="281" r:id="rId18"/>
    <p:sldId id="282" r:id="rId19"/>
    <p:sldId id="283" r:id="rId20"/>
    <p:sldId id="280" r:id="rId21"/>
    <p:sldId id="267" r:id="rId22"/>
    <p:sldId id="285" r:id="rId23"/>
    <p:sldId id="284" r:id="rId24"/>
    <p:sldId id="287" r:id="rId25"/>
    <p:sldId id="286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24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8-4928-84F6-9E09D3A20A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18-4928-84F6-9E09D3A20A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18-4928-84F6-9E09D3A20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5399-6B8F-4F36-8887-414559F976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A103-1134-4072-A290-F79DB221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폰트, 그래픽, 포스터이(가) 표시된 사진&#10;&#10;자동 생성된 설명">
            <a:extLst>
              <a:ext uri="{FF2B5EF4-FFF2-40B4-BE49-F238E27FC236}">
                <a16:creationId xmlns:a16="http://schemas.microsoft.com/office/drawing/2014/main" id="{1F30EFCE-6676-5936-2E15-75F7EBAB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661985-C354-FEF0-4511-F51619C20E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15200" y="3327400"/>
            <a:ext cx="1816100" cy="1892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7C317C0D-D39D-65A3-8ED7-5F1542322526}"/>
              </a:ext>
            </a:extLst>
          </p:cNvPr>
          <p:cNvSpPr/>
          <p:nvPr/>
        </p:nvSpPr>
        <p:spPr>
          <a:xfrm>
            <a:off x="5149450" y="1795348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71026855-42F9-0E2D-9BE7-36F9C03A9D4D}"/>
              </a:ext>
            </a:extLst>
          </p:cNvPr>
          <p:cNvSpPr/>
          <p:nvPr/>
        </p:nvSpPr>
        <p:spPr>
          <a:xfrm>
            <a:off x="5149450" y="2635901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787C29F5-39F7-42D3-C7FC-1A487DDA75B2}"/>
              </a:ext>
            </a:extLst>
          </p:cNvPr>
          <p:cNvSpPr/>
          <p:nvPr/>
        </p:nvSpPr>
        <p:spPr>
          <a:xfrm>
            <a:off x="5149450" y="3476456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8AF6A5AC-03AB-15BB-ED43-374D3FA5F4E9}"/>
              </a:ext>
            </a:extLst>
          </p:cNvPr>
          <p:cNvSpPr/>
          <p:nvPr/>
        </p:nvSpPr>
        <p:spPr>
          <a:xfrm>
            <a:off x="5149450" y="4317009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4DF84E59-C4E8-1882-D02A-2F8C3D04F7F7}"/>
              </a:ext>
            </a:extLst>
          </p:cNvPr>
          <p:cNvSpPr/>
          <p:nvPr/>
        </p:nvSpPr>
        <p:spPr>
          <a:xfrm>
            <a:off x="5149450" y="5157562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16CF4C-06A5-0DD2-3B47-7BF2862F10F6}"/>
              </a:ext>
            </a:extLst>
          </p:cNvPr>
          <p:cNvCxnSpPr/>
          <p:nvPr/>
        </p:nvCxnSpPr>
        <p:spPr>
          <a:xfrm>
            <a:off x="7862219" y="2124707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263518-4924-E97F-6DF4-6C3B50FF2E0B}"/>
              </a:ext>
            </a:extLst>
          </p:cNvPr>
          <p:cNvCxnSpPr/>
          <p:nvPr/>
        </p:nvCxnSpPr>
        <p:spPr>
          <a:xfrm>
            <a:off x="7862219" y="2965261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C87961-6369-05F3-D176-A54156DAB294}"/>
              </a:ext>
            </a:extLst>
          </p:cNvPr>
          <p:cNvCxnSpPr/>
          <p:nvPr/>
        </p:nvCxnSpPr>
        <p:spPr>
          <a:xfrm>
            <a:off x="7862219" y="3805815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3225F7-4192-43F2-B53D-60ED6CE5C62C}"/>
              </a:ext>
            </a:extLst>
          </p:cNvPr>
          <p:cNvCxnSpPr/>
          <p:nvPr/>
        </p:nvCxnSpPr>
        <p:spPr>
          <a:xfrm>
            <a:off x="7862219" y="4646371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9DDA7B-94EF-3CD7-70EC-917304F3D10D}"/>
              </a:ext>
            </a:extLst>
          </p:cNvPr>
          <p:cNvCxnSpPr/>
          <p:nvPr/>
        </p:nvCxnSpPr>
        <p:spPr>
          <a:xfrm>
            <a:off x="7862219" y="5486924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EAC409-FD3F-E2A6-E03D-F8DE2FA6E618}"/>
              </a:ext>
            </a:extLst>
          </p:cNvPr>
          <p:cNvCxnSpPr>
            <a:cxnSpLocks/>
          </p:cNvCxnSpPr>
          <p:nvPr/>
        </p:nvCxnSpPr>
        <p:spPr>
          <a:xfrm flipH="1">
            <a:off x="2618403" y="2124705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CAAF1B-6457-45A2-4BB2-0E19F7495640}"/>
              </a:ext>
            </a:extLst>
          </p:cNvPr>
          <p:cNvCxnSpPr>
            <a:cxnSpLocks/>
          </p:cNvCxnSpPr>
          <p:nvPr/>
        </p:nvCxnSpPr>
        <p:spPr>
          <a:xfrm flipH="1">
            <a:off x="2618403" y="2965260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2CB247-613C-022A-44B0-949913C60B0D}"/>
              </a:ext>
            </a:extLst>
          </p:cNvPr>
          <p:cNvCxnSpPr>
            <a:cxnSpLocks/>
          </p:cNvCxnSpPr>
          <p:nvPr/>
        </p:nvCxnSpPr>
        <p:spPr>
          <a:xfrm flipH="1">
            <a:off x="2618403" y="3805815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1E43EE-BC4E-0B4C-4988-156180C0F827}"/>
              </a:ext>
            </a:extLst>
          </p:cNvPr>
          <p:cNvCxnSpPr>
            <a:cxnSpLocks/>
          </p:cNvCxnSpPr>
          <p:nvPr/>
        </p:nvCxnSpPr>
        <p:spPr>
          <a:xfrm flipH="1">
            <a:off x="2618403" y="4646368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8CCD91-69E9-A0A5-3723-4058B899679B}"/>
              </a:ext>
            </a:extLst>
          </p:cNvPr>
          <p:cNvCxnSpPr>
            <a:cxnSpLocks/>
          </p:cNvCxnSpPr>
          <p:nvPr/>
        </p:nvCxnSpPr>
        <p:spPr>
          <a:xfrm flipH="1">
            <a:off x="2618403" y="5486923"/>
            <a:ext cx="171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7CB6F46-3ECD-F35E-7B12-7A7A3C34EB44}"/>
              </a:ext>
            </a:extLst>
          </p:cNvPr>
          <p:cNvSpPr/>
          <p:nvPr/>
        </p:nvSpPr>
        <p:spPr>
          <a:xfrm>
            <a:off x="448524" y="1836957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6A8DE-70D7-21D5-CAC7-C556F0189629}"/>
              </a:ext>
            </a:extLst>
          </p:cNvPr>
          <p:cNvSpPr/>
          <p:nvPr/>
        </p:nvSpPr>
        <p:spPr>
          <a:xfrm>
            <a:off x="448524" y="2700612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828B58-40DB-D344-E224-8AF18213B72C}"/>
              </a:ext>
            </a:extLst>
          </p:cNvPr>
          <p:cNvSpPr/>
          <p:nvPr/>
        </p:nvSpPr>
        <p:spPr>
          <a:xfrm>
            <a:off x="448524" y="3530714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412FE8-8618-25F9-A557-E655B6652AD3}"/>
              </a:ext>
            </a:extLst>
          </p:cNvPr>
          <p:cNvSpPr/>
          <p:nvPr/>
        </p:nvSpPr>
        <p:spPr>
          <a:xfrm>
            <a:off x="448524" y="4360817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5077BC-8D8B-782D-A67F-53A3A0D32AE6}"/>
              </a:ext>
            </a:extLst>
          </p:cNvPr>
          <p:cNvSpPr/>
          <p:nvPr/>
        </p:nvSpPr>
        <p:spPr>
          <a:xfrm>
            <a:off x="448524" y="5190921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D8A9FA-AEAB-45F5-1CFE-9EE43B6C726E}"/>
              </a:ext>
            </a:extLst>
          </p:cNvPr>
          <p:cNvSpPr/>
          <p:nvPr/>
        </p:nvSpPr>
        <p:spPr>
          <a:xfrm>
            <a:off x="9917280" y="1795348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28466A-B844-D528-6E7C-18B1FD13ABAF}"/>
              </a:ext>
            </a:extLst>
          </p:cNvPr>
          <p:cNvSpPr/>
          <p:nvPr/>
        </p:nvSpPr>
        <p:spPr>
          <a:xfrm>
            <a:off x="9917280" y="2659001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5759389-6947-C36C-F44A-5B124FEFEE19}"/>
              </a:ext>
            </a:extLst>
          </p:cNvPr>
          <p:cNvSpPr/>
          <p:nvPr/>
        </p:nvSpPr>
        <p:spPr>
          <a:xfrm>
            <a:off x="9917280" y="3489105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701B14-A9B8-5712-3C0D-748801C302FB}"/>
              </a:ext>
            </a:extLst>
          </p:cNvPr>
          <p:cNvSpPr/>
          <p:nvPr/>
        </p:nvSpPr>
        <p:spPr>
          <a:xfrm>
            <a:off x="9917280" y="4319208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4FAB89-C2AE-23C6-85AD-C2E56F70865E}"/>
              </a:ext>
            </a:extLst>
          </p:cNvPr>
          <p:cNvSpPr/>
          <p:nvPr/>
        </p:nvSpPr>
        <p:spPr>
          <a:xfrm>
            <a:off x="9917280" y="5149310"/>
            <a:ext cx="1952653" cy="550201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D35CF-71D2-A4A5-4469-BA81DC9716D4}"/>
              </a:ext>
            </a:extLst>
          </p:cNvPr>
          <p:cNvSpPr txBox="1"/>
          <p:nvPr/>
        </p:nvSpPr>
        <p:spPr>
          <a:xfrm>
            <a:off x="5524534" y="204860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391065-7322-D927-0DD8-B0E044385ADF}"/>
              </a:ext>
            </a:extLst>
          </p:cNvPr>
          <p:cNvSpPr txBox="1"/>
          <p:nvPr/>
        </p:nvSpPr>
        <p:spPr>
          <a:xfrm>
            <a:off x="5524534" y="290343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DC318B-6652-9C71-5BDE-1A3FE8E04AB9}"/>
              </a:ext>
            </a:extLst>
          </p:cNvPr>
          <p:cNvSpPr txBox="1"/>
          <p:nvPr/>
        </p:nvSpPr>
        <p:spPr>
          <a:xfrm>
            <a:off x="5524534" y="375826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D7E31-4CF8-56FA-1146-0C05584B99B1}"/>
              </a:ext>
            </a:extLst>
          </p:cNvPr>
          <p:cNvSpPr txBox="1"/>
          <p:nvPr/>
        </p:nvSpPr>
        <p:spPr>
          <a:xfrm>
            <a:off x="5524534" y="4613100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9DBA10-6647-AAE7-864A-6537BEE157EE}"/>
              </a:ext>
            </a:extLst>
          </p:cNvPr>
          <p:cNvSpPr txBox="1"/>
          <p:nvPr/>
        </p:nvSpPr>
        <p:spPr>
          <a:xfrm>
            <a:off x="5524534" y="5467931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7986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그래픽, 포스터이(가) 표시된 사진&#10;&#10;자동 생성된 설명">
            <a:extLst>
              <a:ext uri="{FF2B5EF4-FFF2-40B4-BE49-F238E27FC236}">
                <a16:creationId xmlns:a16="http://schemas.microsoft.com/office/drawing/2014/main" id="{1F30EFCE-6676-5936-2E15-75F7EBAB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95400" y="-958776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661985-C354-FEF0-4511-F51619C20EBD}"/>
              </a:ext>
            </a:extLst>
          </p:cNvPr>
          <p:cNvSpPr/>
          <p:nvPr/>
        </p:nvSpPr>
        <p:spPr>
          <a:xfrm>
            <a:off x="-1295400" y="-95877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27B1E0-A31D-D9E3-7FF6-A1FCBAAF597D}"/>
              </a:ext>
            </a:extLst>
          </p:cNvPr>
          <p:cNvGrpSpPr/>
          <p:nvPr/>
        </p:nvGrpSpPr>
        <p:grpSpPr>
          <a:xfrm>
            <a:off x="3807554" y="4510667"/>
            <a:ext cx="5237331" cy="1388557"/>
            <a:chOff x="3807553" y="1098393"/>
            <a:chExt cx="5237331" cy="13885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F03CB4-ED7C-9AAA-FC89-594C06D0F323}"/>
                </a:ext>
              </a:extLst>
            </p:cNvPr>
            <p:cNvSpPr txBox="1"/>
            <p:nvPr/>
          </p:nvSpPr>
          <p:spPr>
            <a:xfrm>
              <a:off x="5553223" y="1098393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Part 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C6D611-0D22-015E-0AD1-E2398FD98E6E}"/>
                </a:ext>
              </a:extLst>
            </p:cNvPr>
            <p:cNvSpPr txBox="1"/>
            <p:nvPr/>
          </p:nvSpPr>
          <p:spPr>
            <a:xfrm>
              <a:off x="3807553" y="1655953"/>
              <a:ext cx="52373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ACD6E0-DA31-0920-386A-4A928D3683B7}"/>
              </a:ext>
            </a:extLst>
          </p:cNvPr>
          <p:cNvSpPr txBox="1"/>
          <p:nvPr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11225834-322B-DEBA-1F9F-3497686DF346}"/>
              </a:ext>
            </a:extLst>
          </p:cNvPr>
          <p:cNvSpPr/>
          <p:nvPr/>
        </p:nvSpPr>
        <p:spPr>
          <a:xfrm>
            <a:off x="7743825" y="3017586"/>
            <a:ext cx="3933825" cy="139986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B1F0468B-E2B6-F409-EC77-B8B70FB80379}"/>
              </a:ext>
            </a:extLst>
          </p:cNvPr>
          <p:cNvSpPr/>
          <p:nvPr/>
        </p:nvSpPr>
        <p:spPr>
          <a:xfrm>
            <a:off x="4105277" y="3017586"/>
            <a:ext cx="3933825" cy="139986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오각형 3">
            <a:extLst>
              <a:ext uri="{FF2B5EF4-FFF2-40B4-BE49-F238E27FC236}">
                <a16:creationId xmlns:a16="http://schemas.microsoft.com/office/drawing/2014/main" id="{11E2263C-BF49-0316-00EC-3EB1A3DA496E}"/>
              </a:ext>
            </a:extLst>
          </p:cNvPr>
          <p:cNvSpPr/>
          <p:nvPr/>
        </p:nvSpPr>
        <p:spPr>
          <a:xfrm>
            <a:off x="514352" y="3017586"/>
            <a:ext cx="3933825" cy="139986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29FF88FE-513D-DC41-361A-4735EAA3942B}"/>
              </a:ext>
            </a:extLst>
          </p:cNvPr>
          <p:cNvSpPr/>
          <p:nvPr/>
        </p:nvSpPr>
        <p:spPr>
          <a:xfrm rot="16200000">
            <a:off x="5520931" y="3261353"/>
            <a:ext cx="321467" cy="315277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437EA40D-FD35-B868-3018-8A8CB4814165}"/>
              </a:ext>
            </a:extLst>
          </p:cNvPr>
          <p:cNvSpPr/>
          <p:nvPr/>
        </p:nvSpPr>
        <p:spPr>
          <a:xfrm rot="5400000" flipV="1">
            <a:off x="1930005" y="1107080"/>
            <a:ext cx="321467" cy="315277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D3C5830E-8027-9A3D-4B78-4C5E872CD375}"/>
              </a:ext>
            </a:extLst>
          </p:cNvPr>
          <p:cNvSpPr/>
          <p:nvPr/>
        </p:nvSpPr>
        <p:spPr>
          <a:xfrm rot="5400000" flipV="1">
            <a:off x="9159480" y="1103073"/>
            <a:ext cx="321467" cy="315277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B804F-38F9-31BF-2834-B47F0D7343AE}"/>
              </a:ext>
            </a:extLst>
          </p:cNvPr>
          <p:cNvSpPr txBox="1"/>
          <p:nvPr/>
        </p:nvSpPr>
        <p:spPr>
          <a:xfrm>
            <a:off x="1051835" y="207851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E4324-77EA-6CA4-04B3-8115F68CE276}"/>
              </a:ext>
            </a:extLst>
          </p:cNvPr>
          <p:cNvSpPr txBox="1"/>
          <p:nvPr/>
        </p:nvSpPr>
        <p:spPr>
          <a:xfrm>
            <a:off x="8281310" y="207851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B5C24-F6CA-547C-2387-AFF918E2F41B}"/>
              </a:ext>
            </a:extLst>
          </p:cNvPr>
          <p:cNvSpPr txBox="1"/>
          <p:nvPr/>
        </p:nvSpPr>
        <p:spPr>
          <a:xfrm>
            <a:off x="4642760" y="507336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495-24AB-C48C-6B08-DCF1B4881C09}"/>
              </a:ext>
            </a:extLst>
          </p:cNvPr>
          <p:cNvSpPr txBox="1"/>
          <p:nvPr/>
        </p:nvSpPr>
        <p:spPr>
          <a:xfrm>
            <a:off x="1074387" y="3465004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21B65-3063-9C8A-0088-221CD816B8C1}"/>
              </a:ext>
            </a:extLst>
          </p:cNvPr>
          <p:cNvSpPr txBox="1"/>
          <p:nvPr/>
        </p:nvSpPr>
        <p:spPr>
          <a:xfrm>
            <a:off x="4993649" y="3465004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F2B1B-5419-ECF4-958F-C3EB9D771D77}"/>
              </a:ext>
            </a:extLst>
          </p:cNvPr>
          <p:cNvSpPr txBox="1"/>
          <p:nvPr/>
        </p:nvSpPr>
        <p:spPr>
          <a:xfrm>
            <a:off x="8664141" y="3465002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0554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63052" y="2274849"/>
            <a:ext cx="9881937" cy="2899319"/>
            <a:chOff x="1163052" y="2308302"/>
            <a:chExt cx="9881937" cy="28993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3724200" y="2921169"/>
              <a:ext cx="47436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>
                  <a:latin typeface="+mj-ea"/>
                  <a:ea typeface="+mj-ea"/>
                </a:rPr>
                <a:t>데이터베이스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1999361" y="4096358"/>
              <a:ext cx="819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여러 사람이 공유하여 사용할 목적으로 체계화해 통합</a:t>
              </a:r>
              <a:r>
                <a:rPr lang="en-US" altLang="ko-KR" dirty="0"/>
                <a:t>, </a:t>
              </a:r>
              <a:r>
                <a:rPr lang="ko-KR" altLang="en-US" dirty="0"/>
                <a:t>관리하는 데이터의 집합</a:t>
              </a: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77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F89866-63E8-B019-ACCA-17A42A4E1DAB}"/>
              </a:ext>
            </a:extLst>
          </p:cNvPr>
          <p:cNvSpPr/>
          <p:nvPr/>
        </p:nvSpPr>
        <p:spPr>
          <a:xfrm>
            <a:off x="571502" y="1349298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9AC572-EEB6-BC24-47AD-47F8A0A5EBDE}"/>
              </a:ext>
            </a:extLst>
          </p:cNvPr>
          <p:cNvSpPr/>
          <p:nvPr/>
        </p:nvSpPr>
        <p:spPr>
          <a:xfrm>
            <a:off x="8909502" y="1349298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3BB42A-CA3E-C693-B077-F578583A2A68}"/>
              </a:ext>
            </a:extLst>
          </p:cNvPr>
          <p:cNvSpPr/>
          <p:nvPr/>
        </p:nvSpPr>
        <p:spPr>
          <a:xfrm>
            <a:off x="3768184" y="1349298"/>
            <a:ext cx="466213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ABE4D7-EB7C-C7E7-AD93-8D056229F97F}"/>
              </a:ext>
            </a:extLst>
          </p:cNvPr>
          <p:cNvCxnSpPr>
            <a:cxnSpLocks/>
          </p:cNvCxnSpPr>
          <p:nvPr/>
        </p:nvCxnSpPr>
        <p:spPr>
          <a:xfrm>
            <a:off x="2752057" y="3020123"/>
            <a:ext cx="14528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D9F2D-2C9C-60E0-5A8F-C51AFA0CF841}"/>
              </a:ext>
            </a:extLst>
          </p:cNvPr>
          <p:cNvCxnSpPr>
            <a:cxnSpLocks/>
          </p:cNvCxnSpPr>
          <p:nvPr/>
        </p:nvCxnSpPr>
        <p:spPr>
          <a:xfrm>
            <a:off x="8022866" y="3020123"/>
            <a:ext cx="14528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DEB537C2-9DCA-A08B-0435-DFA17255587F}"/>
              </a:ext>
            </a:extLst>
          </p:cNvPr>
          <p:cNvSpPr/>
          <p:nvPr/>
        </p:nvSpPr>
        <p:spPr>
          <a:xfrm>
            <a:off x="5145536" y="2887766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A507F-AA1D-1E90-3C26-68EB0AA7F76F}"/>
              </a:ext>
            </a:extLst>
          </p:cNvPr>
          <p:cNvSpPr txBox="1"/>
          <p:nvPr/>
        </p:nvSpPr>
        <p:spPr>
          <a:xfrm>
            <a:off x="5520621" y="3141023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텍스트 입력</a:t>
            </a:r>
          </a:p>
        </p:txBody>
      </p:sp>
      <p:pic>
        <p:nvPicPr>
          <p:cNvPr id="17" name="그래픽 16" descr="서적 단색으로 채워진">
            <a:extLst>
              <a:ext uri="{FF2B5EF4-FFF2-40B4-BE49-F238E27FC236}">
                <a16:creationId xmlns:a16="http://schemas.microsoft.com/office/drawing/2014/main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9171" y="2302725"/>
            <a:ext cx="1101259" cy="11012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17693A-7824-B5F6-5CFE-E38949491698}"/>
              </a:ext>
            </a:extLst>
          </p:cNvPr>
          <p:cNvSpPr txBox="1"/>
          <p:nvPr/>
        </p:nvSpPr>
        <p:spPr>
          <a:xfrm>
            <a:off x="1308165" y="351319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텍스트 입력</a:t>
            </a: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33EFE003-3CD6-25A0-62F3-ED33792B8B35}"/>
              </a:ext>
            </a:extLst>
          </p:cNvPr>
          <p:cNvSpPr/>
          <p:nvPr/>
        </p:nvSpPr>
        <p:spPr>
          <a:xfrm>
            <a:off x="646885" y="5163298"/>
            <a:ext cx="10894628" cy="1125991"/>
          </a:xfrm>
          <a:prstGeom prst="bracketPai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DD3A0-1C94-F85C-8E24-C82CC02BBF15}"/>
              </a:ext>
            </a:extLst>
          </p:cNvPr>
          <p:cNvSpPr txBox="1"/>
          <p:nvPr/>
        </p:nvSpPr>
        <p:spPr>
          <a:xfrm>
            <a:off x="988485" y="5216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텍스트 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6F824C-1BB3-D029-AAC1-C1443CED18DE}"/>
              </a:ext>
            </a:extLst>
          </p:cNvPr>
          <p:cNvSpPr txBox="1"/>
          <p:nvPr/>
        </p:nvSpPr>
        <p:spPr>
          <a:xfrm>
            <a:off x="988483" y="5674116"/>
            <a:ext cx="1021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 Duis </a:t>
            </a:r>
            <a:r>
              <a:rPr lang="en-US" altLang="ko-KR" sz="1100" dirty="0" err="1"/>
              <a:t>aute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irure</a:t>
            </a:r>
            <a:r>
              <a:rPr lang="en-US" altLang="ko-KR" sz="1100" dirty="0"/>
              <a:t> dolor in </a:t>
            </a:r>
            <a:r>
              <a:rPr lang="en-US" altLang="ko-KR" sz="1100" dirty="0" err="1"/>
              <a:t>reprehenderit</a:t>
            </a:r>
            <a:r>
              <a:rPr lang="en-US" altLang="ko-KR" sz="1100" dirty="0"/>
              <a:t> in </a:t>
            </a:r>
            <a:r>
              <a:rPr lang="en-US" altLang="ko-KR" sz="1100" dirty="0" err="1"/>
              <a:t>voluptate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velit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esse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cillum</a:t>
            </a:r>
            <a:r>
              <a:rPr lang="en-US" altLang="ko-KR" sz="1100" dirty="0"/>
              <a:t> dolore </a:t>
            </a:r>
            <a:r>
              <a:rPr lang="en-US" altLang="ko-KR" sz="1100" dirty="0" err="1"/>
              <a:t>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fugiat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nulla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pariatur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Excepteur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occaecat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cupidatat</a:t>
            </a:r>
            <a:r>
              <a:rPr lang="en-US" altLang="ko-KR" sz="1100" dirty="0"/>
              <a:t> non </a:t>
            </a:r>
            <a:r>
              <a:rPr lang="en-US" altLang="ko-KR" sz="1100" dirty="0" err="1"/>
              <a:t>proident</a:t>
            </a:r>
            <a:r>
              <a:rPr lang="en-US" altLang="ko-KR" sz="1100" dirty="0"/>
              <a:t>, sunt in culpa qui </a:t>
            </a:r>
            <a:r>
              <a:rPr lang="en-US" altLang="ko-KR" sz="1100" dirty="0" err="1"/>
              <a:t>officia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deserunt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mollit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anim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est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laborum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23" name="그래픽 22" descr="고객 리뷰 단색으로 채워진">
            <a:extLst>
              <a:ext uri="{FF2B5EF4-FFF2-40B4-BE49-F238E27FC236}">
                <a16:creationId xmlns:a16="http://schemas.microsoft.com/office/drawing/2014/main" id="{D9B73EB9-4DD4-4203-382C-737152A4DF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81923" y="2345719"/>
            <a:ext cx="1202296" cy="12022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3AB17E-1F08-F0F6-E42C-0A27048962B4}"/>
              </a:ext>
            </a:extLst>
          </p:cNvPr>
          <p:cNvSpPr txBox="1"/>
          <p:nvPr/>
        </p:nvSpPr>
        <p:spPr>
          <a:xfrm>
            <a:off x="9675774" y="351319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123380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05047D-06FA-ADC0-CFE2-7285DA6FA563}"/>
              </a:ext>
            </a:extLst>
          </p:cNvPr>
          <p:cNvCxnSpPr/>
          <p:nvPr/>
        </p:nvCxnSpPr>
        <p:spPr>
          <a:xfrm>
            <a:off x="6096000" y="1260089"/>
            <a:ext cx="0" cy="47504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19F0C-0902-54C5-BED8-05DE9B4A2A40}"/>
              </a:ext>
            </a:extLst>
          </p:cNvPr>
          <p:cNvSpPr/>
          <p:nvPr/>
        </p:nvSpPr>
        <p:spPr>
          <a:xfrm>
            <a:off x="495300" y="1260089"/>
            <a:ext cx="5129448" cy="2765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D3366A-4BDE-9C8A-D2D2-3BFE92B7D7B0}"/>
              </a:ext>
            </a:extLst>
          </p:cNvPr>
          <p:cNvGrpSpPr/>
          <p:nvPr/>
        </p:nvGrpSpPr>
        <p:grpSpPr>
          <a:xfrm>
            <a:off x="495300" y="4594302"/>
            <a:ext cx="5129443" cy="1416205"/>
            <a:chOff x="5145535" y="2887765"/>
            <a:chExt cx="1952653" cy="658721"/>
          </a:xfrm>
        </p:grpSpPr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E1B62689-83B4-2C89-6413-59B9989D083D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D203C-780A-D164-3A52-2AC6A8175FC7}"/>
                </a:ext>
              </a:extLst>
            </p:cNvPr>
            <p:cNvSpPr txBox="1"/>
            <p:nvPr/>
          </p:nvSpPr>
          <p:spPr>
            <a:xfrm>
              <a:off x="5858517" y="3226511"/>
              <a:ext cx="582886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텍스트 입력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54E6BC-EE71-A115-F798-F79138541565}"/>
              </a:ext>
            </a:extLst>
          </p:cNvPr>
          <p:cNvSpPr txBox="1"/>
          <p:nvPr/>
        </p:nvSpPr>
        <p:spPr>
          <a:xfrm>
            <a:off x="752858" y="156456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텍스트 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53C6C-B836-8C4C-4566-0EE7CCD92169}"/>
              </a:ext>
            </a:extLst>
          </p:cNvPr>
          <p:cNvSpPr txBox="1"/>
          <p:nvPr/>
        </p:nvSpPr>
        <p:spPr>
          <a:xfrm>
            <a:off x="752857" y="2502609"/>
            <a:ext cx="459972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 Duis </a:t>
            </a:r>
            <a:r>
              <a:rPr lang="en-US" altLang="ko-KR" sz="1100" dirty="0" err="1"/>
              <a:t>aute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irure</a:t>
            </a:r>
            <a:r>
              <a:rPr lang="en-US" altLang="ko-KR" sz="1100" dirty="0"/>
              <a:t> dolor in </a:t>
            </a:r>
            <a:r>
              <a:rPr lang="en-US" altLang="ko-KR" sz="1100" dirty="0" err="1"/>
              <a:t>reprehenderit</a:t>
            </a:r>
            <a:r>
              <a:rPr lang="en-US" altLang="ko-KR" sz="1100" dirty="0"/>
              <a:t> in </a:t>
            </a:r>
            <a:r>
              <a:rPr lang="en-US" altLang="ko-KR" sz="1100" dirty="0" err="1"/>
              <a:t>voluptate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velit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esse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cillum</a:t>
            </a:r>
            <a:r>
              <a:rPr lang="en-US" altLang="ko-KR" sz="1100" dirty="0"/>
              <a:t> dolore </a:t>
            </a:r>
            <a:r>
              <a:rPr lang="en-US" altLang="ko-KR" sz="1100" dirty="0" err="1"/>
              <a:t>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fugiat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nulla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pariatur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Excepteur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occaecat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cupidatat</a:t>
            </a:r>
            <a:r>
              <a:rPr lang="en-US" altLang="ko-KR" sz="1100" dirty="0"/>
              <a:t> non </a:t>
            </a:r>
            <a:r>
              <a:rPr lang="en-US" altLang="ko-KR" sz="1100" dirty="0" err="1"/>
              <a:t>proident</a:t>
            </a:r>
            <a:r>
              <a:rPr lang="en-US" altLang="ko-KR" sz="1100" dirty="0"/>
              <a:t>, sunt in culpa qui </a:t>
            </a:r>
            <a:r>
              <a:rPr lang="en-US" altLang="ko-KR" sz="1100" dirty="0" err="1"/>
              <a:t>officia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deserunt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mollit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anim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est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laborum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02D86-01F8-516F-1577-B8A55593542E}"/>
              </a:ext>
            </a:extLst>
          </p:cNvPr>
          <p:cNvSpPr/>
          <p:nvPr/>
        </p:nvSpPr>
        <p:spPr>
          <a:xfrm>
            <a:off x="6591300" y="1260087"/>
            <a:ext cx="5129448" cy="2765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832884-607C-AD19-E077-83A7413F2E24}"/>
              </a:ext>
            </a:extLst>
          </p:cNvPr>
          <p:cNvGrpSpPr/>
          <p:nvPr/>
        </p:nvGrpSpPr>
        <p:grpSpPr>
          <a:xfrm>
            <a:off x="6591300" y="4594300"/>
            <a:ext cx="5129443" cy="1416205"/>
            <a:chOff x="5145535" y="2887765"/>
            <a:chExt cx="1952653" cy="658721"/>
          </a:xfrm>
        </p:grpSpPr>
        <p:sp>
          <p:nvSpPr>
            <p:cNvPr id="31" name="원통형 30">
              <a:extLst>
                <a:ext uri="{FF2B5EF4-FFF2-40B4-BE49-F238E27FC236}">
                  <a16:creationId xmlns:a16="http://schemas.microsoft.com/office/drawing/2014/main" id="{EE0529B5-F65B-6B1A-E010-0BC0FE111605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F88ABE-8B9A-5B5D-EE2F-D3CD7843E0A0}"/>
                </a:ext>
              </a:extLst>
            </p:cNvPr>
            <p:cNvSpPr txBox="1"/>
            <p:nvPr/>
          </p:nvSpPr>
          <p:spPr>
            <a:xfrm>
              <a:off x="5858517" y="3226511"/>
              <a:ext cx="582886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텍스트 입력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C6569E-0C2C-41B5-9928-D98611359CF1}"/>
              </a:ext>
            </a:extLst>
          </p:cNvPr>
          <p:cNvSpPr txBox="1"/>
          <p:nvPr/>
        </p:nvSpPr>
        <p:spPr>
          <a:xfrm>
            <a:off x="6848858" y="156456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텍스트 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3530B-5523-242F-F4FF-0E63ADD69E51}"/>
              </a:ext>
            </a:extLst>
          </p:cNvPr>
          <p:cNvSpPr txBox="1"/>
          <p:nvPr/>
        </p:nvSpPr>
        <p:spPr>
          <a:xfrm>
            <a:off x="6848857" y="2502608"/>
            <a:ext cx="459972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 Duis </a:t>
            </a:r>
            <a:r>
              <a:rPr lang="en-US" altLang="ko-KR" sz="1100" dirty="0" err="1"/>
              <a:t>aute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irure</a:t>
            </a:r>
            <a:r>
              <a:rPr lang="en-US" altLang="ko-KR" sz="1100" dirty="0"/>
              <a:t> dolor in </a:t>
            </a:r>
            <a:r>
              <a:rPr lang="en-US" altLang="ko-KR" sz="1100" dirty="0" err="1"/>
              <a:t>reprehenderit</a:t>
            </a:r>
            <a:r>
              <a:rPr lang="en-US" altLang="ko-KR" sz="1100" dirty="0"/>
              <a:t> in </a:t>
            </a:r>
            <a:r>
              <a:rPr lang="en-US" altLang="ko-KR" sz="1100" dirty="0" err="1"/>
              <a:t>voluptate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velit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esse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cillum</a:t>
            </a:r>
            <a:r>
              <a:rPr lang="en-US" altLang="ko-KR" sz="1100" dirty="0"/>
              <a:t> dolore </a:t>
            </a:r>
            <a:r>
              <a:rPr lang="en-US" altLang="ko-KR" sz="1100" dirty="0" err="1"/>
              <a:t>eu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fugiat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nulla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pariatur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Excepteur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occaecat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cupidatat</a:t>
            </a:r>
            <a:r>
              <a:rPr lang="en-US" altLang="ko-KR" sz="1100" dirty="0"/>
              <a:t> non </a:t>
            </a:r>
            <a:r>
              <a:rPr lang="en-US" altLang="ko-KR" sz="1100" dirty="0" err="1"/>
              <a:t>proident</a:t>
            </a:r>
            <a:r>
              <a:rPr lang="en-US" altLang="ko-KR" sz="1100" dirty="0"/>
              <a:t>, sunt in culpa qui </a:t>
            </a:r>
            <a:r>
              <a:rPr lang="en-US" altLang="ko-KR" sz="1100" dirty="0" err="1"/>
              <a:t>officia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deserunt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mollit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anim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est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laborum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950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88451F-90C1-1D78-6DAA-A8A7A59ADE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A417F5-7DB5-5C7A-07CA-386BA632EE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D9150-B446-E90B-CD69-1034691F48AE}"/>
              </a:ext>
            </a:extLst>
          </p:cNvPr>
          <p:cNvSpPr txBox="1"/>
          <p:nvPr/>
        </p:nvSpPr>
        <p:spPr>
          <a:xfrm>
            <a:off x="5553224" y="109839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8AFD-AD83-37E2-4AD3-2F2E202BC710}"/>
              </a:ext>
            </a:extLst>
          </p:cNvPr>
          <p:cNvSpPr txBox="1"/>
          <p:nvPr/>
        </p:nvSpPr>
        <p:spPr>
          <a:xfrm>
            <a:off x="3807554" y="1655954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72B03-E883-61FE-7124-4B0E64A2BE5A}"/>
              </a:ext>
            </a:extLst>
          </p:cNvPr>
          <p:cNvSpPr txBox="1"/>
          <p:nvPr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C72400-85F3-A643-6301-56276215A776}"/>
              </a:ext>
            </a:extLst>
          </p:cNvPr>
          <p:cNvSpPr txBox="1"/>
          <p:nvPr/>
        </p:nvSpPr>
        <p:spPr>
          <a:xfrm>
            <a:off x="682404" y="4564840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8FF59-AD6E-52B2-D5A0-4EF319A55968}"/>
              </a:ext>
            </a:extLst>
          </p:cNvPr>
          <p:cNvSpPr txBox="1"/>
          <p:nvPr/>
        </p:nvSpPr>
        <p:spPr>
          <a:xfrm>
            <a:off x="8930174" y="4564840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BE86E-E54A-1178-C020-8F50259D0734}"/>
              </a:ext>
            </a:extLst>
          </p:cNvPr>
          <p:cNvSpPr txBox="1"/>
          <p:nvPr/>
        </p:nvSpPr>
        <p:spPr>
          <a:xfrm>
            <a:off x="7916760" y="1741732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9EE9A-B88D-FFE3-D851-B9011B35FD76}"/>
              </a:ext>
            </a:extLst>
          </p:cNvPr>
          <p:cNvSpPr/>
          <p:nvPr/>
        </p:nvSpPr>
        <p:spPr>
          <a:xfrm>
            <a:off x="5626453" y="3067156"/>
            <a:ext cx="3088923" cy="3088923"/>
          </a:xfrm>
          <a:prstGeom prst="ellips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D92F64-17DD-663C-F3D0-99B145C5A653}"/>
              </a:ext>
            </a:extLst>
          </p:cNvPr>
          <p:cNvSpPr txBox="1"/>
          <p:nvPr/>
        </p:nvSpPr>
        <p:spPr>
          <a:xfrm>
            <a:off x="7916759" y="2180302"/>
            <a:ext cx="235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그리워 멀리 하나에 이름과</a:t>
            </a:r>
            <a:r>
              <a:rPr lang="en-US" altLang="ko-KR" sz="1200" dirty="0"/>
              <a:t>, </a:t>
            </a:r>
            <a:r>
              <a:rPr lang="ko-KR" altLang="en-US" sz="1200" dirty="0"/>
              <a:t>무엇인지 별에도 어머니 이름자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r>
              <a:rPr lang="ko-KR" altLang="en-US" sz="1200" dirty="0"/>
              <a:t>하나에 슬퍼하는 너무나 위에 된 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없이 별에도 이름을 나는 풀이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AC4B4-804F-1981-CD45-11C01787DEFA}"/>
              </a:ext>
            </a:extLst>
          </p:cNvPr>
          <p:cNvSpPr txBox="1"/>
          <p:nvPr/>
        </p:nvSpPr>
        <p:spPr>
          <a:xfrm>
            <a:off x="8930173" y="5027166"/>
            <a:ext cx="235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그리워 멀리 하나에 이름과</a:t>
            </a:r>
            <a:r>
              <a:rPr lang="en-US" altLang="ko-KR" sz="1200" dirty="0"/>
              <a:t>, </a:t>
            </a:r>
            <a:r>
              <a:rPr lang="ko-KR" altLang="en-US" sz="1200" dirty="0"/>
              <a:t>무엇인지 별에도 어머니 이름자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r>
              <a:rPr lang="ko-KR" altLang="en-US" sz="1200" dirty="0"/>
              <a:t>하나에 슬퍼하는 너무나 위에 된 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없이 별에도 이름을 나는 풀이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55BC11-5754-D6AD-D105-78C4570FE321}"/>
              </a:ext>
            </a:extLst>
          </p:cNvPr>
          <p:cNvSpPr txBox="1"/>
          <p:nvPr/>
        </p:nvSpPr>
        <p:spPr>
          <a:xfrm>
            <a:off x="682403" y="5027166"/>
            <a:ext cx="235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그리워 멀리 하나에 이름과</a:t>
            </a:r>
            <a:r>
              <a:rPr lang="en-US" altLang="ko-KR" sz="1200" dirty="0"/>
              <a:t>, </a:t>
            </a:r>
            <a:r>
              <a:rPr lang="ko-KR" altLang="en-US" sz="1200" dirty="0"/>
              <a:t>무엇인지 별에도 어머니 이름자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r>
              <a:rPr lang="ko-KR" altLang="en-US" sz="1200" dirty="0"/>
              <a:t>하나에 슬퍼하는 너무나 위에 된 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없이 별에도 이름을 나는 풀이 </a:t>
            </a:r>
            <a:r>
              <a:rPr lang="ko-KR" altLang="en-US" sz="1200" dirty="0" err="1"/>
              <a:t>거외다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851CFF-C7A8-F066-A193-5F6922B10BF5}"/>
              </a:ext>
            </a:extLst>
          </p:cNvPr>
          <p:cNvSpPr/>
          <p:nvPr/>
        </p:nvSpPr>
        <p:spPr>
          <a:xfrm>
            <a:off x="4551539" y="1282100"/>
            <a:ext cx="3088923" cy="3088923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0EACCA7-5257-1C22-5D26-3FE53A2988BA}"/>
              </a:ext>
            </a:extLst>
          </p:cNvPr>
          <p:cNvSpPr/>
          <p:nvPr/>
        </p:nvSpPr>
        <p:spPr>
          <a:xfrm>
            <a:off x="3476625" y="3067156"/>
            <a:ext cx="3088923" cy="3088923"/>
          </a:xfrm>
          <a:prstGeom prst="ellipse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806B7F-1B30-8C86-E691-522F0F302E7E}"/>
              </a:ext>
            </a:extLst>
          </p:cNvPr>
          <p:cNvSpPr/>
          <p:nvPr/>
        </p:nvSpPr>
        <p:spPr>
          <a:xfrm>
            <a:off x="880650" y="3327405"/>
            <a:ext cx="4001751" cy="2107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B8EB6-B059-81BB-6282-96BF91FE18FE}"/>
              </a:ext>
            </a:extLst>
          </p:cNvPr>
          <p:cNvSpPr/>
          <p:nvPr/>
        </p:nvSpPr>
        <p:spPr>
          <a:xfrm>
            <a:off x="880650" y="1443035"/>
            <a:ext cx="4001751" cy="71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B7521-B20F-1F4C-10B1-0A3F4DBCF49E}"/>
              </a:ext>
            </a:extLst>
          </p:cNvPr>
          <p:cNvSpPr/>
          <p:nvPr/>
        </p:nvSpPr>
        <p:spPr>
          <a:xfrm>
            <a:off x="880650" y="2354827"/>
            <a:ext cx="4001751" cy="71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00DA1-286F-868E-9A90-976E80C6AF85}"/>
              </a:ext>
            </a:extLst>
          </p:cNvPr>
          <p:cNvSpPr/>
          <p:nvPr/>
        </p:nvSpPr>
        <p:spPr>
          <a:xfrm>
            <a:off x="880650" y="5606883"/>
            <a:ext cx="4001751" cy="7193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C3413C-0BAA-22FE-A8FB-E7CE7C831FA4}"/>
              </a:ext>
            </a:extLst>
          </p:cNvPr>
          <p:cNvSpPr/>
          <p:nvPr/>
        </p:nvSpPr>
        <p:spPr>
          <a:xfrm>
            <a:off x="1232702" y="3689550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0FEFC-0E7F-CECC-DD46-8E869B0994F0}"/>
              </a:ext>
            </a:extLst>
          </p:cNvPr>
          <p:cNvSpPr/>
          <p:nvPr/>
        </p:nvSpPr>
        <p:spPr>
          <a:xfrm>
            <a:off x="1232702" y="4570948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F6AF3E-48B1-5560-920D-467EB44AD0D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881525" y="2162337"/>
            <a:ext cx="0" cy="1924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D76A21-AEF5-3477-BED0-42B7B117AC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81525" y="3074129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D959C8-A2AD-5AF3-6C8F-EBF1B01225FA}"/>
              </a:ext>
            </a:extLst>
          </p:cNvPr>
          <p:cNvCxnSpPr/>
          <p:nvPr/>
        </p:nvCxnSpPr>
        <p:spPr>
          <a:xfrm>
            <a:off x="2881525" y="5434656"/>
            <a:ext cx="0" cy="1924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3D2E1-9B6F-7143-5158-A1672E8CA4D6}"/>
              </a:ext>
            </a:extLst>
          </p:cNvPr>
          <p:cNvSpPr txBox="1"/>
          <p:nvPr/>
        </p:nvSpPr>
        <p:spPr>
          <a:xfrm>
            <a:off x="1842619" y="161802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86BB0-FC85-3A90-7518-C09E070C4E21}"/>
              </a:ext>
            </a:extLst>
          </p:cNvPr>
          <p:cNvSpPr txBox="1"/>
          <p:nvPr/>
        </p:nvSpPr>
        <p:spPr>
          <a:xfrm>
            <a:off x="1842619" y="253256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7C91-DB3D-57AF-1AAA-4937DFF7D211}"/>
              </a:ext>
            </a:extLst>
          </p:cNvPr>
          <p:cNvSpPr txBox="1"/>
          <p:nvPr/>
        </p:nvSpPr>
        <p:spPr>
          <a:xfrm>
            <a:off x="1736021" y="3788553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98BCE-3A93-B9BF-180E-1D857D1CB75D}"/>
              </a:ext>
            </a:extLst>
          </p:cNvPr>
          <p:cNvSpPr txBox="1"/>
          <p:nvPr/>
        </p:nvSpPr>
        <p:spPr>
          <a:xfrm>
            <a:off x="1736021" y="4667264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F911C-9626-CB25-883A-D64AA52AAEEE}"/>
              </a:ext>
            </a:extLst>
          </p:cNvPr>
          <p:cNvSpPr txBox="1"/>
          <p:nvPr/>
        </p:nvSpPr>
        <p:spPr>
          <a:xfrm>
            <a:off x="1522819" y="5736016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2E1FA9-A180-0670-3FD3-C88ABAE84E6B}"/>
              </a:ext>
            </a:extLst>
          </p:cNvPr>
          <p:cNvSpPr/>
          <p:nvPr/>
        </p:nvSpPr>
        <p:spPr>
          <a:xfrm>
            <a:off x="5169919" y="1443037"/>
            <a:ext cx="6152471" cy="4932623"/>
          </a:xfrm>
          <a:prstGeom prst="rect">
            <a:avLst/>
          </a:prstGeom>
          <a:solidFill>
            <a:srgbClr val="EB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0E570-95AE-39A1-8F45-D488CEE13E7B}"/>
              </a:ext>
            </a:extLst>
          </p:cNvPr>
          <p:cNvSpPr txBox="1"/>
          <p:nvPr/>
        </p:nvSpPr>
        <p:spPr>
          <a:xfrm>
            <a:off x="5608409" y="3653013"/>
            <a:ext cx="5369736" cy="2456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4FCEB-8183-4B3C-E3BB-6F8E2B0B59EC}"/>
              </a:ext>
            </a:extLst>
          </p:cNvPr>
          <p:cNvSpPr txBox="1"/>
          <p:nvPr/>
        </p:nvSpPr>
        <p:spPr>
          <a:xfrm>
            <a:off x="5608410" y="2499441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C4D25D-29EF-22D4-EA8A-797224D5A361}"/>
              </a:ext>
            </a:extLst>
          </p:cNvPr>
          <p:cNvCxnSpPr>
            <a:cxnSpLocks/>
          </p:cNvCxnSpPr>
          <p:nvPr/>
        </p:nvCxnSpPr>
        <p:spPr>
          <a:xfrm>
            <a:off x="5516902" y="3228456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91BA47-411B-0BD1-9CCB-B126EEA47864}"/>
              </a:ext>
            </a:extLst>
          </p:cNvPr>
          <p:cNvSpPr/>
          <p:nvPr/>
        </p:nvSpPr>
        <p:spPr>
          <a:xfrm>
            <a:off x="4094058" y="1815153"/>
            <a:ext cx="4003887" cy="40038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9D3D79A-A921-A9B8-BB31-0C50EEEF1787}"/>
              </a:ext>
            </a:extLst>
          </p:cNvPr>
          <p:cNvCxnSpPr/>
          <p:nvPr/>
        </p:nvCxnSpPr>
        <p:spPr>
          <a:xfrm>
            <a:off x="3166281" y="1815153"/>
            <a:ext cx="736979" cy="736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8435E34-EC05-1179-03A1-42D27AAC39E7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2"/>
            <a:ext cx="736979" cy="736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1AC284E-0342-E5D8-E4E1-68213DC76FC0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1"/>
            <a:ext cx="736979" cy="736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1D04FE-5036-FF09-162A-44896FAF6EE0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60"/>
            <a:ext cx="736979" cy="736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0A6F35-ADA8-A428-79A9-472DCA42090A}"/>
              </a:ext>
            </a:extLst>
          </p:cNvPr>
          <p:cNvSpPr txBox="1"/>
          <p:nvPr/>
        </p:nvSpPr>
        <p:spPr>
          <a:xfrm>
            <a:off x="1233522" y="1645875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8110F-7E2E-161C-EB85-6E378C8692D4}"/>
              </a:ext>
            </a:extLst>
          </p:cNvPr>
          <p:cNvSpPr txBox="1"/>
          <p:nvPr/>
        </p:nvSpPr>
        <p:spPr>
          <a:xfrm>
            <a:off x="9189223" y="163395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CB58C-67E8-9720-57B8-6E5E187393F6}"/>
              </a:ext>
            </a:extLst>
          </p:cNvPr>
          <p:cNvSpPr txBox="1"/>
          <p:nvPr/>
        </p:nvSpPr>
        <p:spPr>
          <a:xfrm>
            <a:off x="1233522" y="5830955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56357-E745-CB97-FC7C-632A634C7F3A}"/>
              </a:ext>
            </a:extLst>
          </p:cNvPr>
          <p:cNvSpPr txBox="1"/>
          <p:nvPr/>
        </p:nvSpPr>
        <p:spPr>
          <a:xfrm>
            <a:off x="9189223" y="581903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8D4F0-5937-899C-D148-6F409FF9DE39}"/>
              </a:ext>
            </a:extLst>
          </p:cNvPr>
          <p:cNvSpPr txBox="1"/>
          <p:nvPr/>
        </p:nvSpPr>
        <p:spPr>
          <a:xfrm>
            <a:off x="4910423" y="3463152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177758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35884" y="1333500"/>
            <a:ext cx="4607616" cy="593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프로젝트 개요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800" y="18959"/>
            <a:ext cx="66421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27828" y="1223760"/>
            <a:ext cx="812800" cy="81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5884" y="2386445"/>
            <a:ext cx="4607616" cy="593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팀 및 구성원 소개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7828" y="2276705"/>
            <a:ext cx="812800" cy="81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884" y="3439390"/>
            <a:ext cx="4607616" cy="593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프로젝트 수행 절차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7828" y="3329650"/>
            <a:ext cx="812800" cy="81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5884" y="4492335"/>
            <a:ext cx="4607616" cy="593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프로젝트 수행 결과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7828" y="4382595"/>
            <a:ext cx="812800" cy="81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5884" y="5545280"/>
            <a:ext cx="4607616" cy="593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자체 평가 의견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7828" y="5435540"/>
            <a:ext cx="812800" cy="81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92DD3-CEA3-683E-2F88-4246A38EB62B}"/>
              </a:ext>
            </a:extLst>
          </p:cNvPr>
          <p:cNvSpPr/>
          <p:nvPr/>
        </p:nvSpPr>
        <p:spPr>
          <a:xfrm>
            <a:off x="1097465" y="1438507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D6B55F-F10A-6949-2DCB-45A3C1DC4CA3}"/>
              </a:ext>
            </a:extLst>
          </p:cNvPr>
          <p:cNvSpPr/>
          <p:nvPr/>
        </p:nvSpPr>
        <p:spPr>
          <a:xfrm>
            <a:off x="1097465" y="2051823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2F23B-8E3E-1216-964D-38BEDE05EDC7}"/>
              </a:ext>
            </a:extLst>
          </p:cNvPr>
          <p:cNvSpPr txBox="1"/>
          <p:nvPr/>
        </p:nvSpPr>
        <p:spPr>
          <a:xfrm>
            <a:off x="1480884" y="1560499"/>
            <a:ext cx="13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EMPLOYEE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48F67-C50E-B8E8-2FEF-9187D02E2214}"/>
              </a:ext>
            </a:extLst>
          </p:cNvPr>
          <p:cNvSpPr txBox="1"/>
          <p:nvPr/>
        </p:nvSpPr>
        <p:spPr>
          <a:xfrm>
            <a:off x="1216815" y="2333164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3721471" y="1438507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3721471" y="2051823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4371854" y="15604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1C1A49-6E48-72B0-B4B1-36901B05AF23}"/>
              </a:ext>
            </a:extLst>
          </p:cNvPr>
          <p:cNvSpPr/>
          <p:nvPr/>
        </p:nvSpPr>
        <p:spPr>
          <a:xfrm>
            <a:off x="6345476" y="1438507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5548A-C4F6-5486-BED9-D08CD32D4B83}"/>
              </a:ext>
            </a:extLst>
          </p:cNvPr>
          <p:cNvSpPr/>
          <p:nvPr/>
        </p:nvSpPr>
        <p:spPr>
          <a:xfrm>
            <a:off x="6345476" y="2051823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8817E-764D-D64E-DB84-5110D50311F6}"/>
              </a:ext>
            </a:extLst>
          </p:cNvPr>
          <p:cNvSpPr txBox="1"/>
          <p:nvPr/>
        </p:nvSpPr>
        <p:spPr>
          <a:xfrm>
            <a:off x="6888970" y="156049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SALARY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DA7E8-FA7D-4790-27FD-31B892B83972}"/>
              </a:ext>
            </a:extLst>
          </p:cNvPr>
          <p:cNvSpPr txBox="1"/>
          <p:nvPr/>
        </p:nvSpPr>
        <p:spPr>
          <a:xfrm>
            <a:off x="6464825" y="2333164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5DB076-0DB1-E81D-654E-C3ECB7D1D1B1}"/>
              </a:ext>
            </a:extLst>
          </p:cNvPr>
          <p:cNvSpPr/>
          <p:nvPr/>
        </p:nvSpPr>
        <p:spPr>
          <a:xfrm>
            <a:off x="8969481" y="1438507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418DD5-2CF8-1286-2490-0D0812337266}"/>
              </a:ext>
            </a:extLst>
          </p:cNvPr>
          <p:cNvSpPr/>
          <p:nvPr/>
        </p:nvSpPr>
        <p:spPr>
          <a:xfrm>
            <a:off x="8969481" y="2051823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CC64B-FC25-EFC8-09C1-8F014436FC1F}"/>
              </a:ext>
            </a:extLst>
          </p:cNvPr>
          <p:cNvSpPr txBox="1"/>
          <p:nvPr/>
        </p:nvSpPr>
        <p:spPr>
          <a:xfrm>
            <a:off x="9846688" y="1560499"/>
            <a:ext cx="4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E6C325-EA65-7AA2-7FA5-1459AB53AD1E}"/>
              </a:ext>
            </a:extLst>
          </p:cNvPr>
          <p:cNvSpPr txBox="1"/>
          <p:nvPr/>
        </p:nvSpPr>
        <p:spPr>
          <a:xfrm>
            <a:off x="9088829" y="2333164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DDA110-2F43-083C-7FF9-1A2D91526F6D}"/>
              </a:ext>
            </a:extLst>
          </p:cNvPr>
          <p:cNvSpPr/>
          <p:nvPr/>
        </p:nvSpPr>
        <p:spPr>
          <a:xfrm>
            <a:off x="1142377" y="3827428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39A7B-23F9-346A-37E5-E3E06529DB36}"/>
              </a:ext>
            </a:extLst>
          </p:cNvPr>
          <p:cNvSpPr/>
          <p:nvPr/>
        </p:nvSpPr>
        <p:spPr>
          <a:xfrm>
            <a:off x="1142377" y="4440745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A58199-B194-0C82-009B-E15885443922}"/>
              </a:ext>
            </a:extLst>
          </p:cNvPr>
          <p:cNvSpPr txBox="1"/>
          <p:nvPr/>
        </p:nvSpPr>
        <p:spPr>
          <a:xfrm>
            <a:off x="1836040" y="394942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80696-CA5A-9145-9C4A-306A845C0AA3}"/>
              </a:ext>
            </a:extLst>
          </p:cNvPr>
          <p:cNvSpPr txBox="1"/>
          <p:nvPr/>
        </p:nvSpPr>
        <p:spPr>
          <a:xfrm>
            <a:off x="1261725" y="4722087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744383-2FC6-3AB3-9F08-F413F1CC802D}"/>
              </a:ext>
            </a:extLst>
          </p:cNvPr>
          <p:cNvSpPr/>
          <p:nvPr/>
        </p:nvSpPr>
        <p:spPr>
          <a:xfrm>
            <a:off x="3766381" y="3827428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4FF61C-BDD6-0B0D-1F8E-65DFF847108B}"/>
              </a:ext>
            </a:extLst>
          </p:cNvPr>
          <p:cNvSpPr/>
          <p:nvPr/>
        </p:nvSpPr>
        <p:spPr>
          <a:xfrm>
            <a:off x="3766381" y="4440745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20CCBF-2764-E0F5-2BA1-D9CDF27F7CE8}"/>
              </a:ext>
            </a:extLst>
          </p:cNvPr>
          <p:cNvSpPr txBox="1"/>
          <p:nvPr/>
        </p:nvSpPr>
        <p:spPr>
          <a:xfrm>
            <a:off x="4387909" y="394942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BE3094-0AA4-4227-04AB-E3BE9043172E}"/>
              </a:ext>
            </a:extLst>
          </p:cNvPr>
          <p:cNvSpPr txBox="1"/>
          <p:nvPr/>
        </p:nvSpPr>
        <p:spPr>
          <a:xfrm>
            <a:off x="3885731" y="4722087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E643A1-46CB-CD65-4F13-F1339A2DA6A4}"/>
              </a:ext>
            </a:extLst>
          </p:cNvPr>
          <p:cNvSpPr/>
          <p:nvPr/>
        </p:nvSpPr>
        <p:spPr>
          <a:xfrm>
            <a:off x="6390387" y="3827428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7B240F-0CF4-376A-1B33-11EA8FCF4146}"/>
              </a:ext>
            </a:extLst>
          </p:cNvPr>
          <p:cNvSpPr/>
          <p:nvPr/>
        </p:nvSpPr>
        <p:spPr>
          <a:xfrm>
            <a:off x="6390387" y="4440745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A48F6F-330E-327F-93FD-FB19B7219E01}"/>
              </a:ext>
            </a:extLst>
          </p:cNvPr>
          <p:cNvSpPr txBox="1"/>
          <p:nvPr/>
        </p:nvSpPr>
        <p:spPr>
          <a:xfrm>
            <a:off x="7011914" y="394942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67929A-D294-8403-7BCC-8A506CD518B3}"/>
              </a:ext>
            </a:extLst>
          </p:cNvPr>
          <p:cNvSpPr txBox="1"/>
          <p:nvPr/>
        </p:nvSpPr>
        <p:spPr>
          <a:xfrm>
            <a:off x="6509736" y="4722087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C57101-BA0C-CF29-E8C1-3E1AB20B8DA6}"/>
              </a:ext>
            </a:extLst>
          </p:cNvPr>
          <p:cNvSpPr/>
          <p:nvPr/>
        </p:nvSpPr>
        <p:spPr>
          <a:xfrm>
            <a:off x="9014392" y="3827428"/>
            <a:ext cx="2158691" cy="61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2326E-531E-DD2D-766D-B2F369088B98}"/>
              </a:ext>
            </a:extLst>
          </p:cNvPr>
          <p:cNvSpPr/>
          <p:nvPr/>
        </p:nvSpPr>
        <p:spPr>
          <a:xfrm>
            <a:off x="9014392" y="4440745"/>
            <a:ext cx="2158691" cy="1455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8DD98-1CF7-CB6C-F8C4-B02A8FE7128B}"/>
              </a:ext>
            </a:extLst>
          </p:cNvPr>
          <p:cNvSpPr txBox="1"/>
          <p:nvPr/>
        </p:nvSpPr>
        <p:spPr>
          <a:xfrm>
            <a:off x="9635919" y="394942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B81F29-9FB4-C3F4-71C3-5293D08C8DEA}"/>
              </a:ext>
            </a:extLst>
          </p:cNvPr>
          <p:cNvSpPr txBox="1"/>
          <p:nvPr/>
        </p:nvSpPr>
        <p:spPr>
          <a:xfrm>
            <a:off x="9133741" y="4722087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73C531-DA9E-7454-D009-4605ACE14399}"/>
              </a:ext>
            </a:extLst>
          </p:cNvPr>
          <p:cNvSpPr txBox="1"/>
          <p:nvPr/>
        </p:nvSpPr>
        <p:spPr>
          <a:xfrm>
            <a:off x="3852277" y="2328416"/>
            <a:ext cx="20487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ID: NUMBER</a:t>
            </a:r>
          </a:p>
          <a:p>
            <a:r>
              <a:rPr lang="en-US" altLang="ko-KR" sz="1300" dirty="0"/>
              <a:t>NAME: VARCHAR</a:t>
            </a:r>
          </a:p>
          <a:p>
            <a:r>
              <a:rPr lang="en-US" altLang="ko-KR" sz="1300" dirty="0"/>
              <a:t>SALARY: NUMBER</a:t>
            </a:r>
          </a:p>
          <a:p>
            <a:r>
              <a:rPr lang="en-US" altLang="ko-KR" sz="1300" dirty="0"/>
              <a:t>ADDRESS_ID: NUMBER</a:t>
            </a:r>
          </a:p>
        </p:txBody>
      </p:sp>
    </p:spTree>
    <p:extLst>
      <p:ext uri="{BB962C8B-B14F-4D97-AF65-F5344CB8AC3E}">
        <p14:creationId xmlns:p14="http://schemas.microsoft.com/office/powerpoint/2010/main" val="352006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원, 스크린샷, 빛이(가) 표시된 사진&#10;&#10;자동 생성된 설명">
            <a:extLst>
              <a:ext uri="{FF2B5EF4-FFF2-40B4-BE49-F238E27FC236}">
                <a16:creationId xmlns:a16="http://schemas.microsoft.com/office/drawing/2014/main" id="{147AAC61-C6B4-0047-6EBB-0AD152A000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AB5053-F0D3-150A-849F-236F9C4DB1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051394-3D52-53A4-6FA3-B61CC3B64734}"/>
              </a:ext>
            </a:extLst>
          </p:cNvPr>
          <p:cNvGrpSpPr/>
          <p:nvPr/>
        </p:nvGrpSpPr>
        <p:grpSpPr>
          <a:xfrm>
            <a:off x="3807554" y="4510667"/>
            <a:ext cx="5237331" cy="1388557"/>
            <a:chOff x="3807553" y="1098393"/>
            <a:chExt cx="5237331" cy="13885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130852-040B-BB78-BE0D-3DC68632B8F8}"/>
                </a:ext>
              </a:extLst>
            </p:cNvPr>
            <p:cNvSpPr txBox="1"/>
            <p:nvPr/>
          </p:nvSpPr>
          <p:spPr>
            <a:xfrm>
              <a:off x="5553223" y="1098393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Part 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8687F3-4141-96B7-6737-9FE7AE5EA509}"/>
                </a:ext>
              </a:extLst>
            </p:cNvPr>
            <p:cNvSpPr txBox="1"/>
            <p:nvPr/>
          </p:nvSpPr>
          <p:spPr>
            <a:xfrm>
              <a:off x="3807553" y="1655953"/>
              <a:ext cx="52373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322F0-B7F4-C49C-A6CE-1179BA7F885B}"/>
              </a:ext>
            </a:extLst>
          </p:cNvPr>
          <p:cNvSpPr/>
          <p:nvPr/>
        </p:nvSpPr>
        <p:spPr>
          <a:xfrm>
            <a:off x="6458537" y="1405225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17468BF-30D2-7C44-F3AE-3D5B243D4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34288"/>
              </p:ext>
            </p:extLst>
          </p:nvPr>
        </p:nvGraphicFramePr>
        <p:xfrm>
          <a:off x="6705182" y="1705001"/>
          <a:ext cx="4922021" cy="433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8F619A64-900B-8FF8-BDCE-8EAE3AEB9F9E}"/>
              </a:ext>
            </a:extLst>
          </p:cNvPr>
          <p:cNvGrpSpPr/>
          <p:nvPr/>
        </p:nvGrpSpPr>
        <p:grpSpPr>
          <a:xfrm>
            <a:off x="337188" y="1405224"/>
            <a:ext cx="5413595" cy="4911323"/>
            <a:chOff x="481567" y="1405223"/>
            <a:chExt cx="5413594" cy="49113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6F649F-2818-29EE-0376-2078461B6316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6" name="차트 5">
                  <a:extLst>
                    <a:ext uri="{FF2B5EF4-FFF2-40B4-BE49-F238E27FC236}">
                      <a16:creationId xmlns:a16="http://schemas.microsoft.com/office/drawing/2014/main" id="{BED74B1C-FB65-44CC-5BD1-D8D53AD60C1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96679900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6" name="차트 5">
                  <a:extLst>
                    <a:ext uri="{FF2B5EF4-FFF2-40B4-BE49-F238E27FC236}">
                      <a16:creationId xmlns:a16="http://schemas.microsoft.com/office/drawing/2014/main" id="{BED74B1C-FB65-44CC-5BD1-D8D53AD60C1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160816-1481-6DFE-EA9D-17BB57B87182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08F6D-D762-9EFC-404F-C692AEDD1CFB}"/>
                </a:ext>
              </a:extLst>
            </p:cNvPr>
            <p:cNvSpPr txBox="1"/>
            <p:nvPr/>
          </p:nvSpPr>
          <p:spPr>
            <a:xfrm>
              <a:off x="1578545" y="1698336"/>
              <a:ext cx="3130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내용을 입력하세요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3BF10A-7A29-4B2A-B852-22F32F3777DD}"/>
              </a:ext>
            </a:extLst>
          </p:cNvPr>
          <p:cNvCxnSpPr>
            <a:cxnSpLocks/>
          </p:cNvCxnSpPr>
          <p:nvPr/>
        </p:nvCxnSpPr>
        <p:spPr>
          <a:xfrm>
            <a:off x="1010653" y="1217075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2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CEE5E9-BA40-9725-70BB-87EDEB5055F6}"/>
              </a:ext>
            </a:extLst>
          </p:cNvPr>
          <p:cNvGrpSpPr/>
          <p:nvPr/>
        </p:nvGrpSpPr>
        <p:grpSpPr>
          <a:xfrm>
            <a:off x="495300" y="1182029"/>
            <a:ext cx="5474320" cy="3077737"/>
            <a:chOff x="495300" y="1182028"/>
            <a:chExt cx="5474320" cy="307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8FFE68-1F31-E9C8-9594-43E3C9446C70}"/>
                </a:ext>
              </a:extLst>
            </p:cNvPr>
            <p:cNvSpPr/>
            <p:nvPr/>
          </p:nvSpPr>
          <p:spPr>
            <a:xfrm>
              <a:off x="677437" y="1326995"/>
              <a:ext cx="5129448" cy="2765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617F6F-F5AC-94BD-9049-12A6E5637B06}"/>
                </a:ext>
              </a:extLst>
            </p:cNvPr>
            <p:cNvSpPr txBox="1"/>
            <p:nvPr/>
          </p:nvSpPr>
          <p:spPr>
            <a:xfrm>
              <a:off x="934995" y="1631473"/>
              <a:ext cx="2605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코드 내용을 입력하세요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190E55-FF4E-4FBE-2774-3BD9970DDB6E}"/>
                </a:ext>
              </a:extLst>
            </p:cNvPr>
            <p:cNvSpPr txBox="1"/>
            <p:nvPr/>
          </p:nvSpPr>
          <p:spPr>
            <a:xfrm>
              <a:off x="934995" y="2569516"/>
              <a:ext cx="4599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{</a:t>
              </a:r>
            </a:p>
            <a:p>
              <a:pPr algn="just"/>
              <a:r>
                <a:rPr lang="en-US" altLang="ko-KR" sz="1100" dirty="0"/>
                <a:t>&lt;</a:t>
              </a:r>
              <a:r>
                <a:rPr lang="en-US" altLang="ko-KR" sz="1100" dirty="0" err="1"/>
                <a:t>smal</a:t>
              </a:r>
              <a:r>
                <a:rPr lang="en-US" altLang="ko-KR" sz="1100" dirty="0"/>
                <a:t>-auth-status&gt;</a:t>
              </a:r>
            </a:p>
            <a:p>
              <a:pPr algn="just"/>
              <a:r>
                <a:rPr lang="en-US" altLang="ko-KR" sz="1100" dirty="0"/>
                <a:t>&lt;/</a:t>
              </a:r>
              <a:r>
                <a:rPr lang="en-US" altLang="ko-KR" sz="1100" dirty="0" err="1"/>
                <a:t>smal</a:t>
              </a:r>
              <a:r>
                <a:rPr lang="en-US" altLang="ko-KR" sz="1100" dirty="0"/>
                <a:t>-auth-status&gt;</a:t>
              </a:r>
            </a:p>
            <a:p>
              <a:pPr algn="just"/>
              <a:r>
                <a:rPr lang="en-US" altLang="ko-KR" sz="1100" dirty="0"/>
                <a:t>&lt;/&gt;</a:t>
              </a:r>
            </a:p>
            <a:p>
              <a:pPr algn="just"/>
              <a:r>
                <a:rPr lang="en-US" altLang="ko-KR" sz="1100" dirty="0"/>
                <a:t>}</a:t>
              </a:r>
              <a:endParaRPr lang="ko-KR" altLang="en-US" sz="11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99D787-FCC6-48A6-60F5-1694EA933438}"/>
                </a:ext>
              </a:extLst>
            </p:cNvPr>
            <p:cNvSpPr/>
            <p:nvPr/>
          </p:nvSpPr>
          <p:spPr>
            <a:xfrm>
              <a:off x="495300" y="1182028"/>
              <a:ext cx="5474320" cy="307773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678199-0356-0138-8EC3-EC31A9080916}"/>
              </a:ext>
            </a:extLst>
          </p:cNvPr>
          <p:cNvGrpSpPr/>
          <p:nvPr/>
        </p:nvGrpSpPr>
        <p:grpSpPr>
          <a:xfrm>
            <a:off x="6222383" y="1182029"/>
            <a:ext cx="5474320" cy="3077737"/>
            <a:chOff x="6222382" y="1182027"/>
            <a:chExt cx="5474320" cy="307773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B8CFF7-E7D7-1CA1-97D6-55ED84C25D27}"/>
                </a:ext>
              </a:extLst>
            </p:cNvPr>
            <p:cNvSpPr/>
            <p:nvPr/>
          </p:nvSpPr>
          <p:spPr>
            <a:xfrm>
              <a:off x="6404519" y="1326994"/>
              <a:ext cx="5129448" cy="2765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3885C-AEAD-5DB0-FAF0-96EE20DB47BE}"/>
                </a:ext>
              </a:extLst>
            </p:cNvPr>
            <p:cNvSpPr txBox="1"/>
            <p:nvPr/>
          </p:nvSpPr>
          <p:spPr>
            <a:xfrm>
              <a:off x="6662077" y="1631472"/>
              <a:ext cx="2605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코드 내용을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074649-5512-628A-A747-699EC6F2B6B3}"/>
                </a:ext>
              </a:extLst>
            </p:cNvPr>
            <p:cNvSpPr txBox="1"/>
            <p:nvPr/>
          </p:nvSpPr>
          <p:spPr>
            <a:xfrm>
              <a:off x="6662077" y="2569515"/>
              <a:ext cx="4599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{</a:t>
              </a:r>
            </a:p>
            <a:p>
              <a:pPr algn="just"/>
              <a:r>
                <a:rPr lang="en-US" altLang="ko-KR" sz="1100" dirty="0"/>
                <a:t>&lt;</a:t>
              </a:r>
              <a:r>
                <a:rPr lang="en-US" altLang="ko-KR" sz="1100" dirty="0" err="1"/>
                <a:t>smal</a:t>
              </a:r>
              <a:r>
                <a:rPr lang="en-US" altLang="ko-KR" sz="1100" dirty="0"/>
                <a:t>-auth-status&gt;</a:t>
              </a:r>
            </a:p>
            <a:p>
              <a:pPr algn="just"/>
              <a:r>
                <a:rPr lang="en-US" altLang="ko-KR" sz="1100" dirty="0"/>
                <a:t>&lt;/</a:t>
              </a:r>
              <a:r>
                <a:rPr lang="en-US" altLang="ko-KR" sz="1100" dirty="0" err="1"/>
                <a:t>smal</a:t>
              </a:r>
              <a:r>
                <a:rPr lang="en-US" altLang="ko-KR" sz="1100" dirty="0"/>
                <a:t>-auth-status&gt;</a:t>
              </a:r>
            </a:p>
            <a:p>
              <a:pPr algn="just"/>
              <a:r>
                <a:rPr lang="en-US" altLang="ko-KR" sz="1100" dirty="0"/>
                <a:t>&lt;/&gt;</a:t>
              </a:r>
            </a:p>
            <a:p>
              <a:pPr algn="just"/>
              <a:r>
                <a:rPr lang="en-US" altLang="ko-KR" sz="1100" dirty="0"/>
                <a:t>}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728746-FB39-E096-D1AD-445C451BC59B}"/>
                </a:ext>
              </a:extLst>
            </p:cNvPr>
            <p:cNvSpPr/>
            <p:nvPr/>
          </p:nvSpPr>
          <p:spPr>
            <a:xfrm>
              <a:off x="6222382" y="1182027"/>
              <a:ext cx="5474320" cy="307773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C61305-31AD-22BA-1858-590D830050B7}"/>
              </a:ext>
            </a:extLst>
          </p:cNvPr>
          <p:cNvGrpSpPr/>
          <p:nvPr/>
        </p:nvGrpSpPr>
        <p:grpSpPr>
          <a:xfrm>
            <a:off x="489315" y="4794184"/>
            <a:ext cx="2548983" cy="1416205"/>
            <a:chOff x="5145535" y="2887765"/>
            <a:chExt cx="1952653" cy="658721"/>
          </a:xfrm>
        </p:grpSpPr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73858D4C-9819-328A-E247-A2CADE2E3CD2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03FAA8-C9C4-F819-E61C-A22687AB6DAA}"/>
                </a:ext>
              </a:extLst>
            </p:cNvPr>
            <p:cNvSpPr txBox="1"/>
            <p:nvPr/>
          </p:nvSpPr>
          <p:spPr>
            <a:xfrm>
              <a:off x="5563474" y="3226511"/>
              <a:ext cx="1172969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텍스트 입력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D5EB69-4685-0952-F869-6801F0F9806E}"/>
              </a:ext>
            </a:extLst>
          </p:cNvPr>
          <p:cNvGrpSpPr/>
          <p:nvPr/>
        </p:nvGrpSpPr>
        <p:grpSpPr>
          <a:xfrm>
            <a:off x="3257903" y="4794183"/>
            <a:ext cx="2548983" cy="1416205"/>
            <a:chOff x="5145535" y="2887765"/>
            <a:chExt cx="1952653" cy="658721"/>
          </a:xfrm>
        </p:grpSpPr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1B0E5D14-9ECD-42D6-E48C-E64D119BD9BA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722762-A432-F33B-A884-C575E9915322}"/>
                </a:ext>
              </a:extLst>
            </p:cNvPr>
            <p:cNvSpPr txBox="1"/>
            <p:nvPr/>
          </p:nvSpPr>
          <p:spPr>
            <a:xfrm>
              <a:off x="5563474" y="3226511"/>
              <a:ext cx="1172969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텍스트 입력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85EDA7-2665-4353-D090-6C6B9DD02F59}"/>
              </a:ext>
            </a:extLst>
          </p:cNvPr>
          <p:cNvGrpSpPr/>
          <p:nvPr/>
        </p:nvGrpSpPr>
        <p:grpSpPr>
          <a:xfrm>
            <a:off x="6404525" y="4794183"/>
            <a:ext cx="5129443" cy="1416205"/>
            <a:chOff x="5145535" y="2887765"/>
            <a:chExt cx="1952653" cy="658721"/>
          </a:xfrm>
        </p:grpSpPr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482B61F3-432D-1BE9-AC1B-6E06DE62029B}"/>
                </a:ext>
              </a:extLst>
            </p:cNvPr>
            <p:cNvSpPr/>
            <p:nvPr/>
          </p:nvSpPr>
          <p:spPr>
            <a:xfrm>
              <a:off x="5145535" y="2887765"/>
              <a:ext cx="1952653" cy="658721"/>
            </a:xfrm>
            <a:prstGeom prst="can">
              <a:avLst>
                <a:gd name="adj" fmla="val 3465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5A87FC-8D73-6C2C-BB40-4EADE2D50B89}"/>
                </a:ext>
              </a:extLst>
            </p:cNvPr>
            <p:cNvSpPr txBox="1"/>
            <p:nvPr/>
          </p:nvSpPr>
          <p:spPr>
            <a:xfrm>
              <a:off x="5858517" y="3226511"/>
              <a:ext cx="582886" cy="18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텍스트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5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E7797AE-8660-AC2D-DFD2-BB6BE9792EF0}"/>
              </a:ext>
            </a:extLst>
          </p:cNvPr>
          <p:cNvSpPr/>
          <p:nvPr/>
        </p:nvSpPr>
        <p:spPr>
          <a:xfrm>
            <a:off x="1045411" y="1721183"/>
            <a:ext cx="4126831" cy="41268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C6DAE2-1564-201E-1520-B0F76EC5054F}"/>
              </a:ext>
            </a:extLst>
          </p:cNvPr>
          <p:cNvSpPr/>
          <p:nvPr/>
        </p:nvSpPr>
        <p:spPr>
          <a:xfrm>
            <a:off x="7045162" y="1721182"/>
            <a:ext cx="4126831" cy="41268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315211-DEA3-E25C-BA15-3712A0B48887}"/>
              </a:ext>
            </a:extLst>
          </p:cNvPr>
          <p:cNvSpPr/>
          <p:nvPr/>
        </p:nvSpPr>
        <p:spPr>
          <a:xfrm>
            <a:off x="4045286" y="1721185"/>
            <a:ext cx="4126831" cy="41268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898BC-0109-ABB4-E0B4-AF05AC874CAF}"/>
              </a:ext>
            </a:extLst>
          </p:cNvPr>
          <p:cNvSpPr txBox="1"/>
          <p:nvPr/>
        </p:nvSpPr>
        <p:spPr>
          <a:xfrm>
            <a:off x="4320411" y="3536725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설명을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2522E-10BC-FE2B-90A1-534856414906}"/>
              </a:ext>
            </a:extLst>
          </p:cNvPr>
          <p:cNvSpPr txBox="1"/>
          <p:nvPr/>
        </p:nvSpPr>
        <p:spPr>
          <a:xfrm>
            <a:off x="1369849" y="3598277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설명을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E18FE-1E24-C0C0-9459-ECF0F1D28392}"/>
              </a:ext>
            </a:extLst>
          </p:cNvPr>
          <p:cNvSpPr txBox="1"/>
          <p:nvPr/>
        </p:nvSpPr>
        <p:spPr>
          <a:xfrm>
            <a:off x="8062816" y="3598277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bg1"/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0514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B0180A3-F5A7-36C1-BD5C-A92ED4B97E64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15D6E-CA28-116D-3609-6993B210B0B7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0CB5C-D9ED-B0CD-6915-3A3838545168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195D95-CD10-CF80-17D2-37DF13ABB06A}"/>
              </a:ext>
            </a:extLst>
          </p:cNvPr>
          <p:cNvSpPr/>
          <p:nvPr/>
        </p:nvSpPr>
        <p:spPr>
          <a:xfrm>
            <a:off x="887403" y="1422400"/>
            <a:ext cx="2994024" cy="4699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3084D5-B0A7-ACF1-550B-58ACE04F6BBF}"/>
              </a:ext>
            </a:extLst>
          </p:cNvPr>
          <p:cNvSpPr/>
          <p:nvPr/>
        </p:nvSpPr>
        <p:spPr>
          <a:xfrm>
            <a:off x="4585023" y="1422400"/>
            <a:ext cx="2994024" cy="4699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E813D-BC34-3C3A-B49C-8C124D563A7B}"/>
              </a:ext>
            </a:extLst>
          </p:cNvPr>
          <p:cNvSpPr/>
          <p:nvPr/>
        </p:nvSpPr>
        <p:spPr>
          <a:xfrm>
            <a:off x="8282644" y="1422400"/>
            <a:ext cx="2994024" cy="4699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D67BF0-69D3-C7C4-BE94-96A10FB43F88}"/>
              </a:ext>
            </a:extLst>
          </p:cNvPr>
          <p:cNvSpPr/>
          <p:nvPr/>
        </p:nvSpPr>
        <p:spPr>
          <a:xfrm>
            <a:off x="1142067" y="1651000"/>
            <a:ext cx="2514600" cy="35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F5FB4-BEF3-2063-7809-D2248E8D9ECD}"/>
              </a:ext>
            </a:extLst>
          </p:cNvPr>
          <p:cNvSpPr/>
          <p:nvPr/>
        </p:nvSpPr>
        <p:spPr>
          <a:xfrm>
            <a:off x="4837767" y="1651000"/>
            <a:ext cx="2514600" cy="35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D2B58-0EE9-E72D-039F-357656D7240E}"/>
              </a:ext>
            </a:extLst>
          </p:cNvPr>
          <p:cNvSpPr/>
          <p:nvPr/>
        </p:nvSpPr>
        <p:spPr>
          <a:xfrm>
            <a:off x="8533467" y="1651000"/>
            <a:ext cx="2514600" cy="35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804DB-7B93-8C6B-657B-C8B29587ED58}"/>
              </a:ext>
            </a:extLst>
          </p:cNvPr>
          <p:cNvSpPr txBox="1"/>
          <p:nvPr/>
        </p:nvSpPr>
        <p:spPr>
          <a:xfrm>
            <a:off x="1912172" y="3203545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CAD3F-2CDC-E624-8D10-6EFF2113589F}"/>
              </a:ext>
            </a:extLst>
          </p:cNvPr>
          <p:cNvSpPr txBox="1"/>
          <p:nvPr/>
        </p:nvSpPr>
        <p:spPr>
          <a:xfrm>
            <a:off x="5622825" y="3203545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96B6B-1D19-5C3B-8DC2-EE85A8F5F89B}"/>
              </a:ext>
            </a:extLst>
          </p:cNvPr>
          <p:cNvSpPr txBox="1"/>
          <p:nvPr/>
        </p:nvSpPr>
        <p:spPr>
          <a:xfrm>
            <a:off x="9333478" y="3203545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6F4A9-13C1-A142-7434-D80DC46335D1}"/>
              </a:ext>
            </a:extLst>
          </p:cNvPr>
          <p:cNvSpPr txBox="1"/>
          <p:nvPr/>
        </p:nvSpPr>
        <p:spPr>
          <a:xfrm>
            <a:off x="1253863" y="542290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1F191-778E-F7BA-4677-A64B33112D22}"/>
              </a:ext>
            </a:extLst>
          </p:cNvPr>
          <p:cNvSpPr txBox="1"/>
          <p:nvPr/>
        </p:nvSpPr>
        <p:spPr>
          <a:xfrm>
            <a:off x="4974997" y="542290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05A1A-1984-03B8-E4DC-B3A578AEDD19}"/>
              </a:ext>
            </a:extLst>
          </p:cNvPr>
          <p:cNvSpPr txBox="1"/>
          <p:nvPr/>
        </p:nvSpPr>
        <p:spPr>
          <a:xfrm>
            <a:off x="8696131" y="542290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1199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56B385BE-4217-8E4C-6253-2F9845265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1A68B-4935-40C4-F831-10CC91FD0D4B}"/>
              </a:ext>
            </a:extLst>
          </p:cNvPr>
          <p:cNvSpPr txBox="1"/>
          <p:nvPr/>
        </p:nvSpPr>
        <p:spPr>
          <a:xfrm>
            <a:off x="479505" y="412598"/>
            <a:ext cx="2334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Q&amp;A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0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081648" y="1979341"/>
            <a:ext cx="10012677" cy="2899319"/>
            <a:chOff x="1089668" y="2308302"/>
            <a:chExt cx="1001267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1089668" y="2921169"/>
              <a:ext cx="100126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재고관리 데이터베이스</a:t>
              </a:r>
              <a:endPara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1319701" y="4096358"/>
              <a:ext cx="955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0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510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구성원 및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755270"/>
            <a:ext cx="12192000" cy="388360"/>
            <a:chOff x="0" y="1755270"/>
            <a:chExt cx="12192000" cy="388360"/>
          </a:xfrm>
        </p:grpSpPr>
        <p:sp>
          <p:nvSpPr>
            <p:cNvPr id="3" name="직사각형 2"/>
            <p:cNvSpPr/>
            <p:nvPr/>
          </p:nvSpPr>
          <p:spPr>
            <a:xfrm>
              <a:off x="0" y="1905000"/>
              <a:ext cx="12192000" cy="88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43605" y="1755270"/>
              <a:ext cx="10904790" cy="388360"/>
              <a:chOff x="766968" y="1755270"/>
              <a:chExt cx="10904790" cy="38836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766968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521761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276554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031347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786140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9540933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295726" y="1755270"/>
                <a:ext cx="376032" cy="388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4178300" cy="59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 및 업데이트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08700" y="4427837"/>
            <a:ext cx="4178300" cy="59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  <a:endParaRPr lang="ko-KR" altLang="en-US" sz="25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31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1754" y="1674606"/>
            <a:ext cx="11228493" cy="3508788"/>
            <a:chOff x="568714" y="1674606"/>
            <a:chExt cx="11228493" cy="3508788"/>
          </a:xfrm>
        </p:grpSpPr>
        <p:grpSp>
          <p:nvGrpSpPr>
            <p:cNvPr id="3" name="그룹 2"/>
            <p:cNvGrpSpPr/>
            <p:nvPr/>
          </p:nvGrpSpPr>
          <p:grpSpPr>
            <a:xfrm>
              <a:off x="56871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rgbClr val="525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450315" y="1986429"/>
                <a:ext cx="1050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현 오</a:t>
                </a:r>
                <a:endPara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15967" y="3108138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좋아요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86547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rgbClr val="525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633057" y="1986429"/>
                <a:ext cx="6848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DFD</a:t>
                </a:r>
                <a:endPara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15967" y="3108138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좋아요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162236" y="1674606"/>
              <a:ext cx="2041453" cy="3508788"/>
              <a:chOff x="946239" y="1871456"/>
              <a:chExt cx="2041453" cy="350878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rgbClr val="525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450315" y="1986429"/>
                <a:ext cx="1050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현 오</a:t>
                </a:r>
                <a:endPara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15967" y="3108138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좋아요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458996" y="1674606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rgbClr val="525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450315" y="1986429"/>
                <a:ext cx="1050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현 오</a:t>
                </a:r>
                <a:endPara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15967" y="3108138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좋아요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755754" y="1674606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rgbClr val="525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450315" y="1986429"/>
                <a:ext cx="1050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현 오</a:t>
                </a:r>
                <a:endPara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15967" y="3108138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좋아요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15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0A30528-29A4-B053-47E5-4D6753CBB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7657"/>
              </p:ext>
            </p:extLst>
          </p:nvPr>
        </p:nvGraphicFramePr>
        <p:xfrm>
          <a:off x="495300" y="1444495"/>
          <a:ext cx="11057364" cy="467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41">
                  <a:extLst>
                    <a:ext uri="{9D8B030D-6E8A-4147-A177-3AD203B41FA5}">
                      <a16:colId xmlns:a16="http://schemas.microsoft.com/office/drawing/2014/main" val="29594014"/>
                    </a:ext>
                  </a:extLst>
                </a:gridCol>
                <a:gridCol w="1433241">
                  <a:extLst>
                    <a:ext uri="{9D8B030D-6E8A-4147-A177-3AD203B41FA5}">
                      <a16:colId xmlns:a16="http://schemas.microsoft.com/office/drawing/2014/main" val="3337239140"/>
                    </a:ext>
                  </a:extLst>
                </a:gridCol>
                <a:gridCol w="1433241">
                  <a:extLst>
                    <a:ext uri="{9D8B030D-6E8A-4147-A177-3AD203B41FA5}">
                      <a16:colId xmlns:a16="http://schemas.microsoft.com/office/drawing/2014/main" val="2146439200"/>
                    </a:ext>
                  </a:extLst>
                </a:gridCol>
                <a:gridCol w="2174488">
                  <a:extLst>
                    <a:ext uri="{9D8B030D-6E8A-4147-A177-3AD203B41FA5}">
                      <a16:colId xmlns:a16="http://schemas.microsoft.com/office/drawing/2014/main" val="4058596955"/>
                    </a:ext>
                  </a:extLst>
                </a:gridCol>
                <a:gridCol w="4583153">
                  <a:extLst>
                    <a:ext uri="{9D8B030D-6E8A-4147-A177-3AD203B41FA5}">
                      <a16:colId xmlns:a16="http://schemas.microsoft.com/office/drawing/2014/main" val="1654641711"/>
                    </a:ext>
                  </a:extLst>
                </a:gridCol>
              </a:tblGrid>
              <a:tr h="77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검색 빈도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변경 빈도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데이터 베이스 예시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특성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48184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예시를 써주세요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상세한 설명을 입력해주세요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1167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예시를 써주세요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상세한 설명을 입력해주세요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6459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예시를 써주세요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상세한 설명을 입력해주세요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87343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예시를 써주세요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상세한 설명을 입력해주세요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89612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예시를 써주세요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1" indent="0" algn="l"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상세한 설명을 입력해주세요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15953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F1CB8A8-1FB0-9875-E228-7C51D00D53CD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5BDE4-B9D5-3517-68BC-C47933D9B546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3CF9F-BE9A-616D-70BD-C54FC08A736F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6985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0B0D2A-2772-ABB8-6732-1A58C7B460B7}"/>
              </a:ext>
            </a:extLst>
          </p:cNvPr>
          <p:cNvSpPr/>
          <p:nvPr/>
        </p:nvSpPr>
        <p:spPr>
          <a:xfrm>
            <a:off x="495302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054E7-8651-B52F-0B12-C64EA7A65B60}"/>
              </a:ext>
            </a:extLst>
          </p:cNvPr>
          <p:cNvSpPr txBox="1"/>
          <p:nvPr/>
        </p:nvSpPr>
        <p:spPr>
          <a:xfrm>
            <a:off x="634061" y="48234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EC20A-3B6F-FB63-1AE5-5BC996B8446E}"/>
              </a:ext>
            </a:extLst>
          </p:cNvPr>
          <p:cNvSpPr txBox="1"/>
          <p:nvPr/>
        </p:nvSpPr>
        <p:spPr>
          <a:xfrm>
            <a:off x="1763807" y="436176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C62D4-4D52-D6E8-596B-C2BC260A4880}"/>
              </a:ext>
            </a:extLst>
          </p:cNvPr>
          <p:cNvSpPr/>
          <p:nvPr/>
        </p:nvSpPr>
        <p:spPr>
          <a:xfrm>
            <a:off x="557561" y="1972527"/>
            <a:ext cx="3493756" cy="27006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9F01A-EE3B-2440-0E36-9F19FC41046B}"/>
              </a:ext>
            </a:extLst>
          </p:cNvPr>
          <p:cNvSpPr/>
          <p:nvPr/>
        </p:nvSpPr>
        <p:spPr>
          <a:xfrm>
            <a:off x="4336113" y="1972527"/>
            <a:ext cx="3493756" cy="27006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B0F4B3-E34A-200E-618F-95B07640DA81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259D3-116E-09D9-AA5F-59E0ACDC8BB9}"/>
              </a:ext>
            </a:extLst>
          </p:cNvPr>
          <p:cNvSpPr txBox="1"/>
          <p:nvPr/>
        </p:nvSpPr>
        <p:spPr>
          <a:xfrm>
            <a:off x="1265534" y="542886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0EF58-13A2-8AA0-CDC0-CBD3C68DE042}"/>
              </a:ext>
            </a:extLst>
          </p:cNvPr>
          <p:cNvSpPr txBox="1"/>
          <p:nvPr/>
        </p:nvSpPr>
        <p:spPr>
          <a:xfrm>
            <a:off x="5044086" y="542886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99490A-2DBA-FA09-631E-5A73866F39D4}"/>
              </a:ext>
            </a:extLst>
          </p:cNvPr>
          <p:cNvSpPr txBox="1"/>
          <p:nvPr/>
        </p:nvSpPr>
        <p:spPr>
          <a:xfrm>
            <a:off x="8822638" y="542886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6610048-58CE-70E8-AD2C-E037614A447A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EEE02AA-C3A8-AAF5-6A08-9B1C64CD17B2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652614-E065-8E96-7CCB-3FAE91F70A7B}"/>
              </a:ext>
            </a:extLst>
          </p:cNvPr>
          <p:cNvCxnSpPr>
            <a:cxnSpLocks/>
          </p:cNvCxnSpPr>
          <p:nvPr/>
        </p:nvCxnSpPr>
        <p:spPr>
          <a:xfrm>
            <a:off x="8948472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4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869</Words>
  <Application>Microsoft Office PowerPoint</Application>
  <PresentationFormat>와이드스크린</PresentationFormat>
  <Paragraphs>221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Pretendard</vt:lpstr>
      <vt:lpstr>Pretendard Black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33</cp:revision>
  <dcterms:created xsi:type="dcterms:W3CDTF">2023-04-24T02:25:46Z</dcterms:created>
  <dcterms:modified xsi:type="dcterms:W3CDTF">2023-10-19T07:41:05Z</dcterms:modified>
</cp:coreProperties>
</file>