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0845399-6B8F-4F36-8887-414559F97689}" type="datetime1">
              <a:rPr lang="ko-KR" altLang="en-US"/>
              <a:pPr lvl="0">
                <a:defRPr/>
              </a:pPr>
              <a:t>2024-02-22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146A103-1134-4072-A290-F79DB221C03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79216" y="6602223"/>
            <a:ext cx="2202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편의점 재고관리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300" y="3477260"/>
            <a:ext cx="608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앉아써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[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정용억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이현오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장광수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정인혁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최효정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5" name="직각 삼각형 3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905000"/>
            <a:ext cx="12192000" cy="8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3605" y="1755270"/>
            <a:ext cx="10904790" cy="388360"/>
            <a:chOff x="766968" y="1755270"/>
            <a:chExt cx="10904790" cy="388360"/>
          </a:xfrm>
        </p:grpSpPr>
        <p:sp>
          <p:nvSpPr>
            <p:cNvPr id="2" name="타원 1"/>
            <p:cNvSpPr/>
            <p:nvPr/>
          </p:nvSpPr>
          <p:spPr>
            <a:xfrm>
              <a:off x="766968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521761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76554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031347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786140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9540933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11295726" y="1755270"/>
              <a:ext cx="376032" cy="388360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2996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10/18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57789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10/19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2582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10/20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67375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9684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71993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10/25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34238" y="214363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10/26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482" y="2892101"/>
            <a:ext cx="4769832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데이터 테이블 작성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30400" y="3695594"/>
            <a:ext cx="59436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작성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142008" y="4427837"/>
            <a:ext cx="3467818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프로시저 수정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874000" y="5344035"/>
            <a:ext cx="43180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874000" y="6260233"/>
            <a:ext cx="4318000" cy="5933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품질 테스트</a:t>
            </a:r>
          </a:p>
        </p:txBody>
      </p:sp>
    </p:spTree>
    <p:extLst>
      <p:ext uri="{BB962C8B-B14F-4D97-AF65-F5344CB8AC3E}">
        <p14:creationId xmlns:p14="http://schemas.microsoft.com/office/powerpoint/2010/main" val="26086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5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619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ERD(Entity-Relationship Diagram)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26" y="1380098"/>
            <a:ext cx="6387548" cy="409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7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3" y="1225395"/>
            <a:ext cx="7819694" cy="4407211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SQL_MODEL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0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" y="1785708"/>
            <a:ext cx="11688806" cy="3286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생성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82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0" y="1445533"/>
            <a:ext cx="6344535" cy="1381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884" y="1472623"/>
            <a:ext cx="7287642" cy="3504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 데이터 삽입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3697"/>
          <a:stretch/>
        </p:blipFill>
        <p:spPr>
          <a:xfrm>
            <a:off x="492751" y="1316137"/>
            <a:ext cx="9354856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82" y="2527540"/>
            <a:ext cx="10494236" cy="1802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외래키</a:t>
            </a:r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생성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3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5141343" y="2710215"/>
            <a:ext cx="5348378" cy="2051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2" y="2710215"/>
            <a:ext cx="3762900" cy="4382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4" y="1417422"/>
            <a:ext cx="10421804" cy="1143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3029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 생성 및 조회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00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JOIN , GROUP BY, HAVING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81487" y="1423358"/>
            <a:ext cx="8323152" cy="2012949"/>
            <a:chOff x="681487" y="1423358"/>
            <a:chExt cx="8323152" cy="20129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1" t="-36"/>
            <a:stretch/>
          </p:blipFill>
          <p:spPr>
            <a:xfrm>
              <a:off x="681487" y="1423358"/>
              <a:ext cx="8323152" cy="45742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54" y="1959726"/>
              <a:ext cx="2057687" cy="1476581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68714" y="1399147"/>
            <a:ext cx="8183117" cy="3386759"/>
            <a:chOff x="602416" y="1413834"/>
            <a:chExt cx="8183117" cy="338675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16" y="2466642"/>
              <a:ext cx="8183117" cy="23339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416" y="1413834"/>
              <a:ext cx="5649113" cy="1019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59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4" y="1645594"/>
            <a:ext cx="6925642" cy="4763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4" y="2425815"/>
            <a:ext cx="4296375" cy="457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중첩 </a:t>
            </a:r>
            <a:r>
              <a:rPr lang="ko-KR" altLang="en-US" sz="22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질의문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0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0278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2027" y="1440264"/>
            <a:ext cx="5559973" cy="4848017"/>
            <a:chOff x="282027" y="1440264"/>
            <a:chExt cx="5559973" cy="4848017"/>
          </a:xfrm>
        </p:grpSpPr>
        <p:grpSp>
          <p:nvGrpSpPr>
            <p:cNvPr id="23" name="그룹 22"/>
            <p:cNvGrpSpPr/>
            <p:nvPr/>
          </p:nvGrpSpPr>
          <p:grpSpPr>
            <a:xfrm>
              <a:off x="282027" y="1440264"/>
              <a:ext cx="5559973" cy="609600"/>
              <a:chOff x="282027" y="1440264"/>
              <a:chExt cx="5559973" cy="6096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23900" y="1611307"/>
                <a:ext cx="5118100" cy="436964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프로젝트 개요</a:t>
                </a:r>
                <a:endPara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282027" y="1440264"/>
                <a:ext cx="609600" cy="609600"/>
              </a:xfrm>
              <a:prstGeom prst="roundRect">
                <a:avLst/>
              </a:prstGeom>
              <a:solidFill>
                <a:schemeClr val="accent1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dirty="0" smtClean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</a:t>
                </a:r>
                <a:endParaRPr lang="ko-KR" altLang="en-US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723900" y="2460245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팀 소개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82027" y="2289202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3900" y="3313561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구성원 소개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282027" y="3142518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3900" y="416528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수행절차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82027" y="399424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900" y="5013128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수행결과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82027" y="4842085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23900" y="5849724"/>
              <a:ext cx="5118100" cy="43696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자체 </a:t>
              </a:r>
              <a:r>
                <a:rPr lang="ko-KR" altLang="en-US" sz="2400" dirty="0" err="1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평가의견</a:t>
              </a:r>
              <a:endParaRPr lang="ko-KR" altLang="en-US" sz="24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82027" y="5678681"/>
              <a:ext cx="609600" cy="609600"/>
            </a:xfrm>
            <a:prstGeom prst="roundRect">
              <a:avLst/>
            </a:prstGeom>
            <a:solidFill>
              <a:schemeClr val="accent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76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3" y="1399147"/>
            <a:ext cx="7306695" cy="48298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46" y="2089198"/>
            <a:ext cx="5029902" cy="381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프로시저 생성 및 결과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62" y="4489923"/>
            <a:ext cx="5077534" cy="3905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514" y="3060106"/>
            <a:ext cx="507753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36824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35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수행결과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27" y="2824078"/>
            <a:ext cx="4020111" cy="12098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5" y="1580892"/>
            <a:ext cx="5191850" cy="3696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968260"/>
            <a:ext cx="41827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트리거 생성 및 결과</a:t>
            </a:r>
            <a:endParaRPr lang="ko-KR" altLang="en-US" sz="2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0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자체 평가 의견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1" name="직각 삼각형 30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각 삼각형 36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5884" y="436686"/>
            <a:ext cx="2964273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500" b="1">
                <a:latin typeface="나눔고딕 ExtraBold"/>
                <a:ea typeface="나눔고딕 ExtraBold"/>
              </a:rPr>
              <a:t>자체 평가 의견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81754" y="1674606"/>
            <a:ext cx="11225579" cy="3508789"/>
            <a:chOff x="481754" y="1674606"/>
            <a:chExt cx="11225579" cy="3508789"/>
          </a:xfrm>
        </p:grpSpPr>
        <p:grpSp>
          <p:nvGrpSpPr>
            <p:cNvPr id="20" name="그룹 19"/>
            <p:cNvGrpSpPr/>
            <p:nvPr/>
          </p:nvGrpSpPr>
          <p:grpSpPr>
            <a:xfrm>
              <a:off x="7372029" y="1674607"/>
              <a:ext cx="2041453" cy="3508788"/>
              <a:chOff x="946239" y="1871456"/>
              <a:chExt cx="2041453" cy="3508788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12343" y="1986429"/>
                <a:ext cx="916306" cy="38974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정인혁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481754" y="1674606"/>
              <a:ext cx="2041453" cy="3508788"/>
              <a:chOff x="946239" y="1871456"/>
              <a:chExt cx="2041453" cy="350878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506520" y="1986429"/>
                <a:ext cx="925830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정용억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778514" y="1674606"/>
              <a:ext cx="2041453" cy="3508788"/>
              <a:chOff x="946239" y="1871456"/>
              <a:chExt cx="2041453" cy="350878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05285" y="1986429"/>
                <a:ext cx="925830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이현오</a:t>
                </a: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61031" y="1674606"/>
              <a:ext cx="8573171" cy="3508788"/>
              <a:chOff x="-3468006" y="1871456"/>
              <a:chExt cx="8573171" cy="350878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04048" y="1986429"/>
                <a:ext cx="925829" cy="3897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장광수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34012" y="2769029"/>
                <a:ext cx="1682895" cy="2007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오라클 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SQL </a:t>
                </a: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프로그램을 이용하여 데이터 구조를 생성하는 것과 데이터 구분이 중요한 일 임을 깨달을 수 있는 프로젝트였다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.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1171246" y="2769029"/>
                <a:ext cx="1682895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DB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프로그램인 오라클 프로젝트를 통해 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SQL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문들 사용하여 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DB 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구조에 대해서 조금 더 </a:t>
                </a:r>
                <a:r>
                  <a:rPr lang="ko-KR" altLang="en-US" sz="1500" spc="-15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자세하게 알게 되어서 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좋은 프로젝트였습니다</a:t>
                </a:r>
                <a:r>
                  <a:rPr lang="en-US" altLang="ko-KR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.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-3468006" y="2769029"/>
                <a:ext cx="168289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팀원들을 통하여 오라클 </a:t>
                </a:r>
                <a:r>
                  <a:rPr lang="en-US" altLang="ko-KR" sz="1500" b="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SQL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의 기본 개념을 이해할 수 있는 좋은 기회가 </a:t>
                </a:r>
                <a:r>
                  <a:rPr lang="ko-KR" altLang="en-US" sz="1500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된것</a:t>
                </a:r>
                <a:r>
                  <a:rPr lang="ko-KR" altLang="en-US" sz="15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 같다</a:t>
                </a:r>
                <a:r>
                  <a:rPr lang="en-US" altLang="ko-KR" sz="1500" spc="-15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..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422269" y="2762700"/>
                <a:ext cx="1682896" cy="201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defRPr/>
                </a:pP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테이블 생성부터 시작해서  데이터 삽입하고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, </a:t>
                </a:r>
                <a:r>
                  <a:rPr lang="ko-KR" altLang="en-US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여러 기능들을 해보면서 데이터 베이스 구조에 대해 좀 더 알게 되어서 좋았습니다</a:t>
                </a:r>
                <a:r>
                  <a:rPr lang="en-US" altLang="ko-KR" sz="1500" b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/>
                    <a:ea typeface="나눔고딕"/>
                  </a:rPr>
                  <a:t>!</a:t>
                </a:r>
                <a:endPara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9665880" y="1674607"/>
              <a:ext cx="2041453" cy="3508788"/>
              <a:chOff x="946239" y="1871456"/>
              <a:chExt cx="2041453" cy="3508788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46241" y="1871458"/>
                <a:ext cx="2041451" cy="35087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946239" y="1871456"/>
                <a:ext cx="2041451" cy="604280"/>
              </a:xfrm>
              <a:prstGeom prst="rect">
                <a:avLst/>
              </a:prstGeom>
              <a:solidFill>
                <a:schemeClr val="accent1">
                  <a:lumMod val="25000"/>
                  <a:lumOff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500" b="1">
                  <a:solidFill>
                    <a:schemeClr val="tx1"/>
                  </a:solidFill>
                  <a:latin typeface="나눔고딕"/>
                  <a:ea typeface="나눔고딕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504494" y="1986429"/>
                <a:ext cx="925830" cy="38974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000" b="1">
                    <a:latin typeface="나눔고딕"/>
                    <a:ea typeface="나눔고딕"/>
                  </a:rPr>
                  <a:t>최효정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9845528" y="2592097"/>
              <a:ext cx="1682151" cy="2006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데이터를 데이터베이스에 저장함으로써 데이터를 더 효율적으로 관리할 수 있다는 점을 </a:t>
              </a:r>
              <a:r>
                <a:rPr lang="ko-KR" altLang="en-US" sz="1500" b="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다시 한번 </a:t>
              </a:r>
              <a:r>
                <a:rPr lang="ko-KR" altLang="en-US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상기하는 계기가 되었다</a:t>
              </a:r>
              <a:r>
                <a:rPr lang="en-US" altLang="ko-KR" sz="1500" b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3" name="직각 삼각형 2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각 삼각형 3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28892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2"/>
          <p:cNvSpPr/>
          <p:nvPr/>
        </p:nvSpPr>
        <p:spPr>
          <a:xfrm>
            <a:off x="35489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 사  합 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다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0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4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839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3325D4C-BF69-4035-9EEE-59D4729F3114}"/>
              </a:ext>
            </a:extLst>
          </p:cNvPr>
          <p:cNvGrpSpPr/>
          <p:nvPr/>
        </p:nvGrpSpPr>
        <p:grpSpPr>
          <a:xfrm>
            <a:off x="1155032" y="1979341"/>
            <a:ext cx="9881937" cy="2899319"/>
            <a:chOff x="1163052" y="2308302"/>
            <a:chExt cx="9881937" cy="28993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A5307A-7061-2C99-EFD9-9DB49BFE7DF7}"/>
                </a:ext>
              </a:extLst>
            </p:cNvPr>
            <p:cNvSpPr txBox="1"/>
            <p:nvPr/>
          </p:nvSpPr>
          <p:spPr>
            <a:xfrm>
              <a:off x="2392257" y="3365546"/>
              <a:ext cx="755206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편의점 재고관리 데이터베이스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DD119E-B44E-299A-74AF-55970C1B59DE}"/>
                </a:ext>
              </a:extLst>
            </p:cNvPr>
            <p:cNvSpPr txBox="1"/>
            <p:nvPr/>
          </p:nvSpPr>
          <p:spPr>
            <a:xfrm>
              <a:off x="2087536" y="4191599"/>
              <a:ext cx="80329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편의점 데이터 베이스를 구축하여 편의점 재고관리에 효율성을 높이고자 이번 프로젝트를 진행함</a:t>
              </a:r>
              <a:r>
                <a:rPr lang="en-US" altLang="ko-KR" sz="15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9" name="양쪽 대괄호 28">
              <a:extLst>
                <a:ext uri="{FF2B5EF4-FFF2-40B4-BE49-F238E27FC236}">
                  <a16:creationId xmlns:a16="http://schemas.microsoft.com/office/drawing/2014/main" id="{ACC0AEC0-C850-010C-7B50-C9CD911F7C5D}"/>
                </a:ext>
              </a:extLst>
            </p:cNvPr>
            <p:cNvSpPr/>
            <p:nvPr/>
          </p:nvSpPr>
          <p:spPr>
            <a:xfrm>
              <a:off x="1163052" y="2308302"/>
              <a:ext cx="9881937" cy="2899318"/>
            </a:xfrm>
            <a:prstGeom prst="bracketPair">
              <a:avLst>
                <a:gd name="adj" fmla="val 12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10" name="직각 삼각형 9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594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9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15744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17550" y="2316549"/>
            <a:ext cx="10756900" cy="2224902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앉아써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코딩을 공부하고자 모인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인이 만든 팀으로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팀명은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코딩을 하려면 앉아서 써야 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직관적인 아이디어에서 비롯되었습니다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저희 팀은 코드 작성을 통해 프로젝트를 진행하고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결과물을 통해 지식과 기술을 공유하며 성장하는 목표를 가지고 있습니다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6098" y="1929910"/>
            <a:ext cx="7359805" cy="81378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앉 아 써 </a:t>
            </a:r>
            <a:r>
              <a:rPr lang="en-US" altLang="ko-KR" sz="3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endParaRPr lang="ko-KR" altLang="en-US" sz="3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7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9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94154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2437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4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35884" y="436686"/>
            <a:ext cx="24176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구성원 소개</a:t>
            </a:r>
            <a:endParaRPr lang="ko-KR" altLang="en-US" sz="35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4880503"/>
            <a:ext cx="12192000" cy="1977497"/>
            <a:chOff x="0" y="4880503"/>
            <a:chExt cx="12192000" cy="1977497"/>
          </a:xfrm>
        </p:grpSpPr>
        <p:sp>
          <p:nvSpPr>
            <p:cNvPr id="5" name="직각 삼각형 4"/>
            <p:cNvSpPr/>
            <p:nvPr/>
          </p:nvSpPr>
          <p:spPr>
            <a:xfrm>
              <a:off x="0" y="4880503"/>
              <a:ext cx="12192000" cy="1977497"/>
            </a:xfrm>
            <a:prstGeom prst="rtTriangle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>
              <a:off x="0" y="5470358"/>
              <a:ext cx="12192000" cy="1387642"/>
            </a:xfrm>
            <a:prstGeom prst="rt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8833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정용억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833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159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15915" y="4185916"/>
            <a:ext cx="2060670" cy="413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0677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이현오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0677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9003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00315" y="4185916"/>
            <a:ext cx="2060670" cy="413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2521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장광수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2521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084715" y="2258335"/>
            <a:ext cx="2060670" cy="2341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15915" y="4185916"/>
            <a:ext cx="10760170" cy="413748"/>
          </a:xfrm>
          <a:prstGeom prst="rect">
            <a:avLst/>
          </a:prstGeom>
          <a:solidFill>
            <a:srgbClr val="EBF1F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공동 설계 및 디버그 확인 작업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74111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정인혁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4111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9582899" y="2626512"/>
            <a:ext cx="1725702" cy="1499820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최효정</a:t>
            </a:r>
            <a:endParaRPr lang="ko-KR" altLang="en-US" dirty="0">
              <a:solidFill>
                <a:schemeClr val="tx1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9582899" y="2566927"/>
            <a:ext cx="645095" cy="541651"/>
          </a:xfrm>
          <a:prstGeom prst="ellipse">
            <a:avLst/>
          </a:prstGeom>
          <a:solidFill>
            <a:srgbClr val="0069B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0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" b="-7922"/>
          <a:stretch/>
        </p:blipFill>
        <p:spPr>
          <a:xfrm>
            <a:off x="5956300" y="448413"/>
            <a:ext cx="5999022" cy="620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450" y="3406141"/>
            <a:ext cx="6413500" cy="45719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2"/>
          <p:cNvSpPr/>
          <p:nvPr/>
        </p:nvSpPr>
        <p:spPr>
          <a:xfrm>
            <a:off x="704120" y="2660968"/>
            <a:ext cx="5094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5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5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수행절차</a:t>
            </a:r>
            <a:endParaRPr lang="en-US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4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305</Words>
  <Application>Microsoft Office PowerPoint</Application>
  <PresentationFormat>와이드스크린</PresentationFormat>
  <Paragraphs>79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Pretendard</vt:lpstr>
      <vt:lpstr>Pretendard Black</vt:lpstr>
      <vt:lpstr>나눔고딕</vt:lpstr>
      <vt:lpstr>나눔고딕 ExtraBold</vt:lpstr>
      <vt:lpstr>나눔고딕OTF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</cp:lastModifiedBy>
  <cp:revision>63</cp:revision>
  <dcterms:created xsi:type="dcterms:W3CDTF">2023-04-24T02:25:46Z</dcterms:created>
  <dcterms:modified xsi:type="dcterms:W3CDTF">2024-02-22T06:21:31Z</dcterms:modified>
  <cp:version>0906.0100.01</cp:version>
</cp:coreProperties>
</file>