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9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/>
    <p:restoredTop sz="94660"/>
  </p:normalViewPr>
  <p:slideViewPr>
    <p:cSldViewPr snapToGrid="0">
      <p:cViewPr varScale="1">
        <p:scale>
          <a:sx n="72" d="100"/>
          <a:sy n="72" d="100"/>
        </p:scale>
        <p:origin x="846" y="78"/>
      </p:cViewPr>
      <p:guideLst>
        <p:guide orient="horz" pos="215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0845399-6B8F-4F36-8887-414559F97689}" type="datetime1">
              <a:rPr lang="ko-KR" altLang="en-US"/>
              <a:pPr lvl="0">
                <a:defRPr/>
              </a:pPr>
              <a:t>2023-10-24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146A103-1134-4072-A290-F79DB221C03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B6B7-9287-7501-CDA6-8356E75D1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1D7789-CFE6-22C9-EB44-6E3D7665C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CA949-B4EE-25C2-426F-595ACA29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07A88-52D3-3EFF-6853-3025E40E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6BC29-0782-692B-304F-89DC72FB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8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9D579-00AE-5EB2-F99B-B5118D1A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55C236-4919-F27E-161B-2618B810E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0B109-2960-D7CB-5E6F-57AECDDDF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1F961B-86A3-5132-CCE4-45ED29E1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1260B2-A146-9DBC-FB7C-6F60E73F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64D54C-F997-D8B8-74D2-AB628B04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6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8DFA3-D2CC-FBAB-2AE8-7A314CAD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D4F396-6EAC-6880-AA87-59D44962F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042A8-CF81-6626-654A-EE5786EA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3A36F7-0E5B-DBD2-EF15-F210CCA6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C8737-238B-D8A9-1420-12802A9D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0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84FF23-7ABB-49BB-D119-51FE28A2E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BDEF98-4A52-6662-C087-4190721C5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59EE8-A640-0457-20DC-92E4B93F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C4BB77-F193-DE60-5953-7CA99061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D83F9-8415-B2E6-F442-879A4C96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8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51A7B-D5FE-E441-1503-91AF076D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00A57-4BB1-90D7-9A6F-399D5430C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EAFB6-44BA-E6B2-C394-EB915A57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4A2A9-EF85-F2CE-0E94-15AC95BC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47C0A-61DE-4EB3-4C1C-FDA46671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3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154BB-20A3-CAF0-686B-B87A7432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B4176-3627-D703-6C6F-BF6938C7F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8E5FC-7C90-5052-94EC-78ABBF81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6C6064-42CE-B7E9-D268-47E8C8E8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A491B-103B-2BEB-4AFA-C1149FE1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38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1A283-EE82-2C1A-3DA4-5131DF8D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9504A-82A1-8D8D-DB0C-A3F6CE009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1AA47-FE1A-F9B3-105E-E3DE94411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B48DB-2625-D595-9982-4E277A90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60D0E9-6408-E72F-5A9E-02D55909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63F2CC-AC0B-8AD8-60B2-0C974AAA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9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39A44-D23A-E98F-5492-82E39FEA5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D3B6F-DAB5-38C5-EAB5-332D1F797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D0471C-09F6-6FBC-00AE-7D7683D53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C3F245-0C6E-5337-99FE-2DB8E13CA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6413AE-1364-179C-0373-36D252B32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704AEA-C494-2E03-3B01-73CE7B7F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56CD5B-6725-83FA-35FC-6319E870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B4BA56-7D94-13F6-4971-F4E916F8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2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6BDB7-52D3-4377-FC5B-806634CA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58B586-6E44-28D3-3558-CEB38859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A1FB35-9E80-F6A9-5490-14E8FAF5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A01088-6933-5538-11A5-6BB49279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6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CB62EF-0AD7-B44F-3952-279BE7A9EAE0}"/>
              </a:ext>
            </a:extLst>
          </p:cNvPr>
          <p:cNvSpPr txBox="1"/>
          <p:nvPr userDrawn="1"/>
        </p:nvSpPr>
        <p:spPr>
          <a:xfrm>
            <a:off x="9979216" y="6602223"/>
            <a:ext cx="2202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85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C51DE-5A41-F314-C453-F725B45A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DD596-2CCB-3461-E3EE-D89B9E91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9492C6-90F1-1929-CD62-B6132DDA3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041367-1003-D118-3265-9249393B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68455-54A1-1FAB-47F3-AEEB1757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310E8-74A8-D020-ECCC-362B0743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20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1D6A35-C29A-91D9-7077-51A94C9D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898BF4-8F32-286F-7AF2-A0029B68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434C5-2B47-D752-A204-67601BFAC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7CD8D-5FF8-45F7-B5D9-86A8A4C3B6A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22951-7931-3231-4230-D2618278F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E29E1-F9E7-D4A1-6075-B039DA756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68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편의점 재고관리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1300" y="3477260"/>
            <a:ext cx="6082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앉아써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[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정용억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이현오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장광수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정인혁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최효정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7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35" name="직각 삼각형 3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각 삼각형 3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905000"/>
            <a:ext cx="12192000" cy="88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43605" y="1755270"/>
            <a:ext cx="10904790" cy="388360"/>
            <a:chOff x="766968" y="1755270"/>
            <a:chExt cx="10904790" cy="388360"/>
          </a:xfrm>
        </p:grpSpPr>
        <p:sp>
          <p:nvSpPr>
            <p:cNvPr id="2" name="타원 1"/>
            <p:cNvSpPr/>
            <p:nvPr/>
          </p:nvSpPr>
          <p:spPr>
            <a:xfrm>
              <a:off x="766968" y="1755270"/>
              <a:ext cx="376032" cy="38836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2521761" y="1755270"/>
              <a:ext cx="376032" cy="38836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4276554" y="1755270"/>
              <a:ext cx="376032" cy="38836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6031347" y="1755270"/>
              <a:ext cx="376032" cy="38836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7786140" y="1755270"/>
              <a:ext cx="376032" cy="38836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9540933" y="1755270"/>
              <a:ext cx="376032" cy="38836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11295726" y="1755270"/>
              <a:ext cx="376032" cy="38836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02996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10/18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57789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10/19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12582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10/20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67375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10/23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19684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10/24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171993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10/25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934238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10/26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0" y="2595441"/>
            <a:ext cx="4769832" cy="593321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주제선정</a:t>
            </a:r>
            <a:r>
              <a:rPr lang="ko-KR" altLang="en-US" sz="2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데이터 테이블 작성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30400" y="3511639"/>
            <a:ext cx="5943600" cy="593321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프로시저 작성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142008" y="4427837"/>
            <a:ext cx="3467818" cy="593321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프로시저 수정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874000" y="5344035"/>
            <a:ext cx="4318000" cy="593321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PPT</a:t>
            </a:r>
            <a:r>
              <a:rPr lang="ko-KR" altLang="en-US" sz="2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7874000" y="6260233"/>
            <a:ext cx="4318000" cy="593321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최종 품질 테스트</a:t>
            </a:r>
          </a:p>
        </p:txBody>
      </p:sp>
    </p:spTree>
    <p:extLst>
      <p:ext uri="{BB962C8B-B14F-4D97-AF65-F5344CB8AC3E}">
        <p14:creationId xmlns:p14="http://schemas.microsoft.com/office/powerpoint/2010/main" val="260868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50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59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ERD(Entity-Relationship Diagram)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226" y="1380098"/>
            <a:ext cx="6387548" cy="409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7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153" y="1225395"/>
            <a:ext cx="7819694" cy="4407211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3029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SQL_MODEL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600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7" y="1785708"/>
            <a:ext cx="11688806" cy="32865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3029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테이블 생성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782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30" y="1445533"/>
            <a:ext cx="6344535" cy="13813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5884" y="1472623"/>
            <a:ext cx="7287642" cy="35048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3029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테이블 데이터 삽입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3697"/>
          <a:stretch/>
        </p:blipFill>
        <p:spPr>
          <a:xfrm>
            <a:off x="492751" y="1316137"/>
            <a:ext cx="9354856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7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2" y="2527540"/>
            <a:ext cx="10494236" cy="1802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3029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외래키</a:t>
            </a:r>
            <a:r>
              <a:rPr lang="ko-KR" altLang="en-US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생성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931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/>
          <a:stretch/>
        </p:blipFill>
        <p:spPr>
          <a:xfrm>
            <a:off x="5141343" y="2710215"/>
            <a:ext cx="5348378" cy="20515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02" y="2710215"/>
            <a:ext cx="3762900" cy="43821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84" y="1417422"/>
            <a:ext cx="10421804" cy="11431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3029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뷰 생성 및 조회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400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182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JOIN , GROUP BY, HAVING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81487" y="1423358"/>
            <a:ext cx="8323152" cy="2012949"/>
            <a:chOff x="681487" y="1423358"/>
            <a:chExt cx="8323152" cy="201294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1" t="-36"/>
            <a:stretch/>
          </p:blipFill>
          <p:spPr>
            <a:xfrm>
              <a:off x="681487" y="1423358"/>
              <a:ext cx="8323152" cy="457427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054" y="1959726"/>
              <a:ext cx="2057687" cy="1476581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568714" y="1399147"/>
            <a:ext cx="8183117" cy="3386759"/>
            <a:chOff x="602416" y="1413834"/>
            <a:chExt cx="8183117" cy="3386759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416" y="2466642"/>
              <a:ext cx="8183117" cy="2333951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416" y="1413834"/>
              <a:ext cx="5649113" cy="10193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259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84" y="1645594"/>
            <a:ext cx="6925642" cy="4763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14" y="2425815"/>
            <a:ext cx="4296375" cy="4572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182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중첩 </a:t>
            </a:r>
            <a:r>
              <a:rPr lang="ko-KR" altLang="en-US" sz="22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질의문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40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102784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282027" y="1440264"/>
            <a:ext cx="5559973" cy="4848017"/>
            <a:chOff x="282027" y="1440264"/>
            <a:chExt cx="5559973" cy="4848017"/>
          </a:xfrm>
        </p:grpSpPr>
        <p:grpSp>
          <p:nvGrpSpPr>
            <p:cNvPr id="23" name="그룹 22"/>
            <p:cNvGrpSpPr/>
            <p:nvPr/>
          </p:nvGrpSpPr>
          <p:grpSpPr>
            <a:xfrm>
              <a:off x="282027" y="1440264"/>
              <a:ext cx="5559973" cy="609600"/>
              <a:chOff x="282027" y="1440264"/>
              <a:chExt cx="5559973" cy="609600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723900" y="1611307"/>
                <a:ext cx="5118100" cy="436964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프로젝트 개요</a:t>
                </a:r>
                <a:endParaRPr lang="ko-KR" altLang="en-US" sz="24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>
                <a:off x="282027" y="1440264"/>
                <a:ext cx="609600" cy="609600"/>
              </a:xfrm>
              <a:prstGeom prst="roundRect">
                <a:avLst/>
              </a:prstGeom>
              <a:solidFill>
                <a:schemeClr val="accent1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dirty="0" smtClean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</a:t>
                </a:r>
                <a:endParaRPr lang="ko-KR" altLang="en-US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723900" y="2460245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팀 소개</a:t>
              </a: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82027" y="2289202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23900" y="3313561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구성원 소개</a:t>
              </a: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282027" y="3142518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23900" y="4165284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</a:t>
              </a:r>
              <a:r>
                <a:rPr lang="ko-KR" altLang="en-US" sz="2400" dirty="0" err="1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수행절차</a:t>
              </a:r>
              <a:endParaRPr lang="ko-KR" altLang="en-US" sz="24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282027" y="3994241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3900" y="5013128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</a:t>
              </a:r>
              <a:r>
                <a:rPr lang="ko-KR" altLang="en-US" sz="2400" dirty="0" err="1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수행결과</a:t>
              </a:r>
              <a:endParaRPr lang="ko-KR" altLang="en-US" sz="24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82027" y="4842085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23900" y="5849724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자체 </a:t>
              </a:r>
              <a:r>
                <a:rPr lang="ko-KR" altLang="en-US" sz="2400" dirty="0" err="1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평가의견</a:t>
              </a:r>
              <a:endParaRPr lang="ko-KR" altLang="en-US" sz="24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82027" y="5678681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6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776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53" y="1399147"/>
            <a:ext cx="7306695" cy="48298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146" y="2089198"/>
            <a:ext cx="5029902" cy="3810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182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프로시저 생성 및 결과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962" y="4489923"/>
            <a:ext cx="5077534" cy="39058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514" y="3060106"/>
            <a:ext cx="5077534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5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227" y="2824078"/>
            <a:ext cx="4020111" cy="12098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05" y="1580892"/>
            <a:ext cx="5191850" cy="36962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182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트리거 생성 및 결과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108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자체 평가 의견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7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31" name="직각 삼각형 30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직각 삼각형 36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5884" y="436686"/>
            <a:ext cx="2964273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500" b="1">
                <a:latin typeface="나눔고딕 ExtraBold"/>
                <a:ea typeface="나눔고딕 ExtraBold"/>
              </a:rPr>
              <a:t>자체 평가 의견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81754" y="1674606"/>
            <a:ext cx="11225579" cy="3508789"/>
            <a:chOff x="481754" y="1674606"/>
            <a:chExt cx="11225579" cy="3508789"/>
          </a:xfrm>
        </p:grpSpPr>
        <p:grpSp>
          <p:nvGrpSpPr>
            <p:cNvPr id="20" name="그룹 19"/>
            <p:cNvGrpSpPr/>
            <p:nvPr/>
          </p:nvGrpSpPr>
          <p:grpSpPr>
            <a:xfrm>
              <a:off x="7372029" y="1674607"/>
              <a:ext cx="2041453" cy="3508788"/>
              <a:chOff x="946239" y="1871456"/>
              <a:chExt cx="2041453" cy="3508788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946241" y="1871458"/>
                <a:ext cx="2041451" cy="35087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946239" y="1871456"/>
                <a:ext cx="2041451" cy="604280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500" b="1">
                  <a:solidFill>
                    <a:schemeClr val="tx1"/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512343" y="1986429"/>
                <a:ext cx="916306" cy="38974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000" b="1">
                    <a:latin typeface="나눔고딕"/>
                    <a:ea typeface="나눔고딕"/>
                  </a:rPr>
                  <a:t>정인혁</a:t>
                </a: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481754" y="1674606"/>
              <a:ext cx="2041453" cy="3508788"/>
              <a:chOff x="946239" y="1871456"/>
              <a:chExt cx="2041453" cy="3508788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946241" y="1871458"/>
                <a:ext cx="2041451" cy="35087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946239" y="1871456"/>
                <a:ext cx="2041451" cy="604280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500" b="1">
                  <a:solidFill>
                    <a:schemeClr val="tx1"/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506520" y="1986429"/>
                <a:ext cx="925830" cy="38974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000" b="1">
                    <a:latin typeface="나눔고딕"/>
                    <a:ea typeface="나눔고딕"/>
                  </a:rPr>
                  <a:t>정용억</a:t>
                </a: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2778514" y="1674606"/>
              <a:ext cx="2041453" cy="3508788"/>
              <a:chOff x="946239" y="1871456"/>
              <a:chExt cx="2041453" cy="3508788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946241" y="1871458"/>
                <a:ext cx="2041451" cy="35087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946239" y="1871456"/>
                <a:ext cx="2041451" cy="604280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500" b="1">
                  <a:solidFill>
                    <a:schemeClr val="tx1"/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505285" y="1986429"/>
                <a:ext cx="925830" cy="38974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000" b="1">
                    <a:latin typeface="나눔고딕"/>
                    <a:ea typeface="나눔고딕"/>
                  </a:rPr>
                  <a:t>이현오</a:t>
                </a: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661031" y="1674606"/>
              <a:ext cx="8573171" cy="3508788"/>
              <a:chOff x="-3468006" y="1871456"/>
              <a:chExt cx="8573171" cy="350878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946241" y="1871458"/>
                <a:ext cx="2041451" cy="35087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946239" y="1871456"/>
                <a:ext cx="2041451" cy="604280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500" b="1">
                  <a:solidFill>
                    <a:schemeClr val="tx1"/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504048" y="1986429"/>
                <a:ext cx="925829" cy="38974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000" b="1">
                    <a:latin typeface="나눔고딕"/>
                    <a:ea typeface="나눔고딕"/>
                  </a:rPr>
                  <a:t>장광수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34012" y="2769029"/>
                <a:ext cx="1682895" cy="2007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defRPr/>
                </a:pPr>
                <a:r>
                  <a:rPr lang="ko-KR" altLang="en-US" sz="1500" b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오라클 </a:t>
                </a:r>
                <a:r>
                  <a:rPr lang="en-US" altLang="ko-KR" sz="1500" b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SQL </a:t>
                </a:r>
                <a:r>
                  <a:rPr lang="ko-KR" altLang="en-US" sz="1500" b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프로그램을 이용하여 데이터 구조를 생성하는 것과 데이터 구분이 중요한 일 임을 깨달을 수 있는 프로젝트였다</a:t>
                </a:r>
                <a:r>
                  <a:rPr lang="en-US" altLang="ko-KR" sz="1500" b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.</a:t>
                </a:r>
                <a:endParaRPr lang="ko-KR" altLang="en-US" sz="1500" b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-1171246" y="2769029"/>
                <a:ext cx="1682895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defRPr/>
                </a:pPr>
                <a:r>
                  <a:rPr lang="en-US" altLang="ko-KR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DB</a:t>
                </a:r>
                <a:r>
                  <a:rPr lang="ko-KR" altLang="en-US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프로그램인 오라클 프로젝트를 통해 </a:t>
                </a:r>
                <a:r>
                  <a:rPr lang="en-US" altLang="ko-KR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SQL</a:t>
                </a:r>
                <a:r>
                  <a:rPr lang="ko-KR" altLang="en-US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문들 사용하여 </a:t>
                </a:r>
                <a:r>
                  <a:rPr lang="en-US" altLang="ko-KR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DB </a:t>
                </a:r>
                <a:r>
                  <a:rPr lang="ko-KR" altLang="en-US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구조에 대해서 조금 더 </a:t>
                </a:r>
                <a:r>
                  <a:rPr lang="ko-KR" altLang="en-US" sz="1500" spc="-15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자세하게 알게 되어서 </a:t>
                </a:r>
                <a:r>
                  <a:rPr lang="ko-KR" altLang="en-US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좋은 프로젝트였습니다</a:t>
                </a:r>
                <a:r>
                  <a:rPr lang="en-US" altLang="ko-KR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.</a:t>
                </a:r>
                <a:endParaRPr lang="ko-KR" altLang="en-US" sz="1500" b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-3468006" y="2769029"/>
                <a:ext cx="1682895" cy="3596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defRPr/>
                </a:pPr>
                <a:r>
                  <a:rPr lang="ko-KR" altLang="en-US" sz="1500" b="0" spc="-1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ㄹㄹ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422269" y="2762700"/>
                <a:ext cx="1682896" cy="2013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defRPr/>
                </a:pPr>
                <a:r>
                  <a:rPr lang="ko-KR" altLang="en-US" sz="1500" b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테이블 생성부터 시작해서  데이터 삽입하고</a:t>
                </a:r>
                <a:r>
                  <a:rPr lang="en-US" altLang="ko-KR" sz="1500" b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, </a:t>
                </a:r>
                <a:r>
                  <a:rPr lang="ko-KR" altLang="en-US" sz="1500" b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여러 기능들을 해보면서 데이터 베이스 구조에 대해 좀 더 알게 되어서 좋았습니다</a:t>
                </a:r>
                <a:r>
                  <a:rPr lang="en-US" altLang="ko-KR" sz="1500" b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!</a:t>
                </a:r>
                <a:endParaRPr lang="ko-KR" altLang="en-US" sz="1500" b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9665880" y="1674607"/>
              <a:ext cx="2041453" cy="3508788"/>
              <a:chOff x="946239" y="1871456"/>
              <a:chExt cx="2041453" cy="3508788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46241" y="1871458"/>
                <a:ext cx="2041451" cy="35087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946239" y="1871456"/>
                <a:ext cx="2041451" cy="604280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500" b="1">
                  <a:solidFill>
                    <a:schemeClr val="tx1"/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504494" y="1986429"/>
                <a:ext cx="925830" cy="38974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000" b="1">
                    <a:latin typeface="나눔고딕"/>
                    <a:ea typeface="나눔고딕"/>
                  </a:rPr>
                  <a:t>최효정</a:t>
                </a: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9845528" y="2592097"/>
              <a:ext cx="1682151" cy="20065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ko-KR" altLang="en-US" sz="1500" b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rPr>
                <a:t>데이터를 데이터베이스에 저장함으로써 데이터를 더 효율적으로 관리할 수 있다는 점을 </a:t>
              </a:r>
              <a:r>
                <a:rPr lang="ko-KR" altLang="en-US" sz="1500" b="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rPr>
                <a:t>다시 한번 </a:t>
              </a:r>
              <a:r>
                <a:rPr lang="ko-KR" altLang="en-US" sz="1500" b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rPr>
                <a:t>상기하는 계기가 되었다</a:t>
              </a:r>
              <a:r>
                <a:rPr lang="en-US" altLang="ko-KR" sz="1500" b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rPr>
                <a:t>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3" name="직각 삼각형 2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각 삼각형 3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2889250" y="3406141"/>
            <a:ext cx="6413500" cy="45719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 2"/>
          <p:cNvSpPr/>
          <p:nvPr/>
        </p:nvSpPr>
        <p:spPr>
          <a:xfrm>
            <a:off x="35489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  사  합  </a:t>
            </a:r>
            <a:r>
              <a:rPr lang="ko-KR" altLang="en-US" sz="50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니</a:t>
            </a: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다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504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749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283923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3325D4C-BF69-4035-9EEE-59D4729F3114}"/>
              </a:ext>
            </a:extLst>
          </p:cNvPr>
          <p:cNvGrpSpPr/>
          <p:nvPr/>
        </p:nvGrpSpPr>
        <p:grpSpPr>
          <a:xfrm>
            <a:off x="1155032" y="1979341"/>
            <a:ext cx="9881937" cy="2899319"/>
            <a:chOff x="1163052" y="2308302"/>
            <a:chExt cx="9881937" cy="289931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0A5307A-7061-2C99-EFD9-9DB49BFE7DF7}"/>
                </a:ext>
              </a:extLst>
            </p:cNvPr>
            <p:cNvSpPr txBox="1"/>
            <p:nvPr/>
          </p:nvSpPr>
          <p:spPr>
            <a:xfrm>
              <a:off x="2392257" y="3365546"/>
              <a:ext cx="755206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5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편의점 재고관리 데이터베이스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FDD119E-B44E-299A-74AF-55970C1B59DE}"/>
                </a:ext>
              </a:extLst>
            </p:cNvPr>
            <p:cNvSpPr txBox="1"/>
            <p:nvPr/>
          </p:nvSpPr>
          <p:spPr>
            <a:xfrm>
              <a:off x="2087536" y="4191599"/>
              <a:ext cx="803296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5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편의점 데이터 베이스를 구축하여 편의점 재고관리에 효율성을 높이고자 이번 프로젝트를 진행함</a:t>
              </a:r>
              <a:r>
                <a:rPr lang="en-US" altLang="ko-KR" sz="15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.</a:t>
              </a:r>
              <a:endParaRPr lang="ko-KR" altLang="en-US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9" name="양쪽 대괄호 28">
              <a:extLst>
                <a:ext uri="{FF2B5EF4-FFF2-40B4-BE49-F238E27FC236}">
                  <a16:creationId xmlns:a16="http://schemas.microsoft.com/office/drawing/2014/main" id="{ACC0AEC0-C850-010C-7B50-C9CD911F7C5D}"/>
                </a:ext>
              </a:extLst>
            </p:cNvPr>
            <p:cNvSpPr/>
            <p:nvPr/>
          </p:nvSpPr>
          <p:spPr>
            <a:xfrm>
              <a:off x="1163052" y="2308302"/>
              <a:ext cx="9881937" cy="2899318"/>
            </a:xfrm>
            <a:prstGeom prst="bracketPair">
              <a:avLst>
                <a:gd name="adj" fmla="val 1256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10" name="직각 삼각형 9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각 삼각형 2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594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소개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95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15744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</a:t>
            </a:r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소개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717550" y="2316549"/>
            <a:ext cx="10756900" cy="2224902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2000" dirty="0" err="1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앉아써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코딩을 공부하고자 모인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인이 만든 팀으로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</a:t>
            </a:r>
            <a:r>
              <a:rPr lang="ko-KR" altLang="en-US" sz="2000" dirty="0" err="1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팀명은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코딩을 하려면 앉아서 써야 한다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라는 직관적인 아이디어에서 비롯되었습니다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저희 팀은 코드 작성을 통해 프로젝트를 진행하고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 결과물을 통해 지식과 기술을 공유하며 성장하는 목표를 가지고 있습니다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16098" y="1929910"/>
            <a:ext cx="7359805" cy="813780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앉 아 써 </a:t>
            </a:r>
            <a:r>
              <a:rPr lang="en-US" altLang="ko-KR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endParaRPr lang="ko-KR" altLang="en-US" sz="3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78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구성원 소개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291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9415415" y="2258335"/>
            <a:ext cx="2060670" cy="2341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7243715" y="2258335"/>
            <a:ext cx="2060670" cy="2341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241765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구성원 소개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타원 42"/>
          <p:cNvSpPr/>
          <p:nvPr/>
        </p:nvSpPr>
        <p:spPr>
          <a:xfrm>
            <a:off x="883399" y="2626512"/>
            <a:ext cx="1725702" cy="1499820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정용억</a:t>
            </a:r>
            <a:endParaRPr lang="ko-KR" altLang="en-US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883399" y="2566927"/>
            <a:ext cx="645095" cy="541651"/>
          </a:xfrm>
          <a:prstGeom prst="ellipse">
            <a:avLst/>
          </a:prstGeom>
          <a:solidFill>
            <a:srgbClr val="0069B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715915" y="2258335"/>
            <a:ext cx="2060670" cy="2341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15915" y="4185916"/>
            <a:ext cx="2060670" cy="413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3067799" y="2626512"/>
            <a:ext cx="1725702" cy="1499820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이현오</a:t>
            </a:r>
            <a:endParaRPr lang="ko-KR" altLang="en-US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3067799" y="2566927"/>
            <a:ext cx="645095" cy="541651"/>
          </a:xfrm>
          <a:prstGeom prst="ellipse">
            <a:avLst/>
          </a:prstGeom>
          <a:solidFill>
            <a:srgbClr val="0069B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2900315" y="2258335"/>
            <a:ext cx="2060670" cy="2341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900315" y="4185916"/>
            <a:ext cx="2060670" cy="413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5252199" y="2626512"/>
            <a:ext cx="1725702" cy="1499820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장광수</a:t>
            </a:r>
            <a:endParaRPr lang="ko-KR" altLang="en-US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5252199" y="2566927"/>
            <a:ext cx="645095" cy="541651"/>
          </a:xfrm>
          <a:prstGeom prst="ellipse">
            <a:avLst/>
          </a:prstGeom>
          <a:solidFill>
            <a:srgbClr val="0069B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5084715" y="2258335"/>
            <a:ext cx="2060670" cy="2341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715915" y="4185916"/>
            <a:ext cx="10760170" cy="413748"/>
          </a:xfrm>
          <a:prstGeom prst="rect">
            <a:avLst/>
          </a:prstGeom>
          <a:solidFill>
            <a:srgbClr val="EBF1F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공동 설계 및 디버그 확인 작업</a:t>
            </a:r>
            <a:endParaRPr lang="ko-KR" altLang="en-US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7411199" y="2626512"/>
            <a:ext cx="1725702" cy="1499820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정인혁</a:t>
            </a:r>
            <a:endParaRPr lang="ko-KR" altLang="en-US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7411199" y="2566927"/>
            <a:ext cx="645095" cy="541651"/>
          </a:xfrm>
          <a:prstGeom prst="ellipse">
            <a:avLst/>
          </a:prstGeom>
          <a:solidFill>
            <a:srgbClr val="0069B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9582899" y="2626512"/>
            <a:ext cx="1725702" cy="1499820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최효정</a:t>
            </a:r>
            <a:endParaRPr lang="ko-KR" altLang="en-US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9582899" y="2566927"/>
            <a:ext cx="645095" cy="541651"/>
          </a:xfrm>
          <a:prstGeom prst="ellipse">
            <a:avLst/>
          </a:prstGeom>
          <a:solidFill>
            <a:srgbClr val="0069B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06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50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647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18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5264E"/>
      </a:accent1>
      <a:accent2>
        <a:srgbClr val="3F668F"/>
      </a:accent2>
      <a:accent3>
        <a:srgbClr val="4A7ECA"/>
      </a:accent3>
      <a:accent4>
        <a:srgbClr val="B28659"/>
      </a:accent4>
      <a:accent5>
        <a:srgbClr val="FDC467"/>
      </a:accent5>
      <a:accent6>
        <a:srgbClr val="E5D8C9"/>
      </a:accent6>
      <a:hlink>
        <a:srgbClr val="262626"/>
      </a:hlink>
      <a:folHlink>
        <a:srgbClr val="262626"/>
      </a:folHlink>
    </a:clrScheme>
    <a:fontScheme name="Pretendard_BLACK_M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291</Words>
  <Application>Microsoft Office PowerPoint</Application>
  <PresentationFormat>와이드스크린</PresentationFormat>
  <Paragraphs>79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Pretendard</vt:lpstr>
      <vt:lpstr>Pretendard Black</vt:lpstr>
      <vt:lpstr>나눔고딕</vt:lpstr>
      <vt:lpstr>나눔고딕 ExtraBold</vt:lpstr>
      <vt:lpstr>나눔고딕OTF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KB</cp:lastModifiedBy>
  <cp:revision>61</cp:revision>
  <dcterms:created xsi:type="dcterms:W3CDTF">2023-04-24T02:25:46Z</dcterms:created>
  <dcterms:modified xsi:type="dcterms:W3CDTF">2023-10-24T00:05:19Z</dcterms:modified>
  <cp:version>0906.0100.01</cp:version>
</cp:coreProperties>
</file>