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259544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511639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프로그램인 오라클 프로젝트를 통해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문들 사용하여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구조에 대해서 조금 더 </a:t>
                </a:r>
                <a:r>
                  <a:rPr lang="ko-KR" altLang="en-US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자세하게 알게 되어서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좋은 프로젝트였습니다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35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ㄹㄹ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</a:t>
              </a:r>
              <a:r>
                <a:rPr lang="ko-KR" altLang="en-US" sz="1500" b="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다시 한번 </a:t>
              </a: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상기하는 계기가 되었다</a:t>
              </a:r>
              <a:r>
                <a:rPr lang="en-US" altLang="ko-KR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286</Words>
  <Application>Microsoft Office PowerPoint</Application>
  <PresentationFormat>와이드스크린</PresentationFormat>
  <Paragraphs>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60</cp:revision>
  <dcterms:created xsi:type="dcterms:W3CDTF">2023-04-24T02:25:46Z</dcterms:created>
  <dcterms:modified xsi:type="dcterms:W3CDTF">2023-10-23T23:44:47Z</dcterms:modified>
  <cp:version>0906.0100.01</cp:version>
</cp:coreProperties>
</file>