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4" r:id="rId2"/>
    <p:sldId id="290" r:id="rId3"/>
    <p:sldId id="310" r:id="rId4"/>
    <p:sldId id="303" r:id="rId5"/>
    <p:sldId id="311" r:id="rId6"/>
    <p:sldId id="302" r:id="rId7"/>
    <p:sldId id="312" r:id="rId8"/>
    <p:sldId id="291" r:id="rId9"/>
    <p:sldId id="314" r:id="rId10"/>
    <p:sldId id="300" r:id="rId11"/>
    <p:sldId id="313" r:id="rId12"/>
    <p:sldId id="293" r:id="rId13"/>
    <p:sldId id="305" r:id="rId14"/>
    <p:sldId id="306" r:id="rId15"/>
    <p:sldId id="309" r:id="rId16"/>
    <p:sldId id="307" r:id="rId17"/>
    <p:sldId id="308" r:id="rId18"/>
    <p:sldId id="317" r:id="rId19"/>
    <p:sldId id="318" r:id="rId20"/>
    <p:sldId id="316" r:id="rId21"/>
    <p:sldId id="315" r:id="rId22"/>
    <p:sldId id="298" r:id="rId23"/>
    <p:sldId id="31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8"/>
    <a:srgbClr val="EBF1F9"/>
    <a:srgbClr val="E5E6E8"/>
    <a:srgbClr val="B28659"/>
    <a:srgbClr val="E5D8C9"/>
    <a:srgbClr val="FDC467"/>
    <a:srgbClr val="05264E"/>
    <a:srgbClr val="3F668F"/>
    <a:srgbClr val="4A7ECA"/>
    <a:srgbClr val="E8C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5399-6B8F-4F36-8887-414559F9768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6A103-1134-4072-A290-F79DB221C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5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재고관리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정용억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905000"/>
            <a:ext cx="121920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3605" y="1755270"/>
            <a:ext cx="10904790" cy="388360"/>
            <a:chOff x="766968" y="1755270"/>
            <a:chExt cx="10904790" cy="388360"/>
          </a:xfrm>
        </p:grpSpPr>
        <p:sp>
          <p:nvSpPr>
            <p:cNvPr id="2" name="타원 1"/>
            <p:cNvSpPr/>
            <p:nvPr/>
          </p:nvSpPr>
          <p:spPr>
            <a:xfrm>
              <a:off x="766968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521761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76554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1347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86140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540933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95726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595441"/>
            <a:ext cx="4769832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30400" y="3511639"/>
            <a:ext cx="59436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2008" y="4427837"/>
            <a:ext cx="3467818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1225395"/>
            <a:ext cx="7819694" cy="44072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SQL_MODEL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785708"/>
            <a:ext cx="1168880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445533"/>
            <a:ext cx="6344535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84" y="1472623"/>
            <a:ext cx="7287642" cy="350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데이터 삽입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3697"/>
          <a:stretch/>
        </p:blipFill>
        <p:spPr>
          <a:xfrm>
            <a:off x="492751" y="1316137"/>
            <a:ext cx="935485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" y="2527540"/>
            <a:ext cx="10494236" cy="180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외래키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141343" y="2710215"/>
            <a:ext cx="5348378" cy="205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" y="2710215"/>
            <a:ext cx="3762900" cy="438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417422"/>
            <a:ext cx="10421804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생성 및 조회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, GROUP BY, HAVING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1487" y="1423358"/>
            <a:ext cx="8323152" cy="2012949"/>
            <a:chOff x="681487" y="1423358"/>
            <a:chExt cx="8323152" cy="2012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" t="-36"/>
            <a:stretch/>
          </p:blipFill>
          <p:spPr>
            <a:xfrm>
              <a:off x="681487" y="1423358"/>
              <a:ext cx="8323152" cy="45742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4" y="1959726"/>
              <a:ext cx="2057687" cy="147658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68714" y="1399147"/>
            <a:ext cx="8183117" cy="3386759"/>
            <a:chOff x="602416" y="1413834"/>
            <a:chExt cx="8183117" cy="3386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2466642"/>
              <a:ext cx="8183117" cy="23339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1413834"/>
              <a:ext cx="5649113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9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645594"/>
            <a:ext cx="6925642" cy="476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2425815"/>
            <a:ext cx="4296375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질의문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3" y="1399147"/>
            <a:ext cx="7306695" cy="4829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2089198"/>
            <a:ext cx="5029902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프로시저 생성 및 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4489923"/>
            <a:ext cx="5077534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14" y="3060106"/>
            <a:ext cx="507753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7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7" y="2824078"/>
            <a:ext cx="4020111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5" y="1580892"/>
            <a:ext cx="5191850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트리거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1754" y="1674606"/>
            <a:ext cx="11225578" cy="3508789"/>
            <a:chOff x="481754" y="1674606"/>
            <a:chExt cx="11225578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30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522451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정인혁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522451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정용억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522450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이현오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522451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장광수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1134012" y="2769029"/>
                <a:ext cx="16828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오라클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SQL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프로그램을 이용하여 데이터 구조를 생성하는 것과 데이터 구분이 중요한 일 임을 깨달을 수 있는 프로젝트였다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-1171246" y="2769029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ㄹㄹ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-3468006" y="2769029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ㄹㄹ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382E1D-F81B-3444-0A61-956392C05909}"/>
                  </a:ext>
                </a:extLst>
              </p:cNvPr>
              <p:cNvSpPr txBox="1"/>
              <p:nvPr/>
            </p:nvSpPr>
            <p:spPr>
              <a:xfrm>
                <a:off x="3422270" y="2762700"/>
                <a:ext cx="16828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테이블 생성부터 시작해서  데이터 삽입하고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여러 기능들을 해보면서 데이터 베이스 구조에 대해 좀 더 알게 되어서 좋았습니다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5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665879" y="1674607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B5245B3-B384-79C4-C161-E9D251FD5D49}"/>
                  </a:ext>
                </a:extLst>
              </p:cNvPr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D460151-306C-6C52-951F-F62AF52AE571}"/>
                  </a:ext>
                </a:extLst>
              </p:cNvPr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9F6B29-21D4-902E-CB0C-A7B5D13B4B99}"/>
                  </a:ext>
                </a:extLst>
              </p:cNvPr>
              <p:cNvSpPr txBox="1"/>
              <p:nvPr/>
            </p:nvSpPr>
            <p:spPr>
              <a:xfrm>
                <a:off x="1522451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최효정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845528" y="2592097"/>
              <a:ext cx="168215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5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ㄹㄹ</a:t>
              </a:r>
              <a:endParaRPr lang="ko-KR" altLang="en-US" sz="15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4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979341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2392257" y="3365546"/>
              <a:ext cx="755206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재고관리 데이터베이스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2087536" y="4191599"/>
              <a:ext cx="80329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데이터 베이스를 구축하여 편의점 재고관리에 효율성을 높이고자 이번 프로젝트를 진행함</a:t>
              </a:r>
              <a:r>
                <a:rPr lang="en-US" altLang="ko-KR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94154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3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8833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정용억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3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59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59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677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이현오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77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003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003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52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장광수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52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84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5915" y="4185916"/>
            <a:ext cx="10760170" cy="413748"/>
          </a:xfrm>
          <a:prstGeom prst="rect">
            <a:avLst/>
          </a:prstGeom>
          <a:solidFill>
            <a:srgbClr val="EBF1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공동 설계 및 디버그 확인 작업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11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정인혁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1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5828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최효정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5828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253</Words>
  <Application>Microsoft Office PowerPoint</Application>
  <PresentationFormat>와이드스크린</PresentationFormat>
  <Paragraphs>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57</cp:revision>
  <dcterms:created xsi:type="dcterms:W3CDTF">2023-04-24T02:25:46Z</dcterms:created>
  <dcterms:modified xsi:type="dcterms:W3CDTF">2023-10-23T03:21:12Z</dcterms:modified>
</cp:coreProperties>
</file>