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 rot="0"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>
                <a:latin typeface="나눔고딕 ExtraBold"/>
                <a:ea typeface="나눔고딕 ExtraBold"/>
              </a:rPr>
              <a:t>자체 평가 의견</a:t>
            </a:r>
            <a:endParaRPr lang="ko-KR" altLang="en-US" sz="3500" b="1">
              <a:latin typeface="나눔고딕 ExtraBold"/>
              <a:ea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  <a:endParaRPr lang="ko-KR" altLang="en-US" sz="2000" b="1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rot="0"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  <a:endParaRPr lang="ko-KR" altLang="en-US" sz="2000" b="1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0"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  <a:endParaRPr lang="ko-KR" altLang="en-US" sz="2000" b="1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  <a:endParaRPr lang="ko-KR" altLang="en-US" sz="2000" b="1">
                  <a:latin typeface="나눔고딕"/>
                  <a:ea typeface="나눔고딕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35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ㄹㄹ</a:t>
                </a:r>
                <a:endParaRPr lang="ko-KR" altLang="en-US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35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ㄹㄹ</a:t>
                </a:r>
                <a:endParaRPr lang="ko-KR" altLang="en-US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0"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  <a:endParaRPr lang="ko-KR" altLang="en-US" sz="2000" b="1"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다시한번 상기하는 계기가 되었다</a:t>
              </a:r>
              <a:r>
                <a:rPr lang="en-US" altLang="ko-KR" sz="15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  <a:endParaRPr lang="en-US" altLang="ko-KR" sz="1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243</ep:Words>
  <ep:PresentationFormat>와이드스크린</ep:PresentationFormat>
  <ep:Paragraphs>53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2023-04-24T02:25:46.000</dcterms:created>
  <dc:creator>Yu Saebyeol</dc:creator>
  <cp:lastModifiedBy>KB</cp:lastModifiedBy>
  <dcterms:modified xsi:type="dcterms:W3CDTF">2023-10-23T05:25:41.412</dcterms:modified>
  <cp:revision>59</cp:revision>
  <dc:title>PowerPoint 프레젠테이션</dc:title>
  <cp:version>0906.0100.01</cp:version>
</cp:coreProperties>
</file>