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3"/>
  </p:notesMasterIdLst>
  <p:sldIdLst>
    <p:sldId id="256" r:id="rId2"/>
    <p:sldId id="259" r:id="rId3"/>
    <p:sldId id="308" r:id="rId4"/>
    <p:sldId id="261" r:id="rId5"/>
    <p:sldId id="324" r:id="rId6"/>
    <p:sldId id="318" r:id="rId7"/>
    <p:sldId id="331" r:id="rId8"/>
    <p:sldId id="325" r:id="rId9"/>
    <p:sldId id="328" r:id="rId10"/>
    <p:sldId id="319" r:id="rId11"/>
    <p:sldId id="327" r:id="rId12"/>
    <p:sldId id="330" r:id="rId13"/>
    <p:sldId id="326" r:id="rId14"/>
    <p:sldId id="264" r:id="rId15"/>
    <p:sldId id="332" r:id="rId16"/>
    <p:sldId id="333" r:id="rId17"/>
    <p:sldId id="334" r:id="rId18"/>
    <p:sldId id="329" r:id="rId19"/>
    <p:sldId id="272" r:id="rId20"/>
    <p:sldId id="267" r:id="rId21"/>
    <p:sldId id="322" r:id="rId22"/>
  </p:sldIdLst>
  <p:sldSz cx="9144000" cy="5143500" type="screen16x9"/>
  <p:notesSz cx="6858000" cy="9144000"/>
  <p:embeddedFontLst>
    <p:embeddedFont>
      <p:font typeface="Dela Gothic One" panose="020B0604020202020204" charset="-128"/>
      <p:regular r:id="rId24"/>
    </p:embeddedFont>
    <p:embeddedFont>
      <p:font typeface="Bebas Neue" panose="020B0606020202050201" pitchFamily="34" charset="0"/>
      <p:regular r:id="rId25"/>
    </p:embeddedFont>
    <p:embeddedFont>
      <p:font typeface="Lato" panose="020F0502020204030203"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5C7AB3-4EBD-4AC5-9DEC-987F64BE2770}" v="98" dt="2023-06-04T20:22:55.752"/>
    <p1510:client id="{36581A84-047F-4D9B-8BE8-E1D3425A3C7A}" v="387" dt="2023-06-04T18:57:20.249"/>
    <p1510:client id="{44FAA8B4-C45A-457C-9D10-39A84C7D1C73}" v="228" dt="2023-06-04T18:06:23.489"/>
    <p1510:client id="{4E7C4A91-7DAB-4A45-BEF7-FB5A3629B36C}" v="6" dt="2023-06-04T20:42:40.175"/>
  </p1510:revLst>
</p1510:revInfo>
</file>

<file path=ppt/tableStyles.xml><?xml version="1.0" encoding="utf-8"?>
<a:tblStyleLst xmlns:a="http://schemas.openxmlformats.org/drawingml/2006/main" def="{DA2A60F0-1067-4519-8D27-3C5807F1B99D}">
  <a:tblStyle styleId="{DA2A60F0-1067-4519-8D27-3C5807F1B9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berer Yves" userId="S::yves.kalberer@hes-so.ch::cb34e157-8eab-4347-a58e-adba0ada6662" providerId="AD" clId="Web-{45E78798-7151-4E54-BA9F-16ADB0C5F5DC}"/>
    <pc:docChg chg="modSld">
      <pc:chgData name="Kalberer Yves" userId="S::yves.kalberer@hes-so.ch::cb34e157-8eab-4347-a58e-adba0ada6662" providerId="AD" clId="Web-{45E78798-7151-4E54-BA9F-16ADB0C5F5DC}" dt="2023-04-02T18:24:09.234" v="1" actId="1076"/>
      <pc:docMkLst>
        <pc:docMk/>
      </pc:docMkLst>
      <pc:sldChg chg="addSp modSp">
        <pc:chgData name="Kalberer Yves" userId="S::yves.kalberer@hes-so.ch::cb34e157-8eab-4347-a58e-adba0ada6662" providerId="AD" clId="Web-{45E78798-7151-4E54-BA9F-16ADB0C5F5DC}" dt="2023-04-02T18:24:09.234" v="1" actId="1076"/>
        <pc:sldMkLst>
          <pc:docMk/>
          <pc:sldMk cId="3596446487" sldId="312"/>
        </pc:sldMkLst>
        <pc:picChg chg="add mod">
          <ac:chgData name="Kalberer Yves" userId="S::yves.kalberer@hes-so.ch::cb34e157-8eab-4347-a58e-adba0ada6662" providerId="AD" clId="Web-{45E78798-7151-4E54-BA9F-16ADB0C5F5DC}" dt="2023-04-02T18:24:09.234" v="1" actId="1076"/>
          <ac:picMkLst>
            <pc:docMk/>
            <pc:sldMk cId="3596446487" sldId="312"/>
            <ac:picMk id="2" creationId="{133B1340-2C5A-E5E7-67BF-8C631DC8CE79}"/>
          </ac:picMkLst>
        </pc:picChg>
      </pc:sldChg>
    </pc:docChg>
  </pc:docChgLst>
  <pc:docChgLst>
    <pc:chgData name="Kalberer Yves" userId="S::yves.kalberer@hes-so.ch::cb34e157-8eab-4347-a58e-adba0ada6662" providerId="AD" clId="Web-{4E7C4A91-7DAB-4A45-BEF7-FB5A3629B36C}"/>
    <pc:docChg chg="modSld">
      <pc:chgData name="Kalberer Yves" userId="S::yves.kalberer@hes-so.ch::cb34e157-8eab-4347-a58e-adba0ada6662" providerId="AD" clId="Web-{4E7C4A91-7DAB-4A45-BEF7-FB5A3629B36C}" dt="2023-06-04T20:42:40.175" v="5" actId="1076"/>
      <pc:docMkLst>
        <pc:docMk/>
      </pc:docMkLst>
      <pc:sldChg chg="addSp delSp modSp">
        <pc:chgData name="Kalberer Yves" userId="S::yves.kalberer@hes-so.ch::cb34e157-8eab-4347-a58e-adba0ada6662" providerId="AD" clId="Web-{4E7C4A91-7DAB-4A45-BEF7-FB5A3629B36C}" dt="2023-06-04T20:42:40.175" v="5" actId="1076"/>
        <pc:sldMkLst>
          <pc:docMk/>
          <pc:sldMk cId="170191662" sldId="334"/>
        </pc:sldMkLst>
        <pc:picChg chg="add mod">
          <ac:chgData name="Kalberer Yves" userId="S::yves.kalberer@hes-so.ch::cb34e157-8eab-4347-a58e-adba0ada6662" providerId="AD" clId="Web-{4E7C4A91-7DAB-4A45-BEF7-FB5A3629B36C}" dt="2023-06-04T20:42:40.175" v="5" actId="1076"/>
          <ac:picMkLst>
            <pc:docMk/>
            <pc:sldMk cId="170191662" sldId="334"/>
            <ac:picMk id="2" creationId="{59DC0028-6C44-CE22-4AE6-3DFF154DDCC4}"/>
          </ac:picMkLst>
        </pc:picChg>
        <pc:picChg chg="del">
          <ac:chgData name="Kalberer Yves" userId="S::yves.kalberer@hes-so.ch::cb34e157-8eab-4347-a58e-adba0ada6662" providerId="AD" clId="Web-{4E7C4A91-7DAB-4A45-BEF7-FB5A3629B36C}" dt="2023-06-04T20:42:35.128" v="2"/>
          <ac:picMkLst>
            <pc:docMk/>
            <pc:sldMk cId="170191662" sldId="334"/>
            <ac:picMk id="10" creationId="{84879BB5-8AD1-CDC8-7B39-03514DA5DC20}"/>
          </ac:picMkLst>
        </pc:picChg>
        <pc:picChg chg="mod">
          <ac:chgData name="Kalberer Yves" userId="S::yves.kalberer@hes-so.ch::cb34e157-8eab-4347-a58e-adba0ada6662" providerId="AD" clId="Web-{4E7C4A91-7DAB-4A45-BEF7-FB5A3629B36C}" dt="2023-06-04T20:42:38.706" v="4" actId="1076"/>
          <ac:picMkLst>
            <pc:docMk/>
            <pc:sldMk cId="170191662" sldId="334"/>
            <ac:picMk id="40" creationId="{6612F85D-F2E8-42E0-6CAF-6899A8752566}"/>
          </ac:picMkLst>
        </pc:picChg>
      </pc:sldChg>
    </pc:docChg>
  </pc:docChgLst>
  <pc:docChgLst>
    <pc:chgData name="Kalberer Yves" userId="S::yves.kalberer@hes-so.ch::cb34e157-8eab-4347-a58e-adba0ada6662" providerId="AD" clId="Web-{325C7AB3-4EBD-4AC5-9DEC-987F64BE2770}"/>
    <pc:docChg chg="addSld modSld">
      <pc:chgData name="Kalberer Yves" userId="S::yves.kalberer@hes-so.ch::cb34e157-8eab-4347-a58e-adba0ada6662" providerId="AD" clId="Web-{325C7AB3-4EBD-4AC5-9DEC-987F64BE2770}" dt="2023-06-04T20:22:55.752" v="86" actId="1076"/>
      <pc:docMkLst>
        <pc:docMk/>
      </pc:docMkLst>
      <pc:sldChg chg="addSp delSp modSp">
        <pc:chgData name="Kalberer Yves" userId="S::yves.kalberer@hes-so.ch::cb34e157-8eab-4347-a58e-adba0ada6662" providerId="AD" clId="Web-{325C7AB3-4EBD-4AC5-9DEC-987F64BE2770}" dt="2023-06-04T20:21:49.641" v="81" actId="1076"/>
        <pc:sldMkLst>
          <pc:docMk/>
          <pc:sldMk cId="75854811" sldId="333"/>
        </pc:sldMkLst>
        <pc:spChg chg="add del mod">
          <ac:chgData name="Kalberer Yves" userId="S::yves.kalberer@hes-so.ch::cb34e157-8eab-4347-a58e-adba0ada6662" providerId="AD" clId="Web-{325C7AB3-4EBD-4AC5-9DEC-987F64BE2770}" dt="2023-06-04T20:05:47.749" v="21"/>
          <ac:spMkLst>
            <pc:docMk/>
            <pc:sldMk cId="75854811" sldId="333"/>
            <ac:spMk id="3" creationId="{6975473E-5C96-FED1-C1DE-B7F2FE7D01C2}"/>
          </ac:spMkLst>
        </pc:spChg>
        <pc:spChg chg="del">
          <ac:chgData name="Kalberer Yves" userId="S::yves.kalberer@hes-so.ch::cb34e157-8eab-4347-a58e-adba0ada6662" providerId="AD" clId="Web-{325C7AB3-4EBD-4AC5-9DEC-987F64BE2770}" dt="2023-06-04T20:02:01.542" v="1"/>
          <ac:spMkLst>
            <pc:docMk/>
            <pc:sldMk cId="75854811" sldId="333"/>
            <ac:spMk id="734" creationId="{00000000-0000-0000-0000-000000000000}"/>
          </ac:spMkLst>
        </pc:spChg>
        <pc:grpChg chg="add mod">
          <ac:chgData name="Kalberer Yves" userId="S::yves.kalberer@hes-so.ch::cb34e157-8eab-4347-a58e-adba0ada6662" providerId="AD" clId="Web-{325C7AB3-4EBD-4AC5-9DEC-987F64BE2770}" dt="2023-06-04T20:12:29.225" v="37" actId="1076"/>
          <ac:grpSpMkLst>
            <pc:docMk/>
            <pc:sldMk cId="75854811" sldId="333"/>
            <ac:grpSpMk id="5" creationId="{628893F5-347D-7E2F-18FF-4A6B225DA1FE}"/>
          </ac:grpSpMkLst>
        </pc:grpChg>
        <pc:grpChg chg="add mod">
          <ac:chgData name="Kalberer Yves" userId="S::yves.kalberer@hes-so.ch::cb34e157-8eab-4347-a58e-adba0ada6662" providerId="AD" clId="Web-{325C7AB3-4EBD-4AC5-9DEC-987F64BE2770}" dt="2023-06-04T20:21:49.641" v="81" actId="1076"/>
          <ac:grpSpMkLst>
            <pc:docMk/>
            <pc:sldMk cId="75854811" sldId="333"/>
            <ac:grpSpMk id="11" creationId="{4DBE0AB5-1B3B-2A5A-91F2-66BE8C4F1F18}"/>
          </ac:grpSpMkLst>
        </pc:grpChg>
        <pc:grpChg chg="add del mod">
          <ac:chgData name="Kalberer Yves" userId="S::yves.kalberer@hes-so.ch::cb34e157-8eab-4347-a58e-adba0ada6662" providerId="AD" clId="Web-{325C7AB3-4EBD-4AC5-9DEC-987F64BE2770}" dt="2023-06-04T20:21:01.781" v="75" actId="1076"/>
          <ac:grpSpMkLst>
            <pc:docMk/>
            <pc:sldMk cId="75854811" sldId="333"/>
            <ac:grpSpMk id="738" creationId="{00000000-0000-0000-0000-000000000000}"/>
          </ac:grpSpMkLst>
        </pc:grpChg>
        <pc:grpChg chg="del">
          <ac:chgData name="Kalberer Yves" userId="S::yves.kalberer@hes-so.ch::cb34e157-8eab-4347-a58e-adba0ada6662" providerId="AD" clId="Web-{325C7AB3-4EBD-4AC5-9DEC-987F64BE2770}" dt="2023-06-04T20:19:28.342" v="58"/>
          <ac:grpSpMkLst>
            <pc:docMk/>
            <pc:sldMk cId="75854811" sldId="333"/>
            <ac:grpSpMk id="763" creationId="{00000000-0000-0000-0000-000000000000}"/>
          </ac:grpSpMkLst>
        </pc:grpChg>
        <pc:picChg chg="add mod">
          <ac:chgData name="Kalberer Yves" userId="S::yves.kalberer@hes-so.ch::cb34e157-8eab-4347-a58e-adba0ada6662" providerId="AD" clId="Web-{325C7AB3-4EBD-4AC5-9DEC-987F64BE2770}" dt="2023-06-04T20:11:04.676" v="27" actId="1076"/>
          <ac:picMkLst>
            <pc:docMk/>
            <pc:sldMk cId="75854811" sldId="333"/>
            <ac:picMk id="2" creationId="{1A5A2B9E-EF22-D75C-FBAD-40F66243D054}"/>
          </ac:picMkLst>
        </pc:picChg>
        <pc:picChg chg="add mod">
          <ac:chgData name="Kalberer Yves" userId="S::yves.kalberer@hes-so.ch::cb34e157-8eab-4347-a58e-adba0ada6662" providerId="AD" clId="Web-{325C7AB3-4EBD-4AC5-9DEC-987F64BE2770}" dt="2023-06-04T20:20:55.906" v="72" actId="1076"/>
          <ac:picMkLst>
            <pc:docMk/>
            <pc:sldMk cId="75854811" sldId="333"/>
            <ac:picMk id="4" creationId="{0C8A1035-5C46-763D-FCAB-501982153B84}"/>
          </ac:picMkLst>
        </pc:picChg>
        <pc:picChg chg="add mod">
          <ac:chgData name="Kalberer Yves" userId="S::yves.kalberer@hes-so.ch::cb34e157-8eab-4347-a58e-adba0ada6662" providerId="AD" clId="Web-{325C7AB3-4EBD-4AC5-9DEC-987F64BE2770}" dt="2023-06-04T20:21:43.969" v="79" actId="1076"/>
          <ac:picMkLst>
            <pc:docMk/>
            <pc:sldMk cId="75854811" sldId="333"/>
            <ac:picMk id="10" creationId="{FA794F1C-C320-32FC-7768-713CE26C64F2}"/>
          </ac:picMkLst>
        </pc:picChg>
      </pc:sldChg>
      <pc:sldChg chg="addSp delSp modSp add replId">
        <pc:chgData name="Kalberer Yves" userId="S::yves.kalberer@hes-so.ch::cb34e157-8eab-4347-a58e-adba0ada6662" providerId="AD" clId="Web-{325C7AB3-4EBD-4AC5-9DEC-987F64BE2770}" dt="2023-06-04T20:22:55.752" v="86" actId="1076"/>
        <pc:sldMkLst>
          <pc:docMk/>
          <pc:sldMk cId="170191662" sldId="334"/>
        </pc:sldMkLst>
        <pc:spChg chg="mod">
          <ac:chgData name="Kalberer Yves" userId="S::yves.kalberer@hes-so.ch::cb34e157-8eab-4347-a58e-adba0ada6662" providerId="AD" clId="Web-{325C7AB3-4EBD-4AC5-9DEC-987F64BE2770}" dt="2023-06-04T20:20:25.765" v="69" actId="1076"/>
          <ac:spMkLst>
            <pc:docMk/>
            <pc:sldMk cId="170191662" sldId="334"/>
            <ac:spMk id="34" creationId="{1639AD52-5683-2FE3-2ADF-3190B6FDBEBA}"/>
          </ac:spMkLst>
        </pc:spChg>
        <pc:grpChg chg="mod">
          <ac:chgData name="Kalberer Yves" userId="S::yves.kalberer@hes-so.ch::cb34e157-8eab-4347-a58e-adba0ada6662" providerId="AD" clId="Web-{325C7AB3-4EBD-4AC5-9DEC-987F64BE2770}" dt="2023-06-04T20:13:34.789" v="46" actId="1076"/>
          <ac:grpSpMkLst>
            <pc:docMk/>
            <pc:sldMk cId="170191662" sldId="334"/>
            <ac:grpSpMk id="5" creationId="{628893F5-347D-7E2F-18FF-4A6B225DA1FE}"/>
          </ac:grpSpMkLst>
        </pc:grpChg>
        <pc:grpChg chg="add del">
          <ac:chgData name="Kalberer Yves" userId="S::yves.kalberer@hes-so.ch::cb34e157-8eab-4347-a58e-adba0ada6662" providerId="AD" clId="Web-{325C7AB3-4EBD-4AC5-9DEC-987F64BE2770}" dt="2023-06-04T20:17:52.059" v="50"/>
          <ac:grpSpMkLst>
            <pc:docMk/>
            <pc:sldMk cId="170191662" sldId="334"/>
            <ac:grpSpMk id="15" creationId="{2F1571B3-28E8-46FC-2087-4C349C0D44B8}"/>
          </ac:grpSpMkLst>
        </pc:grpChg>
        <pc:grpChg chg="add mod">
          <ac:chgData name="Kalberer Yves" userId="S::yves.kalberer@hes-so.ch::cb34e157-8eab-4347-a58e-adba0ada6662" providerId="AD" clId="Web-{325C7AB3-4EBD-4AC5-9DEC-987F64BE2770}" dt="2023-06-04T20:22:54.049" v="85" actId="1076"/>
          <ac:grpSpMkLst>
            <pc:docMk/>
            <pc:sldMk cId="170191662" sldId="334"/>
            <ac:grpSpMk id="20" creationId="{4D344335-77D7-4044-2601-1A1E0E709DF3}"/>
          </ac:grpSpMkLst>
        </pc:grpChg>
        <pc:grpChg chg="add del">
          <ac:chgData name="Kalberer Yves" userId="S::yves.kalberer@hes-so.ch::cb34e157-8eab-4347-a58e-adba0ada6662" providerId="AD" clId="Web-{325C7AB3-4EBD-4AC5-9DEC-987F64BE2770}" dt="2023-06-04T20:20:01.124" v="64"/>
          <ac:grpSpMkLst>
            <pc:docMk/>
            <pc:sldMk cId="170191662" sldId="334"/>
            <ac:grpSpMk id="25" creationId="{63D5FD97-B4CA-E4BD-34AE-102A869A7C58}"/>
          </ac:grpSpMkLst>
        </pc:grpChg>
        <pc:grpChg chg="add del">
          <ac:chgData name="Kalberer Yves" userId="S::yves.kalberer@hes-so.ch::cb34e157-8eab-4347-a58e-adba0ada6662" providerId="AD" clId="Web-{325C7AB3-4EBD-4AC5-9DEC-987F64BE2770}" dt="2023-06-04T20:20:08.389" v="66"/>
          <ac:grpSpMkLst>
            <pc:docMk/>
            <pc:sldMk cId="170191662" sldId="334"/>
            <ac:grpSpMk id="30" creationId="{C55054B0-4651-40E3-E4A5-BBA4DD1C0CA0}"/>
          </ac:grpSpMkLst>
        </pc:grpChg>
        <pc:grpChg chg="add mod">
          <ac:chgData name="Kalberer Yves" userId="S::yves.kalberer@hes-so.ch::cb34e157-8eab-4347-a58e-adba0ada6662" providerId="AD" clId="Web-{325C7AB3-4EBD-4AC5-9DEC-987F64BE2770}" dt="2023-06-04T20:20:40.781" v="71" actId="1076"/>
          <ac:grpSpMkLst>
            <pc:docMk/>
            <pc:sldMk cId="170191662" sldId="334"/>
            <ac:grpSpMk id="39" creationId="{2748C67B-80DA-447B-B5B3-1DA262FECAE1}"/>
          </ac:grpSpMkLst>
        </pc:grpChg>
        <pc:grpChg chg="mod">
          <ac:chgData name="Kalberer Yves" userId="S::yves.kalberer@hes-so.ch::cb34e157-8eab-4347-a58e-adba0ada6662" providerId="AD" clId="Web-{325C7AB3-4EBD-4AC5-9DEC-987F64BE2770}" dt="2023-06-04T20:13:27.320" v="44" actId="1076"/>
          <ac:grpSpMkLst>
            <pc:docMk/>
            <pc:sldMk cId="170191662" sldId="334"/>
            <ac:grpSpMk id="738" creationId="{00000000-0000-0000-0000-000000000000}"/>
          </ac:grpSpMkLst>
        </pc:grpChg>
        <pc:grpChg chg="del mod">
          <ac:chgData name="Kalberer Yves" userId="S::yves.kalberer@hes-so.ch::cb34e157-8eab-4347-a58e-adba0ada6662" providerId="AD" clId="Web-{325C7AB3-4EBD-4AC5-9DEC-987F64BE2770}" dt="2023-06-04T20:19:47.170" v="61"/>
          <ac:grpSpMkLst>
            <pc:docMk/>
            <pc:sldMk cId="170191662" sldId="334"/>
            <ac:grpSpMk id="743" creationId="{00000000-0000-0000-0000-000000000000}"/>
          </ac:grpSpMkLst>
        </pc:grpChg>
        <pc:grpChg chg="mod">
          <ac:chgData name="Kalberer Yves" userId="S::yves.kalberer@hes-so.ch::cb34e157-8eab-4347-a58e-adba0ada6662" providerId="AD" clId="Web-{325C7AB3-4EBD-4AC5-9DEC-987F64BE2770}" dt="2023-06-04T20:19:53.733" v="62" actId="1076"/>
          <ac:grpSpMkLst>
            <pc:docMk/>
            <pc:sldMk cId="170191662" sldId="334"/>
            <ac:grpSpMk id="751" creationId="{00000000-0000-0000-0000-000000000000}"/>
          </ac:grpSpMkLst>
        </pc:grpChg>
        <pc:grpChg chg="del">
          <ac:chgData name="Kalberer Yves" userId="S::yves.kalberer@hes-so.ch::cb34e157-8eab-4347-a58e-adba0ada6662" providerId="AD" clId="Web-{325C7AB3-4EBD-4AC5-9DEC-987F64BE2770}" dt="2023-06-04T20:19:24.576" v="57"/>
          <ac:grpSpMkLst>
            <pc:docMk/>
            <pc:sldMk cId="170191662" sldId="334"/>
            <ac:grpSpMk id="763" creationId="{00000000-0000-0000-0000-000000000000}"/>
          </ac:grpSpMkLst>
        </pc:grpChg>
        <pc:picChg chg="del">
          <ac:chgData name="Kalberer Yves" userId="S::yves.kalberer@hes-so.ch::cb34e157-8eab-4347-a58e-adba0ada6662" providerId="AD" clId="Web-{325C7AB3-4EBD-4AC5-9DEC-987F64BE2770}" dt="2023-06-04T20:12:44.366" v="39"/>
          <ac:picMkLst>
            <pc:docMk/>
            <pc:sldMk cId="170191662" sldId="334"/>
            <ac:picMk id="2" creationId="{1A5A2B9E-EF22-D75C-FBAD-40F66243D054}"/>
          </ac:picMkLst>
        </pc:picChg>
        <pc:picChg chg="add mod">
          <ac:chgData name="Kalberer Yves" userId="S::yves.kalberer@hes-so.ch::cb34e157-8eab-4347-a58e-adba0ada6662" providerId="AD" clId="Web-{325C7AB3-4EBD-4AC5-9DEC-987F64BE2770}" dt="2023-06-04T20:13:21.835" v="42" actId="1076"/>
          <ac:picMkLst>
            <pc:docMk/>
            <pc:sldMk cId="170191662" sldId="334"/>
            <ac:picMk id="3" creationId="{78A5510C-C450-EDD0-85A5-985F0FCA06CA}"/>
          </ac:picMkLst>
        </pc:picChg>
        <pc:picChg chg="del">
          <ac:chgData name="Kalberer Yves" userId="S::yves.kalberer@hes-so.ch::cb34e157-8eab-4347-a58e-adba0ada6662" providerId="AD" clId="Web-{325C7AB3-4EBD-4AC5-9DEC-987F64BE2770}" dt="2023-06-04T20:12:44.741" v="40"/>
          <ac:picMkLst>
            <pc:docMk/>
            <pc:sldMk cId="170191662" sldId="334"/>
            <ac:picMk id="4" creationId="{0C8A1035-5C46-763D-FCAB-501982153B84}"/>
          </ac:picMkLst>
        </pc:picChg>
        <pc:picChg chg="add mod">
          <ac:chgData name="Kalberer Yves" userId="S::yves.kalberer@hes-so.ch::cb34e157-8eab-4347-a58e-adba0ada6662" providerId="AD" clId="Web-{325C7AB3-4EBD-4AC5-9DEC-987F64BE2770}" dt="2023-06-04T20:22:54.049" v="84" actId="1076"/>
          <ac:picMkLst>
            <pc:docMk/>
            <pc:sldMk cId="170191662" sldId="334"/>
            <ac:picMk id="10" creationId="{84879BB5-8AD1-CDC8-7B39-03514DA5DC20}"/>
          </ac:picMkLst>
        </pc:picChg>
        <pc:picChg chg="add mod">
          <ac:chgData name="Kalberer Yves" userId="S::yves.kalberer@hes-so.ch::cb34e157-8eab-4347-a58e-adba0ada6662" providerId="AD" clId="Web-{325C7AB3-4EBD-4AC5-9DEC-987F64BE2770}" dt="2023-06-04T20:22:55.752" v="86" actId="1076"/>
          <ac:picMkLst>
            <pc:docMk/>
            <pc:sldMk cId="170191662" sldId="334"/>
            <ac:picMk id="40" creationId="{6612F85D-F2E8-42E0-6CAF-6899A8752566}"/>
          </ac:picMkLst>
        </pc:picChg>
      </pc:sldChg>
    </pc:docChg>
  </pc:docChgLst>
  <pc:docChgLst>
    <pc:chgData name="Kalberer Yves" userId="S::yves.kalberer@hes-so.ch::cb34e157-8eab-4347-a58e-adba0ada6662" providerId="AD" clId="Web-{C30F15A6-B016-44D0-838E-BDE57F09E845}"/>
    <pc:docChg chg="addSld modSld">
      <pc:chgData name="Kalberer Yves" userId="S::yves.kalberer@hes-so.ch::cb34e157-8eab-4347-a58e-adba0ada6662" providerId="AD" clId="Web-{C30F15A6-B016-44D0-838E-BDE57F09E845}" dt="2023-04-02T18:26:09.805" v="9"/>
      <pc:docMkLst>
        <pc:docMk/>
      </pc:docMkLst>
      <pc:sldChg chg="addSp delSp modSp">
        <pc:chgData name="Kalberer Yves" userId="S::yves.kalberer@hes-so.ch::cb34e157-8eab-4347-a58e-adba0ada6662" providerId="AD" clId="Web-{C30F15A6-B016-44D0-838E-BDE57F09E845}" dt="2023-04-02T18:26:09.805" v="9"/>
        <pc:sldMkLst>
          <pc:docMk/>
          <pc:sldMk cId="3596446487" sldId="312"/>
        </pc:sldMkLst>
        <pc:picChg chg="add mod">
          <ac:chgData name="Kalberer Yves" userId="S::yves.kalberer@hes-so.ch::cb34e157-8eab-4347-a58e-adba0ada6662" providerId="AD" clId="Web-{C30F15A6-B016-44D0-838E-BDE57F09E845}" dt="2023-04-02T18:25:09.476" v="1" actId="1076"/>
          <ac:picMkLst>
            <pc:docMk/>
            <pc:sldMk cId="3596446487" sldId="312"/>
            <ac:picMk id="3" creationId="{41C5E2F1-1F96-B376-D147-5D4236969D13}"/>
          </ac:picMkLst>
        </pc:picChg>
        <pc:picChg chg="add del mod">
          <ac:chgData name="Kalberer Yves" userId="S::yves.kalberer@hes-so.ch::cb34e157-8eab-4347-a58e-adba0ada6662" providerId="AD" clId="Web-{C30F15A6-B016-44D0-838E-BDE57F09E845}" dt="2023-04-02T18:26:09.805" v="9"/>
          <ac:picMkLst>
            <pc:docMk/>
            <pc:sldMk cId="3596446487" sldId="312"/>
            <ac:picMk id="4" creationId="{8AEE3315-0FAC-F2B4-ACD2-E33CC8EF2970}"/>
          </ac:picMkLst>
        </pc:picChg>
      </pc:sldChg>
      <pc:sldChg chg="delSp add replId">
        <pc:chgData name="Kalberer Yves" userId="S::yves.kalberer@hes-so.ch::cb34e157-8eab-4347-a58e-adba0ada6662" providerId="AD" clId="Web-{C30F15A6-B016-44D0-838E-BDE57F09E845}" dt="2023-04-02T18:26:03.524" v="6"/>
        <pc:sldMkLst>
          <pc:docMk/>
          <pc:sldMk cId="4198201092" sldId="323"/>
        </pc:sldMkLst>
        <pc:picChg chg="del">
          <ac:chgData name="Kalberer Yves" userId="S::yves.kalberer@hes-so.ch::cb34e157-8eab-4347-a58e-adba0ada6662" providerId="AD" clId="Web-{C30F15A6-B016-44D0-838E-BDE57F09E845}" dt="2023-04-02T18:26:03.524" v="6"/>
          <ac:picMkLst>
            <pc:docMk/>
            <pc:sldMk cId="4198201092" sldId="323"/>
            <ac:picMk id="2" creationId="{D5156D5B-ECA0-194F-B8ED-CBB6C76601B8}"/>
          </ac:picMkLst>
        </pc:picChg>
        <pc:picChg chg="del">
          <ac:chgData name="Kalberer Yves" userId="S::yves.kalberer@hes-so.ch::cb34e157-8eab-4347-a58e-adba0ada6662" providerId="AD" clId="Web-{C30F15A6-B016-44D0-838E-BDE57F09E845}" dt="2023-04-02T18:26:03.414" v="5"/>
          <ac:picMkLst>
            <pc:docMk/>
            <pc:sldMk cId="4198201092" sldId="323"/>
            <ac:picMk id="3" creationId="{41C5E2F1-1F96-B376-D147-5D4236969D13}"/>
          </ac:picMkLst>
        </pc:picChg>
        <pc:picChg chg="del">
          <ac:chgData name="Kalberer Yves" userId="S::yves.kalberer@hes-so.ch::cb34e157-8eab-4347-a58e-adba0ada6662" providerId="AD" clId="Web-{C30F15A6-B016-44D0-838E-BDE57F09E845}" dt="2023-04-02T18:26:00.289" v="4"/>
          <ac:picMkLst>
            <pc:docMk/>
            <pc:sldMk cId="4198201092" sldId="323"/>
            <ac:picMk id="4" creationId="{8AEE3315-0FAC-F2B4-ACD2-E33CC8EF2970}"/>
          </ac:picMkLst>
        </pc:picChg>
      </pc:sldChg>
    </pc:docChg>
  </pc:docChgLst>
  <pc:docChgLst>
    <pc:chgData name="Sam Corpataux" userId="8535187b-a8db-455d-ab07-b56ea168c678" providerId="ADAL" clId="{44FAA8B4-C45A-457C-9D10-39A84C7D1C73}"/>
    <pc:docChg chg="undo redo custSel addSld delSld modSld sldOrd">
      <pc:chgData name="Sam Corpataux" userId="8535187b-a8db-455d-ab07-b56ea168c678" providerId="ADAL" clId="{44FAA8B4-C45A-457C-9D10-39A84C7D1C73}" dt="2023-06-04T18:06:23.489" v="3385" actId="1076"/>
      <pc:docMkLst>
        <pc:docMk/>
      </pc:docMkLst>
      <pc:sldChg chg="modSp mod modTransition">
        <pc:chgData name="Sam Corpataux" userId="8535187b-a8db-455d-ab07-b56ea168c678" providerId="ADAL" clId="{44FAA8B4-C45A-457C-9D10-39A84C7D1C73}" dt="2023-05-29T08:55:29.886" v="3195"/>
        <pc:sldMkLst>
          <pc:docMk/>
          <pc:sldMk cId="0" sldId="256"/>
        </pc:sldMkLst>
        <pc:spChg chg="mod">
          <ac:chgData name="Sam Corpataux" userId="8535187b-a8db-455d-ab07-b56ea168c678" providerId="ADAL" clId="{44FAA8B4-C45A-457C-9D10-39A84C7D1C73}" dt="2023-05-29T08:45:40.864" v="2358" actId="2711"/>
          <ac:spMkLst>
            <pc:docMk/>
            <pc:sldMk cId="0" sldId="256"/>
            <ac:spMk id="532" creationId="{00000000-0000-0000-0000-000000000000}"/>
          </ac:spMkLst>
        </pc:spChg>
        <pc:spChg chg="mod">
          <ac:chgData name="Sam Corpataux" userId="8535187b-a8db-455d-ab07-b56ea168c678" providerId="ADAL" clId="{44FAA8B4-C45A-457C-9D10-39A84C7D1C73}" dt="2023-05-29T08:45:40.864" v="2358" actId="2711"/>
          <ac:spMkLst>
            <pc:docMk/>
            <pc:sldMk cId="0" sldId="256"/>
            <ac:spMk id="539" creationId="{00000000-0000-0000-0000-000000000000}"/>
          </ac:spMkLst>
        </pc:spChg>
        <pc:spChg chg="mod">
          <ac:chgData name="Sam Corpataux" userId="8535187b-a8db-455d-ab07-b56ea168c678" providerId="ADAL" clId="{44FAA8B4-C45A-457C-9D10-39A84C7D1C73}" dt="2023-05-29T08:45:40.864" v="2358" actId="2711"/>
          <ac:spMkLst>
            <pc:docMk/>
            <pc:sldMk cId="0" sldId="256"/>
            <ac:spMk id="540" creationId="{00000000-0000-0000-0000-000000000000}"/>
          </ac:spMkLst>
        </pc:spChg>
        <pc:spChg chg="mod">
          <ac:chgData name="Sam Corpataux" userId="8535187b-a8db-455d-ab07-b56ea168c678" providerId="ADAL" clId="{44FAA8B4-C45A-457C-9D10-39A84C7D1C73}" dt="2023-05-29T08:45:40.864" v="2358" actId="2711"/>
          <ac:spMkLst>
            <pc:docMk/>
            <pc:sldMk cId="0" sldId="256"/>
            <ac:spMk id="545" creationId="{00000000-0000-0000-0000-000000000000}"/>
          </ac:spMkLst>
        </pc:spChg>
        <pc:spChg chg="mod">
          <ac:chgData name="Sam Corpataux" userId="8535187b-a8db-455d-ab07-b56ea168c678" providerId="ADAL" clId="{44FAA8B4-C45A-457C-9D10-39A84C7D1C73}" dt="2023-05-29T08:45:40.864" v="2358" actId="2711"/>
          <ac:spMkLst>
            <pc:docMk/>
            <pc:sldMk cId="0" sldId="256"/>
            <ac:spMk id="547" creationId="{00000000-0000-0000-0000-000000000000}"/>
          </ac:spMkLst>
        </pc:spChg>
        <pc:spChg chg="mod">
          <ac:chgData name="Sam Corpataux" userId="8535187b-a8db-455d-ab07-b56ea168c678" providerId="ADAL" clId="{44FAA8B4-C45A-457C-9D10-39A84C7D1C73}" dt="2023-05-29T08:45:40.864" v="2358" actId="2711"/>
          <ac:spMkLst>
            <pc:docMk/>
            <pc:sldMk cId="0" sldId="256"/>
            <ac:spMk id="548" creationId="{00000000-0000-0000-0000-000000000000}"/>
          </ac:spMkLst>
        </pc:spChg>
        <pc:spChg chg="mod">
          <ac:chgData name="Sam Corpataux" userId="8535187b-a8db-455d-ab07-b56ea168c678" providerId="ADAL" clId="{44FAA8B4-C45A-457C-9D10-39A84C7D1C73}" dt="2023-05-29T08:45:40.864" v="2358" actId="2711"/>
          <ac:spMkLst>
            <pc:docMk/>
            <pc:sldMk cId="0" sldId="256"/>
            <ac:spMk id="549" creationId="{00000000-0000-0000-0000-000000000000}"/>
          </ac:spMkLst>
        </pc:spChg>
        <pc:spChg chg="mod">
          <ac:chgData name="Sam Corpataux" userId="8535187b-a8db-455d-ab07-b56ea168c678" providerId="ADAL" clId="{44FAA8B4-C45A-457C-9D10-39A84C7D1C73}" dt="2023-05-29T08:45:40.864" v="2358" actId="2711"/>
          <ac:spMkLst>
            <pc:docMk/>
            <pc:sldMk cId="0" sldId="256"/>
            <ac:spMk id="550" creationId="{00000000-0000-0000-0000-000000000000}"/>
          </ac:spMkLst>
        </pc:spChg>
      </pc:sldChg>
      <pc:sldChg chg="addSp delSp modSp add mod modTransition">
        <pc:chgData name="Sam Corpataux" userId="8535187b-a8db-455d-ab07-b56ea168c678" providerId="ADAL" clId="{44FAA8B4-C45A-457C-9D10-39A84C7D1C73}" dt="2023-05-29T08:55:29.886" v="3195"/>
        <pc:sldMkLst>
          <pc:docMk/>
          <pc:sldMk cId="0" sldId="259"/>
        </pc:sldMkLst>
        <pc:spChg chg="add del mod">
          <ac:chgData name="Sam Corpataux" userId="8535187b-a8db-455d-ab07-b56ea168c678" providerId="ADAL" clId="{44FAA8B4-C45A-457C-9D10-39A84C7D1C73}" dt="2023-05-29T07:48:18.088" v="949" actId="478"/>
          <ac:spMkLst>
            <pc:docMk/>
            <pc:sldMk cId="0" sldId="259"/>
            <ac:spMk id="3" creationId="{ACCEEAD6-5F05-EEBD-7BB1-D0D9CC566B68}"/>
          </ac:spMkLst>
        </pc:spChg>
        <pc:spChg chg="add del mod">
          <ac:chgData name="Sam Corpataux" userId="8535187b-a8db-455d-ab07-b56ea168c678" providerId="ADAL" clId="{44FAA8B4-C45A-457C-9D10-39A84C7D1C73}" dt="2023-05-29T07:48:21.327" v="951" actId="478"/>
          <ac:spMkLst>
            <pc:docMk/>
            <pc:sldMk cId="0" sldId="259"/>
            <ac:spMk id="5" creationId="{013D0EC6-5536-E6A1-5BA7-68AD07AE7E5D}"/>
          </ac:spMkLst>
        </pc:spChg>
        <pc:spChg chg="add del mod">
          <ac:chgData name="Sam Corpataux" userId="8535187b-a8db-455d-ab07-b56ea168c678" providerId="ADAL" clId="{44FAA8B4-C45A-457C-9D10-39A84C7D1C73}" dt="2023-05-29T07:48:29.630" v="955" actId="478"/>
          <ac:spMkLst>
            <pc:docMk/>
            <pc:sldMk cId="0" sldId="259"/>
            <ac:spMk id="7" creationId="{4F004B2A-6F7C-4ECB-0D39-B6ED7CFEFF18}"/>
          </ac:spMkLst>
        </pc:spChg>
        <pc:spChg chg="add del mod">
          <ac:chgData name="Sam Corpataux" userId="8535187b-a8db-455d-ab07-b56ea168c678" providerId="ADAL" clId="{44FAA8B4-C45A-457C-9D10-39A84C7D1C73}" dt="2023-05-29T07:48:26.093" v="954" actId="478"/>
          <ac:spMkLst>
            <pc:docMk/>
            <pc:sldMk cId="0" sldId="259"/>
            <ac:spMk id="9" creationId="{49CB3546-21BA-D827-3B82-06934EEE6731}"/>
          </ac:spMkLst>
        </pc:spChg>
        <pc:spChg chg="add del mod">
          <ac:chgData name="Sam Corpataux" userId="8535187b-a8db-455d-ab07-b56ea168c678" providerId="ADAL" clId="{44FAA8B4-C45A-457C-9D10-39A84C7D1C73}" dt="2023-05-29T07:48:33.654" v="957" actId="478"/>
          <ac:spMkLst>
            <pc:docMk/>
            <pc:sldMk cId="0" sldId="259"/>
            <ac:spMk id="11" creationId="{6406D034-D380-C0FD-F09A-A24B69FF410E}"/>
          </ac:spMkLst>
        </pc:spChg>
        <pc:spChg chg="add del mod">
          <ac:chgData name="Sam Corpataux" userId="8535187b-a8db-455d-ab07-b56ea168c678" providerId="ADAL" clId="{44FAA8B4-C45A-457C-9D10-39A84C7D1C73}" dt="2023-05-29T07:49:13.379" v="964" actId="478"/>
          <ac:spMkLst>
            <pc:docMk/>
            <pc:sldMk cId="0" sldId="259"/>
            <ac:spMk id="13" creationId="{178BE7CC-6F68-4F32-DE0E-A9629167B43A}"/>
          </ac:spMkLst>
        </pc:spChg>
        <pc:spChg chg="add del mod">
          <ac:chgData name="Sam Corpataux" userId="8535187b-a8db-455d-ab07-b56ea168c678" providerId="ADAL" clId="{44FAA8B4-C45A-457C-9D10-39A84C7D1C73}" dt="2023-05-29T07:49:13.379" v="964" actId="478"/>
          <ac:spMkLst>
            <pc:docMk/>
            <pc:sldMk cId="0" sldId="259"/>
            <ac:spMk id="15" creationId="{6166C42E-C6DB-83BF-B68D-99E4FA905FCA}"/>
          </ac:spMkLst>
        </pc:spChg>
        <pc:spChg chg="add mod">
          <ac:chgData name="Sam Corpataux" userId="8535187b-a8db-455d-ab07-b56ea168c678" providerId="ADAL" clId="{44FAA8B4-C45A-457C-9D10-39A84C7D1C73}" dt="2023-05-29T07:52:50.353" v="1172" actId="1037"/>
          <ac:spMkLst>
            <pc:docMk/>
            <pc:sldMk cId="0" sldId="259"/>
            <ac:spMk id="16" creationId="{331E9C55-4191-A235-8D8B-3D3EF8C600A4}"/>
          </ac:spMkLst>
        </pc:spChg>
        <pc:spChg chg="add mod">
          <ac:chgData name="Sam Corpataux" userId="8535187b-a8db-455d-ab07-b56ea168c678" providerId="ADAL" clId="{44FAA8B4-C45A-457C-9D10-39A84C7D1C73}" dt="2023-05-29T07:52:50.353" v="1172" actId="1037"/>
          <ac:spMkLst>
            <pc:docMk/>
            <pc:sldMk cId="0" sldId="259"/>
            <ac:spMk id="17" creationId="{051C737C-C274-2727-EF60-5176C8FBC2A3}"/>
          </ac:spMkLst>
        </pc:spChg>
        <pc:spChg chg="add mod">
          <ac:chgData name="Sam Corpataux" userId="8535187b-a8db-455d-ab07-b56ea168c678" providerId="ADAL" clId="{44FAA8B4-C45A-457C-9D10-39A84C7D1C73}" dt="2023-05-29T07:52:50.353" v="1172" actId="1037"/>
          <ac:spMkLst>
            <pc:docMk/>
            <pc:sldMk cId="0" sldId="259"/>
            <ac:spMk id="18" creationId="{E7423F61-2465-93BC-826B-554D70BADEF4}"/>
          </ac:spMkLst>
        </pc:spChg>
        <pc:spChg chg="add mod">
          <ac:chgData name="Sam Corpataux" userId="8535187b-a8db-455d-ab07-b56ea168c678" providerId="ADAL" clId="{44FAA8B4-C45A-457C-9D10-39A84C7D1C73}" dt="2023-05-29T07:52:50.353" v="1172" actId="1037"/>
          <ac:spMkLst>
            <pc:docMk/>
            <pc:sldMk cId="0" sldId="259"/>
            <ac:spMk id="19" creationId="{190ED975-5317-FAAF-FA69-0471DD6AAB23}"/>
          </ac:spMkLst>
        </pc:spChg>
        <pc:spChg chg="add mod">
          <ac:chgData name="Sam Corpataux" userId="8535187b-a8db-455d-ab07-b56ea168c678" providerId="ADAL" clId="{44FAA8B4-C45A-457C-9D10-39A84C7D1C73}" dt="2023-05-29T07:52:50.353" v="1172" actId="1037"/>
          <ac:spMkLst>
            <pc:docMk/>
            <pc:sldMk cId="0" sldId="259"/>
            <ac:spMk id="20" creationId="{0297DD99-DE97-C822-216F-013E488AF9B6}"/>
          </ac:spMkLst>
        </pc:spChg>
        <pc:spChg chg="add mod">
          <ac:chgData name="Sam Corpataux" userId="8535187b-a8db-455d-ab07-b56ea168c678" providerId="ADAL" clId="{44FAA8B4-C45A-457C-9D10-39A84C7D1C73}" dt="2023-05-29T07:52:50.353" v="1172" actId="1037"/>
          <ac:spMkLst>
            <pc:docMk/>
            <pc:sldMk cId="0" sldId="259"/>
            <ac:spMk id="21" creationId="{06024210-EDBB-AFD3-BAA2-49F3BBC15068}"/>
          </ac:spMkLst>
        </pc:spChg>
        <pc:spChg chg="mod">
          <ac:chgData name="Sam Corpataux" userId="8535187b-a8db-455d-ab07-b56ea168c678" providerId="ADAL" clId="{44FAA8B4-C45A-457C-9D10-39A84C7D1C73}" dt="2023-05-29T07:49:45.364" v="970"/>
          <ac:spMkLst>
            <pc:docMk/>
            <pc:sldMk cId="0" sldId="259"/>
            <ac:spMk id="23" creationId="{146C9778-F87B-1749-4E6A-C51578DDE94A}"/>
          </ac:spMkLst>
        </pc:spChg>
        <pc:spChg chg="mod">
          <ac:chgData name="Sam Corpataux" userId="8535187b-a8db-455d-ab07-b56ea168c678" providerId="ADAL" clId="{44FAA8B4-C45A-457C-9D10-39A84C7D1C73}" dt="2023-05-29T07:49:45.364" v="970"/>
          <ac:spMkLst>
            <pc:docMk/>
            <pc:sldMk cId="0" sldId="259"/>
            <ac:spMk id="24" creationId="{B56ABEA5-7491-5844-FCAE-E1809F51B86E}"/>
          </ac:spMkLst>
        </pc:spChg>
        <pc:spChg chg="mod">
          <ac:chgData name="Sam Corpataux" userId="8535187b-a8db-455d-ab07-b56ea168c678" providerId="ADAL" clId="{44FAA8B4-C45A-457C-9D10-39A84C7D1C73}" dt="2023-05-29T07:49:45.364" v="970"/>
          <ac:spMkLst>
            <pc:docMk/>
            <pc:sldMk cId="0" sldId="259"/>
            <ac:spMk id="25" creationId="{17CDB115-CB59-1C99-2F08-86248F2E4AB1}"/>
          </ac:spMkLst>
        </pc:spChg>
        <pc:spChg chg="mod">
          <ac:chgData name="Sam Corpataux" userId="8535187b-a8db-455d-ab07-b56ea168c678" providerId="ADAL" clId="{44FAA8B4-C45A-457C-9D10-39A84C7D1C73}" dt="2023-05-29T07:46:02.611" v="939" actId="20577"/>
          <ac:spMkLst>
            <pc:docMk/>
            <pc:sldMk cId="0" sldId="259"/>
            <ac:spMk id="587" creationId="{00000000-0000-0000-0000-000000000000}"/>
          </ac:spMkLst>
        </pc:spChg>
        <pc:spChg chg="del">
          <ac:chgData name="Sam Corpataux" userId="8535187b-a8db-455d-ab07-b56ea168c678" providerId="ADAL" clId="{44FAA8B4-C45A-457C-9D10-39A84C7D1C73}" dt="2023-05-29T07:48:16.042" v="948" actId="478"/>
          <ac:spMkLst>
            <pc:docMk/>
            <pc:sldMk cId="0" sldId="259"/>
            <ac:spMk id="588" creationId="{00000000-0000-0000-0000-000000000000}"/>
          </ac:spMkLst>
        </pc:spChg>
        <pc:spChg chg="mod">
          <ac:chgData name="Sam Corpataux" userId="8535187b-a8db-455d-ab07-b56ea168c678" providerId="ADAL" clId="{44FAA8B4-C45A-457C-9D10-39A84C7D1C73}" dt="2023-05-29T07:52:50.353" v="1172" actId="1037"/>
          <ac:spMkLst>
            <pc:docMk/>
            <pc:sldMk cId="0" sldId="259"/>
            <ac:spMk id="589" creationId="{00000000-0000-0000-0000-000000000000}"/>
          </ac:spMkLst>
        </pc:spChg>
        <pc:spChg chg="mod">
          <ac:chgData name="Sam Corpataux" userId="8535187b-a8db-455d-ab07-b56ea168c678" providerId="ADAL" clId="{44FAA8B4-C45A-457C-9D10-39A84C7D1C73}" dt="2023-05-29T07:52:50.353" v="1172" actId="1037"/>
          <ac:spMkLst>
            <pc:docMk/>
            <pc:sldMk cId="0" sldId="259"/>
            <ac:spMk id="590" creationId="{00000000-0000-0000-0000-000000000000}"/>
          </ac:spMkLst>
        </pc:spChg>
        <pc:spChg chg="del">
          <ac:chgData name="Sam Corpataux" userId="8535187b-a8db-455d-ab07-b56ea168c678" providerId="ADAL" clId="{44FAA8B4-C45A-457C-9D10-39A84C7D1C73}" dt="2023-05-29T07:48:20.483" v="950" actId="478"/>
          <ac:spMkLst>
            <pc:docMk/>
            <pc:sldMk cId="0" sldId="259"/>
            <ac:spMk id="591" creationId="{00000000-0000-0000-0000-000000000000}"/>
          </ac:spMkLst>
        </pc:spChg>
        <pc:spChg chg="mod">
          <ac:chgData name="Sam Corpataux" userId="8535187b-a8db-455d-ab07-b56ea168c678" providerId="ADAL" clId="{44FAA8B4-C45A-457C-9D10-39A84C7D1C73}" dt="2023-05-29T07:52:50.353" v="1172" actId="1037"/>
          <ac:spMkLst>
            <pc:docMk/>
            <pc:sldMk cId="0" sldId="259"/>
            <ac:spMk id="592" creationId="{00000000-0000-0000-0000-000000000000}"/>
          </ac:spMkLst>
        </pc:spChg>
        <pc:spChg chg="mod">
          <ac:chgData name="Sam Corpataux" userId="8535187b-a8db-455d-ab07-b56ea168c678" providerId="ADAL" clId="{44FAA8B4-C45A-457C-9D10-39A84C7D1C73}" dt="2023-05-29T07:52:50.353" v="1172" actId="1037"/>
          <ac:spMkLst>
            <pc:docMk/>
            <pc:sldMk cId="0" sldId="259"/>
            <ac:spMk id="593" creationId="{00000000-0000-0000-0000-000000000000}"/>
          </ac:spMkLst>
        </pc:spChg>
        <pc:spChg chg="mod">
          <ac:chgData name="Sam Corpataux" userId="8535187b-a8db-455d-ab07-b56ea168c678" providerId="ADAL" clId="{44FAA8B4-C45A-457C-9D10-39A84C7D1C73}" dt="2023-05-29T07:52:50.353" v="1172" actId="1037"/>
          <ac:spMkLst>
            <pc:docMk/>
            <pc:sldMk cId="0" sldId="259"/>
            <ac:spMk id="594" creationId="{00000000-0000-0000-0000-000000000000}"/>
          </ac:spMkLst>
        </pc:spChg>
        <pc:spChg chg="add del mod">
          <ac:chgData name="Sam Corpataux" userId="8535187b-a8db-455d-ab07-b56ea168c678" providerId="ADAL" clId="{44FAA8B4-C45A-457C-9D10-39A84C7D1C73}" dt="2023-05-29T07:52:50.353" v="1172" actId="1037"/>
          <ac:spMkLst>
            <pc:docMk/>
            <pc:sldMk cId="0" sldId="259"/>
            <ac:spMk id="595" creationId="{00000000-0000-0000-0000-000000000000}"/>
          </ac:spMkLst>
        </pc:spChg>
        <pc:spChg chg="del">
          <ac:chgData name="Sam Corpataux" userId="8535187b-a8db-455d-ab07-b56ea168c678" providerId="ADAL" clId="{44FAA8B4-C45A-457C-9D10-39A84C7D1C73}" dt="2023-05-29T07:48:32.240" v="956" actId="478"/>
          <ac:spMkLst>
            <pc:docMk/>
            <pc:sldMk cId="0" sldId="259"/>
            <ac:spMk id="596" creationId="{00000000-0000-0000-0000-000000000000}"/>
          </ac:spMkLst>
        </pc:spChg>
        <pc:spChg chg="del">
          <ac:chgData name="Sam Corpataux" userId="8535187b-a8db-455d-ab07-b56ea168c678" providerId="ADAL" clId="{44FAA8B4-C45A-457C-9D10-39A84C7D1C73}" dt="2023-05-29T07:49:09.707" v="963" actId="478"/>
          <ac:spMkLst>
            <pc:docMk/>
            <pc:sldMk cId="0" sldId="259"/>
            <ac:spMk id="597" creationId="{00000000-0000-0000-0000-000000000000}"/>
          </ac:spMkLst>
        </pc:spChg>
        <pc:spChg chg="del">
          <ac:chgData name="Sam Corpataux" userId="8535187b-a8db-455d-ab07-b56ea168c678" providerId="ADAL" clId="{44FAA8B4-C45A-457C-9D10-39A84C7D1C73}" dt="2023-05-29T07:49:09.707" v="963" actId="478"/>
          <ac:spMkLst>
            <pc:docMk/>
            <pc:sldMk cId="0" sldId="259"/>
            <ac:spMk id="598" creationId="{00000000-0000-0000-0000-000000000000}"/>
          </ac:spMkLst>
        </pc:spChg>
        <pc:spChg chg="del">
          <ac:chgData name="Sam Corpataux" userId="8535187b-a8db-455d-ab07-b56ea168c678" providerId="ADAL" clId="{44FAA8B4-C45A-457C-9D10-39A84C7D1C73}" dt="2023-05-29T07:48:24.232" v="952" actId="478"/>
          <ac:spMkLst>
            <pc:docMk/>
            <pc:sldMk cId="0" sldId="259"/>
            <ac:spMk id="599" creationId="{00000000-0000-0000-0000-000000000000}"/>
          </ac:spMkLst>
        </pc:spChg>
        <pc:grpChg chg="add mod">
          <ac:chgData name="Sam Corpataux" userId="8535187b-a8db-455d-ab07-b56ea168c678" providerId="ADAL" clId="{44FAA8B4-C45A-457C-9D10-39A84C7D1C73}" dt="2023-05-29T07:52:50.353" v="1172" actId="1037"/>
          <ac:grpSpMkLst>
            <pc:docMk/>
            <pc:sldMk cId="0" sldId="259"/>
            <ac:grpSpMk id="22" creationId="{4DCE65E9-E8B3-5CE9-0645-327036A200FE}"/>
          </ac:grpSpMkLst>
        </pc:grpChg>
        <pc:grpChg chg="del mod">
          <ac:chgData name="Sam Corpataux" userId="8535187b-a8db-455d-ab07-b56ea168c678" providerId="ADAL" clId="{44FAA8B4-C45A-457C-9D10-39A84C7D1C73}" dt="2023-05-29T07:49:57.594" v="972" actId="478"/>
          <ac:grpSpMkLst>
            <pc:docMk/>
            <pc:sldMk cId="0" sldId="259"/>
            <ac:grpSpMk id="600" creationId="{00000000-0000-0000-0000-000000000000}"/>
          </ac:grpSpMkLst>
        </pc:grpChg>
        <pc:grpChg chg="del mod">
          <ac:chgData name="Sam Corpataux" userId="8535187b-a8db-455d-ab07-b56ea168c678" providerId="ADAL" clId="{44FAA8B4-C45A-457C-9D10-39A84C7D1C73}" dt="2023-05-29T07:48:44.645" v="960" actId="478"/>
          <ac:grpSpMkLst>
            <pc:docMk/>
            <pc:sldMk cId="0" sldId="259"/>
            <ac:grpSpMk id="604" creationId="{00000000-0000-0000-0000-000000000000}"/>
          </ac:grpSpMkLst>
        </pc:grpChg>
      </pc:sldChg>
      <pc:sldChg chg="addSp delSp modSp add mod modTransition modNotesTx">
        <pc:chgData name="Sam Corpataux" userId="8535187b-a8db-455d-ab07-b56ea168c678" providerId="ADAL" clId="{44FAA8B4-C45A-457C-9D10-39A84C7D1C73}" dt="2023-05-29T08:55:29.886" v="3195"/>
        <pc:sldMkLst>
          <pc:docMk/>
          <pc:sldMk cId="0" sldId="261"/>
        </pc:sldMkLst>
        <pc:spChg chg="add del">
          <ac:chgData name="Sam Corpataux" userId="8535187b-a8db-455d-ab07-b56ea168c678" providerId="ADAL" clId="{44FAA8B4-C45A-457C-9D10-39A84C7D1C73}" dt="2023-05-29T08:03:47.608" v="1425" actId="22"/>
          <ac:spMkLst>
            <pc:docMk/>
            <pc:sldMk cId="0" sldId="261"/>
            <ac:spMk id="3" creationId="{D9F890FC-CF53-3905-D3B3-D58571130A48}"/>
          </ac:spMkLst>
        </pc:spChg>
        <pc:spChg chg="mod">
          <ac:chgData name="Sam Corpataux" userId="8535187b-a8db-455d-ab07-b56ea168c678" providerId="ADAL" clId="{44FAA8B4-C45A-457C-9D10-39A84C7D1C73}" dt="2023-05-29T08:46:28.741" v="2362" actId="2711"/>
          <ac:spMkLst>
            <pc:docMk/>
            <pc:sldMk cId="0" sldId="261"/>
            <ac:spMk id="659" creationId="{00000000-0000-0000-0000-000000000000}"/>
          </ac:spMkLst>
        </pc:spChg>
        <pc:spChg chg="mod">
          <ac:chgData name="Sam Corpataux" userId="8535187b-a8db-455d-ab07-b56ea168c678" providerId="ADAL" clId="{44FAA8B4-C45A-457C-9D10-39A84C7D1C73}" dt="2023-05-29T08:46:24.515" v="2361" actId="2711"/>
          <ac:spMkLst>
            <pc:docMk/>
            <pc:sldMk cId="0" sldId="261"/>
            <ac:spMk id="660" creationId="{00000000-0000-0000-0000-000000000000}"/>
          </ac:spMkLst>
        </pc:spChg>
        <pc:spChg chg="mod">
          <ac:chgData name="Sam Corpataux" userId="8535187b-a8db-455d-ab07-b56ea168c678" providerId="ADAL" clId="{44FAA8B4-C45A-457C-9D10-39A84C7D1C73}" dt="2023-05-29T08:46:24.515" v="2361" actId="2711"/>
          <ac:spMkLst>
            <pc:docMk/>
            <pc:sldMk cId="0" sldId="261"/>
            <ac:spMk id="668" creationId="{00000000-0000-0000-0000-000000000000}"/>
          </ac:spMkLst>
        </pc:spChg>
        <pc:spChg chg="mod">
          <ac:chgData name="Sam Corpataux" userId="8535187b-a8db-455d-ab07-b56ea168c678" providerId="ADAL" clId="{44FAA8B4-C45A-457C-9D10-39A84C7D1C73}" dt="2023-05-29T08:46:24.515" v="2361" actId="2711"/>
          <ac:spMkLst>
            <pc:docMk/>
            <pc:sldMk cId="0" sldId="261"/>
            <ac:spMk id="669" creationId="{00000000-0000-0000-0000-000000000000}"/>
          </ac:spMkLst>
        </pc:spChg>
        <pc:spChg chg="mod">
          <ac:chgData name="Sam Corpataux" userId="8535187b-a8db-455d-ab07-b56ea168c678" providerId="ADAL" clId="{44FAA8B4-C45A-457C-9D10-39A84C7D1C73}" dt="2023-05-29T08:46:24.515" v="2361" actId="2711"/>
          <ac:spMkLst>
            <pc:docMk/>
            <pc:sldMk cId="0" sldId="261"/>
            <ac:spMk id="670" creationId="{00000000-0000-0000-0000-000000000000}"/>
          </ac:spMkLst>
        </pc:spChg>
        <pc:spChg chg="mod">
          <ac:chgData name="Sam Corpataux" userId="8535187b-a8db-455d-ab07-b56ea168c678" providerId="ADAL" clId="{44FAA8B4-C45A-457C-9D10-39A84C7D1C73}" dt="2023-05-29T08:46:24.515" v="2361" actId="2711"/>
          <ac:spMkLst>
            <pc:docMk/>
            <pc:sldMk cId="0" sldId="261"/>
            <ac:spMk id="671" creationId="{00000000-0000-0000-0000-000000000000}"/>
          </ac:spMkLst>
        </pc:spChg>
        <pc:spChg chg="mod">
          <ac:chgData name="Sam Corpataux" userId="8535187b-a8db-455d-ab07-b56ea168c678" providerId="ADAL" clId="{44FAA8B4-C45A-457C-9D10-39A84C7D1C73}" dt="2023-05-29T08:46:24.515" v="2361" actId="2711"/>
          <ac:spMkLst>
            <pc:docMk/>
            <pc:sldMk cId="0" sldId="261"/>
            <ac:spMk id="672" creationId="{00000000-0000-0000-0000-000000000000}"/>
          </ac:spMkLst>
        </pc:spChg>
        <pc:spChg chg="mod">
          <ac:chgData name="Sam Corpataux" userId="8535187b-a8db-455d-ab07-b56ea168c678" providerId="ADAL" clId="{44FAA8B4-C45A-457C-9D10-39A84C7D1C73}" dt="2023-05-29T08:46:24.515" v="2361" actId="2711"/>
          <ac:spMkLst>
            <pc:docMk/>
            <pc:sldMk cId="0" sldId="261"/>
            <ac:spMk id="674" creationId="{00000000-0000-0000-0000-000000000000}"/>
          </ac:spMkLst>
        </pc:spChg>
        <pc:spChg chg="mod">
          <ac:chgData name="Sam Corpataux" userId="8535187b-a8db-455d-ab07-b56ea168c678" providerId="ADAL" clId="{44FAA8B4-C45A-457C-9D10-39A84C7D1C73}" dt="2023-05-29T08:46:24.515" v="2361" actId="2711"/>
          <ac:spMkLst>
            <pc:docMk/>
            <pc:sldMk cId="0" sldId="261"/>
            <ac:spMk id="675" creationId="{00000000-0000-0000-0000-000000000000}"/>
          </ac:spMkLst>
        </pc:spChg>
        <pc:spChg chg="mod">
          <ac:chgData name="Sam Corpataux" userId="8535187b-a8db-455d-ab07-b56ea168c678" providerId="ADAL" clId="{44FAA8B4-C45A-457C-9D10-39A84C7D1C73}" dt="2023-05-29T08:46:24.515" v="2361" actId="2711"/>
          <ac:spMkLst>
            <pc:docMk/>
            <pc:sldMk cId="0" sldId="261"/>
            <ac:spMk id="676" creationId="{00000000-0000-0000-0000-000000000000}"/>
          </ac:spMkLst>
        </pc:spChg>
      </pc:sldChg>
      <pc:sldChg chg="addSp delSp modSp add del mod ord modTransition">
        <pc:chgData name="Sam Corpataux" userId="8535187b-a8db-455d-ab07-b56ea168c678" providerId="ADAL" clId="{44FAA8B4-C45A-457C-9D10-39A84C7D1C73}" dt="2023-06-04T18:06:23.489" v="3385" actId="1076"/>
        <pc:sldMkLst>
          <pc:docMk/>
          <pc:sldMk cId="0" sldId="264"/>
        </pc:sldMkLst>
        <pc:spChg chg="add mod">
          <ac:chgData name="Sam Corpataux" userId="8535187b-a8db-455d-ab07-b56ea168c678" providerId="ADAL" clId="{44FAA8B4-C45A-457C-9D10-39A84C7D1C73}" dt="2023-06-04T18:06:07.405" v="3382" actId="1076"/>
          <ac:spMkLst>
            <pc:docMk/>
            <pc:sldMk cId="0" sldId="264"/>
            <ac:spMk id="2" creationId="{71CBEA62-F77D-2325-CF5A-E1C4A891539C}"/>
          </ac:spMkLst>
        </pc:spChg>
        <pc:spChg chg="add del mod">
          <ac:chgData name="Sam Corpataux" userId="8535187b-a8db-455d-ab07-b56ea168c678" providerId="ADAL" clId="{44FAA8B4-C45A-457C-9D10-39A84C7D1C73}" dt="2023-05-29T08:18:27.903" v="1798" actId="478"/>
          <ac:spMkLst>
            <pc:docMk/>
            <pc:sldMk cId="0" sldId="264"/>
            <ac:spMk id="3" creationId="{80038B16-F9EC-8AE0-20A4-73F282830159}"/>
          </ac:spMkLst>
        </pc:spChg>
        <pc:spChg chg="add mod">
          <ac:chgData name="Sam Corpataux" userId="8535187b-a8db-455d-ab07-b56ea168c678" providerId="ADAL" clId="{44FAA8B4-C45A-457C-9D10-39A84C7D1C73}" dt="2023-06-04T18:06:07.405" v="3382" actId="1076"/>
          <ac:spMkLst>
            <pc:docMk/>
            <pc:sldMk cId="0" sldId="264"/>
            <ac:spMk id="3" creationId="{F16E6BF1-CAFE-1E78-9BD1-B7A756258D59}"/>
          </ac:spMkLst>
        </pc:spChg>
        <pc:spChg chg="del mod">
          <ac:chgData name="Sam Corpataux" userId="8535187b-a8db-455d-ab07-b56ea168c678" providerId="ADAL" clId="{44FAA8B4-C45A-457C-9D10-39A84C7D1C73}" dt="2023-05-29T08:18:26.533" v="1797" actId="478"/>
          <ac:spMkLst>
            <pc:docMk/>
            <pc:sldMk cId="0" sldId="264"/>
            <ac:spMk id="732" creationId="{00000000-0000-0000-0000-000000000000}"/>
          </ac:spMkLst>
        </pc:spChg>
        <pc:spChg chg="mod">
          <ac:chgData name="Sam Corpataux" userId="8535187b-a8db-455d-ab07-b56ea168c678" providerId="ADAL" clId="{44FAA8B4-C45A-457C-9D10-39A84C7D1C73}" dt="2023-06-04T18:06:07.405" v="3382" actId="1076"/>
          <ac:spMkLst>
            <pc:docMk/>
            <pc:sldMk cId="0" sldId="264"/>
            <ac:spMk id="733" creationId="{00000000-0000-0000-0000-000000000000}"/>
          </ac:spMkLst>
        </pc:spChg>
        <pc:spChg chg="mod">
          <ac:chgData name="Sam Corpataux" userId="8535187b-a8db-455d-ab07-b56ea168c678" providerId="ADAL" clId="{44FAA8B4-C45A-457C-9D10-39A84C7D1C73}" dt="2023-06-04T18:05:57.592" v="3359" actId="1076"/>
          <ac:spMkLst>
            <pc:docMk/>
            <pc:sldMk cId="0" sldId="264"/>
            <ac:spMk id="734" creationId="{00000000-0000-0000-0000-000000000000}"/>
          </ac:spMkLst>
        </pc:spChg>
        <pc:spChg chg="mod">
          <ac:chgData name="Sam Corpataux" userId="8535187b-a8db-455d-ab07-b56ea168c678" providerId="ADAL" clId="{44FAA8B4-C45A-457C-9D10-39A84C7D1C73}" dt="2023-06-04T18:06:07.405" v="3382" actId="1076"/>
          <ac:spMkLst>
            <pc:docMk/>
            <pc:sldMk cId="0" sldId="264"/>
            <ac:spMk id="735" creationId="{00000000-0000-0000-0000-000000000000}"/>
          </ac:spMkLst>
        </pc:spChg>
        <pc:spChg chg="mod">
          <ac:chgData name="Sam Corpataux" userId="8535187b-a8db-455d-ab07-b56ea168c678" providerId="ADAL" clId="{44FAA8B4-C45A-457C-9D10-39A84C7D1C73}" dt="2023-06-04T18:05:57.592" v="3359" actId="1076"/>
          <ac:spMkLst>
            <pc:docMk/>
            <pc:sldMk cId="0" sldId="264"/>
            <ac:spMk id="736" creationId="{00000000-0000-0000-0000-000000000000}"/>
          </ac:spMkLst>
        </pc:spChg>
        <pc:spChg chg="mod">
          <ac:chgData name="Sam Corpataux" userId="8535187b-a8db-455d-ab07-b56ea168c678" providerId="ADAL" clId="{44FAA8B4-C45A-457C-9D10-39A84C7D1C73}" dt="2023-06-04T18:06:18.908" v="3384" actId="1076"/>
          <ac:spMkLst>
            <pc:docMk/>
            <pc:sldMk cId="0" sldId="264"/>
            <ac:spMk id="752" creationId="{00000000-0000-0000-0000-000000000000}"/>
          </ac:spMkLst>
        </pc:spChg>
        <pc:grpChg chg="del mod">
          <ac:chgData name="Sam Corpataux" userId="8535187b-a8db-455d-ab07-b56ea168c678" providerId="ADAL" clId="{44FAA8B4-C45A-457C-9D10-39A84C7D1C73}" dt="2023-06-04T18:03:13.876" v="3262" actId="478"/>
          <ac:grpSpMkLst>
            <pc:docMk/>
            <pc:sldMk cId="0" sldId="264"/>
            <ac:grpSpMk id="738" creationId="{00000000-0000-0000-0000-000000000000}"/>
          </ac:grpSpMkLst>
        </pc:grpChg>
        <pc:grpChg chg="del mod">
          <ac:chgData name="Sam Corpataux" userId="8535187b-a8db-455d-ab07-b56ea168c678" providerId="ADAL" clId="{44FAA8B4-C45A-457C-9D10-39A84C7D1C73}" dt="2023-06-04T18:03:51.759" v="3275" actId="478"/>
          <ac:grpSpMkLst>
            <pc:docMk/>
            <pc:sldMk cId="0" sldId="264"/>
            <ac:grpSpMk id="743" creationId="{00000000-0000-0000-0000-000000000000}"/>
          </ac:grpSpMkLst>
        </pc:grpChg>
        <pc:grpChg chg="mod">
          <ac:chgData name="Sam Corpataux" userId="8535187b-a8db-455d-ab07-b56ea168c678" providerId="ADAL" clId="{44FAA8B4-C45A-457C-9D10-39A84C7D1C73}" dt="2023-06-04T18:06:23.489" v="3385" actId="1076"/>
          <ac:grpSpMkLst>
            <pc:docMk/>
            <pc:sldMk cId="0" sldId="264"/>
            <ac:grpSpMk id="751" creationId="{00000000-0000-0000-0000-000000000000}"/>
          </ac:grpSpMkLst>
        </pc:grpChg>
        <pc:graphicFrameChg chg="add del mod modGraphic">
          <ac:chgData name="Sam Corpataux" userId="8535187b-a8db-455d-ab07-b56ea168c678" providerId="ADAL" clId="{44FAA8B4-C45A-457C-9D10-39A84C7D1C73}" dt="2023-05-29T07:41:27.304" v="898" actId="21"/>
          <ac:graphicFrameMkLst>
            <pc:docMk/>
            <pc:sldMk cId="0" sldId="264"/>
            <ac:graphicFrameMk id="2" creationId="{9B0BE5A7-B378-E71F-38EC-C2B6297EDACA}"/>
          </ac:graphicFrameMkLst>
        </pc:graphicFrameChg>
      </pc:sldChg>
      <pc:sldChg chg="addSp delSp modSp add del mod ord modTransition">
        <pc:chgData name="Sam Corpataux" userId="8535187b-a8db-455d-ab07-b56ea168c678" providerId="ADAL" clId="{44FAA8B4-C45A-457C-9D10-39A84C7D1C73}" dt="2023-05-29T08:55:29.886" v="3195"/>
        <pc:sldMkLst>
          <pc:docMk/>
          <pc:sldMk cId="0" sldId="267"/>
        </pc:sldMkLst>
        <pc:spChg chg="mod">
          <ac:chgData name="Sam Corpataux" userId="8535187b-a8db-455d-ab07-b56ea168c678" providerId="ADAL" clId="{44FAA8B4-C45A-457C-9D10-39A84C7D1C73}" dt="2023-05-29T07:28:43.255" v="647"/>
          <ac:spMkLst>
            <pc:docMk/>
            <pc:sldMk cId="0" sldId="267"/>
            <ac:spMk id="3" creationId="{CC0B9A06-3663-65C3-A4CB-E78CCEE2FC91}"/>
          </ac:spMkLst>
        </pc:spChg>
        <pc:spChg chg="mod">
          <ac:chgData name="Sam Corpataux" userId="8535187b-a8db-455d-ab07-b56ea168c678" providerId="ADAL" clId="{44FAA8B4-C45A-457C-9D10-39A84C7D1C73}" dt="2023-05-29T07:28:43.255" v="647"/>
          <ac:spMkLst>
            <pc:docMk/>
            <pc:sldMk cId="0" sldId="267"/>
            <ac:spMk id="5" creationId="{FB2ED952-A525-6E73-3F95-DD09B88812F5}"/>
          </ac:spMkLst>
        </pc:spChg>
        <pc:spChg chg="mod">
          <ac:chgData name="Sam Corpataux" userId="8535187b-a8db-455d-ab07-b56ea168c678" providerId="ADAL" clId="{44FAA8B4-C45A-457C-9D10-39A84C7D1C73}" dt="2023-05-29T07:28:43.255" v="647"/>
          <ac:spMkLst>
            <pc:docMk/>
            <pc:sldMk cId="0" sldId="267"/>
            <ac:spMk id="6" creationId="{D96DA077-859B-26FE-F4F3-F9CB455BDB1D}"/>
          </ac:spMkLst>
        </pc:spChg>
        <pc:spChg chg="mod">
          <ac:chgData name="Sam Corpataux" userId="8535187b-a8db-455d-ab07-b56ea168c678" providerId="ADAL" clId="{44FAA8B4-C45A-457C-9D10-39A84C7D1C73}" dt="2023-05-29T07:32:57.402" v="762"/>
          <ac:spMkLst>
            <pc:docMk/>
            <pc:sldMk cId="0" sldId="267"/>
            <ac:spMk id="10" creationId="{D486E3A4-157C-DFDF-A9C7-81AFE360D34A}"/>
          </ac:spMkLst>
        </pc:spChg>
        <pc:spChg chg="mod">
          <ac:chgData name="Sam Corpataux" userId="8535187b-a8db-455d-ab07-b56ea168c678" providerId="ADAL" clId="{44FAA8B4-C45A-457C-9D10-39A84C7D1C73}" dt="2023-05-29T07:32:57.402" v="762"/>
          <ac:spMkLst>
            <pc:docMk/>
            <pc:sldMk cId="0" sldId="267"/>
            <ac:spMk id="11" creationId="{2D9474B4-4923-F29A-8237-170490C1426C}"/>
          </ac:spMkLst>
        </pc:spChg>
        <pc:spChg chg="mod">
          <ac:chgData name="Sam Corpataux" userId="8535187b-a8db-455d-ab07-b56ea168c678" providerId="ADAL" clId="{44FAA8B4-C45A-457C-9D10-39A84C7D1C73}" dt="2023-05-29T07:32:57.402" v="762"/>
          <ac:spMkLst>
            <pc:docMk/>
            <pc:sldMk cId="0" sldId="267"/>
            <ac:spMk id="12" creationId="{29C5F997-6E14-738F-B0EC-88264E23FC5A}"/>
          </ac:spMkLst>
        </pc:spChg>
        <pc:spChg chg="mod">
          <ac:chgData name="Sam Corpataux" userId="8535187b-a8db-455d-ab07-b56ea168c678" providerId="ADAL" clId="{44FAA8B4-C45A-457C-9D10-39A84C7D1C73}" dt="2023-05-29T07:32:57.402" v="762"/>
          <ac:spMkLst>
            <pc:docMk/>
            <pc:sldMk cId="0" sldId="267"/>
            <ac:spMk id="13" creationId="{F007DB22-714E-98AE-9107-9146435F095F}"/>
          </ac:spMkLst>
        </pc:spChg>
        <pc:spChg chg="mod">
          <ac:chgData name="Sam Corpataux" userId="8535187b-a8db-455d-ab07-b56ea168c678" providerId="ADAL" clId="{44FAA8B4-C45A-457C-9D10-39A84C7D1C73}" dt="2023-05-29T07:32:57.402" v="762"/>
          <ac:spMkLst>
            <pc:docMk/>
            <pc:sldMk cId="0" sldId="267"/>
            <ac:spMk id="14" creationId="{236D04C5-48EB-C220-DE14-2DFAFF1E4921}"/>
          </ac:spMkLst>
        </pc:spChg>
        <pc:spChg chg="mod">
          <ac:chgData name="Sam Corpataux" userId="8535187b-a8db-455d-ab07-b56ea168c678" providerId="ADAL" clId="{44FAA8B4-C45A-457C-9D10-39A84C7D1C73}" dt="2023-05-29T07:33:14.578" v="771" actId="20577"/>
          <ac:spMkLst>
            <pc:docMk/>
            <pc:sldMk cId="0" sldId="267"/>
            <ac:spMk id="834" creationId="{00000000-0000-0000-0000-000000000000}"/>
          </ac:spMkLst>
        </pc:spChg>
        <pc:grpChg chg="add del mod">
          <ac:chgData name="Sam Corpataux" userId="8535187b-a8db-455d-ab07-b56ea168c678" providerId="ADAL" clId="{44FAA8B4-C45A-457C-9D10-39A84C7D1C73}" dt="2023-05-29T07:32:57.209" v="761" actId="478"/>
          <ac:grpSpMkLst>
            <pc:docMk/>
            <pc:sldMk cId="0" sldId="267"/>
            <ac:grpSpMk id="2" creationId="{1B769E57-CFB0-017D-E9F9-7D2B8D9B5062}"/>
          </ac:grpSpMkLst>
        </pc:grpChg>
        <pc:grpChg chg="mod">
          <ac:chgData name="Sam Corpataux" userId="8535187b-a8db-455d-ab07-b56ea168c678" providerId="ADAL" clId="{44FAA8B4-C45A-457C-9D10-39A84C7D1C73}" dt="2023-05-29T07:28:43.255" v="647"/>
          <ac:grpSpMkLst>
            <pc:docMk/>
            <pc:sldMk cId="0" sldId="267"/>
            <ac:grpSpMk id="4" creationId="{9F5E5F81-0C7D-211D-8948-F452BFF9CE04}"/>
          </ac:grpSpMkLst>
        </pc:grpChg>
        <pc:grpChg chg="add mod">
          <ac:chgData name="Sam Corpataux" userId="8535187b-a8db-455d-ab07-b56ea168c678" providerId="ADAL" clId="{44FAA8B4-C45A-457C-9D10-39A84C7D1C73}" dt="2023-05-29T07:33:26.904" v="775" actId="1076"/>
          <ac:grpSpMkLst>
            <pc:docMk/>
            <pc:sldMk cId="0" sldId="267"/>
            <ac:grpSpMk id="7" creationId="{78D136A4-5110-D0F9-A321-D080331D45ED}"/>
          </ac:grpSpMkLst>
        </pc:grpChg>
        <pc:grpChg chg="mod">
          <ac:chgData name="Sam Corpataux" userId="8535187b-a8db-455d-ab07-b56ea168c678" providerId="ADAL" clId="{44FAA8B4-C45A-457C-9D10-39A84C7D1C73}" dt="2023-05-29T07:32:57.402" v="762"/>
          <ac:grpSpMkLst>
            <pc:docMk/>
            <pc:sldMk cId="0" sldId="267"/>
            <ac:grpSpMk id="8" creationId="{BF97EDA7-710A-FD17-34A4-F42CB029BBE3}"/>
          </ac:grpSpMkLst>
        </pc:grpChg>
        <pc:grpChg chg="mod">
          <ac:chgData name="Sam Corpataux" userId="8535187b-a8db-455d-ab07-b56ea168c678" providerId="ADAL" clId="{44FAA8B4-C45A-457C-9D10-39A84C7D1C73}" dt="2023-05-29T07:32:57.402" v="762"/>
          <ac:grpSpMkLst>
            <pc:docMk/>
            <pc:sldMk cId="0" sldId="267"/>
            <ac:grpSpMk id="9" creationId="{E8B8C477-AD51-9B03-7014-CFFEDDED080B}"/>
          </ac:grpSpMkLst>
        </pc:grpChg>
        <pc:grpChg chg="add del mod">
          <ac:chgData name="Sam Corpataux" userId="8535187b-a8db-455d-ab07-b56ea168c678" providerId="ADAL" clId="{44FAA8B4-C45A-457C-9D10-39A84C7D1C73}" dt="2023-05-29T07:29:17.310" v="692" actId="478"/>
          <ac:grpSpMkLst>
            <pc:docMk/>
            <pc:sldMk cId="0" sldId="267"/>
            <ac:grpSpMk id="835" creationId="{00000000-0000-0000-0000-000000000000}"/>
          </ac:grpSpMkLst>
        </pc:grpChg>
        <pc:grpChg chg="add del mod">
          <ac:chgData name="Sam Corpataux" userId="8535187b-a8db-455d-ab07-b56ea168c678" providerId="ADAL" clId="{44FAA8B4-C45A-457C-9D10-39A84C7D1C73}" dt="2023-05-29T07:29:17.212" v="689" actId="478"/>
          <ac:grpSpMkLst>
            <pc:docMk/>
            <pc:sldMk cId="0" sldId="267"/>
            <ac:grpSpMk id="846" creationId="{00000000-0000-0000-0000-000000000000}"/>
          </ac:grpSpMkLst>
        </pc:grpChg>
        <pc:grpChg chg="mod">
          <ac:chgData name="Sam Corpataux" userId="8535187b-a8db-455d-ab07-b56ea168c678" providerId="ADAL" clId="{44FAA8B4-C45A-457C-9D10-39A84C7D1C73}" dt="2023-05-29T07:29:17.134" v="686" actId="1076"/>
          <ac:grpSpMkLst>
            <pc:docMk/>
            <pc:sldMk cId="0" sldId="267"/>
            <ac:grpSpMk id="851" creationId="{00000000-0000-0000-0000-000000000000}"/>
          </ac:grpSpMkLst>
        </pc:grpChg>
      </pc:sldChg>
      <pc:sldChg chg="delSp modSp add mod modTransition">
        <pc:chgData name="Sam Corpataux" userId="8535187b-a8db-455d-ab07-b56ea168c678" providerId="ADAL" clId="{44FAA8B4-C45A-457C-9D10-39A84C7D1C73}" dt="2023-05-29T08:55:29.886" v="3195"/>
        <pc:sldMkLst>
          <pc:docMk/>
          <pc:sldMk cId="0" sldId="272"/>
        </pc:sldMkLst>
        <pc:spChg chg="mod">
          <ac:chgData name="Sam Corpataux" userId="8535187b-a8db-455d-ab07-b56ea168c678" providerId="ADAL" clId="{44FAA8B4-C45A-457C-9D10-39A84C7D1C73}" dt="2023-05-29T08:22:34.538" v="1995" actId="6549"/>
          <ac:spMkLst>
            <pc:docMk/>
            <pc:sldMk cId="0" sldId="272"/>
            <ac:spMk id="993" creationId="{00000000-0000-0000-0000-000000000000}"/>
          </ac:spMkLst>
        </pc:spChg>
        <pc:spChg chg="mod">
          <ac:chgData name="Sam Corpataux" userId="8535187b-a8db-455d-ab07-b56ea168c678" providerId="ADAL" clId="{44FAA8B4-C45A-457C-9D10-39A84C7D1C73}" dt="2023-05-29T08:54:32.293" v="3194" actId="108"/>
          <ac:spMkLst>
            <pc:docMk/>
            <pc:sldMk cId="0" sldId="272"/>
            <ac:spMk id="994" creationId="{00000000-0000-0000-0000-000000000000}"/>
          </ac:spMkLst>
        </pc:spChg>
        <pc:grpChg chg="del">
          <ac:chgData name="Sam Corpataux" userId="8535187b-a8db-455d-ab07-b56ea168c678" providerId="ADAL" clId="{44FAA8B4-C45A-457C-9D10-39A84C7D1C73}" dt="2023-05-29T08:22:39.220" v="1996" actId="478"/>
          <ac:grpSpMkLst>
            <pc:docMk/>
            <pc:sldMk cId="0" sldId="272"/>
            <ac:grpSpMk id="995" creationId="{00000000-0000-0000-0000-000000000000}"/>
          </ac:grpSpMkLst>
        </pc:grpChg>
        <pc:grpChg chg="del">
          <ac:chgData name="Sam Corpataux" userId="8535187b-a8db-455d-ab07-b56ea168c678" providerId="ADAL" clId="{44FAA8B4-C45A-457C-9D10-39A84C7D1C73}" dt="2023-05-29T08:22:39.220" v="1996" actId="478"/>
          <ac:grpSpMkLst>
            <pc:docMk/>
            <pc:sldMk cId="0" sldId="272"/>
            <ac:grpSpMk id="1008" creationId="{00000000-0000-0000-0000-000000000000}"/>
          </ac:grpSpMkLst>
        </pc:grpChg>
        <pc:grpChg chg="del">
          <ac:chgData name="Sam Corpataux" userId="8535187b-a8db-455d-ab07-b56ea168c678" providerId="ADAL" clId="{44FAA8B4-C45A-457C-9D10-39A84C7D1C73}" dt="2023-05-29T08:22:39.220" v="1996" actId="478"/>
          <ac:grpSpMkLst>
            <pc:docMk/>
            <pc:sldMk cId="0" sldId="272"/>
            <ac:grpSpMk id="1028" creationId="{00000000-0000-0000-0000-000000000000}"/>
          </ac:grpSpMkLst>
        </pc:grpChg>
        <pc:grpChg chg="mod">
          <ac:chgData name="Sam Corpataux" userId="8535187b-a8db-455d-ab07-b56ea168c678" providerId="ADAL" clId="{44FAA8B4-C45A-457C-9D10-39A84C7D1C73}" dt="2023-05-29T08:22:54.974" v="2000" actId="688"/>
          <ac:grpSpMkLst>
            <pc:docMk/>
            <pc:sldMk cId="0" sldId="272"/>
            <ac:grpSpMk id="1033" creationId="{00000000-0000-0000-0000-000000000000}"/>
          </ac:grpSpMkLst>
        </pc:grpChg>
        <pc:grpChg chg="del">
          <ac:chgData name="Sam Corpataux" userId="8535187b-a8db-455d-ab07-b56ea168c678" providerId="ADAL" clId="{44FAA8B4-C45A-457C-9D10-39A84C7D1C73}" dt="2023-05-29T08:22:39.220" v="1996" actId="478"/>
          <ac:grpSpMkLst>
            <pc:docMk/>
            <pc:sldMk cId="0" sldId="272"/>
            <ac:grpSpMk id="1041" creationId="{00000000-0000-0000-0000-000000000000}"/>
          </ac:grpSpMkLst>
        </pc:grpChg>
        <pc:grpChg chg="del mod">
          <ac:chgData name="Sam Corpataux" userId="8535187b-a8db-455d-ab07-b56ea168c678" providerId="ADAL" clId="{44FAA8B4-C45A-457C-9D10-39A84C7D1C73}" dt="2023-05-29T08:22:58.860" v="2001" actId="478"/>
          <ac:grpSpMkLst>
            <pc:docMk/>
            <pc:sldMk cId="0" sldId="272"/>
            <ac:grpSpMk id="1045" creationId="{00000000-0000-0000-0000-000000000000}"/>
          </ac:grpSpMkLst>
        </pc:grpChg>
        <pc:grpChg chg="del">
          <ac:chgData name="Sam Corpataux" userId="8535187b-a8db-455d-ab07-b56ea168c678" providerId="ADAL" clId="{44FAA8B4-C45A-457C-9D10-39A84C7D1C73}" dt="2023-05-29T08:22:39.220" v="1996" actId="478"/>
          <ac:grpSpMkLst>
            <pc:docMk/>
            <pc:sldMk cId="0" sldId="272"/>
            <ac:grpSpMk id="1049" creationId="{00000000-0000-0000-0000-000000000000}"/>
          </ac:grpSpMkLst>
        </pc:grpChg>
      </pc:sldChg>
      <pc:sldChg chg="addSp delSp modSp add del mod">
        <pc:chgData name="Sam Corpataux" userId="8535187b-a8db-455d-ab07-b56ea168c678" providerId="ADAL" clId="{44FAA8B4-C45A-457C-9D10-39A84C7D1C73}" dt="2023-05-29T08:08:09.989" v="1475" actId="47"/>
        <pc:sldMkLst>
          <pc:docMk/>
          <pc:sldMk cId="0" sldId="285"/>
        </pc:sldMkLst>
        <pc:spChg chg="add del mod">
          <ac:chgData name="Sam Corpataux" userId="8535187b-a8db-455d-ab07-b56ea168c678" providerId="ADAL" clId="{44FAA8B4-C45A-457C-9D10-39A84C7D1C73}" dt="2023-05-29T07:30:31.819" v="730" actId="478"/>
          <ac:spMkLst>
            <pc:docMk/>
            <pc:sldMk cId="0" sldId="285"/>
            <ac:spMk id="3" creationId="{78B367DB-98D9-4CC8-F714-BD0494EB664A}"/>
          </ac:spMkLst>
        </pc:spChg>
        <pc:spChg chg="add del mod">
          <ac:chgData name="Sam Corpataux" userId="8535187b-a8db-455d-ab07-b56ea168c678" providerId="ADAL" clId="{44FAA8B4-C45A-457C-9D10-39A84C7D1C73}" dt="2023-05-29T07:31:01.816" v="732" actId="478"/>
          <ac:spMkLst>
            <pc:docMk/>
            <pc:sldMk cId="0" sldId="285"/>
            <ac:spMk id="5" creationId="{36144DC6-7AA8-C14E-C7C4-C40A6C087DF4}"/>
          </ac:spMkLst>
        </pc:spChg>
        <pc:spChg chg="mod">
          <ac:chgData name="Sam Corpataux" userId="8535187b-a8db-455d-ab07-b56ea168c678" providerId="ADAL" clId="{44FAA8B4-C45A-457C-9D10-39A84C7D1C73}" dt="2023-05-29T07:31:32.608" v="734"/>
          <ac:spMkLst>
            <pc:docMk/>
            <pc:sldMk cId="0" sldId="285"/>
            <ac:spMk id="7" creationId="{8B5219CF-7E0F-6E2D-3B44-D4ED6A185604}"/>
          </ac:spMkLst>
        </pc:spChg>
        <pc:spChg chg="mod">
          <ac:chgData name="Sam Corpataux" userId="8535187b-a8db-455d-ab07-b56ea168c678" providerId="ADAL" clId="{44FAA8B4-C45A-457C-9D10-39A84C7D1C73}" dt="2023-05-29T07:31:32.608" v="734"/>
          <ac:spMkLst>
            <pc:docMk/>
            <pc:sldMk cId="0" sldId="285"/>
            <ac:spMk id="9" creationId="{A7DB5B6A-088E-6DBA-916B-674FC61D268F}"/>
          </ac:spMkLst>
        </pc:spChg>
        <pc:spChg chg="mod">
          <ac:chgData name="Sam Corpataux" userId="8535187b-a8db-455d-ab07-b56ea168c678" providerId="ADAL" clId="{44FAA8B4-C45A-457C-9D10-39A84C7D1C73}" dt="2023-05-29T07:31:32.608" v="734"/>
          <ac:spMkLst>
            <pc:docMk/>
            <pc:sldMk cId="0" sldId="285"/>
            <ac:spMk id="10" creationId="{D492CF60-926F-474F-29E3-9040A2F3C911}"/>
          </ac:spMkLst>
        </pc:spChg>
        <pc:spChg chg="mod">
          <ac:chgData name="Sam Corpataux" userId="8535187b-a8db-455d-ab07-b56ea168c678" providerId="ADAL" clId="{44FAA8B4-C45A-457C-9D10-39A84C7D1C73}" dt="2023-05-29T07:31:32.608" v="734"/>
          <ac:spMkLst>
            <pc:docMk/>
            <pc:sldMk cId="0" sldId="285"/>
            <ac:spMk id="11" creationId="{974647E9-B770-0C99-A3D8-938A47341021}"/>
          </ac:spMkLst>
        </pc:spChg>
        <pc:spChg chg="mod">
          <ac:chgData name="Sam Corpataux" userId="8535187b-a8db-455d-ab07-b56ea168c678" providerId="ADAL" clId="{44FAA8B4-C45A-457C-9D10-39A84C7D1C73}" dt="2023-05-29T07:31:32.608" v="734"/>
          <ac:spMkLst>
            <pc:docMk/>
            <pc:sldMk cId="0" sldId="285"/>
            <ac:spMk id="12" creationId="{49422707-CA14-72E5-822E-CEE8DA154DB1}"/>
          </ac:spMkLst>
        </pc:spChg>
        <pc:spChg chg="mod">
          <ac:chgData name="Sam Corpataux" userId="8535187b-a8db-455d-ab07-b56ea168c678" providerId="ADAL" clId="{44FAA8B4-C45A-457C-9D10-39A84C7D1C73}" dt="2023-05-29T07:31:32.608" v="734"/>
          <ac:spMkLst>
            <pc:docMk/>
            <pc:sldMk cId="0" sldId="285"/>
            <ac:spMk id="13" creationId="{9FFCB3EE-7268-225C-A84D-38429968CA66}"/>
          </ac:spMkLst>
        </pc:spChg>
        <pc:spChg chg="mod">
          <ac:chgData name="Sam Corpataux" userId="8535187b-a8db-455d-ab07-b56ea168c678" providerId="ADAL" clId="{44FAA8B4-C45A-457C-9D10-39A84C7D1C73}" dt="2023-05-29T07:31:32.608" v="734"/>
          <ac:spMkLst>
            <pc:docMk/>
            <pc:sldMk cId="0" sldId="285"/>
            <ac:spMk id="14" creationId="{10A8B657-A5FB-BB42-6DB1-95B0A67D8EE4}"/>
          </ac:spMkLst>
        </pc:spChg>
        <pc:spChg chg="mod">
          <ac:chgData name="Sam Corpataux" userId="8535187b-a8db-455d-ab07-b56ea168c678" providerId="ADAL" clId="{44FAA8B4-C45A-457C-9D10-39A84C7D1C73}" dt="2023-05-29T07:31:32.608" v="734"/>
          <ac:spMkLst>
            <pc:docMk/>
            <pc:sldMk cId="0" sldId="285"/>
            <ac:spMk id="15" creationId="{6419E1E0-9DE8-D884-55AA-540F24C9B204}"/>
          </ac:spMkLst>
        </pc:spChg>
        <pc:spChg chg="mod">
          <ac:chgData name="Sam Corpataux" userId="8535187b-a8db-455d-ab07-b56ea168c678" providerId="ADAL" clId="{44FAA8B4-C45A-457C-9D10-39A84C7D1C73}" dt="2023-05-29T07:31:32.608" v="734"/>
          <ac:spMkLst>
            <pc:docMk/>
            <pc:sldMk cId="0" sldId="285"/>
            <ac:spMk id="16" creationId="{A6911707-46E8-7642-AB5C-B6921839548F}"/>
          </ac:spMkLst>
        </pc:spChg>
        <pc:spChg chg="mod">
          <ac:chgData name="Sam Corpataux" userId="8535187b-a8db-455d-ab07-b56ea168c678" providerId="ADAL" clId="{44FAA8B4-C45A-457C-9D10-39A84C7D1C73}" dt="2023-05-29T07:31:32.608" v="734"/>
          <ac:spMkLst>
            <pc:docMk/>
            <pc:sldMk cId="0" sldId="285"/>
            <ac:spMk id="17" creationId="{B97DA7FE-058C-E82D-F1CA-1C72D06BA5F9}"/>
          </ac:spMkLst>
        </pc:spChg>
        <pc:spChg chg="mod">
          <ac:chgData name="Sam Corpataux" userId="8535187b-a8db-455d-ab07-b56ea168c678" providerId="ADAL" clId="{44FAA8B4-C45A-457C-9D10-39A84C7D1C73}" dt="2023-05-29T07:31:32.608" v="734"/>
          <ac:spMkLst>
            <pc:docMk/>
            <pc:sldMk cId="0" sldId="285"/>
            <ac:spMk id="18" creationId="{15265A1A-6B37-A782-FC7A-3EAB3074F88B}"/>
          </ac:spMkLst>
        </pc:spChg>
        <pc:spChg chg="add del mod">
          <ac:chgData name="Sam Corpataux" userId="8535187b-a8db-455d-ab07-b56ea168c678" providerId="ADAL" clId="{44FAA8B4-C45A-457C-9D10-39A84C7D1C73}" dt="2023-05-29T07:35:48.111" v="825" actId="22"/>
          <ac:spMkLst>
            <pc:docMk/>
            <pc:sldMk cId="0" sldId="285"/>
            <ac:spMk id="20" creationId="{4AAA19D8-EE6D-B93C-9E1C-19AA015BEE0E}"/>
          </ac:spMkLst>
        </pc:spChg>
        <pc:spChg chg="del">
          <ac:chgData name="Sam Corpataux" userId="8535187b-a8db-455d-ab07-b56ea168c678" providerId="ADAL" clId="{44FAA8B4-C45A-457C-9D10-39A84C7D1C73}" dt="2023-05-29T07:32:14.899" v="744" actId="478"/>
          <ac:spMkLst>
            <pc:docMk/>
            <pc:sldMk cId="0" sldId="285"/>
            <ac:spMk id="1461" creationId="{00000000-0000-0000-0000-000000000000}"/>
          </ac:spMkLst>
        </pc:spChg>
        <pc:spChg chg="del">
          <ac:chgData name="Sam Corpataux" userId="8535187b-a8db-455d-ab07-b56ea168c678" providerId="ADAL" clId="{44FAA8B4-C45A-457C-9D10-39A84C7D1C73}" dt="2023-05-29T07:32:09.546" v="743" actId="478"/>
          <ac:spMkLst>
            <pc:docMk/>
            <pc:sldMk cId="0" sldId="285"/>
            <ac:spMk id="1466" creationId="{00000000-0000-0000-0000-000000000000}"/>
          </ac:spMkLst>
        </pc:spChg>
        <pc:spChg chg="add del">
          <ac:chgData name="Sam Corpataux" userId="8535187b-a8db-455d-ab07-b56ea168c678" providerId="ADAL" clId="{44FAA8B4-C45A-457C-9D10-39A84C7D1C73}" dt="2023-05-29T07:31:00.746" v="731" actId="478"/>
          <ac:spMkLst>
            <pc:docMk/>
            <pc:sldMk cId="0" sldId="285"/>
            <ac:spMk id="1471" creationId="{00000000-0000-0000-0000-000000000000}"/>
          </ac:spMkLst>
        </pc:spChg>
        <pc:spChg chg="mod">
          <ac:chgData name="Sam Corpataux" userId="8535187b-a8db-455d-ab07-b56ea168c678" providerId="ADAL" clId="{44FAA8B4-C45A-457C-9D10-39A84C7D1C73}" dt="2023-05-29T07:35:45.223" v="816" actId="20577"/>
          <ac:spMkLst>
            <pc:docMk/>
            <pc:sldMk cId="0" sldId="285"/>
            <ac:spMk id="1472" creationId="{00000000-0000-0000-0000-000000000000}"/>
          </ac:spMkLst>
        </pc:spChg>
        <pc:grpChg chg="add mod">
          <ac:chgData name="Sam Corpataux" userId="8535187b-a8db-455d-ab07-b56ea168c678" providerId="ADAL" clId="{44FAA8B4-C45A-457C-9D10-39A84C7D1C73}" dt="2023-05-29T07:32:32.939" v="751" actId="1036"/>
          <ac:grpSpMkLst>
            <pc:docMk/>
            <pc:sldMk cId="0" sldId="285"/>
            <ac:grpSpMk id="6" creationId="{FB664287-1113-9D94-1F5F-34BFBD37EA04}"/>
          </ac:grpSpMkLst>
        </pc:grpChg>
        <pc:grpChg chg="mod">
          <ac:chgData name="Sam Corpataux" userId="8535187b-a8db-455d-ab07-b56ea168c678" providerId="ADAL" clId="{44FAA8B4-C45A-457C-9D10-39A84C7D1C73}" dt="2023-05-29T07:31:32.608" v="734"/>
          <ac:grpSpMkLst>
            <pc:docMk/>
            <pc:sldMk cId="0" sldId="285"/>
            <ac:grpSpMk id="8" creationId="{A91D42A7-4D7D-2DA7-741B-A65FF39C925B}"/>
          </ac:grpSpMkLst>
        </pc:grpChg>
        <pc:picChg chg="add del">
          <ac:chgData name="Sam Corpataux" userId="8535187b-a8db-455d-ab07-b56ea168c678" providerId="ADAL" clId="{44FAA8B4-C45A-457C-9D10-39A84C7D1C73}" dt="2023-05-29T07:31:03.931" v="733" actId="478"/>
          <ac:picMkLst>
            <pc:docMk/>
            <pc:sldMk cId="0" sldId="285"/>
            <ac:picMk id="1473" creationId="{00000000-0000-0000-0000-000000000000}"/>
          </ac:picMkLst>
        </pc:picChg>
      </pc:sldChg>
      <pc:sldChg chg="addSp delSp modSp mod modTransition">
        <pc:chgData name="Sam Corpataux" userId="8535187b-a8db-455d-ab07-b56ea168c678" providerId="ADAL" clId="{44FAA8B4-C45A-457C-9D10-39A84C7D1C73}" dt="2023-05-29T08:55:29.886" v="3195"/>
        <pc:sldMkLst>
          <pc:docMk/>
          <pc:sldMk cId="2017673703" sldId="308"/>
        </pc:sldMkLst>
        <pc:spChg chg="add del mod">
          <ac:chgData name="Sam Corpataux" userId="8535187b-a8db-455d-ab07-b56ea168c678" providerId="ADAL" clId="{44FAA8B4-C45A-457C-9D10-39A84C7D1C73}" dt="2023-05-29T07:25:31.366" v="601" actId="478"/>
          <ac:spMkLst>
            <pc:docMk/>
            <pc:sldMk cId="2017673703" sldId="308"/>
            <ac:spMk id="3" creationId="{68C96BBF-EE01-E2E6-FBDA-49BFE4E4EB7A}"/>
          </ac:spMkLst>
        </pc:spChg>
        <pc:spChg chg="mod">
          <ac:chgData name="Sam Corpataux" userId="8535187b-a8db-455d-ab07-b56ea168c678" providerId="ADAL" clId="{44FAA8B4-C45A-457C-9D10-39A84C7D1C73}" dt="2023-05-29T08:46:08.473" v="2359" actId="2711"/>
          <ac:spMkLst>
            <pc:docMk/>
            <pc:sldMk cId="2017673703" sldId="308"/>
            <ac:spMk id="5" creationId="{2F9E67D3-04EA-E8FE-D25E-94F9B34906FF}"/>
          </ac:spMkLst>
        </pc:spChg>
        <pc:spChg chg="mod">
          <ac:chgData name="Sam Corpataux" userId="8535187b-a8db-455d-ab07-b56ea168c678" providerId="ADAL" clId="{44FAA8B4-C45A-457C-9D10-39A84C7D1C73}" dt="2023-05-29T08:46:08.473" v="2359" actId="2711"/>
          <ac:spMkLst>
            <pc:docMk/>
            <pc:sldMk cId="2017673703" sldId="308"/>
            <ac:spMk id="6" creationId="{6495F95A-820D-112C-161C-0689E6FB2B49}"/>
          </ac:spMkLst>
        </pc:spChg>
        <pc:spChg chg="mod">
          <ac:chgData name="Sam Corpataux" userId="8535187b-a8db-455d-ab07-b56ea168c678" providerId="ADAL" clId="{44FAA8B4-C45A-457C-9D10-39A84C7D1C73}" dt="2023-05-29T08:46:08.473" v="2359" actId="2711"/>
          <ac:spMkLst>
            <pc:docMk/>
            <pc:sldMk cId="2017673703" sldId="308"/>
            <ac:spMk id="612" creationId="{00000000-0000-0000-0000-000000000000}"/>
          </ac:spMkLst>
        </pc:spChg>
        <pc:spChg chg="mod">
          <ac:chgData name="Sam Corpataux" userId="8535187b-a8db-455d-ab07-b56ea168c678" providerId="ADAL" clId="{44FAA8B4-C45A-457C-9D10-39A84C7D1C73}" dt="2023-05-29T08:46:08.473" v="2359" actId="2711"/>
          <ac:spMkLst>
            <pc:docMk/>
            <pc:sldMk cId="2017673703" sldId="308"/>
            <ac:spMk id="613" creationId="{00000000-0000-0000-0000-000000000000}"/>
          </ac:spMkLst>
        </pc:spChg>
        <pc:spChg chg="add del mod">
          <ac:chgData name="Sam Corpataux" userId="8535187b-a8db-455d-ab07-b56ea168c678" providerId="ADAL" clId="{44FAA8B4-C45A-457C-9D10-39A84C7D1C73}" dt="2023-05-29T08:46:13.368" v="2360" actId="2711"/>
          <ac:spMkLst>
            <pc:docMk/>
            <pc:sldMk cId="2017673703" sldId="308"/>
            <ac:spMk id="614" creationId="{00000000-0000-0000-0000-000000000000}"/>
          </ac:spMkLst>
        </pc:spChg>
        <pc:grpChg chg="add mod">
          <ac:chgData name="Sam Corpataux" userId="8535187b-a8db-455d-ab07-b56ea168c678" providerId="ADAL" clId="{44FAA8B4-C45A-457C-9D10-39A84C7D1C73}" dt="2023-05-29T08:05:19.645" v="1440" actId="1076"/>
          <ac:grpSpMkLst>
            <pc:docMk/>
            <pc:sldMk cId="2017673703" sldId="308"/>
            <ac:grpSpMk id="4" creationId="{32FA5260-01B6-AB94-A6A9-CA882B66A1FF}"/>
          </ac:grpSpMkLst>
        </pc:grpChg>
        <pc:grpChg chg="del">
          <ac:chgData name="Sam Corpataux" userId="8535187b-a8db-455d-ab07-b56ea168c678" providerId="ADAL" clId="{44FAA8B4-C45A-457C-9D10-39A84C7D1C73}" dt="2023-05-29T08:05:01.334" v="1434" actId="478"/>
          <ac:grpSpMkLst>
            <pc:docMk/>
            <pc:sldMk cId="2017673703" sldId="308"/>
            <ac:grpSpMk id="626" creationId="{00000000-0000-0000-0000-000000000000}"/>
          </ac:grpSpMkLst>
        </pc:grpChg>
        <pc:grpChg chg="del">
          <ac:chgData name="Sam Corpataux" userId="8535187b-a8db-455d-ab07-b56ea168c678" providerId="ADAL" clId="{44FAA8B4-C45A-457C-9D10-39A84C7D1C73}" dt="2023-05-29T08:05:00.217" v="1433" actId="478"/>
          <ac:grpSpMkLst>
            <pc:docMk/>
            <pc:sldMk cId="2017673703" sldId="308"/>
            <ac:grpSpMk id="634" creationId="{00000000-0000-0000-0000-000000000000}"/>
          </ac:grpSpMkLst>
        </pc:grpChg>
      </pc:sldChg>
      <pc:sldChg chg="del">
        <pc:chgData name="Sam Corpataux" userId="8535187b-a8db-455d-ab07-b56ea168c678" providerId="ADAL" clId="{44FAA8B4-C45A-457C-9D10-39A84C7D1C73}" dt="2023-05-29T08:45:16.575" v="2357" actId="47"/>
        <pc:sldMkLst>
          <pc:docMk/>
          <pc:sldMk cId="2288097572" sldId="309"/>
        </pc:sldMkLst>
      </pc:sldChg>
      <pc:sldChg chg="del">
        <pc:chgData name="Sam Corpataux" userId="8535187b-a8db-455d-ab07-b56ea168c678" providerId="ADAL" clId="{44FAA8B4-C45A-457C-9D10-39A84C7D1C73}" dt="2023-05-29T08:45:15.346" v="2356" actId="47"/>
        <pc:sldMkLst>
          <pc:docMk/>
          <pc:sldMk cId="3565045047" sldId="310"/>
        </pc:sldMkLst>
      </pc:sldChg>
      <pc:sldChg chg="del">
        <pc:chgData name="Sam Corpataux" userId="8535187b-a8db-455d-ab07-b56ea168c678" providerId="ADAL" clId="{44FAA8B4-C45A-457C-9D10-39A84C7D1C73}" dt="2023-05-29T07:43:49.592" v="926" actId="47"/>
        <pc:sldMkLst>
          <pc:docMk/>
          <pc:sldMk cId="1971429959" sldId="311"/>
        </pc:sldMkLst>
      </pc:sldChg>
      <pc:sldChg chg="del">
        <pc:chgData name="Sam Corpataux" userId="8535187b-a8db-455d-ab07-b56ea168c678" providerId="ADAL" clId="{44FAA8B4-C45A-457C-9D10-39A84C7D1C73}" dt="2023-05-29T08:45:02.409" v="2352" actId="47"/>
        <pc:sldMkLst>
          <pc:docMk/>
          <pc:sldMk cId="3596446487" sldId="312"/>
        </pc:sldMkLst>
      </pc:sldChg>
      <pc:sldChg chg="del">
        <pc:chgData name="Sam Corpataux" userId="8535187b-a8db-455d-ab07-b56ea168c678" providerId="ADAL" clId="{44FAA8B4-C45A-457C-9D10-39A84C7D1C73}" dt="2023-05-29T07:43:49.592" v="926" actId="47"/>
        <pc:sldMkLst>
          <pc:docMk/>
          <pc:sldMk cId="3673856447" sldId="313"/>
        </pc:sldMkLst>
      </pc:sldChg>
      <pc:sldChg chg="del">
        <pc:chgData name="Sam Corpataux" userId="8535187b-a8db-455d-ab07-b56ea168c678" providerId="ADAL" clId="{44FAA8B4-C45A-457C-9D10-39A84C7D1C73}" dt="2023-05-29T07:43:49.592" v="926" actId="47"/>
        <pc:sldMkLst>
          <pc:docMk/>
          <pc:sldMk cId="2727711162" sldId="314"/>
        </pc:sldMkLst>
      </pc:sldChg>
      <pc:sldChg chg="del">
        <pc:chgData name="Sam Corpataux" userId="8535187b-a8db-455d-ab07-b56ea168c678" providerId="ADAL" clId="{44FAA8B4-C45A-457C-9D10-39A84C7D1C73}" dt="2023-05-29T08:45:14.332" v="2355" actId="47"/>
        <pc:sldMkLst>
          <pc:docMk/>
          <pc:sldMk cId="3304913953" sldId="317"/>
        </pc:sldMkLst>
      </pc:sldChg>
      <pc:sldChg chg="addSp delSp modSp mod ord modTransition">
        <pc:chgData name="Sam Corpataux" userId="8535187b-a8db-455d-ab07-b56ea168c678" providerId="ADAL" clId="{44FAA8B4-C45A-457C-9D10-39A84C7D1C73}" dt="2023-05-29T08:55:29.886" v="3195"/>
        <pc:sldMkLst>
          <pc:docMk/>
          <pc:sldMk cId="3956275545" sldId="318"/>
        </pc:sldMkLst>
        <pc:spChg chg="add del mod">
          <ac:chgData name="Sam Corpataux" userId="8535187b-a8db-455d-ab07-b56ea168c678" providerId="ADAL" clId="{44FAA8B4-C45A-457C-9D10-39A84C7D1C73}" dt="2023-05-29T07:40:15.120" v="864"/>
          <ac:spMkLst>
            <pc:docMk/>
            <pc:sldMk cId="3956275545" sldId="318"/>
            <ac:spMk id="2" creationId="{0226D755-0DB9-1533-E14A-9FB3A88FBC17}"/>
          </ac:spMkLst>
        </pc:spChg>
        <pc:spChg chg="add del mod">
          <ac:chgData name="Sam Corpataux" userId="8535187b-a8db-455d-ab07-b56ea168c678" providerId="ADAL" clId="{44FAA8B4-C45A-457C-9D10-39A84C7D1C73}" dt="2023-05-29T07:42:01.522" v="905" actId="478"/>
          <ac:spMkLst>
            <pc:docMk/>
            <pc:sldMk cId="3956275545" sldId="318"/>
            <ac:spMk id="3" creationId="{1E3DD5DB-71A9-14A1-727C-9C2DED5D7726}"/>
          </ac:spMkLst>
        </pc:spChg>
        <pc:spChg chg="mod">
          <ac:chgData name="Sam Corpataux" userId="8535187b-a8db-455d-ab07-b56ea168c678" providerId="ADAL" clId="{44FAA8B4-C45A-457C-9D10-39A84C7D1C73}" dt="2023-05-29T08:46:48.121" v="2365" actId="2711"/>
          <ac:spMkLst>
            <pc:docMk/>
            <pc:sldMk cId="3956275545" sldId="318"/>
            <ac:spMk id="27" creationId="{A55AA12C-63D5-5DD1-BF6C-D603593F0FF8}"/>
          </ac:spMkLst>
        </pc:spChg>
        <pc:spChg chg="mod">
          <ac:chgData name="Sam Corpataux" userId="8535187b-a8db-455d-ab07-b56ea168c678" providerId="ADAL" clId="{44FAA8B4-C45A-457C-9D10-39A84C7D1C73}" dt="2023-05-29T08:46:53.917" v="2366" actId="2711"/>
          <ac:spMkLst>
            <pc:docMk/>
            <pc:sldMk cId="3956275545" sldId="318"/>
            <ac:spMk id="889" creationId="{00000000-0000-0000-0000-000000000000}"/>
          </ac:spMkLst>
        </pc:spChg>
        <pc:spChg chg="mod">
          <ac:chgData name="Sam Corpataux" userId="8535187b-a8db-455d-ab07-b56ea168c678" providerId="ADAL" clId="{44FAA8B4-C45A-457C-9D10-39A84C7D1C73}" dt="2023-05-29T08:46:48.121" v="2365" actId="2711"/>
          <ac:spMkLst>
            <pc:docMk/>
            <pc:sldMk cId="3956275545" sldId="318"/>
            <ac:spMk id="940" creationId="{00000000-0000-0000-0000-000000000000}"/>
          </ac:spMkLst>
        </pc:spChg>
        <pc:spChg chg="mod">
          <ac:chgData name="Sam Corpataux" userId="8535187b-a8db-455d-ab07-b56ea168c678" providerId="ADAL" clId="{44FAA8B4-C45A-457C-9D10-39A84C7D1C73}" dt="2023-05-29T08:46:48.121" v="2365" actId="2711"/>
          <ac:spMkLst>
            <pc:docMk/>
            <pc:sldMk cId="3956275545" sldId="318"/>
            <ac:spMk id="941" creationId="{00000000-0000-0000-0000-000000000000}"/>
          </ac:spMkLst>
        </pc:spChg>
        <pc:spChg chg="mod">
          <ac:chgData name="Sam Corpataux" userId="8535187b-a8db-455d-ab07-b56ea168c678" providerId="ADAL" clId="{44FAA8B4-C45A-457C-9D10-39A84C7D1C73}" dt="2023-05-29T08:46:48.121" v="2365" actId="2711"/>
          <ac:spMkLst>
            <pc:docMk/>
            <pc:sldMk cId="3956275545" sldId="318"/>
            <ac:spMk id="943" creationId="{00000000-0000-0000-0000-000000000000}"/>
          </ac:spMkLst>
        </pc:spChg>
        <pc:spChg chg="mod">
          <ac:chgData name="Sam Corpataux" userId="8535187b-a8db-455d-ab07-b56ea168c678" providerId="ADAL" clId="{44FAA8B4-C45A-457C-9D10-39A84C7D1C73}" dt="2023-05-29T08:46:48.121" v="2365" actId="2711"/>
          <ac:spMkLst>
            <pc:docMk/>
            <pc:sldMk cId="3956275545" sldId="318"/>
            <ac:spMk id="944" creationId="{00000000-0000-0000-0000-000000000000}"/>
          </ac:spMkLst>
        </pc:spChg>
        <pc:spChg chg="mod">
          <ac:chgData name="Sam Corpataux" userId="8535187b-a8db-455d-ab07-b56ea168c678" providerId="ADAL" clId="{44FAA8B4-C45A-457C-9D10-39A84C7D1C73}" dt="2023-05-29T08:46:48.121" v="2365" actId="2711"/>
          <ac:spMkLst>
            <pc:docMk/>
            <pc:sldMk cId="3956275545" sldId="318"/>
            <ac:spMk id="945" creationId="{00000000-0000-0000-0000-000000000000}"/>
          </ac:spMkLst>
        </pc:spChg>
        <pc:spChg chg="mod">
          <ac:chgData name="Sam Corpataux" userId="8535187b-a8db-455d-ab07-b56ea168c678" providerId="ADAL" clId="{44FAA8B4-C45A-457C-9D10-39A84C7D1C73}" dt="2023-05-29T08:46:48.121" v="2365" actId="2711"/>
          <ac:spMkLst>
            <pc:docMk/>
            <pc:sldMk cId="3956275545" sldId="318"/>
            <ac:spMk id="946" creationId="{00000000-0000-0000-0000-000000000000}"/>
          </ac:spMkLst>
        </pc:spChg>
        <pc:graphicFrameChg chg="add mod modGraphic">
          <ac:chgData name="Sam Corpataux" userId="8535187b-a8db-455d-ab07-b56ea168c678" providerId="ADAL" clId="{44FAA8B4-C45A-457C-9D10-39A84C7D1C73}" dt="2023-05-29T08:42:42.763" v="2299" actId="14734"/>
          <ac:graphicFrameMkLst>
            <pc:docMk/>
            <pc:sldMk cId="3956275545" sldId="318"/>
            <ac:graphicFrameMk id="4" creationId="{23EE1689-B678-83B3-C3A9-1479C1DF3581}"/>
          </ac:graphicFrameMkLst>
        </pc:graphicFrameChg>
      </pc:sldChg>
      <pc:sldChg chg="ord modTransition">
        <pc:chgData name="Sam Corpataux" userId="8535187b-a8db-455d-ab07-b56ea168c678" providerId="ADAL" clId="{44FAA8B4-C45A-457C-9D10-39A84C7D1C73}" dt="2023-05-29T08:55:29.886" v="3195"/>
        <pc:sldMkLst>
          <pc:docMk/>
          <pc:sldMk cId="75111159" sldId="319"/>
        </pc:sldMkLst>
      </pc:sldChg>
      <pc:sldChg chg="del">
        <pc:chgData name="Sam Corpataux" userId="8535187b-a8db-455d-ab07-b56ea168c678" providerId="ADAL" clId="{44FAA8B4-C45A-457C-9D10-39A84C7D1C73}" dt="2023-05-29T07:43:49.592" v="926" actId="47"/>
        <pc:sldMkLst>
          <pc:docMk/>
          <pc:sldMk cId="946550817" sldId="320"/>
        </pc:sldMkLst>
      </pc:sldChg>
      <pc:sldChg chg="del">
        <pc:chgData name="Sam Corpataux" userId="8535187b-a8db-455d-ab07-b56ea168c678" providerId="ADAL" clId="{44FAA8B4-C45A-457C-9D10-39A84C7D1C73}" dt="2023-05-29T07:37:12.744" v="826" actId="47"/>
        <pc:sldMkLst>
          <pc:docMk/>
          <pc:sldMk cId="696232670" sldId="321"/>
        </pc:sldMkLst>
      </pc:sldChg>
      <pc:sldChg chg="delSp mod modTransition">
        <pc:chgData name="Sam Corpataux" userId="8535187b-a8db-455d-ab07-b56ea168c678" providerId="ADAL" clId="{44FAA8B4-C45A-457C-9D10-39A84C7D1C73}" dt="2023-05-29T08:55:29.886" v="3195"/>
        <pc:sldMkLst>
          <pc:docMk/>
          <pc:sldMk cId="4026555139" sldId="322"/>
        </pc:sldMkLst>
        <pc:spChg chg="del">
          <ac:chgData name="Sam Corpataux" userId="8535187b-a8db-455d-ab07-b56ea168c678" providerId="ADAL" clId="{44FAA8B4-C45A-457C-9D10-39A84C7D1C73}" dt="2023-05-29T07:54:57.205" v="1179" actId="478"/>
          <ac:spMkLst>
            <pc:docMk/>
            <pc:sldMk cId="4026555139" sldId="322"/>
            <ac:spMk id="4" creationId="{F3585879-DBCE-A6DD-23B8-8DBC67263ABB}"/>
          </ac:spMkLst>
        </pc:spChg>
      </pc:sldChg>
      <pc:sldChg chg="del">
        <pc:chgData name="Sam Corpataux" userId="8535187b-a8db-455d-ab07-b56ea168c678" providerId="ADAL" clId="{44FAA8B4-C45A-457C-9D10-39A84C7D1C73}" dt="2023-05-29T08:45:02.409" v="2352" actId="47"/>
        <pc:sldMkLst>
          <pc:docMk/>
          <pc:sldMk cId="4198201092" sldId="323"/>
        </pc:sldMkLst>
      </pc:sldChg>
      <pc:sldChg chg="delSp modSp add mod modTransition">
        <pc:chgData name="Sam Corpataux" userId="8535187b-a8db-455d-ab07-b56ea168c678" providerId="ADAL" clId="{44FAA8B4-C45A-457C-9D10-39A84C7D1C73}" dt="2023-05-29T08:55:29.886" v="3195"/>
        <pc:sldMkLst>
          <pc:docMk/>
          <pc:sldMk cId="639992686" sldId="324"/>
        </pc:sldMkLst>
        <pc:spChg chg="mod">
          <ac:chgData name="Sam Corpataux" userId="8535187b-a8db-455d-ab07-b56ea168c678" providerId="ADAL" clId="{44FAA8B4-C45A-457C-9D10-39A84C7D1C73}" dt="2023-05-29T08:46:37.054" v="2363" actId="2711"/>
          <ac:spMkLst>
            <pc:docMk/>
            <pc:sldMk cId="639992686" sldId="324"/>
            <ac:spMk id="612"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13" creationId="{00000000-0000-0000-0000-000000000000}"/>
          </ac:spMkLst>
        </pc:spChg>
        <pc:spChg chg="mod">
          <ac:chgData name="Sam Corpataux" userId="8535187b-a8db-455d-ab07-b56ea168c678" providerId="ADAL" clId="{44FAA8B4-C45A-457C-9D10-39A84C7D1C73}" dt="2023-05-29T08:46:41.287" v="2364" actId="2711"/>
          <ac:spMkLst>
            <pc:docMk/>
            <pc:sldMk cId="639992686" sldId="324"/>
            <ac:spMk id="614"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35"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37"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38"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39"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40"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41"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42"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43"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44"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45"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46"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47"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48"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49"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50"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51"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52" creationId="{00000000-0000-0000-0000-000000000000}"/>
          </ac:spMkLst>
        </pc:spChg>
        <pc:spChg chg="mod">
          <ac:chgData name="Sam Corpataux" userId="8535187b-a8db-455d-ab07-b56ea168c678" providerId="ADAL" clId="{44FAA8B4-C45A-457C-9D10-39A84C7D1C73}" dt="2023-05-29T08:46:37.054" v="2363" actId="2711"/>
          <ac:spMkLst>
            <pc:docMk/>
            <pc:sldMk cId="639992686" sldId="324"/>
            <ac:spMk id="653" creationId="{00000000-0000-0000-0000-000000000000}"/>
          </ac:spMkLst>
        </pc:spChg>
        <pc:grpChg chg="del">
          <ac:chgData name="Sam Corpataux" userId="8535187b-a8db-455d-ab07-b56ea168c678" providerId="ADAL" clId="{44FAA8B4-C45A-457C-9D10-39A84C7D1C73}" dt="2023-05-29T08:04:31.669" v="1431" actId="478"/>
          <ac:grpSpMkLst>
            <pc:docMk/>
            <pc:sldMk cId="639992686" sldId="324"/>
            <ac:grpSpMk id="626" creationId="{00000000-0000-0000-0000-000000000000}"/>
          </ac:grpSpMkLst>
        </pc:grpChg>
        <pc:grpChg chg="mod">
          <ac:chgData name="Sam Corpataux" userId="8535187b-a8db-455d-ab07-b56ea168c678" providerId="ADAL" clId="{44FAA8B4-C45A-457C-9D10-39A84C7D1C73}" dt="2023-05-29T08:04:33.712" v="1432" actId="1076"/>
          <ac:grpSpMkLst>
            <pc:docMk/>
            <pc:sldMk cId="639992686" sldId="324"/>
            <ac:grpSpMk id="634" creationId="{00000000-0000-0000-0000-000000000000}"/>
          </ac:grpSpMkLst>
        </pc:grpChg>
      </pc:sldChg>
      <pc:sldChg chg="addSp delSp modSp add mod ord modTransition">
        <pc:chgData name="Sam Corpataux" userId="8535187b-a8db-455d-ab07-b56ea168c678" providerId="ADAL" clId="{44FAA8B4-C45A-457C-9D10-39A84C7D1C73}" dt="2023-05-29T08:55:29.886" v="3195"/>
        <pc:sldMkLst>
          <pc:docMk/>
          <pc:sldMk cId="2006219824" sldId="325"/>
        </pc:sldMkLst>
        <pc:spChg chg="mod">
          <ac:chgData name="Sam Corpataux" userId="8535187b-a8db-455d-ab07-b56ea168c678" providerId="ADAL" clId="{44FAA8B4-C45A-457C-9D10-39A84C7D1C73}" dt="2023-05-29T08:47:03.299" v="2367" actId="2711"/>
          <ac:spMkLst>
            <pc:docMk/>
            <pc:sldMk cId="2006219824" sldId="325"/>
            <ac:spMk id="3" creationId="{44D4C7D5-0FB0-CAE4-E7F1-82F5837124FF}"/>
          </ac:spMkLst>
        </pc:spChg>
        <pc:spChg chg="mod">
          <ac:chgData name="Sam Corpataux" userId="8535187b-a8db-455d-ab07-b56ea168c678" providerId="ADAL" clId="{44FAA8B4-C45A-457C-9D10-39A84C7D1C73}" dt="2023-05-29T08:47:03.299" v="2367" actId="2711"/>
          <ac:spMkLst>
            <pc:docMk/>
            <pc:sldMk cId="2006219824" sldId="325"/>
            <ac:spMk id="5" creationId="{FBE56D50-AB62-353C-558B-BE5B484A8CFA}"/>
          </ac:spMkLst>
        </pc:spChg>
        <pc:spChg chg="mod">
          <ac:chgData name="Sam Corpataux" userId="8535187b-a8db-455d-ab07-b56ea168c678" providerId="ADAL" clId="{44FAA8B4-C45A-457C-9D10-39A84C7D1C73}" dt="2023-05-29T08:47:03.299" v="2367" actId="2711"/>
          <ac:spMkLst>
            <pc:docMk/>
            <pc:sldMk cId="2006219824" sldId="325"/>
            <ac:spMk id="6" creationId="{B9E92FC6-6F5A-DE38-68AF-53971471C1D8}"/>
          </ac:spMkLst>
        </pc:spChg>
        <pc:spChg chg="mod">
          <ac:chgData name="Sam Corpataux" userId="8535187b-a8db-455d-ab07-b56ea168c678" providerId="ADAL" clId="{44FAA8B4-C45A-457C-9D10-39A84C7D1C73}" dt="2023-05-29T08:47:03.299" v="2367" actId="2711"/>
          <ac:spMkLst>
            <pc:docMk/>
            <pc:sldMk cId="2006219824" sldId="325"/>
            <ac:spMk id="7" creationId="{051EAB97-0D9A-69E9-6FD1-5FECA144F8E4}"/>
          </ac:spMkLst>
        </pc:spChg>
        <pc:spChg chg="mod">
          <ac:chgData name="Sam Corpataux" userId="8535187b-a8db-455d-ab07-b56ea168c678" providerId="ADAL" clId="{44FAA8B4-C45A-457C-9D10-39A84C7D1C73}" dt="2023-05-29T08:47:03.299" v="2367" actId="2711"/>
          <ac:spMkLst>
            <pc:docMk/>
            <pc:sldMk cId="2006219824" sldId="325"/>
            <ac:spMk id="8" creationId="{D20BC2CD-55C1-B9BE-DBB9-0F03038EC9C0}"/>
          </ac:spMkLst>
        </pc:spChg>
        <pc:spChg chg="mod">
          <ac:chgData name="Sam Corpataux" userId="8535187b-a8db-455d-ab07-b56ea168c678" providerId="ADAL" clId="{44FAA8B4-C45A-457C-9D10-39A84C7D1C73}" dt="2023-05-29T08:47:03.299" v="2367" actId="2711"/>
          <ac:spMkLst>
            <pc:docMk/>
            <pc:sldMk cId="2006219824" sldId="325"/>
            <ac:spMk id="9" creationId="{53A81DCD-28E6-00B5-2241-5B1572D45E25}"/>
          </ac:spMkLst>
        </pc:spChg>
        <pc:spChg chg="mod">
          <ac:chgData name="Sam Corpataux" userId="8535187b-a8db-455d-ab07-b56ea168c678" providerId="ADAL" clId="{44FAA8B4-C45A-457C-9D10-39A84C7D1C73}" dt="2023-05-29T08:47:03.299" v="2367" actId="2711"/>
          <ac:spMkLst>
            <pc:docMk/>
            <pc:sldMk cId="2006219824" sldId="325"/>
            <ac:spMk id="612" creationId="{00000000-0000-0000-0000-000000000000}"/>
          </ac:spMkLst>
        </pc:spChg>
        <pc:spChg chg="mod">
          <ac:chgData name="Sam Corpataux" userId="8535187b-a8db-455d-ab07-b56ea168c678" providerId="ADAL" clId="{44FAA8B4-C45A-457C-9D10-39A84C7D1C73}" dt="2023-05-29T08:47:03.299" v="2367" actId="2711"/>
          <ac:spMkLst>
            <pc:docMk/>
            <pc:sldMk cId="2006219824" sldId="325"/>
            <ac:spMk id="613" creationId="{00000000-0000-0000-0000-000000000000}"/>
          </ac:spMkLst>
        </pc:spChg>
        <pc:spChg chg="mod">
          <ac:chgData name="Sam Corpataux" userId="8535187b-a8db-455d-ab07-b56ea168c678" providerId="ADAL" clId="{44FAA8B4-C45A-457C-9D10-39A84C7D1C73}" dt="2023-05-29T08:47:07.638" v="2368" actId="2711"/>
          <ac:spMkLst>
            <pc:docMk/>
            <pc:sldMk cId="2006219824" sldId="325"/>
            <ac:spMk id="614" creationId="{00000000-0000-0000-0000-000000000000}"/>
          </ac:spMkLst>
        </pc:spChg>
        <pc:spChg chg="mod">
          <ac:chgData name="Sam Corpataux" userId="8535187b-a8db-455d-ab07-b56ea168c678" providerId="ADAL" clId="{44FAA8B4-C45A-457C-9D10-39A84C7D1C73}" dt="2023-05-29T08:47:03.299" v="2367" actId="2711"/>
          <ac:spMkLst>
            <pc:docMk/>
            <pc:sldMk cId="2006219824" sldId="325"/>
            <ac:spMk id="627" creationId="{00000000-0000-0000-0000-000000000000}"/>
          </ac:spMkLst>
        </pc:spChg>
        <pc:spChg chg="mod">
          <ac:chgData name="Sam Corpataux" userId="8535187b-a8db-455d-ab07-b56ea168c678" providerId="ADAL" clId="{44FAA8B4-C45A-457C-9D10-39A84C7D1C73}" dt="2023-05-29T08:47:03.299" v="2367" actId="2711"/>
          <ac:spMkLst>
            <pc:docMk/>
            <pc:sldMk cId="2006219824" sldId="325"/>
            <ac:spMk id="629" creationId="{00000000-0000-0000-0000-000000000000}"/>
          </ac:spMkLst>
        </pc:spChg>
        <pc:spChg chg="mod">
          <ac:chgData name="Sam Corpataux" userId="8535187b-a8db-455d-ab07-b56ea168c678" providerId="ADAL" clId="{44FAA8B4-C45A-457C-9D10-39A84C7D1C73}" dt="2023-05-29T08:47:03.299" v="2367" actId="2711"/>
          <ac:spMkLst>
            <pc:docMk/>
            <pc:sldMk cId="2006219824" sldId="325"/>
            <ac:spMk id="630" creationId="{00000000-0000-0000-0000-000000000000}"/>
          </ac:spMkLst>
        </pc:spChg>
        <pc:spChg chg="mod">
          <ac:chgData name="Sam Corpataux" userId="8535187b-a8db-455d-ab07-b56ea168c678" providerId="ADAL" clId="{44FAA8B4-C45A-457C-9D10-39A84C7D1C73}" dt="2023-05-29T08:47:03.299" v="2367" actId="2711"/>
          <ac:spMkLst>
            <pc:docMk/>
            <pc:sldMk cId="2006219824" sldId="325"/>
            <ac:spMk id="631" creationId="{00000000-0000-0000-0000-000000000000}"/>
          </ac:spMkLst>
        </pc:spChg>
        <pc:spChg chg="mod">
          <ac:chgData name="Sam Corpataux" userId="8535187b-a8db-455d-ab07-b56ea168c678" providerId="ADAL" clId="{44FAA8B4-C45A-457C-9D10-39A84C7D1C73}" dt="2023-05-29T08:47:03.299" v="2367" actId="2711"/>
          <ac:spMkLst>
            <pc:docMk/>
            <pc:sldMk cId="2006219824" sldId="325"/>
            <ac:spMk id="632" creationId="{00000000-0000-0000-0000-000000000000}"/>
          </ac:spMkLst>
        </pc:spChg>
        <pc:spChg chg="mod">
          <ac:chgData name="Sam Corpataux" userId="8535187b-a8db-455d-ab07-b56ea168c678" providerId="ADAL" clId="{44FAA8B4-C45A-457C-9D10-39A84C7D1C73}" dt="2023-05-29T08:47:03.299" v="2367" actId="2711"/>
          <ac:spMkLst>
            <pc:docMk/>
            <pc:sldMk cId="2006219824" sldId="325"/>
            <ac:spMk id="633" creationId="{00000000-0000-0000-0000-000000000000}"/>
          </ac:spMkLst>
        </pc:spChg>
        <pc:grpChg chg="add mod">
          <ac:chgData name="Sam Corpataux" userId="8535187b-a8db-455d-ab07-b56ea168c678" providerId="ADAL" clId="{44FAA8B4-C45A-457C-9D10-39A84C7D1C73}" dt="2023-05-29T08:05:43.536" v="1445" actId="1076"/>
          <ac:grpSpMkLst>
            <pc:docMk/>
            <pc:sldMk cId="2006219824" sldId="325"/>
            <ac:grpSpMk id="2" creationId="{802A7307-6C76-2BDF-4B9C-E24CCA89F3B2}"/>
          </ac:grpSpMkLst>
        </pc:grpChg>
        <pc:grpChg chg="mod">
          <ac:chgData name="Sam Corpataux" userId="8535187b-a8db-455d-ab07-b56ea168c678" providerId="ADAL" clId="{44FAA8B4-C45A-457C-9D10-39A84C7D1C73}" dt="2023-05-29T08:05:41.105" v="1444"/>
          <ac:grpSpMkLst>
            <pc:docMk/>
            <pc:sldMk cId="2006219824" sldId="325"/>
            <ac:grpSpMk id="4" creationId="{A8D43010-2E26-70C1-0A09-AC9BDEB614B0}"/>
          </ac:grpSpMkLst>
        </pc:grpChg>
        <pc:grpChg chg="mod">
          <ac:chgData name="Sam Corpataux" userId="8535187b-a8db-455d-ab07-b56ea168c678" providerId="ADAL" clId="{44FAA8B4-C45A-457C-9D10-39A84C7D1C73}" dt="2023-05-29T07:21:25.866" v="390" actId="1035"/>
          <ac:grpSpMkLst>
            <pc:docMk/>
            <pc:sldMk cId="2006219824" sldId="325"/>
            <ac:grpSpMk id="615" creationId="{00000000-0000-0000-0000-000000000000}"/>
          </ac:grpSpMkLst>
        </pc:grpChg>
        <pc:grpChg chg="mod">
          <ac:chgData name="Sam Corpataux" userId="8535187b-a8db-455d-ab07-b56ea168c678" providerId="ADAL" clId="{44FAA8B4-C45A-457C-9D10-39A84C7D1C73}" dt="2023-05-29T08:05:31.910" v="1443" actId="688"/>
          <ac:grpSpMkLst>
            <pc:docMk/>
            <pc:sldMk cId="2006219824" sldId="325"/>
            <ac:grpSpMk id="626" creationId="{00000000-0000-0000-0000-000000000000}"/>
          </ac:grpSpMkLst>
        </pc:grpChg>
        <pc:grpChg chg="del">
          <ac:chgData name="Sam Corpataux" userId="8535187b-a8db-455d-ab07-b56ea168c678" providerId="ADAL" clId="{44FAA8B4-C45A-457C-9D10-39A84C7D1C73}" dt="2023-05-29T08:05:25.888" v="1441" actId="478"/>
          <ac:grpSpMkLst>
            <pc:docMk/>
            <pc:sldMk cId="2006219824" sldId="325"/>
            <ac:grpSpMk id="634" creationId="{00000000-0000-0000-0000-000000000000}"/>
          </ac:grpSpMkLst>
        </pc:grpChg>
      </pc:sldChg>
      <pc:sldChg chg="addSp delSp modSp add mod modTransition">
        <pc:chgData name="Sam Corpataux" userId="8535187b-a8db-455d-ab07-b56ea168c678" providerId="ADAL" clId="{44FAA8B4-C45A-457C-9D10-39A84C7D1C73}" dt="2023-05-29T08:55:29.886" v="3195"/>
        <pc:sldMkLst>
          <pc:docMk/>
          <pc:sldMk cId="1738416776" sldId="326"/>
        </pc:sldMkLst>
        <pc:spChg chg="mod">
          <ac:chgData name="Sam Corpataux" userId="8535187b-a8db-455d-ab07-b56ea168c678" providerId="ADAL" clId="{44FAA8B4-C45A-457C-9D10-39A84C7D1C73}" dt="2023-05-29T08:06:55.681" v="1453"/>
          <ac:spMkLst>
            <pc:docMk/>
            <pc:sldMk cId="1738416776" sldId="326"/>
            <ac:spMk id="5" creationId="{59678585-7012-B4FB-3AA4-4DFF39A2B83F}"/>
          </ac:spMkLst>
        </pc:spChg>
        <pc:spChg chg="mod">
          <ac:chgData name="Sam Corpataux" userId="8535187b-a8db-455d-ab07-b56ea168c678" providerId="ADAL" clId="{44FAA8B4-C45A-457C-9D10-39A84C7D1C73}" dt="2023-05-29T08:06:55.681" v="1453"/>
          <ac:spMkLst>
            <pc:docMk/>
            <pc:sldMk cId="1738416776" sldId="326"/>
            <ac:spMk id="6" creationId="{88B03B0D-FBAE-36E6-75B6-550BF0F02052}"/>
          </ac:spMkLst>
        </pc:spChg>
        <pc:spChg chg="mod">
          <ac:chgData name="Sam Corpataux" userId="8535187b-a8db-455d-ab07-b56ea168c678" providerId="ADAL" clId="{44FAA8B4-C45A-457C-9D10-39A84C7D1C73}" dt="2023-05-29T08:06:55.681" v="1453"/>
          <ac:spMkLst>
            <pc:docMk/>
            <pc:sldMk cId="1738416776" sldId="326"/>
            <ac:spMk id="7" creationId="{55483071-8115-DE99-8937-55C5B5D0B971}"/>
          </ac:spMkLst>
        </pc:spChg>
        <pc:spChg chg="mod">
          <ac:chgData name="Sam Corpataux" userId="8535187b-a8db-455d-ab07-b56ea168c678" providerId="ADAL" clId="{44FAA8B4-C45A-457C-9D10-39A84C7D1C73}" dt="2023-05-29T08:06:55.681" v="1453"/>
          <ac:spMkLst>
            <pc:docMk/>
            <pc:sldMk cId="1738416776" sldId="326"/>
            <ac:spMk id="8" creationId="{5298E92A-7AFA-4381-4EC5-9BEA575CFDF0}"/>
          </ac:spMkLst>
        </pc:spChg>
        <pc:spChg chg="mod">
          <ac:chgData name="Sam Corpataux" userId="8535187b-a8db-455d-ab07-b56ea168c678" providerId="ADAL" clId="{44FAA8B4-C45A-457C-9D10-39A84C7D1C73}" dt="2023-05-29T08:06:55.681" v="1453"/>
          <ac:spMkLst>
            <pc:docMk/>
            <pc:sldMk cId="1738416776" sldId="326"/>
            <ac:spMk id="9" creationId="{EE93DF4E-EEF5-14DF-B071-E100173190C9}"/>
          </ac:spMkLst>
        </pc:spChg>
        <pc:spChg chg="mod">
          <ac:chgData name="Sam Corpataux" userId="8535187b-a8db-455d-ab07-b56ea168c678" providerId="ADAL" clId="{44FAA8B4-C45A-457C-9D10-39A84C7D1C73}" dt="2023-05-29T08:06:55.681" v="1453"/>
          <ac:spMkLst>
            <pc:docMk/>
            <pc:sldMk cId="1738416776" sldId="326"/>
            <ac:spMk id="10" creationId="{433A4A28-411A-4B2E-2077-12B28FDAE3C2}"/>
          </ac:spMkLst>
        </pc:spChg>
        <pc:spChg chg="mod">
          <ac:chgData name="Sam Corpataux" userId="8535187b-a8db-455d-ab07-b56ea168c678" providerId="ADAL" clId="{44FAA8B4-C45A-457C-9D10-39A84C7D1C73}" dt="2023-05-29T08:06:55.681" v="1453"/>
          <ac:spMkLst>
            <pc:docMk/>
            <pc:sldMk cId="1738416776" sldId="326"/>
            <ac:spMk id="11" creationId="{6CBD4057-FE5C-0935-0C9A-8584CEC18DF0}"/>
          </ac:spMkLst>
        </pc:spChg>
        <pc:spChg chg="mod">
          <ac:chgData name="Sam Corpataux" userId="8535187b-a8db-455d-ab07-b56ea168c678" providerId="ADAL" clId="{44FAA8B4-C45A-457C-9D10-39A84C7D1C73}" dt="2023-05-29T08:06:55.681" v="1453"/>
          <ac:spMkLst>
            <pc:docMk/>
            <pc:sldMk cId="1738416776" sldId="326"/>
            <ac:spMk id="12" creationId="{A3441D42-AF33-3D48-708A-50F619B2ED99}"/>
          </ac:spMkLst>
        </pc:spChg>
        <pc:spChg chg="mod">
          <ac:chgData name="Sam Corpataux" userId="8535187b-a8db-455d-ab07-b56ea168c678" providerId="ADAL" clId="{44FAA8B4-C45A-457C-9D10-39A84C7D1C73}" dt="2023-05-29T08:06:55.681" v="1453"/>
          <ac:spMkLst>
            <pc:docMk/>
            <pc:sldMk cId="1738416776" sldId="326"/>
            <ac:spMk id="13" creationId="{98FC1AC5-0385-0017-5DE5-A2B345E9E92E}"/>
          </ac:spMkLst>
        </pc:spChg>
        <pc:spChg chg="mod">
          <ac:chgData name="Sam Corpataux" userId="8535187b-a8db-455d-ab07-b56ea168c678" providerId="ADAL" clId="{44FAA8B4-C45A-457C-9D10-39A84C7D1C73}" dt="2023-05-29T08:06:55.681" v="1453"/>
          <ac:spMkLst>
            <pc:docMk/>
            <pc:sldMk cId="1738416776" sldId="326"/>
            <ac:spMk id="14" creationId="{0D2E61FD-5CB4-DF79-A4D6-E84116D73108}"/>
          </ac:spMkLst>
        </pc:spChg>
        <pc:spChg chg="mod">
          <ac:chgData name="Sam Corpataux" userId="8535187b-a8db-455d-ab07-b56ea168c678" providerId="ADAL" clId="{44FAA8B4-C45A-457C-9D10-39A84C7D1C73}" dt="2023-05-29T08:06:55.681" v="1453"/>
          <ac:spMkLst>
            <pc:docMk/>
            <pc:sldMk cId="1738416776" sldId="326"/>
            <ac:spMk id="15" creationId="{65F1A90C-494A-4D04-3EB2-66231E433DF2}"/>
          </ac:spMkLst>
        </pc:spChg>
        <pc:spChg chg="mod">
          <ac:chgData name="Sam Corpataux" userId="8535187b-a8db-455d-ab07-b56ea168c678" providerId="ADAL" clId="{44FAA8B4-C45A-457C-9D10-39A84C7D1C73}" dt="2023-05-29T08:06:55.681" v="1453"/>
          <ac:spMkLst>
            <pc:docMk/>
            <pc:sldMk cId="1738416776" sldId="326"/>
            <ac:spMk id="16" creationId="{B9894D24-3CE5-ED59-93B6-831283F401AB}"/>
          </ac:spMkLst>
        </pc:spChg>
        <pc:spChg chg="mod">
          <ac:chgData name="Sam Corpataux" userId="8535187b-a8db-455d-ab07-b56ea168c678" providerId="ADAL" clId="{44FAA8B4-C45A-457C-9D10-39A84C7D1C73}" dt="2023-05-29T08:06:55.681" v="1453"/>
          <ac:spMkLst>
            <pc:docMk/>
            <pc:sldMk cId="1738416776" sldId="326"/>
            <ac:spMk id="17" creationId="{68A3D783-E38B-A54D-2E45-79C0F06BCC5A}"/>
          </ac:spMkLst>
        </pc:spChg>
        <pc:spChg chg="mod">
          <ac:chgData name="Sam Corpataux" userId="8535187b-a8db-455d-ab07-b56ea168c678" providerId="ADAL" clId="{44FAA8B4-C45A-457C-9D10-39A84C7D1C73}" dt="2023-05-29T08:06:55.681" v="1453"/>
          <ac:spMkLst>
            <pc:docMk/>
            <pc:sldMk cId="1738416776" sldId="326"/>
            <ac:spMk id="18" creationId="{C69C76B6-8F16-3367-77FB-643209AD07E0}"/>
          </ac:spMkLst>
        </pc:spChg>
        <pc:spChg chg="mod">
          <ac:chgData name="Sam Corpataux" userId="8535187b-a8db-455d-ab07-b56ea168c678" providerId="ADAL" clId="{44FAA8B4-C45A-457C-9D10-39A84C7D1C73}" dt="2023-05-29T08:06:55.681" v="1453"/>
          <ac:spMkLst>
            <pc:docMk/>
            <pc:sldMk cId="1738416776" sldId="326"/>
            <ac:spMk id="19" creationId="{3A8E1D03-BEBE-F3BB-A73D-C7DF6F974049}"/>
          </ac:spMkLst>
        </pc:spChg>
        <pc:spChg chg="mod">
          <ac:chgData name="Sam Corpataux" userId="8535187b-a8db-455d-ab07-b56ea168c678" providerId="ADAL" clId="{44FAA8B4-C45A-457C-9D10-39A84C7D1C73}" dt="2023-05-29T08:06:55.681" v="1453"/>
          <ac:spMkLst>
            <pc:docMk/>
            <pc:sldMk cId="1738416776" sldId="326"/>
            <ac:spMk id="20" creationId="{E17E9893-B8CA-CDDC-0A74-69758C16FD3D}"/>
          </ac:spMkLst>
        </pc:spChg>
        <pc:spChg chg="mod">
          <ac:chgData name="Sam Corpataux" userId="8535187b-a8db-455d-ab07-b56ea168c678" providerId="ADAL" clId="{44FAA8B4-C45A-457C-9D10-39A84C7D1C73}" dt="2023-05-29T08:06:55.681" v="1453"/>
          <ac:spMkLst>
            <pc:docMk/>
            <pc:sldMk cId="1738416776" sldId="326"/>
            <ac:spMk id="21" creationId="{66D5560E-792B-6D99-C591-F225A0DBD97F}"/>
          </ac:spMkLst>
        </pc:spChg>
        <pc:spChg chg="mod">
          <ac:chgData name="Sam Corpataux" userId="8535187b-a8db-455d-ab07-b56ea168c678" providerId="ADAL" clId="{44FAA8B4-C45A-457C-9D10-39A84C7D1C73}" dt="2023-05-29T08:06:55.681" v="1453"/>
          <ac:spMkLst>
            <pc:docMk/>
            <pc:sldMk cId="1738416776" sldId="326"/>
            <ac:spMk id="22" creationId="{7B5FD129-4210-1AF8-1C9C-F84F276C436C}"/>
          </ac:spMkLst>
        </pc:spChg>
        <pc:spChg chg="mod">
          <ac:chgData name="Sam Corpataux" userId="8535187b-a8db-455d-ab07-b56ea168c678" providerId="ADAL" clId="{44FAA8B4-C45A-457C-9D10-39A84C7D1C73}" dt="2023-05-29T08:06:55.681" v="1453"/>
          <ac:spMkLst>
            <pc:docMk/>
            <pc:sldMk cId="1738416776" sldId="326"/>
            <ac:spMk id="23" creationId="{2E415D5C-911B-6A3F-8CF2-6710608D3F1B}"/>
          </ac:spMkLst>
        </pc:spChg>
        <pc:spChg chg="mod">
          <ac:chgData name="Sam Corpataux" userId="8535187b-a8db-455d-ab07-b56ea168c678" providerId="ADAL" clId="{44FAA8B4-C45A-457C-9D10-39A84C7D1C73}" dt="2023-05-29T08:06:55.681" v="1453"/>
          <ac:spMkLst>
            <pc:docMk/>
            <pc:sldMk cId="1738416776" sldId="326"/>
            <ac:spMk id="25" creationId="{61165692-6742-B0E7-A43F-88E916B4BA5C}"/>
          </ac:spMkLst>
        </pc:spChg>
        <pc:spChg chg="mod">
          <ac:chgData name="Sam Corpataux" userId="8535187b-a8db-455d-ab07-b56ea168c678" providerId="ADAL" clId="{44FAA8B4-C45A-457C-9D10-39A84C7D1C73}" dt="2023-05-29T08:06:55.681" v="1453"/>
          <ac:spMkLst>
            <pc:docMk/>
            <pc:sldMk cId="1738416776" sldId="326"/>
            <ac:spMk id="26" creationId="{729A6FE8-2F29-1B40-23A5-0FACB96D4A9E}"/>
          </ac:spMkLst>
        </pc:spChg>
        <pc:spChg chg="mod">
          <ac:chgData name="Sam Corpataux" userId="8535187b-a8db-455d-ab07-b56ea168c678" providerId="ADAL" clId="{44FAA8B4-C45A-457C-9D10-39A84C7D1C73}" dt="2023-05-29T08:06:55.681" v="1453"/>
          <ac:spMkLst>
            <pc:docMk/>
            <pc:sldMk cId="1738416776" sldId="326"/>
            <ac:spMk id="27" creationId="{EDB27ED8-8653-2538-E8EE-2A854CFA3776}"/>
          </ac:spMkLst>
        </pc:spChg>
        <pc:spChg chg="mod">
          <ac:chgData name="Sam Corpataux" userId="8535187b-a8db-455d-ab07-b56ea168c678" providerId="ADAL" clId="{44FAA8B4-C45A-457C-9D10-39A84C7D1C73}" dt="2023-05-29T08:07:01.804" v="1459"/>
          <ac:spMkLst>
            <pc:docMk/>
            <pc:sldMk cId="1738416776" sldId="326"/>
            <ac:spMk id="31" creationId="{44153FEF-7719-69E4-A26E-F2F81BC69755}"/>
          </ac:spMkLst>
        </pc:spChg>
        <pc:spChg chg="mod">
          <ac:chgData name="Sam Corpataux" userId="8535187b-a8db-455d-ab07-b56ea168c678" providerId="ADAL" clId="{44FAA8B4-C45A-457C-9D10-39A84C7D1C73}" dt="2023-05-29T08:07:01.804" v="1459"/>
          <ac:spMkLst>
            <pc:docMk/>
            <pc:sldMk cId="1738416776" sldId="326"/>
            <ac:spMk id="32" creationId="{BF4E7303-F99F-BE8F-C7D9-3D45FED1FF1E}"/>
          </ac:spMkLst>
        </pc:spChg>
        <pc:spChg chg="mod">
          <ac:chgData name="Sam Corpataux" userId="8535187b-a8db-455d-ab07-b56ea168c678" providerId="ADAL" clId="{44FAA8B4-C45A-457C-9D10-39A84C7D1C73}" dt="2023-05-29T08:07:01.804" v="1459"/>
          <ac:spMkLst>
            <pc:docMk/>
            <pc:sldMk cId="1738416776" sldId="326"/>
            <ac:spMk id="33" creationId="{EB26BFBD-7035-2E41-4EE6-0125B70436C4}"/>
          </ac:spMkLst>
        </pc:spChg>
        <pc:spChg chg="mod">
          <ac:chgData name="Sam Corpataux" userId="8535187b-a8db-455d-ab07-b56ea168c678" providerId="ADAL" clId="{44FAA8B4-C45A-457C-9D10-39A84C7D1C73}" dt="2023-05-29T08:07:01.804" v="1459"/>
          <ac:spMkLst>
            <pc:docMk/>
            <pc:sldMk cId="1738416776" sldId="326"/>
            <ac:spMk id="34" creationId="{0D8049F7-6A7F-EF19-AF36-1DC833690BF3}"/>
          </ac:spMkLst>
        </pc:spChg>
        <pc:spChg chg="mod">
          <ac:chgData name="Sam Corpataux" userId="8535187b-a8db-455d-ab07-b56ea168c678" providerId="ADAL" clId="{44FAA8B4-C45A-457C-9D10-39A84C7D1C73}" dt="2023-05-29T08:07:01.804" v="1459"/>
          <ac:spMkLst>
            <pc:docMk/>
            <pc:sldMk cId="1738416776" sldId="326"/>
            <ac:spMk id="35" creationId="{225A2B36-485F-7E2D-D071-C07859F20C19}"/>
          </ac:spMkLst>
        </pc:spChg>
        <pc:spChg chg="mod">
          <ac:chgData name="Sam Corpataux" userId="8535187b-a8db-455d-ab07-b56ea168c678" providerId="ADAL" clId="{44FAA8B4-C45A-457C-9D10-39A84C7D1C73}" dt="2023-05-29T08:07:01.804" v="1459"/>
          <ac:spMkLst>
            <pc:docMk/>
            <pc:sldMk cId="1738416776" sldId="326"/>
            <ac:spMk id="36" creationId="{94ADBA6D-65FF-E716-A69B-E80CFDC49D86}"/>
          </ac:spMkLst>
        </pc:spChg>
        <pc:spChg chg="mod">
          <ac:chgData name="Sam Corpataux" userId="8535187b-a8db-455d-ab07-b56ea168c678" providerId="ADAL" clId="{44FAA8B4-C45A-457C-9D10-39A84C7D1C73}" dt="2023-05-29T08:07:01.804" v="1459"/>
          <ac:spMkLst>
            <pc:docMk/>
            <pc:sldMk cId="1738416776" sldId="326"/>
            <ac:spMk id="37" creationId="{77815D1C-CD42-B373-77A1-D61EDC64EB0B}"/>
          </ac:spMkLst>
        </pc:spChg>
        <pc:spChg chg="mod">
          <ac:chgData name="Sam Corpataux" userId="8535187b-a8db-455d-ab07-b56ea168c678" providerId="ADAL" clId="{44FAA8B4-C45A-457C-9D10-39A84C7D1C73}" dt="2023-05-29T08:07:01.804" v="1459"/>
          <ac:spMkLst>
            <pc:docMk/>
            <pc:sldMk cId="1738416776" sldId="326"/>
            <ac:spMk id="38" creationId="{A976C91D-12B4-311A-7009-0E7BF56C3A11}"/>
          </ac:spMkLst>
        </pc:spChg>
        <pc:spChg chg="mod">
          <ac:chgData name="Sam Corpataux" userId="8535187b-a8db-455d-ab07-b56ea168c678" providerId="ADAL" clId="{44FAA8B4-C45A-457C-9D10-39A84C7D1C73}" dt="2023-05-29T08:07:01.804" v="1459"/>
          <ac:spMkLst>
            <pc:docMk/>
            <pc:sldMk cId="1738416776" sldId="326"/>
            <ac:spMk id="39" creationId="{6D85B865-CC08-B068-BAB7-7CC85E53AC73}"/>
          </ac:spMkLst>
        </pc:spChg>
        <pc:spChg chg="mod">
          <ac:chgData name="Sam Corpataux" userId="8535187b-a8db-455d-ab07-b56ea168c678" providerId="ADAL" clId="{44FAA8B4-C45A-457C-9D10-39A84C7D1C73}" dt="2023-05-29T08:07:01.804" v="1459"/>
          <ac:spMkLst>
            <pc:docMk/>
            <pc:sldMk cId="1738416776" sldId="326"/>
            <ac:spMk id="40" creationId="{A1EC946B-28D3-E443-D113-B0668AF53792}"/>
          </ac:spMkLst>
        </pc:spChg>
        <pc:spChg chg="mod">
          <ac:chgData name="Sam Corpataux" userId="8535187b-a8db-455d-ab07-b56ea168c678" providerId="ADAL" clId="{44FAA8B4-C45A-457C-9D10-39A84C7D1C73}" dt="2023-05-29T08:07:01.804" v="1459"/>
          <ac:spMkLst>
            <pc:docMk/>
            <pc:sldMk cId="1738416776" sldId="326"/>
            <ac:spMk id="41" creationId="{249A2C8E-8059-AD7C-7E08-B75E776080C0}"/>
          </ac:spMkLst>
        </pc:spChg>
        <pc:spChg chg="mod">
          <ac:chgData name="Sam Corpataux" userId="8535187b-a8db-455d-ab07-b56ea168c678" providerId="ADAL" clId="{44FAA8B4-C45A-457C-9D10-39A84C7D1C73}" dt="2023-05-29T08:07:01.804" v="1459"/>
          <ac:spMkLst>
            <pc:docMk/>
            <pc:sldMk cId="1738416776" sldId="326"/>
            <ac:spMk id="42" creationId="{2F6AF691-9B87-74C3-0195-4A19D66FDFCC}"/>
          </ac:spMkLst>
        </pc:spChg>
        <pc:spChg chg="mod">
          <ac:chgData name="Sam Corpataux" userId="8535187b-a8db-455d-ab07-b56ea168c678" providerId="ADAL" clId="{44FAA8B4-C45A-457C-9D10-39A84C7D1C73}" dt="2023-05-29T08:07:01.804" v="1459"/>
          <ac:spMkLst>
            <pc:docMk/>
            <pc:sldMk cId="1738416776" sldId="326"/>
            <ac:spMk id="43" creationId="{7A3A85A7-7E55-BE15-B851-398A93EF76FA}"/>
          </ac:spMkLst>
        </pc:spChg>
        <pc:spChg chg="mod">
          <ac:chgData name="Sam Corpataux" userId="8535187b-a8db-455d-ab07-b56ea168c678" providerId="ADAL" clId="{44FAA8B4-C45A-457C-9D10-39A84C7D1C73}" dt="2023-05-29T08:07:01.804" v="1459"/>
          <ac:spMkLst>
            <pc:docMk/>
            <pc:sldMk cId="1738416776" sldId="326"/>
            <ac:spMk id="44" creationId="{0D36F7B6-A163-859E-F338-5A8D68564692}"/>
          </ac:spMkLst>
        </pc:spChg>
        <pc:spChg chg="mod">
          <ac:chgData name="Sam Corpataux" userId="8535187b-a8db-455d-ab07-b56ea168c678" providerId="ADAL" clId="{44FAA8B4-C45A-457C-9D10-39A84C7D1C73}" dt="2023-05-29T08:07:01.804" v="1459"/>
          <ac:spMkLst>
            <pc:docMk/>
            <pc:sldMk cId="1738416776" sldId="326"/>
            <ac:spMk id="45" creationId="{722ED33F-7603-A3CE-4F4F-CDCC718E66FE}"/>
          </ac:spMkLst>
        </pc:spChg>
        <pc:spChg chg="mod">
          <ac:chgData name="Sam Corpataux" userId="8535187b-a8db-455d-ab07-b56ea168c678" providerId="ADAL" clId="{44FAA8B4-C45A-457C-9D10-39A84C7D1C73}" dt="2023-05-29T08:07:01.804" v="1459"/>
          <ac:spMkLst>
            <pc:docMk/>
            <pc:sldMk cId="1738416776" sldId="326"/>
            <ac:spMk id="46" creationId="{A4A9E2F9-A19D-450A-83C6-47A4895DEB16}"/>
          </ac:spMkLst>
        </pc:spChg>
        <pc:spChg chg="mod">
          <ac:chgData name="Sam Corpataux" userId="8535187b-a8db-455d-ab07-b56ea168c678" providerId="ADAL" clId="{44FAA8B4-C45A-457C-9D10-39A84C7D1C73}" dt="2023-05-29T08:07:01.804" v="1459"/>
          <ac:spMkLst>
            <pc:docMk/>
            <pc:sldMk cId="1738416776" sldId="326"/>
            <ac:spMk id="47" creationId="{90C0D2C0-3744-CB2C-46C4-D43066FE084F}"/>
          </ac:spMkLst>
        </pc:spChg>
        <pc:spChg chg="mod">
          <ac:chgData name="Sam Corpataux" userId="8535187b-a8db-455d-ab07-b56ea168c678" providerId="ADAL" clId="{44FAA8B4-C45A-457C-9D10-39A84C7D1C73}" dt="2023-05-29T08:07:01.804" v="1459"/>
          <ac:spMkLst>
            <pc:docMk/>
            <pc:sldMk cId="1738416776" sldId="326"/>
            <ac:spMk id="48" creationId="{635496FC-3261-2DFA-D93E-59E2E5E4218B}"/>
          </ac:spMkLst>
        </pc:spChg>
        <pc:spChg chg="mod">
          <ac:chgData name="Sam Corpataux" userId="8535187b-a8db-455d-ab07-b56ea168c678" providerId="ADAL" clId="{44FAA8B4-C45A-457C-9D10-39A84C7D1C73}" dt="2023-05-29T08:07:01.804" v="1459"/>
          <ac:spMkLst>
            <pc:docMk/>
            <pc:sldMk cId="1738416776" sldId="326"/>
            <ac:spMk id="49" creationId="{C40EE90E-9E4D-9C9B-DF16-F7532BB53B8E}"/>
          </ac:spMkLst>
        </pc:spChg>
        <pc:spChg chg="mod">
          <ac:chgData name="Sam Corpataux" userId="8535187b-a8db-455d-ab07-b56ea168c678" providerId="ADAL" clId="{44FAA8B4-C45A-457C-9D10-39A84C7D1C73}" dt="2023-05-29T08:07:01.804" v="1459"/>
          <ac:spMkLst>
            <pc:docMk/>
            <pc:sldMk cId="1738416776" sldId="326"/>
            <ac:spMk id="51" creationId="{ADC4E3C8-5D85-BEF1-DFAC-801BBEB137A6}"/>
          </ac:spMkLst>
        </pc:spChg>
        <pc:spChg chg="mod">
          <ac:chgData name="Sam Corpataux" userId="8535187b-a8db-455d-ab07-b56ea168c678" providerId="ADAL" clId="{44FAA8B4-C45A-457C-9D10-39A84C7D1C73}" dt="2023-05-29T08:07:01.804" v="1459"/>
          <ac:spMkLst>
            <pc:docMk/>
            <pc:sldMk cId="1738416776" sldId="326"/>
            <ac:spMk id="52" creationId="{18A619F4-D39E-45BE-6C35-DE99A6BF5176}"/>
          </ac:spMkLst>
        </pc:spChg>
        <pc:spChg chg="mod">
          <ac:chgData name="Sam Corpataux" userId="8535187b-a8db-455d-ab07-b56ea168c678" providerId="ADAL" clId="{44FAA8B4-C45A-457C-9D10-39A84C7D1C73}" dt="2023-05-29T08:07:01.804" v="1459"/>
          <ac:spMkLst>
            <pc:docMk/>
            <pc:sldMk cId="1738416776" sldId="326"/>
            <ac:spMk id="53" creationId="{392DDC73-E863-4AAC-AA2D-B752B8A0BE77}"/>
          </ac:spMkLst>
        </pc:spChg>
        <pc:spChg chg="mod">
          <ac:chgData name="Sam Corpataux" userId="8535187b-a8db-455d-ab07-b56ea168c678" providerId="ADAL" clId="{44FAA8B4-C45A-457C-9D10-39A84C7D1C73}" dt="2023-05-29T07:21:37.327" v="402" actId="14100"/>
          <ac:spMkLst>
            <pc:docMk/>
            <pc:sldMk cId="1738416776" sldId="326"/>
            <ac:spMk id="612" creationId="{00000000-0000-0000-0000-000000000000}"/>
          </ac:spMkLst>
        </pc:spChg>
        <pc:spChg chg="mod">
          <ac:chgData name="Sam Corpataux" userId="8535187b-a8db-455d-ab07-b56ea168c678" providerId="ADAL" clId="{44FAA8B4-C45A-457C-9D10-39A84C7D1C73}" dt="2023-05-29T07:26:06.358" v="609" actId="20577"/>
          <ac:spMkLst>
            <pc:docMk/>
            <pc:sldMk cId="1738416776" sldId="326"/>
            <ac:spMk id="613" creationId="{00000000-0000-0000-0000-000000000000}"/>
          </ac:spMkLst>
        </pc:spChg>
        <pc:spChg chg="mod">
          <ac:chgData name="Sam Corpataux" userId="8535187b-a8db-455d-ab07-b56ea168c678" providerId="ADAL" clId="{44FAA8B4-C45A-457C-9D10-39A84C7D1C73}" dt="2023-05-29T07:25:33.119" v="603" actId="20577"/>
          <ac:spMkLst>
            <pc:docMk/>
            <pc:sldMk cId="1738416776" sldId="326"/>
            <ac:spMk id="614" creationId="{00000000-0000-0000-0000-000000000000}"/>
          </ac:spMkLst>
        </pc:spChg>
        <pc:grpChg chg="add del mod">
          <ac:chgData name="Sam Corpataux" userId="8535187b-a8db-455d-ab07-b56ea168c678" providerId="ADAL" clId="{44FAA8B4-C45A-457C-9D10-39A84C7D1C73}" dt="2023-05-29T08:06:59.272" v="1456"/>
          <ac:grpSpMkLst>
            <pc:docMk/>
            <pc:sldMk cId="1738416776" sldId="326"/>
            <ac:grpSpMk id="2" creationId="{EE2D988A-23B4-0F60-4052-D78A0923489E}"/>
          </ac:grpSpMkLst>
        </pc:grpChg>
        <pc:grpChg chg="mod">
          <ac:chgData name="Sam Corpataux" userId="8535187b-a8db-455d-ab07-b56ea168c678" providerId="ADAL" clId="{44FAA8B4-C45A-457C-9D10-39A84C7D1C73}" dt="2023-05-29T08:06:55.681" v="1453"/>
          <ac:grpSpMkLst>
            <pc:docMk/>
            <pc:sldMk cId="1738416776" sldId="326"/>
            <ac:grpSpMk id="3" creationId="{CC5103C0-B74A-71D7-8272-DDAE2E593226}"/>
          </ac:grpSpMkLst>
        </pc:grpChg>
        <pc:grpChg chg="mod">
          <ac:chgData name="Sam Corpataux" userId="8535187b-a8db-455d-ab07-b56ea168c678" providerId="ADAL" clId="{44FAA8B4-C45A-457C-9D10-39A84C7D1C73}" dt="2023-05-29T08:06:55.681" v="1453"/>
          <ac:grpSpMkLst>
            <pc:docMk/>
            <pc:sldMk cId="1738416776" sldId="326"/>
            <ac:grpSpMk id="4" creationId="{CFDE78A3-DCD0-6E31-BA69-7C9A020E5C48}"/>
          </ac:grpSpMkLst>
        </pc:grpChg>
        <pc:grpChg chg="mod">
          <ac:chgData name="Sam Corpataux" userId="8535187b-a8db-455d-ab07-b56ea168c678" providerId="ADAL" clId="{44FAA8B4-C45A-457C-9D10-39A84C7D1C73}" dt="2023-05-29T08:06:55.681" v="1453"/>
          <ac:grpSpMkLst>
            <pc:docMk/>
            <pc:sldMk cId="1738416776" sldId="326"/>
            <ac:grpSpMk id="24" creationId="{0873A18C-B9A5-1403-D63F-AE5CFDCA00C0}"/>
          </ac:grpSpMkLst>
        </pc:grpChg>
        <pc:grpChg chg="add mod">
          <ac:chgData name="Sam Corpataux" userId="8535187b-a8db-455d-ab07-b56ea168c678" providerId="ADAL" clId="{44FAA8B4-C45A-457C-9D10-39A84C7D1C73}" dt="2023-05-29T08:07:04.137" v="1460" actId="1076"/>
          <ac:grpSpMkLst>
            <pc:docMk/>
            <pc:sldMk cId="1738416776" sldId="326"/>
            <ac:grpSpMk id="28" creationId="{01953381-0718-60EA-4B13-F76D5C167FDB}"/>
          </ac:grpSpMkLst>
        </pc:grpChg>
        <pc:grpChg chg="mod">
          <ac:chgData name="Sam Corpataux" userId="8535187b-a8db-455d-ab07-b56ea168c678" providerId="ADAL" clId="{44FAA8B4-C45A-457C-9D10-39A84C7D1C73}" dt="2023-05-29T08:07:01.804" v="1459"/>
          <ac:grpSpMkLst>
            <pc:docMk/>
            <pc:sldMk cId="1738416776" sldId="326"/>
            <ac:grpSpMk id="29" creationId="{412A6C27-11A8-3BC0-6BFE-5A1A92FC5F3D}"/>
          </ac:grpSpMkLst>
        </pc:grpChg>
        <pc:grpChg chg="mod">
          <ac:chgData name="Sam Corpataux" userId="8535187b-a8db-455d-ab07-b56ea168c678" providerId="ADAL" clId="{44FAA8B4-C45A-457C-9D10-39A84C7D1C73}" dt="2023-05-29T08:07:01.804" v="1459"/>
          <ac:grpSpMkLst>
            <pc:docMk/>
            <pc:sldMk cId="1738416776" sldId="326"/>
            <ac:grpSpMk id="30" creationId="{DBC2C3C7-1D5C-46C7-FB54-2EAA2D154974}"/>
          </ac:grpSpMkLst>
        </pc:grpChg>
        <pc:grpChg chg="mod">
          <ac:chgData name="Sam Corpataux" userId="8535187b-a8db-455d-ab07-b56ea168c678" providerId="ADAL" clId="{44FAA8B4-C45A-457C-9D10-39A84C7D1C73}" dt="2023-05-29T08:07:01.804" v="1459"/>
          <ac:grpSpMkLst>
            <pc:docMk/>
            <pc:sldMk cId="1738416776" sldId="326"/>
            <ac:grpSpMk id="50" creationId="{DE8AF2EF-C404-F136-5488-25082BC186A4}"/>
          </ac:grpSpMkLst>
        </pc:grpChg>
        <pc:grpChg chg="mod">
          <ac:chgData name="Sam Corpataux" userId="8535187b-a8db-455d-ab07-b56ea168c678" providerId="ADAL" clId="{44FAA8B4-C45A-457C-9D10-39A84C7D1C73}" dt="2023-05-29T07:21:30.139" v="401" actId="1035"/>
          <ac:grpSpMkLst>
            <pc:docMk/>
            <pc:sldMk cId="1738416776" sldId="326"/>
            <ac:grpSpMk id="615" creationId="{00000000-0000-0000-0000-000000000000}"/>
          </ac:grpSpMkLst>
        </pc:grpChg>
        <pc:grpChg chg="mod">
          <ac:chgData name="Sam Corpataux" userId="8535187b-a8db-455d-ab07-b56ea168c678" providerId="ADAL" clId="{44FAA8B4-C45A-457C-9D10-39A84C7D1C73}" dt="2023-05-29T07:21:03.269" v="360" actId="1036"/>
          <ac:grpSpMkLst>
            <pc:docMk/>
            <pc:sldMk cId="1738416776" sldId="326"/>
            <ac:grpSpMk id="619" creationId="{00000000-0000-0000-0000-000000000000}"/>
          </ac:grpSpMkLst>
        </pc:grpChg>
        <pc:grpChg chg="mod">
          <ac:chgData name="Sam Corpataux" userId="8535187b-a8db-455d-ab07-b56ea168c678" providerId="ADAL" clId="{44FAA8B4-C45A-457C-9D10-39A84C7D1C73}" dt="2023-05-29T07:21:06.505" v="369" actId="1036"/>
          <ac:grpSpMkLst>
            <pc:docMk/>
            <pc:sldMk cId="1738416776" sldId="326"/>
            <ac:grpSpMk id="623" creationId="{00000000-0000-0000-0000-000000000000}"/>
          </ac:grpSpMkLst>
        </pc:grpChg>
        <pc:grpChg chg="add del">
          <ac:chgData name="Sam Corpataux" userId="8535187b-a8db-455d-ab07-b56ea168c678" providerId="ADAL" clId="{44FAA8B4-C45A-457C-9D10-39A84C7D1C73}" dt="2023-05-29T08:06:59.639" v="1457" actId="478"/>
          <ac:grpSpMkLst>
            <pc:docMk/>
            <pc:sldMk cId="1738416776" sldId="326"/>
            <ac:grpSpMk id="626" creationId="{00000000-0000-0000-0000-000000000000}"/>
          </ac:grpSpMkLst>
        </pc:grpChg>
        <pc:grpChg chg="del">
          <ac:chgData name="Sam Corpataux" userId="8535187b-a8db-455d-ab07-b56ea168c678" providerId="ADAL" clId="{44FAA8B4-C45A-457C-9D10-39A84C7D1C73}" dt="2023-05-29T08:07:01.594" v="1458" actId="478"/>
          <ac:grpSpMkLst>
            <pc:docMk/>
            <pc:sldMk cId="1738416776" sldId="326"/>
            <ac:grpSpMk id="634" creationId="{00000000-0000-0000-0000-000000000000}"/>
          </ac:grpSpMkLst>
        </pc:grpChg>
      </pc:sldChg>
      <pc:sldChg chg="addSp delSp modSp add mod ord modTransition">
        <pc:chgData name="Sam Corpataux" userId="8535187b-a8db-455d-ab07-b56ea168c678" providerId="ADAL" clId="{44FAA8B4-C45A-457C-9D10-39A84C7D1C73}" dt="2023-05-29T08:55:29.886" v="3195"/>
        <pc:sldMkLst>
          <pc:docMk/>
          <pc:sldMk cId="2092071307" sldId="327"/>
        </pc:sldMkLst>
        <pc:spChg chg="mod">
          <ac:chgData name="Sam Corpataux" userId="8535187b-a8db-455d-ab07-b56ea168c678" providerId="ADAL" clId="{44FAA8B4-C45A-457C-9D10-39A84C7D1C73}" dt="2023-05-29T08:06:33.616" v="1447"/>
          <ac:spMkLst>
            <pc:docMk/>
            <pc:sldMk cId="2092071307" sldId="327"/>
            <ac:spMk id="5" creationId="{C5E69721-DC8B-4E84-D0B5-9E60A26665C1}"/>
          </ac:spMkLst>
        </pc:spChg>
        <pc:spChg chg="mod">
          <ac:chgData name="Sam Corpataux" userId="8535187b-a8db-455d-ab07-b56ea168c678" providerId="ADAL" clId="{44FAA8B4-C45A-457C-9D10-39A84C7D1C73}" dt="2023-05-29T08:06:33.616" v="1447"/>
          <ac:spMkLst>
            <pc:docMk/>
            <pc:sldMk cId="2092071307" sldId="327"/>
            <ac:spMk id="6" creationId="{11F548FC-6392-E740-5666-5BFE7D71EEAA}"/>
          </ac:spMkLst>
        </pc:spChg>
        <pc:spChg chg="mod">
          <ac:chgData name="Sam Corpataux" userId="8535187b-a8db-455d-ab07-b56ea168c678" providerId="ADAL" clId="{44FAA8B4-C45A-457C-9D10-39A84C7D1C73}" dt="2023-05-29T08:06:33.616" v="1447"/>
          <ac:spMkLst>
            <pc:docMk/>
            <pc:sldMk cId="2092071307" sldId="327"/>
            <ac:spMk id="7" creationId="{40DC582A-2A8E-5DB1-F941-A4121DB22A94}"/>
          </ac:spMkLst>
        </pc:spChg>
        <pc:spChg chg="mod">
          <ac:chgData name="Sam Corpataux" userId="8535187b-a8db-455d-ab07-b56ea168c678" providerId="ADAL" clId="{44FAA8B4-C45A-457C-9D10-39A84C7D1C73}" dt="2023-05-29T08:06:33.616" v="1447"/>
          <ac:spMkLst>
            <pc:docMk/>
            <pc:sldMk cId="2092071307" sldId="327"/>
            <ac:spMk id="8" creationId="{9DAFC287-DFD6-0F6A-31D9-8DFBA53F8F83}"/>
          </ac:spMkLst>
        </pc:spChg>
        <pc:spChg chg="mod">
          <ac:chgData name="Sam Corpataux" userId="8535187b-a8db-455d-ab07-b56ea168c678" providerId="ADAL" clId="{44FAA8B4-C45A-457C-9D10-39A84C7D1C73}" dt="2023-05-29T08:06:33.616" v="1447"/>
          <ac:spMkLst>
            <pc:docMk/>
            <pc:sldMk cId="2092071307" sldId="327"/>
            <ac:spMk id="9" creationId="{7EE7A62C-22C5-8898-9726-06D824DB43C2}"/>
          </ac:spMkLst>
        </pc:spChg>
        <pc:spChg chg="mod">
          <ac:chgData name="Sam Corpataux" userId="8535187b-a8db-455d-ab07-b56ea168c678" providerId="ADAL" clId="{44FAA8B4-C45A-457C-9D10-39A84C7D1C73}" dt="2023-05-29T08:06:33.616" v="1447"/>
          <ac:spMkLst>
            <pc:docMk/>
            <pc:sldMk cId="2092071307" sldId="327"/>
            <ac:spMk id="10" creationId="{D132D0EB-2E65-141C-A384-D1252A1B2917}"/>
          </ac:spMkLst>
        </pc:spChg>
        <pc:spChg chg="mod">
          <ac:chgData name="Sam Corpataux" userId="8535187b-a8db-455d-ab07-b56ea168c678" providerId="ADAL" clId="{44FAA8B4-C45A-457C-9D10-39A84C7D1C73}" dt="2023-05-29T07:23:14.057" v="423" actId="20577"/>
          <ac:spMkLst>
            <pc:docMk/>
            <pc:sldMk cId="2092071307" sldId="327"/>
            <ac:spMk id="612" creationId="{00000000-0000-0000-0000-000000000000}"/>
          </ac:spMkLst>
        </pc:spChg>
        <pc:spChg chg="mod">
          <ac:chgData name="Sam Corpataux" userId="8535187b-a8db-455d-ab07-b56ea168c678" providerId="ADAL" clId="{44FAA8B4-C45A-457C-9D10-39A84C7D1C73}" dt="2023-05-29T07:26:03.465" v="607" actId="20577"/>
          <ac:spMkLst>
            <pc:docMk/>
            <pc:sldMk cId="2092071307" sldId="327"/>
            <ac:spMk id="613" creationId="{00000000-0000-0000-0000-000000000000}"/>
          </ac:spMkLst>
        </pc:spChg>
        <pc:spChg chg="mod">
          <ac:chgData name="Sam Corpataux" userId="8535187b-a8db-455d-ab07-b56ea168c678" providerId="ADAL" clId="{44FAA8B4-C45A-457C-9D10-39A84C7D1C73}" dt="2023-05-29T08:47:48.782" v="2370" actId="20577"/>
          <ac:spMkLst>
            <pc:docMk/>
            <pc:sldMk cId="2092071307" sldId="327"/>
            <ac:spMk id="614" creationId="{00000000-0000-0000-0000-000000000000}"/>
          </ac:spMkLst>
        </pc:spChg>
        <pc:grpChg chg="add mod">
          <ac:chgData name="Sam Corpataux" userId="8535187b-a8db-455d-ab07-b56ea168c678" providerId="ADAL" clId="{44FAA8B4-C45A-457C-9D10-39A84C7D1C73}" dt="2023-05-29T08:06:41.926" v="1451" actId="1076"/>
          <ac:grpSpMkLst>
            <pc:docMk/>
            <pc:sldMk cId="2092071307" sldId="327"/>
            <ac:grpSpMk id="2" creationId="{8670126D-0996-BA05-1564-66EFD334E2A2}"/>
          </ac:grpSpMkLst>
        </pc:grpChg>
        <pc:grpChg chg="mod">
          <ac:chgData name="Sam Corpataux" userId="8535187b-a8db-455d-ab07-b56ea168c678" providerId="ADAL" clId="{44FAA8B4-C45A-457C-9D10-39A84C7D1C73}" dt="2023-05-29T08:06:33.616" v="1447"/>
          <ac:grpSpMkLst>
            <pc:docMk/>
            <pc:sldMk cId="2092071307" sldId="327"/>
            <ac:grpSpMk id="3" creationId="{80D3057E-7606-4885-741F-E641EAC6516F}"/>
          </ac:grpSpMkLst>
        </pc:grpChg>
        <pc:grpChg chg="mod">
          <ac:chgData name="Sam Corpataux" userId="8535187b-a8db-455d-ab07-b56ea168c678" providerId="ADAL" clId="{44FAA8B4-C45A-457C-9D10-39A84C7D1C73}" dt="2023-05-29T08:06:33.616" v="1447"/>
          <ac:grpSpMkLst>
            <pc:docMk/>
            <pc:sldMk cId="2092071307" sldId="327"/>
            <ac:grpSpMk id="4" creationId="{06D12496-BF09-4916-0D43-73C70E84046C}"/>
          </ac:grpSpMkLst>
        </pc:grpChg>
        <pc:grpChg chg="del">
          <ac:chgData name="Sam Corpataux" userId="8535187b-a8db-455d-ab07-b56ea168c678" providerId="ADAL" clId="{44FAA8B4-C45A-457C-9D10-39A84C7D1C73}" dt="2023-05-29T08:06:36.707" v="1449" actId="478"/>
          <ac:grpSpMkLst>
            <pc:docMk/>
            <pc:sldMk cId="2092071307" sldId="327"/>
            <ac:grpSpMk id="626" creationId="{00000000-0000-0000-0000-000000000000}"/>
          </ac:grpSpMkLst>
        </pc:grpChg>
        <pc:grpChg chg="del">
          <ac:chgData name="Sam Corpataux" userId="8535187b-a8db-455d-ab07-b56ea168c678" providerId="ADAL" clId="{44FAA8B4-C45A-457C-9D10-39A84C7D1C73}" dt="2023-05-29T08:06:33.330" v="1446" actId="478"/>
          <ac:grpSpMkLst>
            <pc:docMk/>
            <pc:sldMk cId="2092071307" sldId="327"/>
            <ac:grpSpMk id="634" creationId="{00000000-0000-0000-0000-000000000000}"/>
          </ac:grpSpMkLst>
        </pc:grpChg>
      </pc:sldChg>
      <pc:sldChg chg="delSp modSp add del mod ord">
        <pc:chgData name="Sam Corpataux" userId="8535187b-a8db-455d-ab07-b56ea168c678" providerId="ADAL" clId="{44FAA8B4-C45A-457C-9D10-39A84C7D1C73}" dt="2023-05-29T07:43:51.533" v="927" actId="47"/>
        <pc:sldMkLst>
          <pc:docMk/>
          <pc:sldMk cId="1010318117" sldId="328"/>
        </pc:sldMkLst>
        <pc:spChg chg="mod">
          <ac:chgData name="Sam Corpataux" userId="8535187b-a8db-455d-ab07-b56ea168c678" providerId="ADAL" clId="{44FAA8B4-C45A-457C-9D10-39A84C7D1C73}" dt="2023-05-29T07:39:50.311" v="861" actId="20577"/>
          <ac:spMkLst>
            <pc:docMk/>
            <pc:sldMk cId="1010318117" sldId="328"/>
            <ac:spMk id="889" creationId="{00000000-0000-0000-0000-000000000000}"/>
          </ac:spMkLst>
        </pc:spChg>
        <pc:grpChg chg="del">
          <ac:chgData name="Sam Corpataux" userId="8535187b-a8db-455d-ab07-b56ea168c678" providerId="ADAL" clId="{44FAA8B4-C45A-457C-9D10-39A84C7D1C73}" dt="2023-05-29T07:39:52.854" v="862" actId="478"/>
          <ac:grpSpMkLst>
            <pc:docMk/>
            <pc:sldMk cId="1010318117" sldId="328"/>
            <ac:grpSpMk id="938" creationId="{00000000-0000-0000-0000-000000000000}"/>
          </ac:grpSpMkLst>
        </pc:grpChg>
      </pc:sldChg>
      <pc:sldChg chg="modSp add mod ord modTransition">
        <pc:chgData name="Sam Corpataux" userId="8535187b-a8db-455d-ab07-b56ea168c678" providerId="ADAL" clId="{44FAA8B4-C45A-457C-9D10-39A84C7D1C73}" dt="2023-05-29T08:55:29.886" v="3195"/>
        <pc:sldMkLst>
          <pc:docMk/>
          <pc:sldMk cId="2266106650" sldId="328"/>
        </pc:sldMkLst>
        <pc:grpChg chg="mod">
          <ac:chgData name="Sam Corpataux" userId="8535187b-a8db-455d-ab07-b56ea168c678" providerId="ADAL" clId="{44FAA8B4-C45A-457C-9D10-39A84C7D1C73}" dt="2023-05-29T07:53:22.402" v="1176" actId="1076"/>
          <ac:grpSpMkLst>
            <pc:docMk/>
            <pc:sldMk cId="2266106650" sldId="328"/>
            <ac:grpSpMk id="703" creationId="{00000000-0000-0000-0000-000000000000}"/>
          </ac:grpSpMkLst>
        </pc:grpChg>
      </pc:sldChg>
      <pc:sldChg chg="add del">
        <pc:chgData name="Sam Corpataux" userId="8535187b-a8db-455d-ab07-b56ea168c678" providerId="ADAL" clId="{44FAA8B4-C45A-457C-9D10-39A84C7D1C73}" dt="2023-05-29T07:41:27.009" v="897"/>
        <pc:sldMkLst>
          <pc:docMk/>
          <pc:sldMk cId="2825327522" sldId="329"/>
        </pc:sldMkLst>
      </pc:sldChg>
      <pc:sldChg chg="addSp delSp modSp add mod modTransition">
        <pc:chgData name="Sam Corpataux" userId="8535187b-a8db-455d-ab07-b56ea168c678" providerId="ADAL" clId="{44FAA8B4-C45A-457C-9D10-39A84C7D1C73}" dt="2023-05-29T08:55:29.886" v="3195"/>
        <pc:sldMkLst>
          <pc:docMk/>
          <pc:sldMk cId="2899329685" sldId="329"/>
        </pc:sldMkLst>
        <pc:spChg chg="add del mod">
          <ac:chgData name="Sam Corpataux" userId="8535187b-a8db-455d-ab07-b56ea168c678" providerId="ADAL" clId="{44FAA8B4-C45A-457C-9D10-39A84C7D1C73}" dt="2023-05-29T08:07:32.999" v="1463" actId="478"/>
          <ac:spMkLst>
            <pc:docMk/>
            <pc:sldMk cId="2899329685" sldId="329"/>
            <ac:spMk id="3" creationId="{EA84ACB6-DAB0-CD6C-CD8A-905FE1A37496}"/>
          </ac:spMkLst>
        </pc:spChg>
        <pc:spChg chg="mod">
          <ac:chgData name="Sam Corpataux" userId="8535187b-a8db-455d-ab07-b56ea168c678" providerId="ADAL" clId="{44FAA8B4-C45A-457C-9D10-39A84C7D1C73}" dt="2023-05-29T08:07:53.384" v="1471"/>
          <ac:spMkLst>
            <pc:docMk/>
            <pc:sldMk cId="2899329685" sldId="329"/>
            <ac:spMk id="7" creationId="{04A4CF77-8874-972E-40BF-CB239367A9B6}"/>
          </ac:spMkLst>
        </pc:spChg>
        <pc:spChg chg="mod">
          <ac:chgData name="Sam Corpataux" userId="8535187b-a8db-455d-ab07-b56ea168c678" providerId="ADAL" clId="{44FAA8B4-C45A-457C-9D10-39A84C7D1C73}" dt="2023-05-29T08:07:53.384" v="1471"/>
          <ac:spMkLst>
            <pc:docMk/>
            <pc:sldMk cId="2899329685" sldId="329"/>
            <ac:spMk id="8" creationId="{2DA8BCF9-AD90-5A8B-114A-78BE05CE9C9D}"/>
          </ac:spMkLst>
        </pc:spChg>
        <pc:spChg chg="mod">
          <ac:chgData name="Sam Corpataux" userId="8535187b-a8db-455d-ab07-b56ea168c678" providerId="ADAL" clId="{44FAA8B4-C45A-457C-9D10-39A84C7D1C73}" dt="2023-05-29T08:07:53.384" v="1471"/>
          <ac:spMkLst>
            <pc:docMk/>
            <pc:sldMk cId="2899329685" sldId="329"/>
            <ac:spMk id="9" creationId="{CB4DFCBF-20FE-2122-E6AE-4A9AB3773E67}"/>
          </ac:spMkLst>
        </pc:spChg>
        <pc:spChg chg="mod">
          <ac:chgData name="Sam Corpataux" userId="8535187b-a8db-455d-ab07-b56ea168c678" providerId="ADAL" clId="{44FAA8B4-C45A-457C-9D10-39A84C7D1C73}" dt="2023-05-29T08:07:53.384" v="1471"/>
          <ac:spMkLst>
            <pc:docMk/>
            <pc:sldMk cId="2899329685" sldId="329"/>
            <ac:spMk id="10" creationId="{1FD8D74C-6EDB-3246-EC20-FFB95A0B8836}"/>
          </ac:spMkLst>
        </pc:spChg>
        <pc:spChg chg="mod">
          <ac:chgData name="Sam Corpataux" userId="8535187b-a8db-455d-ab07-b56ea168c678" providerId="ADAL" clId="{44FAA8B4-C45A-457C-9D10-39A84C7D1C73}" dt="2023-05-29T08:07:53.384" v="1471"/>
          <ac:spMkLst>
            <pc:docMk/>
            <pc:sldMk cId="2899329685" sldId="329"/>
            <ac:spMk id="11" creationId="{CAEB3BC5-00A3-6E26-F240-C30EE4508A62}"/>
          </ac:spMkLst>
        </pc:spChg>
        <pc:spChg chg="mod">
          <ac:chgData name="Sam Corpataux" userId="8535187b-a8db-455d-ab07-b56ea168c678" providerId="ADAL" clId="{44FAA8B4-C45A-457C-9D10-39A84C7D1C73}" dt="2023-05-29T08:07:53.384" v="1471"/>
          <ac:spMkLst>
            <pc:docMk/>
            <pc:sldMk cId="2899329685" sldId="329"/>
            <ac:spMk id="12" creationId="{B51C80F8-B1B3-BBE1-D3EC-983091A6E5C0}"/>
          </ac:spMkLst>
        </pc:spChg>
        <pc:spChg chg="mod">
          <ac:chgData name="Sam Corpataux" userId="8535187b-a8db-455d-ab07-b56ea168c678" providerId="ADAL" clId="{44FAA8B4-C45A-457C-9D10-39A84C7D1C73}" dt="2023-05-29T08:07:53.384" v="1471"/>
          <ac:spMkLst>
            <pc:docMk/>
            <pc:sldMk cId="2899329685" sldId="329"/>
            <ac:spMk id="13" creationId="{15B27D24-68C7-0C72-EA10-1E660614F3D6}"/>
          </ac:spMkLst>
        </pc:spChg>
        <pc:spChg chg="mod">
          <ac:chgData name="Sam Corpataux" userId="8535187b-a8db-455d-ab07-b56ea168c678" providerId="ADAL" clId="{44FAA8B4-C45A-457C-9D10-39A84C7D1C73}" dt="2023-05-29T08:07:53.384" v="1471"/>
          <ac:spMkLst>
            <pc:docMk/>
            <pc:sldMk cId="2899329685" sldId="329"/>
            <ac:spMk id="15" creationId="{FB315694-2432-D4B5-B0A0-5D04CF5B6E7F}"/>
          </ac:spMkLst>
        </pc:spChg>
        <pc:spChg chg="mod">
          <ac:chgData name="Sam Corpataux" userId="8535187b-a8db-455d-ab07-b56ea168c678" providerId="ADAL" clId="{44FAA8B4-C45A-457C-9D10-39A84C7D1C73}" dt="2023-05-29T08:07:53.384" v="1471"/>
          <ac:spMkLst>
            <pc:docMk/>
            <pc:sldMk cId="2899329685" sldId="329"/>
            <ac:spMk id="17" creationId="{56A83691-422B-392B-99FA-6BA108FF1B2D}"/>
          </ac:spMkLst>
        </pc:spChg>
        <pc:spChg chg="mod">
          <ac:chgData name="Sam Corpataux" userId="8535187b-a8db-455d-ab07-b56ea168c678" providerId="ADAL" clId="{44FAA8B4-C45A-457C-9D10-39A84C7D1C73}" dt="2023-05-29T08:07:53.384" v="1471"/>
          <ac:spMkLst>
            <pc:docMk/>
            <pc:sldMk cId="2899329685" sldId="329"/>
            <ac:spMk id="18" creationId="{ABAFEB66-790B-32E4-81CD-718AADA864C3}"/>
          </ac:spMkLst>
        </pc:spChg>
        <pc:spChg chg="mod">
          <ac:chgData name="Sam Corpataux" userId="8535187b-a8db-455d-ab07-b56ea168c678" providerId="ADAL" clId="{44FAA8B4-C45A-457C-9D10-39A84C7D1C73}" dt="2023-05-29T08:07:53.384" v="1471"/>
          <ac:spMkLst>
            <pc:docMk/>
            <pc:sldMk cId="2899329685" sldId="329"/>
            <ac:spMk id="19" creationId="{DA133757-E560-A348-288D-8143F237A242}"/>
          </ac:spMkLst>
        </pc:spChg>
        <pc:spChg chg="mod">
          <ac:chgData name="Sam Corpataux" userId="8535187b-a8db-455d-ab07-b56ea168c678" providerId="ADAL" clId="{44FAA8B4-C45A-457C-9D10-39A84C7D1C73}" dt="2023-05-29T08:07:53.384" v="1471"/>
          <ac:spMkLst>
            <pc:docMk/>
            <pc:sldMk cId="2899329685" sldId="329"/>
            <ac:spMk id="20" creationId="{51BC4242-A9D4-B8B5-93B7-1CD7F803E010}"/>
          </ac:spMkLst>
        </pc:spChg>
        <pc:spChg chg="mod">
          <ac:chgData name="Sam Corpataux" userId="8535187b-a8db-455d-ab07-b56ea168c678" providerId="ADAL" clId="{44FAA8B4-C45A-457C-9D10-39A84C7D1C73}" dt="2023-05-29T08:07:53.384" v="1471"/>
          <ac:spMkLst>
            <pc:docMk/>
            <pc:sldMk cId="2899329685" sldId="329"/>
            <ac:spMk id="21" creationId="{85646065-9518-F9CF-5C91-A532D40A0E83}"/>
          </ac:spMkLst>
        </pc:spChg>
        <pc:spChg chg="mod">
          <ac:chgData name="Sam Corpataux" userId="8535187b-a8db-455d-ab07-b56ea168c678" providerId="ADAL" clId="{44FAA8B4-C45A-457C-9D10-39A84C7D1C73}" dt="2023-05-29T08:07:53.384" v="1471"/>
          <ac:spMkLst>
            <pc:docMk/>
            <pc:sldMk cId="2899329685" sldId="329"/>
            <ac:spMk id="22" creationId="{4811CAD1-DB4D-1D62-71A6-BB5179AD6A09}"/>
          </ac:spMkLst>
        </pc:spChg>
        <pc:spChg chg="mod">
          <ac:chgData name="Sam Corpataux" userId="8535187b-a8db-455d-ab07-b56ea168c678" providerId="ADAL" clId="{44FAA8B4-C45A-457C-9D10-39A84C7D1C73}" dt="2023-05-29T08:07:53.384" v="1471"/>
          <ac:spMkLst>
            <pc:docMk/>
            <pc:sldMk cId="2899329685" sldId="329"/>
            <ac:spMk id="23" creationId="{C5478F90-6F5D-BADD-4DD6-ADA79FD36919}"/>
          </ac:spMkLst>
        </pc:spChg>
        <pc:spChg chg="mod">
          <ac:chgData name="Sam Corpataux" userId="8535187b-a8db-455d-ab07-b56ea168c678" providerId="ADAL" clId="{44FAA8B4-C45A-457C-9D10-39A84C7D1C73}" dt="2023-05-29T08:07:53.384" v="1471"/>
          <ac:spMkLst>
            <pc:docMk/>
            <pc:sldMk cId="2899329685" sldId="329"/>
            <ac:spMk id="24" creationId="{242E1B1A-22FB-5D8C-3F59-7457FCE55D84}"/>
          </ac:spMkLst>
        </pc:spChg>
        <pc:spChg chg="mod">
          <ac:chgData name="Sam Corpataux" userId="8535187b-a8db-455d-ab07-b56ea168c678" providerId="ADAL" clId="{44FAA8B4-C45A-457C-9D10-39A84C7D1C73}" dt="2023-05-29T08:07:53.384" v="1471"/>
          <ac:spMkLst>
            <pc:docMk/>
            <pc:sldMk cId="2899329685" sldId="329"/>
            <ac:spMk id="25" creationId="{BBEB0CBC-4C8D-33DF-7AE0-9A6B35C6780E}"/>
          </ac:spMkLst>
        </pc:spChg>
        <pc:spChg chg="mod">
          <ac:chgData name="Sam Corpataux" userId="8535187b-a8db-455d-ab07-b56ea168c678" providerId="ADAL" clId="{44FAA8B4-C45A-457C-9D10-39A84C7D1C73}" dt="2023-05-29T08:07:53.384" v="1471"/>
          <ac:spMkLst>
            <pc:docMk/>
            <pc:sldMk cId="2899329685" sldId="329"/>
            <ac:spMk id="26" creationId="{41B2C4C0-0876-03F4-3D94-2CA4001ACF74}"/>
          </ac:spMkLst>
        </pc:spChg>
        <pc:spChg chg="mod">
          <ac:chgData name="Sam Corpataux" userId="8535187b-a8db-455d-ab07-b56ea168c678" providerId="ADAL" clId="{44FAA8B4-C45A-457C-9D10-39A84C7D1C73}" dt="2023-05-29T08:07:37.513" v="1467" actId="20577"/>
          <ac:spMkLst>
            <pc:docMk/>
            <pc:sldMk cId="2899329685" sldId="329"/>
            <ac:spMk id="612" creationId="{00000000-0000-0000-0000-000000000000}"/>
          </ac:spMkLst>
        </pc:spChg>
        <pc:spChg chg="mod">
          <ac:chgData name="Sam Corpataux" userId="8535187b-a8db-455d-ab07-b56ea168c678" providerId="ADAL" clId="{44FAA8B4-C45A-457C-9D10-39A84C7D1C73}" dt="2023-05-29T08:08:06.874" v="1474" actId="20577"/>
          <ac:spMkLst>
            <pc:docMk/>
            <pc:sldMk cId="2899329685" sldId="329"/>
            <ac:spMk id="613" creationId="{00000000-0000-0000-0000-000000000000}"/>
          </ac:spMkLst>
        </pc:spChg>
        <pc:spChg chg="del">
          <ac:chgData name="Sam Corpataux" userId="8535187b-a8db-455d-ab07-b56ea168c678" providerId="ADAL" clId="{44FAA8B4-C45A-457C-9D10-39A84C7D1C73}" dt="2023-05-29T08:07:31.124" v="1462" actId="478"/>
          <ac:spMkLst>
            <pc:docMk/>
            <pc:sldMk cId="2899329685" sldId="329"/>
            <ac:spMk id="614" creationId="{00000000-0000-0000-0000-000000000000}"/>
          </ac:spMkLst>
        </pc:spChg>
        <pc:grpChg chg="add mod">
          <ac:chgData name="Sam Corpataux" userId="8535187b-a8db-455d-ab07-b56ea168c678" providerId="ADAL" clId="{44FAA8B4-C45A-457C-9D10-39A84C7D1C73}" dt="2023-05-29T08:08:03.724" v="1472" actId="1076"/>
          <ac:grpSpMkLst>
            <pc:docMk/>
            <pc:sldMk cId="2899329685" sldId="329"/>
            <ac:grpSpMk id="4" creationId="{76DB8191-DEF4-AE0E-52C7-AE58E3D86CDB}"/>
          </ac:grpSpMkLst>
        </pc:grpChg>
        <pc:grpChg chg="mod">
          <ac:chgData name="Sam Corpataux" userId="8535187b-a8db-455d-ab07-b56ea168c678" providerId="ADAL" clId="{44FAA8B4-C45A-457C-9D10-39A84C7D1C73}" dt="2023-05-29T08:07:53.384" v="1471"/>
          <ac:grpSpMkLst>
            <pc:docMk/>
            <pc:sldMk cId="2899329685" sldId="329"/>
            <ac:grpSpMk id="5" creationId="{51F48DDC-4CB9-D420-6C59-094612D1211A}"/>
          </ac:grpSpMkLst>
        </pc:grpChg>
        <pc:grpChg chg="mod">
          <ac:chgData name="Sam Corpataux" userId="8535187b-a8db-455d-ab07-b56ea168c678" providerId="ADAL" clId="{44FAA8B4-C45A-457C-9D10-39A84C7D1C73}" dt="2023-05-29T08:07:53.384" v="1471"/>
          <ac:grpSpMkLst>
            <pc:docMk/>
            <pc:sldMk cId="2899329685" sldId="329"/>
            <ac:grpSpMk id="6" creationId="{7C220455-FAA0-7265-D693-A745B82EA21E}"/>
          </ac:grpSpMkLst>
        </pc:grpChg>
        <pc:grpChg chg="add mod">
          <ac:chgData name="Sam Corpataux" userId="8535187b-a8db-455d-ab07-b56ea168c678" providerId="ADAL" clId="{44FAA8B4-C45A-457C-9D10-39A84C7D1C73}" dt="2023-05-29T08:08:03.724" v="1472" actId="1076"/>
          <ac:grpSpMkLst>
            <pc:docMk/>
            <pc:sldMk cId="2899329685" sldId="329"/>
            <ac:grpSpMk id="14" creationId="{93833EC8-0842-8212-3D02-2E4267E2224D}"/>
          </ac:grpSpMkLst>
        </pc:grpChg>
        <pc:grpChg chg="mod">
          <ac:chgData name="Sam Corpataux" userId="8535187b-a8db-455d-ab07-b56ea168c678" providerId="ADAL" clId="{44FAA8B4-C45A-457C-9D10-39A84C7D1C73}" dt="2023-05-29T08:07:53.384" v="1471"/>
          <ac:grpSpMkLst>
            <pc:docMk/>
            <pc:sldMk cId="2899329685" sldId="329"/>
            <ac:grpSpMk id="16" creationId="{A4FC3A48-0D91-87BE-E591-FB01B39C946C}"/>
          </ac:grpSpMkLst>
        </pc:grpChg>
        <pc:grpChg chg="del">
          <ac:chgData name="Sam Corpataux" userId="8535187b-a8db-455d-ab07-b56ea168c678" providerId="ADAL" clId="{44FAA8B4-C45A-457C-9D10-39A84C7D1C73}" dt="2023-05-29T08:07:39.488" v="1468" actId="478"/>
          <ac:grpSpMkLst>
            <pc:docMk/>
            <pc:sldMk cId="2899329685" sldId="329"/>
            <ac:grpSpMk id="28" creationId="{01953381-0718-60EA-4B13-F76D5C167FDB}"/>
          </ac:grpSpMkLst>
        </pc:grpChg>
        <pc:grpChg chg="del">
          <ac:chgData name="Sam Corpataux" userId="8535187b-a8db-455d-ab07-b56ea168c678" providerId="ADAL" clId="{44FAA8B4-C45A-457C-9D10-39A84C7D1C73}" dt="2023-05-29T08:07:42.412" v="1470" actId="478"/>
          <ac:grpSpMkLst>
            <pc:docMk/>
            <pc:sldMk cId="2899329685" sldId="329"/>
            <ac:grpSpMk id="619" creationId="{00000000-0000-0000-0000-000000000000}"/>
          </ac:grpSpMkLst>
        </pc:grpChg>
        <pc:grpChg chg="del">
          <ac:chgData name="Sam Corpataux" userId="8535187b-a8db-455d-ab07-b56ea168c678" providerId="ADAL" clId="{44FAA8B4-C45A-457C-9D10-39A84C7D1C73}" dt="2023-05-29T08:07:40.532" v="1469" actId="478"/>
          <ac:grpSpMkLst>
            <pc:docMk/>
            <pc:sldMk cId="2899329685" sldId="329"/>
            <ac:grpSpMk id="626" creationId="{00000000-0000-0000-0000-000000000000}"/>
          </ac:grpSpMkLst>
        </pc:grpChg>
      </pc:sldChg>
      <pc:sldChg chg="addSp delSp modSp add mod ord modTransition">
        <pc:chgData name="Sam Corpataux" userId="8535187b-a8db-455d-ab07-b56ea168c678" providerId="ADAL" clId="{44FAA8B4-C45A-457C-9D10-39A84C7D1C73}" dt="2023-05-29T08:55:29.886" v="3195"/>
        <pc:sldMkLst>
          <pc:docMk/>
          <pc:sldMk cId="1631008695" sldId="330"/>
        </pc:sldMkLst>
        <pc:spChg chg="add del mod">
          <ac:chgData name="Sam Corpataux" userId="8535187b-a8db-455d-ab07-b56ea168c678" providerId="ADAL" clId="{44FAA8B4-C45A-457C-9D10-39A84C7D1C73}" dt="2023-05-29T08:24:04.396" v="2010" actId="478"/>
          <ac:spMkLst>
            <pc:docMk/>
            <pc:sldMk cId="1631008695" sldId="330"/>
            <ac:spMk id="3" creationId="{B7D5A000-A4FA-96B3-6457-FAE8179E4B0B}"/>
          </ac:spMkLst>
        </pc:spChg>
        <pc:spChg chg="mod">
          <ac:chgData name="Sam Corpataux" userId="8535187b-a8db-455d-ab07-b56ea168c678" providerId="ADAL" clId="{44FAA8B4-C45A-457C-9D10-39A84C7D1C73}" dt="2023-05-29T08:42:02.247" v="2296" actId="20577"/>
          <ac:spMkLst>
            <pc:docMk/>
            <pc:sldMk cId="1631008695" sldId="330"/>
            <ac:spMk id="685" creationId="{00000000-0000-0000-0000-000000000000}"/>
          </ac:spMkLst>
        </pc:spChg>
        <pc:spChg chg="del">
          <ac:chgData name="Sam Corpataux" userId="8535187b-a8db-455d-ab07-b56ea168c678" providerId="ADAL" clId="{44FAA8B4-C45A-457C-9D10-39A84C7D1C73}" dt="2023-05-29T08:24:03.299" v="2009" actId="478"/>
          <ac:spMkLst>
            <pc:docMk/>
            <pc:sldMk cId="1631008695" sldId="330"/>
            <ac:spMk id="686" creationId="{00000000-0000-0000-0000-000000000000}"/>
          </ac:spMkLst>
        </pc:spChg>
        <pc:grpChg chg="del">
          <ac:chgData name="Sam Corpataux" userId="8535187b-a8db-455d-ab07-b56ea168c678" providerId="ADAL" clId="{44FAA8B4-C45A-457C-9D10-39A84C7D1C73}" dt="2023-05-29T08:25:55.834" v="2096" actId="478"/>
          <ac:grpSpMkLst>
            <pc:docMk/>
            <pc:sldMk cId="1631008695" sldId="330"/>
            <ac:grpSpMk id="687" creationId="{00000000-0000-0000-0000-000000000000}"/>
          </ac:grpSpMkLst>
        </pc:grpChg>
        <pc:grpChg chg="add del">
          <ac:chgData name="Sam Corpataux" userId="8535187b-a8db-455d-ab07-b56ea168c678" providerId="ADAL" clId="{44FAA8B4-C45A-457C-9D10-39A84C7D1C73}" dt="2023-05-29T08:25:59.887" v="2099" actId="478"/>
          <ac:grpSpMkLst>
            <pc:docMk/>
            <pc:sldMk cId="1631008695" sldId="330"/>
            <ac:grpSpMk id="690" creationId="{00000000-0000-0000-0000-000000000000}"/>
          </ac:grpSpMkLst>
        </pc:grpChg>
        <pc:grpChg chg="mod">
          <ac:chgData name="Sam Corpataux" userId="8535187b-a8db-455d-ab07-b56ea168c678" providerId="ADAL" clId="{44FAA8B4-C45A-457C-9D10-39A84C7D1C73}" dt="2023-05-29T08:26:06.298" v="2101" actId="1076"/>
          <ac:grpSpMkLst>
            <pc:docMk/>
            <pc:sldMk cId="1631008695" sldId="330"/>
            <ac:grpSpMk id="703" creationId="{00000000-0000-0000-0000-000000000000}"/>
          </ac:grpSpMkLst>
        </pc:grpChg>
      </pc:sldChg>
      <pc:sldChg chg="addSp delSp modSp add del mod ord">
        <pc:chgData name="Sam Corpataux" userId="8535187b-a8db-455d-ab07-b56ea168c678" providerId="ADAL" clId="{44FAA8B4-C45A-457C-9D10-39A84C7D1C73}" dt="2023-05-29T08:17:55.821" v="1796" actId="47"/>
        <pc:sldMkLst>
          <pc:docMk/>
          <pc:sldMk cId="2125098284" sldId="330"/>
        </pc:sldMkLst>
        <pc:spChg chg="add del mod">
          <ac:chgData name="Sam Corpataux" userId="8535187b-a8db-455d-ab07-b56ea168c678" providerId="ADAL" clId="{44FAA8B4-C45A-457C-9D10-39A84C7D1C73}" dt="2023-05-29T08:13:03.793" v="1485" actId="478"/>
          <ac:spMkLst>
            <pc:docMk/>
            <pc:sldMk cId="2125098284" sldId="330"/>
            <ac:spMk id="3" creationId="{01D85DDC-FCFE-42AF-728B-302B8A2B53FC}"/>
          </ac:spMkLst>
        </pc:spChg>
        <pc:spChg chg="mod">
          <ac:chgData name="Sam Corpataux" userId="8535187b-a8db-455d-ab07-b56ea168c678" providerId="ADAL" clId="{44FAA8B4-C45A-457C-9D10-39A84C7D1C73}" dt="2023-05-29T08:15:15.325" v="1722" actId="14100"/>
          <ac:spMkLst>
            <pc:docMk/>
            <pc:sldMk cId="2125098284" sldId="330"/>
            <ac:spMk id="685" creationId="{00000000-0000-0000-0000-000000000000}"/>
          </ac:spMkLst>
        </pc:spChg>
        <pc:spChg chg="del">
          <ac:chgData name="Sam Corpataux" userId="8535187b-a8db-455d-ab07-b56ea168c678" providerId="ADAL" clId="{44FAA8B4-C45A-457C-9D10-39A84C7D1C73}" dt="2023-05-29T08:13:02.219" v="1484" actId="478"/>
          <ac:spMkLst>
            <pc:docMk/>
            <pc:sldMk cId="2125098284" sldId="330"/>
            <ac:spMk id="686" creationId="{00000000-0000-0000-0000-000000000000}"/>
          </ac:spMkLst>
        </pc:spChg>
        <pc:grpChg chg="del">
          <ac:chgData name="Sam Corpataux" userId="8535187b-a8db-455d-ab07-b56ea168c678" providerId="ADAL" clId="{44FAA8B4-C45A-457C-9D10-39A84C7D1C73}" dt="2023-05-29T08:08:47.168" v="1480" actId="478"/>
          <ac:grpSpMkLst>
            <pc:docMk/>
            <pc:sldMk cId="2125098284" sldId="330"/>
            <ac:grpSpMk id="687" creationId="{00000000-0000-0000-0000-000000000000}"/>
          </ac:grpSpMkLst>
        </pc:grpChg>
        <pc:grpChg chg="mod">
          <ac:chgData name="Sam Corpataux" userId="8535187b-a8db-455d-ab07-b56ea168c678" providerId="ADAL" clId="{44FAA8B4-C45A-457C-9D10-39A84C7D1C73}" dt="2023-05-29T08:08:55.237" v="1483" actId="1076"/>
          <ac:grpSpMkLst>
            <pc:docMk/>
            <pc:sldMk cId="2125098284" sldId="330"/>
            <ac:grpSpMk id="690" creationId="{00000000-0000-0000-0000-000000000000}"/>
          </ac:grpSpMkLst>
        </pc:grpChg>
        <pc:grpChg chg="del">
          <ac:chgData name="Sam Corpataux" userId="8535187b-a8db-455d-ab07-b56ea168c678" providerId="ADAL" clId="{44FAA8B4-C45A-457C-9D10-39A84C7D1C73}" dt="2023-05-29T08:08:48.452" v="1481" actId="478"/>
          <ac:grpSpMkLst>
            <pc:docMk/>
            <pc:sldMk cId="2125098284" sldId="330"/>
            <ac:grpSpMk id="703" creationId="{00000000-0000-0000-0000-000000000000}"/>
          </ac:grpSpMkLst>
        </pc:grpChg>
      </pc:sldChg>
      <pc:sldChg chg="addSp delSp modSp add mod ord">
        <pc:chgData name="Sam Corpataux" userId="8535187b-a8db-455d-ab07-b56ea168c678" providerId="ADAL" clId="{44FAA8B4-C45A-457C-9D10-39A84C7D1C73}" dt="2023-06-04T17:46:50.367" v="3242" actId="1076"/>
        <pc:sldMkLst>
          <pc:docMk/>
          <pc:sldMk cId="101381035" sldId="331"/>
        </pc:sldMkLst>
        <pc:spChg chg="add mod">
          <ac:chgData name="Sam Corpataux" userId="8535187b-a8db-455d-ab07-b56ea168c678" providerId="ADAL" clId="{44FAA8B4-C45A-457C-9D10-39A84C7D1C73}" dt="2023-06-04T17:45:16.820" v="3227" actId="20577"/>
          <ac:spMkLst>
            <pc:docMk/>
            <pc:sldMk cId="101381035" sldId="331"/>
            <ac:spMk id="2" creationId="{CD260BCA-C88A-A752-87BC-604A6DC619AE}"/>
          </ac:spMkLst>
        </pc:spChg>
        <pc:spChg chg="add del mod">
          <ac:chgData name="Sam Corpataux" userId="8535187b-a8db-455d-ab07-b56ea168c678" providerId="ADAL" clId="{44FAA8B4-C45A-457C-9D10-39A84C7D1C73}" dt="2023-06-04T17:44:59.214" v="3203" actId="478"/>
          <ac:spMkLst>
            <pc:docMk/>
            <pc:sldMk cId="101381035" sldId="331"/>
            <ac:spMk id="4" creationId="{3CDEFE4A-FBDB-33B9-796C-4A5F3EE44A9D}"/>
          </ac:spMkLst>
        </pc:spChg>
        <pc:spChg chg="add del mod">
          <ac:chgData name="Sam Corpataux" userId="8535187b-a8db-455d-ab07-b56ea168c678" providerId="ADAL" clId="{44FAA8B4-C45A-457C-9D10-39A84C7D1C73}" dt="2023-06-04T17:45:26.283" v="3229"/>
          <ac:spMkLst>
            <pc:docMk/>
            <pc:sldMk cId="101381035" sldId="331"/>
            <ac:spMk id="5" creationId="{B8EB8E96-C96F-8F4A-E85D-3BE54228AD75}"/>
          </ac:spMkLst>
        </pc:spChg>
        <pc:spChg chg="del">
          <ac:chgData name="Sam Corpataux" userId="8535187b-a8db-455d-ab07-b56ea168c678" providerId="ADAL" clId="{44FAA8B4-C45A-457C-9D10-39A84C7D1C73}" dt="2023-06-04T17:44:56.965" v="3202" actId="478"/>
          <ac:spMkLst>
            <pc:docMk/>
            <pc:sldMk cId="101381035" sldId="331"/>
            <ac:spMk id="685" creationId="{00000000-0000-0000-0000-000000000000}"/>
          </ac:spMkLst>
        </pc:spChg>
        <pc:picChg chg="add mod">
          <ac:chgData name="Sam Corpataux" userId="8535187b-a8db-455d-ab07-b56ea168c678" providerId="ADAL" clId="{44FAA8B4-C45A-457C-9D10-39A84C7D1C73}" dt="2023-06-04T17:46:45.476" v="3241" actId="1076"/>
          <ac:picMkLst>
            <pc:docMk/>
            <pc:sldMk cId="101381035" sldId="331"/>
            <ac:picMk id="6" creationId="{C5BF86AD-058F-F334-093D-6244BC4D210F}"/>
          </ac:picMkLst>
        </pc:picChg>
        <pc:picChg chg="add mod">
          <ac:chgData name="Sam Corpataux" userId="8535187b-a8db-455d-ab07-b56ea168c678" providerId="ADAL" clId="{44FAA8B4-C45A-457C-9D10-39A84C7D1C73}" dt="2023-06-04T17:46:50.367" v="3242" actId="1076"/>
          <ac:picMkLst>
            <pc:docMk/>
            <pc:sldMk cId="101381035" sldId="331"/>
            <ac:picMk id="1026" creationId="{829DD57B-A55E-7EB5-D91A-A39156EC82A9}"/>
          </ac:picMkLst>
        </pc:picChg>
      </pc:sldChg>
      <pc:sldChg chg="modSp add del mod">
        <pc:chgData name="Sam Corpataux" userId="8535187b-a8db-455d-ab07-b56ea168c678" providerId="ADAL" clId="{44FAA8B4-C45A-457C-9D10-39A84C7D1C73}" dt="2023-05-29T08:25:35.628" v="2093" actId="47"/>
        <pc:sldMkLst>
          <pc:docMk/>
          <pc:sldMk cId="4207190490" sldId="331"/>
        </pc:sldMkLst>
        <pc:spChg chg="mod">
          <ac:chgData name="Sam Corpataux" userId="8535187b-a8db-455d-ab07-b56ea168c678" providerId="ADAL" clId="{44FAA8B4-C45A-457C-9D10-39A84C7D1C73}" dt="2023-05-29T08:25:27.803" v="2092" actId="20577"/>
          <ac:spMkLst>
            <pc:docMk/>
            <pc:sldMk cId="4207190490" sldId="331"/>
            <ac:spMk id="776" creationId="{00000000-0000-0000-0000-000000000000}"/>
          </ac:spMkLst>
        </pc:spChg>
      </pc:sldChg>
      <pc:sldMasterChg chg="delSldLayout">
        <pc:chgData name="Sam Corpataux" userId="8535187b-a8db-455d-ab07-b56ea168c678" providerId="ADAL" clId="{44FAA8B4-C45A-457C-9D10-39A84C7D1C73}" dt="2023-05-29T08:25:35.628" v="2093" actId="47"/>
        <pc:sldMasterMkLst>
          <pc:docMk/>
          <pc:sldMasterMk cId="0" sldId="2147483679"/>
        </pc:sldMasterMkLst>
        <pc:sldLayoutChg chg="del">
          <pc:chgData name="Sam Corpataux" userId="8535187b-a8db-455d-ab07-b56ea168c678" providerId="ADAL" clId="{44FAA8B4-C45A-457C-9D10-39A84C7D1C73}" dt="2023-05-29T07:43:34.095" v="925" actId="47"/>
          <pc:sldLayoutMkLst>
            <pc:docMk/>
            <pc:sldMasterMk cId="0" sldId="2147483679"/>
            <pc:sldLayoutMk cId="0" sldId="2147483651"/>
          </pc:sldLayoutMkLst>
        </pc:sldLayoutChg>
        <pc:sldLayoutChg chg="del">
          <pc:chgData name="Sam Corpataux" userId="8535187b-a8db-455d-ab07-b56ea168c678" providerId="ADAL" clId="{44FAA8B4-C45A-457C-9D10-39A84C7D1C73}" dt="2023-05-29T07:43:49.592" v="926" actId="47"/>
          <pc:sldLayoutMkLst>
            <pc:docMk/>
            <pc:sldMasterMk cId="0" sldId="2147483679"/>
            <pc:sldLayoutMk cId="0" sldId="2147483668"/>
          </pc:sldLayoutMkLst>
        </pc:sldLayoutChg>
        <pc:sldLayoutChg chg="del">
          <pc:chgData name="Sam Corpataux" userId="8535187b-a8db-455d-ab07-b56ea168c678" providerId="ADAL" clId="{44FAA8B4-C45A-457C-9D10-39A84C7D1C73}" dt="2023-05-29T08:08:09.989" v="1475" actId="47"/>
          <pc:sldLayoutMkLst>
            <pc:docMk/>
            <pc:sldMasterMk cId="0" sldId="2147483679"/>
            <pc:sldLayoutMk cId="632328380" sldId="2147483681"/>
          </pc:sldLayoutMkLst>
        </pc:sldLayoutChg>
        <pc:sldLayoutChg chg="del">
          <pc:chgData name="Sam Corpataux" userId="8535187b-a8db-455d-ab07-b56ea168c678" providerId="ADAL" clId="{44FAA8B4-C45A-457C-9D10-39A84C7D1C73}" dt="2023-05-29T08:25:35.628" v="2093" actId="47"/>
          <pc:sldLayoutMkLst>
            <pc:docMk/>
            <pc:sldMasterMk cId="0" sldId="2147483679"/>
            <pc:sldLayoutMk cId="699533101" sldId="2147483686"/>
          </pc:sldLayoutMkLst>
        </pc:sldLayoutChg>
      </pc:sldMasterChg>
    </pc:docChg>
  </pc:docChgLst>
  <pc:docChgLst>
    <pc:chgData name="Koch Gaël" userId="9721a992-2230-41d7-b6a1-be62dcb597e8" providerId="ADAL" clId="{36581A84-047F-4D9B-8BE8-E1D3425A3C7A}"/>
    <pc:docChg chg="custSel addSld modSld">
      <pc:chgData name="Koch Gaël" userId="9721a992-2230-41d7-b6a1-be62dcb597e8" providerId="ADAL" clId="{36581A84-047F-4D9B-8BE8-E1D3425A3C7A}" dt="2023-06-04T18:57:20.249" v="386" actId="1076"/>
      <pc:docMkLst>
        <pc:docMk/>
      </pc:docMkLst>
      <pc:sldChg chg="modSp mod">
        <pc:chgData name="Koch Gaël" userId="9721a992-2230-41d7-b6a1-be62dcb597e8" providerId="ADAL" clId="{36581A84-047F-4D9B-8BE8-E1D3425A3C7A}" dt="2023-06-04T18:48:40.063" v="158" actId="20577"/>
        <pc:sldMkLst>
          <pc:docMk/>
          <pc:sldMk cId="0" sldId="264"/>
        </pc:sldMkLst>
        <pc:spChg chg="mod">
          <ac:chgData name="Koch Gaël" userId="9721a992-2230-41d7-b6a1-be62dcb597e8" providerId="ADAL" clId="{36581A84-047F-4D9B-8BE8-E1D3425A3C7A}" dt="2023-06-04T18:48:40.063" v="158" actId="20577"/>
          <ac:spMkLst>
            <pc:docMk/>
            <pc:sldMk cId="0" sldId="264"/>
            <ac:spMk id="734" creationId="{00000000-0000-0000-0000-000000000000}"/>
          </ac:spMkLst>
        </pc:spChg>
      </pc:sldChg>
      <pc:sldChg chg="modSp mod">
        <pc:chgData name="Koch Gaël" userId="9721a992-2230-41d7-b6a1-be62dcb597e8" providerId="ADAL" clId="{36581A84-047F-4D9B-8BE8-E1D3425A3C7A}" dt="2023-06-04T18:54:36.735" v="176" actId="20577"/>
        <pc:sldMkLst>
          <pc:docMk/>
          <pc:sldMk cId="75111159" sldId="319"/>
        </pc:sldMkLst>
        <pc:spChg chg="mod">
          <ac:chgData name="Koch Gaël" userId="9721a992-2230-41d7-b6a1-be62dcb597e8" providerId="ADAL" clId="{36581A84-047F-4D9B-8BE8-E1D3425A3C7A}" dt="2023-06-04T18:54:36.735" v="176" actId="20577"/>
          <ac:spMkLst>
            <pc:docMk/>
            <pc:sldMk cId="75111159" sldId="319"/>
            <ac:spMk id="685" creationId="{00000000-0000-0000-0000-000000000000}"/>
          </ac:spMkLst>
        </pc:spChg>
      </pc:sldChg>
      <pc:sldChg chg="modSp mod">
        <pc:chgData name="Koch Gaël" userId="9721a992-2230-41d7-b6a1-be62dcb597e8" providerId="ADAL" clId="{36581A84-047F-4D9B-8BE8-E1D3425A3C7A}" dt="2023-06-04T17:55:43.220" v="16" actId="20577"/>
        <pc:sldMkLst>
          <pc:docMk/>
          <pc:sldMk cId="2899329685" sldId="329"/>
        </pc:sldMkLst>
        <pc:spChg chg="mod">
          <ac:chgData name="Koch Gaël" userId="9721a992-2230-41d7-b6a1-be62dcb597e8" providerId="ADAL" clId="{36581A84-047F-4D9B-8BE8-E1D3425A3C7A}" dt="2023-06-04T17:55:43.220" v="16" actId="20577"/>
          <ac:spMkLst>
            <pc:docMk/>
            <pc:sldMk cId="2899329685" sldId="329"/>
            <ac:spMk id="613" creationId="{00000000-0000-0000-0000-000000000000}"/>
          </ac:spMkLst>
        </pc:spChg>
      </pc:sldChg>
      <pc:sldChg chg="modSp mod">
        <pc:chgData name="Koch Gaël" userId="9721a992-2230-41d7-b6a1-be62dcb597e8" providerId="ADAL" clId="{36581A84-047F-4D9B-8BE8-E1D3425A3C7A}" dt="2023-06-04T18:57:20.249" v="386" actId="1076"/>
        <pc:sldMkLst>
          <pc:docMk/>
          <pc:sldMk cId="1631008695" sldId="330"/>
        </pc:sldMkLst>
        <pc:spChg chg="mod">
          <ac:chgData name="Koch Gaël" userId="9721a992-2230-41d7-b6a1-be62dcb597e8" providerId="ADAL" clId="{36581A84-047F-4D9B-8BE8-E1D3425A3C7A}" dt="2023-06-04T18:57:20.249" v="386" actId="1076"/>
          <ac:spMkLst>
            <pc:docMk/>
            <pc:sldMk cId="1631008695" sldId="330"/>
            <ac:spMk id="685" creationId="{00000000-0000-0000-0000-000000000000}"/>
          </ac:spMkLst>
        </pc:spChg>
      </pc:sldChg>
      <pc:sldChg chg="modSp add mod">
        <pc:chgData name="Koch Gaël" userId="9721a992-2230-41d7-b6a1-be62dcb597e8" providerId="ADAL" clId="{36581A84-047F-4D9B-8BE8-E1D3425A3C7A}" dt="2023-06-04T17:55:53.269" v="54" actId="20577"/>
        <pc:sldMkLst>
          <pc:docMk/>
          <pc:sldMk cId="2984323481" sldId="332"/>
        </pc:sldMkLst>
        <pc:spChg chg="mod">
          <ac:chgData name="Koch Gaël" userId="9721a992-2230-41d7-b6a1-be62dcb597e8" providerId="ADAL" clId="{36581A84-047F-4D9B-8BE8-E1D3425A3C7A}" dt="2023-06-04T17:55:34.568" v="12" actId="20577"/>
          <ac:spMkLst>
            <pc:docMk/>
            <pc:sldMk cId="2984323481" sldId="332"/>
            <ac:spMk id="612" creationId="{00000000-0000-0000-0000-000000000000}"/>
          </ac:spMkLst>
        </pc:spChg>
        <pc:spChg chg="mod">
          <ac:chgData name="Koch Gaël" userId="9721a992-2230-41d7-b6a1-be62dcb597e8" providerId="ADAL" clId="{36581A84-047F-4D9B-8BE8-E1D3425A3C7A}" dt="2023-06-04T17:55:40.075" v="14" actId="20577"/>
          <ac:spMkLst>
            <pc:docMk/>
            <pc:sldMk cId="2984323481" sldId="332"/>
            <ac:spMk id="613" creationId="{00000000-0000-0000-0000-000000000000}"/>
          </ac:spMkLst>
        </pc:spChg>
        <pc:spChg chg="mod">
          <ac:chgData name="Koch Gaël" userId="9721a992-2230-41d7-b6a1-be62dcb597e8" providerId="ADAL" clId="{36581A84-047F-4D9B-8BE8-E1D3425A3C7A}" dt="2023-06-04T17:55:53.269" v="54" actId="20577"/>
          <ac:spMkLst>
            <pc:docMk/>
            <pc:sldMk cId="2984323481" sldId="332"/>
            <ac:spMk id="614" creationId="{00000000-0000-0000-0000-000000000000}"/>
          </ac:spMkLst>
        </pc:spChg>
      </pc:sldChg>
      <pc:sldChg chg="addSp delSp modSp add mod">
        <pc:chgData name="Koch Gaël" userId="9721a992-2230-41d7-b6a1-be62dcb597e8" providerId="ADAL" clId="{36581A84-047F-4D9B-8BE8-E1D3425A3C7A}" dt="2023-06-04T17:56:17.902" v="62" actId="478"/>
        <pc:sldMkLst>
          <pc:docMk/>
          <pc:sldMk cId="75854811" sldId="333"/>
        </pc:sldMkLst>
        <pc:spChg chg="add del mod">
          <ac:chgData name="Koch Gaël" userId="9721a992-2230-41d7-b6a1-be62dcb597e8" providerId="ADAL" clId="{36581A84-047F-4D9B-8BE8-E1D3425A3C7A}" dt="2023-06-04T17:56:07.188" v="58" actId="478"/>
          <ac:spMkLst>
            <pc:docMk/>
            <pc:sldMk cId="75854811" sldId="333"/>
            <ac:spMk id="3" creationId="{66EBAA58-B6F4-0ECD-65DA-C80C415361BD}"/>
          </ac:spMkLst>
        </pc:spChg>
        <pc:spChg chg="add del mod">
          <ac:chgData name="Koch Gaël" userId="9721a992-2230-41d7-b6a1-be62dcb597e8" providerId="ADAL" clId="{36581A84-047F-4D9B-8BE8-E1D3425A3C7A}" dt="2023-06-04T17:56:17.902" v="62" actId="478"/>
          <ac:spMkLst>
            <pc:docMk/>
            <pc:sldMk cId="75854811" sldId="333"/>
            <ac:spMk id="5" creationId="{110BFF04-84C3-DB17-17F9-D94A265A17F3}"/>
          </ac:spMkLst>
        </pc:spChg>
        <pc:spChg chg="add del mod">
          <ac:chgData name="Koch Gaël" userId="9721a992-2230-41d7-b6a1-be62dcb597e8" providerId="ADAL" clId="{36581A84-047F-4D9B-8BE8-E1D3425A3C7A}" dt="2023-06-04T17:56:15.794" v="61" actId="478"/>
          <ac:spMkLst>
            <pc:docMk/>
            <pc:sldMk cId="75854811" sldId="333"/>
            <ac:spMk id="7" creationId="{B7B5395A-3B1B-28E8-B3CD-33F3B33F38DD}"/>
          </ac:spMkLst>
        </pc:spChg>
        <pc:spChg chg="del">
          <ac:chgData name="Koch Gaël" userId="9721a992-2230-41d7-b6a1-be62dcb597e8" providerId="ADAL" clId="{36581A84-047F-4D9B-8BE8-E1D3425A3C7A}" dt="2023-06-04T17:56:10.556" v="59" actId="478"/>
          <ac:spMkLst>
            <pc:docMk/>
            <pc:sldMk cId="75854811" sldId="333"/>
            <ac:spMk id="733" creationId="{00000000-0000-0000-0000-000000000000}"/>
          </ac:spMkLst>
        </pc:spChg>
        <pc:spChg chg="mod">
          <ac:chgData name="Koch Gaël" userId="9721a992-2230-41d7-b6a1-be62dcb597e8" providerId="ADAL" clId="{36581A84-047F-4D9B-8BE8-E1D3425A3C7A}" dt="2023-06-04T17:56:00.782" v="56" actId="20577"/>
          <ac:spMkLst>
            <pc:docMk/>
            <pc:sldMk cId="75854811" sldId="333"/>
            <ac:spMk id="734" creationId="{00000000-0000-0000-0000-000000000000}"/>
          </ac:spMkLst>
        </pc:spChg>
        <pc:spChg chg="del">
          <ac:chgData name="Koch Gaël" userId="9721a992-2230-41d7-b6a1-be62dcb597e8" providerId="ADAL" clId="{36581A84-047F-4D9B-8BE8-E1D3425A3C7A}" dt="2023-06-04T17:56:13.332" v="60" actId="478"/>
          <ac:spMkLst>
            <pc:docMk/>
            <pc:sldMk cId="75854811" sldId="333"/>
            <ac:spMk id="735" creationId="{00000000-0000-0000-0000-000000000000}"/>
          </ac:spMkLst>
        </pc:spChg>
        <pc:spChg chg="del">
          <ac:chgData name="Koch Gaël" userId="9721a992-2230-41d7-b6a1-be62dcb597e8" providerId="ADAL" clId="{36581A84-047F-4D9B-8BE8-E1D3425A3C7A}" dt="2023-06-04T17:56:03.465" v="57" actId="478"/>
          <ac:spMkLst>
            <pc:docMk/>
            <pc:sldMk cId="75854811" sldId="333"/>
            <ac:spMk id="736" creationId="{00000000-0000-0000-0000-000000000000}"/>
          </ac:spMkLst>
        </pc:spChg>
      </pc:sldChg>
    </pc:docChg>
  </pc:docChgLst>
  <pc:docChgLst>
    <pc:chgData name="Kalberer Yves" userId="S::yves.kalberer@hes-so.ch::cb34e157-8eab-4347-a58e-adba0ada6662" providerId="AD" clId="Web-{46DB907F-7E49-4DF6-B4E5-F3A0679B2B62}"/>
    <pc:docChg chg="modSld">
      <pc:chgData name="Kalberer Yves" userId="S::yves.kalberer@hes-so.ch::cb34e157-8eab-4347-a58e-adba0ada6662" providerId="AD" clId="Web-{46DB907F-7E49-4DF6-B4E5-F3A0679B2B62}" dt="2023-04-02T18:29:11.485" v="25" actId="14100"/>
      <pc:docMkLst>
        <pc:docMk/>
      </pc:docMkLst>
      <pc:sldChg chg="delSp modSp">
        <pc:chgData name="Kalberer Yves" userId="S::yves.kalberer@hes-so.ch::cb34e157-8eab-4347-a58e-adba0ada6662" providerId="AD" clId="Web-{46DB907F-7E49-4DF6-B4E5-F3A0679B2B62}" dt="2023-04-02T18:28:30.453" v="21" actId="1076"/>
        <pc:sldMkLst>
          <pc:docMk/>
          <pc:sldMk cId="3596446487" sldId="312"/>
        </pc:sldMkLst>
        <pc:spChg chg="del">
          <ac:chgData name="Kalberer Yves" userId="S::yves.kalberer@hes-so.ch::cb34e157-8eab-4347-a58e-adba0ada6662" providerId="AD" clId="Web-{46DB907F-7E49-4DF6-B4E5-F3A0679B2B62}" dt="2023-04-02T18:28:09.796" v="14"/>
          <ac:spMkLst>
            <pc:docMk/>
            <pc:sldMk cId="3596446487" sldId="312"/>
            <ac:spMk id="685" creationId="{00000000-0000-0000-0000-000000000000}"/>
          </ac:spMkLst>
        </pc:spChg>
        <pc:picChg chg="mod">
          <ac:chgData name="Kalberer Yves" userId="S::yves.kalberer@hes-so.ch::cb34e157-8eab-4347-a58e-adba0ada6662" providerId="AD" clId="Web-{46DB907F-7E49-4DF6-B4E5-F3A0679B2B62}" dt="2023-04-02T18:28:17.781" v="16" actId="1076"/>
          <ac:picMkLst>
            <pc:docMk/>
            <pc:sldMk cId="3596446487" sldId="312"/>
            <ac:picMk id="2" creationId="{D5156D5B-ECA0-194F-B8ED-CBB6C76601B8}"/>
          </ac:picMkLst>
        </pc:picChg>
        <pc:picChg chg="del">
          <ac:chgData name="Kalberer Yves" userId="S::yves.kalberer@hes-so.ch::cb34e157-8eab-4347-a58e-adba0ada6662" providerId="AD" clId="Web-{46DB907F-7E49-4DF6-B4E5-F3A0679B2B62}" dt="2023-04-02T18:27:43.842" v="11"/>
          <ac:picMkLst>
            <pc:docMk/>
            <pc:sldMk cId="3596446487" sldId="312"/>
            <ac:picMk id="3" creationId="{41C5E2F1-1F96-B376-D147-5D4236969D13}"/>
          </ac:picMkLst>
        </pc:picChg>
        <pc:picChg chg="mod">
          <ac:chgData name="Kalberer Yves" userId="S::yves.kalberer@hes-so.ch::cb34e157-8eab-4347-a58e-adba0ada6662" providerId="AD" clId="Web-{46DB907F-7E49-4DF6-B4E5-F3A0679B2B62}" dt="2023-04-02T18:28:30.453" v="21" actId="1076"/>
          <ac:picMkLst>
            <pc:docMk/>
            <pc:sldMk cId="3596446487" sldId="312"/>
            <ac:picMk id="5" creationId="{133B1340-2C5A-E5E7-67BF-8C631DC8CE79}"/>
          </ac:picMkLst>
        </pc:picChg>
      </pc:sldChg>
      <pc:sldChg chg="addSp delSp modSp">
        <pc:chgData name="Kalberer Yves" userId="S::yves.kalberer@hes-so.ch::cb34e157-8eab-4347-a58e-adba0ada6662" providerId="AD" clId="Web-{46DB907F-7E49-4DF6-B4E5-F3A0679B2B62}" dt="2023-04-02T18:29:11.485" v="25" actId="14100"/>
        <pc:sldMkLst>
          <pc:docMk/>
          <pc:sldMk cId="4198201092" sldId="323"/>
        </pc:sldMkLst>
        <pc:spChg chg="del">
          <ac:chgData name="Kalberer Yves" userId="S::yves.kalberer@hes-so.ch::cb34e157-8eab-4347-a58e-adba0ada6662" providerId="AD" clId="Web-{46DB907F-7E49-4DF6-B4E5-F3A0679B2B62}" dt="2023-04-02T18:27:34.952" v="4"/>
          <ac:spMkLst>
            <pc:docMk/>
            <pc:sldMk cId="4198201092" sldId="323"/>
            <ac:spMk id="685" creationId="{00000000-0000-0000-0000-000000000000}"/>
          </ac:spMkLst>
        </pc:spChg>
        <pc:picChg chg="add mod">
          <ac:chgData name="Kalberer Yves" userId="S::yves.kalberer@hes-so.ch::cb34e157-8eab-4347-a58e-adba0ada6662" providerId="AD" clId="Web-{46DB907F-7E49-4DF6-B4E5-F3A0679B2B62}" dt="2023-04-02T18:29:11.485" v="25" actId="14100"/>
          <ac:picMkLst>
            <pc:docMk/>
            <pc:sldMk cId="4198201092" sldId="323"/>
            <ac:picMk id="2" creationId="{E5549D37-9958-02F7-136F-5A0A85217544}"/>
          </ac:picMkLst>
        </pc:picChg>
        <pc:picChg chg="add mod">
          <ac:chgData name="Kalberer Yves" userId="S::yves.kalberer@hes-so.ch::cb34e157-8eab-4347-a58e-adba0ada6662" providerId="AD" clId="Web-{46DB907F-7E49-4DF6-B4E5-F3A0679B2B62}" dt="2023-04-02T18:29:03.688" v="23" actId="1076"/>
          <ac:picMkLst>
            <pc:docMk/>
            <pc:sldMk cId="4198201092" sldId="323"/>
            <ac:picMk id="4" creationId="{A85C3556-D076-6793-73B7-D1511B6DC21D}"/>
          </ac:picMkLst>
        </pc:picChg>
      </pc:sldChg>
    </pc:docChg>
  </pc:docChgLst>
  <pc:docChgLst>
    <pc:chgData name="Koch Gaël" userId="9721a992-2230-41d7-b6a1-be62dcb597e8" providerId="ADAL" clId="{2A9280B7-D859-4EC8-8D7D-ED03F69CBE6A}"/>
    <pc:docChg chg="undo custSel addSld delSld modSld delMainMaster">
      <pc:chgData name="Koch Gaël" userId="9721a992-2230-41d7-b6a1-be62dcb597e8" providerId="ADAL" clId="{2A9280B7-D859-4EC8-8D7D-ED03F69CBE6A}" dt="2023-04-02T18:33:59.089" v="1156" actId="47"/>
      <pc:docMkLst>
        <pc:docMk/>
      </pc:docMkLst>
      <pc:sldChg chg="del">
        <pc:chgData name="Koch Gaël" userId="9721a992-2230-41d7-b6a1-be62dcb597e8" providerId="ADAL" clId="{2A9280B7-D859-4EC8-8D7D-ED03F69CBE6A}" dt="2023-04-02T18:29:31.062" v="1153" actId="47"/>
        <pc:sldMkLst>
          <pc:docMk/>
          <pc:sldMk cId="0" sldId="257"/>
        </pc:sldMkLst>
      </pc:sldChg>
      <pc:sldChg chg="del">
        <pc:chgData name="Koch Gaël" userId="9721a992-2230-41d7-b6a1-be62dcb597e8" providerId="ADAL" clId="{2A9280B7-D859-4EC8-8D7D-ED03F69CBE6A}" dt="2023-04-02T18:29:31.062" v="1153" actId="47"/>
        <pc:sldMkLst>
          <pc:docMk/>
          <pc:sldMk cId="0" sldId="258"/>
        </pc:sldMkLst>
      </pc:sldChg>
      <pc:sldChg chg="modSp del mod">
        <pc:chgData name="Koch Gaël" userId="9721a992-2230-41d7-b6a1-be62dcb597e8" providerId="ADAL" clId="{2A9280B7-D859-4EC8-8D7D-ED03F69CBE6A}" dt="2023-04-02T18:33:59.089" v="1156" actId="47"/>
        <pc:sldMkLst>
          <pc:docMk/>
          <pc:sldMk cId="0" sldId="259"/>
        </pc:sldMkLst>
        <pc:spChg chg="mod">
          <ac:chgData name="Koch Gaël" userId="9721a992-2230-41d7-b6a1-be62dcb597e8" providerId="ADAL" clId="{2A9280B7-D859-4EC8-8D7D-ED03F69CBE6A}" dt="2023-04-02T18:12:00.320" v="1080" actId="13926"/>
          <ac:spMkLst>
            <pc:docMk/>
            <pc:sldMk cId="0" sldId="259"/>
            <ac:spMk id="587" creationId="{00000000-0000-0000-0000-000000000000}"/>
          </ac:spMkLst>
        </pc:spChg>
      </pc:sldChg>
      <pc:sldChg chg="del">
        <pc:chgData name="Koch Gaël" userId="9721a992-2230-41d7-b6a1-be62dcb597e8" providerId="ADAL" clId="{2A9280B7-D859-4EC8-8D7D-ED03F69CBE6A}" dt="2023-04-02T18:29:31.062" v="1153" actId="47"/>
        <pc:sldMkLst>
          <pc:docMk/>
          <pc:sldMk cId="0" sldId="260"/>
        </pc:sldMkLst>
      </pc:sldChg>
      <pc:sldChg chg="del">
        <pc:chgData name="Koch Gaël" userId="9721a992-2230-41d7-b6a1-be62dcb597e8" providerId="ADAL" clId="{2A9280B7-D859-4EC8-8D7D-ED03F69CBE6A}" dt="2023-04-02T18:29:31.062" v="1153" actId="47"/>
        <pc:sldMkLst>
          <pc:docMk/>
          <pc:sldMk cId="0" sldId="261"/>
        </pc:sldMkLst>
      </pc:sldChg>
      <pc:sldChg chg="del">
        <pc:chgData name="Koch Gaël" userId="9721a992-2230-41d7-b6a1-be62dcb597e8" providerId="ADAL" clId="{2A9280B7-D859-4EC8-8D7D-ED03F69CBE6A}" dt="2023-04-02T18:29:31.062" v="1153" actId="47"/>
        <pc:sldMkLst>
          <pc:docMk/>
          <pc:sldMk cId="0" sldId="262"/>
        </pc:sldMkLst>
      </pc:sldChg>
      <pc:sldChg chg="del">
        <pc:chgData name="Koch Gaël" userId="9721a992-2230-41d7-b6a1-be62dcb597e8" providerId="ADAL" clId="{2A9280B7-D859-4EC8-8D7D-ED03F69CBE6A}" dt="2023-04-02T18:29:31.062" v="1153" actId="47"/>
        <pc:sldMkLst>
          <pc:docMk/>
          <pc:sldMk cId="0" sldId="263"/>
        </pc:sldMkLst>
      </pc:sldChg>
      <pc:sldChg chg="addSp delSp modSp mod">
        <pc:chgData name="Koch Gaël" userId="9721a992-2230-41d7-b6a1-be62dcb597e8" providerId="ADAL" clId="{2A9280B7-D859-4EC8-8D7D-ED03F69CBE6A}" dt="2023-04-02T18:06:17.602" v="547" actId="20577"/>
        <pc:sldMkLst>
          <pc:docMk/>
          <pc:sldMk cId="0" sldId="264"/>
        </pc:sldMkLst>
        <pc:spChg chg="del">
          <ac:chgData name="Koch Gaël" userId="9721a992-2230-41d7-b6a1-be62dcb597e8" providerId="ADAL" clId="{2A9280B7-D859-4EC8-8D7D-ED03F69CBE6A}" dt="2023-04-02T18:00:33.374" v="272" actId="478"/>
          <ac:spMkLst>
            <pc:docMk/>
            <pc:sldMk cId="0" sldId="264"/>
            <ac:spMk id="10" creationId="{7F64FA28-6FFA-B1BC-DDE6-25E837580641}"/>
          </ac:spMkLst>
        </pc:spChg>
        <pc:grpChg chg="del">
          <ac:chgData name="Koch Gaël" userId="9721a992-2230-41d7-b6a1-be62dcb597e8" providerId="ADAL" clId="{2A9280B7-D859-4EC8-8D7D-ED03F69CBE6A}" dt="2023-04-02T18:04:14.209" v="542" actId="478"/>
          <ac:grpSpMkLst>
            <pc:docMk/>
            <pc:sldMk cId="0" sldId="264"/>
            <ac:grpSpMk id="743" creationId="{00000000-0000-0000-0000-000000000000}"/>
          </ac:grpSpMkLst>
        </pc:grpChg>
        <pc:grpChg chg="del">
          <ac:chgData name="Koch Gaël" userId="9721a992-2230-41d7-b6a1-be62dcb597e8" providerId="ADAL" clId="{2A9280B7-D859-4EC8-8D7D-ED03F69CBE6A}" dt="2023-04-02T18:04:15.010" v="543" actId="478"/>
          <ac:grpSpMkLst>
            <pc:docMk/>
            <pc:sldMk cId="0" sldId="264"/>
            <ac:grpSpMk id="751" creationId="{00000000-0000-0000-0000-000000000000}"/>
          </ac:grpSpMkLst>
        </pc:grpChg>
        <pc:grpChg chg="del">
          <ac:chgData name="Koch Gaël" userId="9721a992-2230-41d7-b6a1-be62dcb597e8" providerId="ADAL" clId="{2A9280B7-D859-4EC8-8D7D-ED03F69CBE6A}" dt="2023-04-02T18:04:12.812" v="541" actId="478"/>
          <ac:grpSpMkLst>
            <pc:docMk/>
            <pc:sldMk cId="0" sldId="264"/>
            <ac:grpSpMk id="763" creationId="{00000000-0000-0000-0000-000000000000}"/>
          </ac:grpSpMkLst>
        </pc:grpChg>
        <pc:graphicFrameChg chg="add mod modGraphic">
          <ac:chgData name="Koch Gaël" userId="9721a992-2230-41d7-b6a1-be62dcb597e8" providerId="ADAL" clId="{2A9280B7-D859-4EC8-8D7D-ED03F69CBE6A}" dt="2023-04-02T18:06:17.602" v="547" actId="20577"/>
          <ac:graphicFrameMkLst>
            <pc:docMk/>
            <pc:sldMk cId="0" sldId="264"/>
            <ac:graphicFrameMk id="2" creationId="{9B0BE5A7-B378-E71F-38EC-C2B6297EDACA}"/>
          </ac:graphicFrameMkLst>
        </pc:graphicFrameChg>
      </pc:sldChg>
      <pc:sldChg chg="del">
        <pc:chgData name="Koch Gaël" userId="9721a992-2230-41d7-b6a1-be62dcb597e8" providerId="ADAL" clId="{2A9280B7-D859-4EC8-8D7D-ED03F69CBE6A}" dt="2023-04-02T18:29:31.062" v="1153" actId="47"/>
        <pc:sldMkLst>
          <pc:docMk/>
          <pc:sldMk cId="0" sldId="265"/>
        </pc:sldMkLst>
      </pc:sldChg>
      <pc:sldChg chg="del">
        <pc:chgData name="Koch Gaël" userId="9721a992-2230-41d7-b6a1-be62dcb597e8" providerId="ADAL" clId="{2A9280B7-D859-4EC8-8D7D-ED03F69CBE6A}" dt="2023-04-02T18:29:31.062" v="1153" actId="47"/>
        <pc:sldMkLst>
          <pc:docMk/>
          <pc:sldMk cId="0" sldId="266"/>
        </pc:sldMkLst>
      </pc:sldChg>
      <pc:sldChg chg="del">
        <pc:chgData name="Koch Gaël" userId="9721a992-2230-41d7-b6a1-be62dcb597e8" providerId="ADAL" clId="{2A9280B7-D859-4EC8-8D7D-ED03F69CBE6A}" dt="2023-04-02T18:29:31.062" v="1153" actId="47"/>
        <pc:sldMkLst>
          <pc:docMk/>
          <pc:sldMk cId="0" sldId="267"/>
        </pc:sldMkLst>
      </pc:sldChg>
      <pc:sldChg chg="del">
        <pc:chgData name="Koch Gaël" userId="9721a992-2230-41d7-b6a1-be62dcb597e8" providerId="ADAL" clId="{2A9280B7-D859-4EC8-8D7D-ED03F69CBE6A}" dt="2023-04-02T18:29:31.062" v="1153" actId="47"/>
        <pc:sldMkLst>
          <pc:docMk/>
          <pc:sldMk cId="0" sldId="268"/>
        </pc:sldMkLst>
      </pc:sldChg>
      <pc:sldChg chg="del">
        <pc:chgData name="Koch Gaël" userId="9721a992-2230-41d7-b6a1-be62dcb597e8" providerId="ADAL" clId="{2A9280B7-D859-4EC8-8D7D-ED03F69CBE6A}" dt="2023-04-02T18:29:31.062" v="1153" actId="47"/>
        <pc:sldMkLst>
          <pc:docMk/>
          <pc:sldMk cId="0" sldId="269"/>
        </pc:sldMkLst>
      </pc:sldChg>
      <pc:sldChg chg="del">
        <pc:chgData name="Koch Gaël" userId="9721a992-2230-41d7-b6a1-be62dcb597e8" providerId="ADAL" clId="{2A9280B7-D859-4EC8-8D7D-ED03F69CBE6A}" dt="2023-04-02T18:29:31.062" v="1153" actId="47"/>
        <pc:sldMkLst>
          <pc:docMk/>
          <pc:sldMk cId="0" sldId="270"/>
        </pc:sldMkLst>
      </pc:sldChg>
      <pc:sldChg chg="del">
        <pc:chgData name="Koch Gaël" userId="9721a992-2230-41d7-b6a1-be62dcb597e8" providerId="ADAL" clId="{2A9280B7-D859-4EC8-8D7D-ED03F69CBE6A}" dt="2023-04-02T18:29:31.062" v="1153" actId="47"/>
        <pc:sldMkLst>
          <pc:docMk/>
          <pc:sldMk cId="0" sldId="271"/>
        </pc:sldMkLst>
      </pc:sldChg>
      <pc:sldChg chg="del">
        <pc:chgData name="Koch Gaël" userId="9721a992-2230-41d7-b6a1-be62dcb597e8" providerId="ADAL" clId="{2A9280B7-D859-4EC8-8D7D-ED03F69CBE6A}" dt="2023-04-02T18:29:31.062" v="1153" actId="47"/>
        <pc:sldMkLst>
          <pc:docMk/>
          <pc:sldMk cId="0" sldId="272"/>
        </pc:sldMkLst>
      </pc:sldChg>
      <pc:sldChg chg="del">
        <pc:chgData name="Koch Gaël" userId="9721a992-2230-41d7-b6a1-be62dcb597e8" providerId="ADAL" clId="{2A9280B7-D859-4EC8-8D7D-ED03F69CBE6A}" dt="2023-04-02T18:29:31.062" v="1153" actId="47"/>
        <pc:sldMkLst>
          <pc:docMk/>
          <pc:sldMk cId="0" sldId="273"/>
        </pc:sldMkLst>
      </pc:sldChg>
      <pc:sldChg chg="del">
        <pc:chgData name="Koch Gaël" userId="9721a992-2230-41d7-b6a1-be62dcb597e8" providerId="ADAL" clId="{2A9280B7-D859-4EC8-8D7D-ED03F69CBE6A}" dt="2023-04-02T18:29:31.062" v="1153" actId="47"/>
        <pc:sldMkLst>
          <pc:docMk/>
          <pc:sldMk cId="0" sldId="274"/>
        </pc:sldMkLst>
      </pc:sldChg>
      <pc:sldChg chg="del">
        <pc:chgData name="Koch Gaël" userId="9721a992-2230-41d7-b6a1-be62dcb597e8" providerId="ADAL" clId="{2A9280B7-D859-4EC8-8D7D-ED03F69CBE6A}" dt="2023-04-02T18:29:31.062" v="1153" actId="47"/>
        <pc:sldMkLst>
          <pc:docMk/>
          <pc:sldMk cId="0" sldId="275"/>
        </pc:sldMkLst>
      </pc:sldChg>
      <pc:sldChg chg="del">
        <pc:chgData name="Koch Gaël" userId="9721a992-2230-41d7-b6a1-be62dcb597e8" providerId="ADAL" clId="{2A9280B7-D859-4EC8-8D7D-ED03F69CBE6A}" dt="2023-04-02T18:29:31.062" v="1153" actId="47"/>
        <pc:sldMkLst>
          <pc:docMk/>
          <pc:sldMk cId="0" sldId="276"/>
        </pc:sldMkLst>
      </pc:sldChg>
      <pc:sldChg chg="del">
        <pc:chgData name="Koch Gaël" userId="9721a992-2230-41d7-b6a1-be62dcb597e8" providerId="ADAL" clId="{2A9280B7-D859-4EC8-8D7D-ED03F69CBE6A}" dt="2023-04-02T18:29:31.062" v="1153" actId="47"/>
        <pc:sldMkLst>
          <pc:docMk/>
          <pc:sldMk cId="0" sldId="277"/>
        </pc:sldMkLst>
      </pc:sldChg>
      <pc:sldChg chg="del">
        <pc:chgData name="Koch Gaël" userId="9721a992-2230-41d7-b6a1-be62dcb597e8" providerId="ADAL" clId="{2A9280B7-D859-4EC8-8D7D-ED03F69CBE6A}" dt="2023-04-02T18:29:31.062" v="1153" actId="47"/>
        <pc:sldMkLst>
          <pc:docMk/>
          <pc:sldMk cId="0" sldId="278"/>
        </pc:sldMkLst>
      </pc:sldChg>
      <pc:sldChg chg="del">
        <pc:chgData name="Koch Gaël" userId="9721a992-2230-41d7-b6a1-be62dcb597e8" providerId="ADAL" clId="{2A9280B7-D859-4EC8-8D7D-ED03F69CBE6A}" dt="2023-04-02T18:29:31.062" v="1153" actId="47"/>
        <pc:sldMkLst>
          <pc:docMk/>
          <pc:sldMk cId="0" sldId="279"/>
        </pc:sldMkLst>
      </pc:sldChg>
      <pc:sldChg chg="del">
        <pc:chgData name="Koch Gaël" userId="9721a992-2230-41d7-b6a1-be62dcb597e8" providerId="ADAL" clId="{2A9280B7-D859-4EC8-8D7D-ED03F69CBE6A}" dt="2023-04-02T18:29:31.062" v="1153" actId="47"/>
        <pc:sldMkLst>
          <pc:docMk/>
          <pc:sldMk cId="0" sldId="280"/>
        </pc:sldMkLst>
      </pc:sldChg>
      <pc:sldChg chg="del">
        <pc:chgData name="Koch Gaël" userId="9721a992-2230-41d7-b6a1-be62dcb597e8" providerId="ADAL" clId="{2A9280B7-D859-4EC8-8D7D-ED03F69CBE6A}" dt="2023-04-02T18:29:31.062" v="1153" actId="47"/>
        <pc:sldMkLst>
          <pc:docMk/>
          <pc:sldMk cId="0" sldId="281"/>
        </pc:sldMkLst>
      </pc:sldChg>
      <pc:sldChg chg="del">
        <pc:chgData name="Koch Gaël" userId="9721a992-2230-41d7-b6a1-be62dcb597e8" providerId="ADAL" clId="{2A9280B7-D859-4EC8-8D7D-ED03F69CBE6A}" dt="2023-04-02T18:29:31.062" v="1153" actId="47"/>
        <pc:sldMkLst>
          <pc:docMk/>
          <pc:sldMk cId="0" sldId="282"/>
        </pc:sldMkLst>
      </pc:sldChg>
      <pc:sldChg chg="del">
        <pc:chgData name="Koch Gaël" userId="9721a992-2230-41d7-b6a1-be62dcb597e8" providerId="ADAL" clId="{2A9280B7-D859-4EC8-8D7D-ED03F69CBE6A}" dt="2023-04-02T18:29:31.062" v="1153" actId="47"/>
        <pc:sldMkLst>
          <pc:docMk/>
          <pc:sldMk cId="0" sldId="283"/>
        </pc:sldMkLst>
      </pc:sldChg>
      <pc:sldChg chg="del">
        <pc:chgData name="Koch Gaël" userId="9721a992-2230-41d7-b6a1-be62dcb597e8" providerId="ADAL" clId="{2A9280B7-D859-4EC8-8D7D-ED03F69CBE6A}" dt="2023-04-02T18:29:31.062" v="1153" actId="47"/>
        <pc:sldMkLst>
          <pc:docMk/>
          <pc:sldMk cId="0" sldId="284"/>
        </pc:sldMkLst>
      </pc:sldChg>
      <pc:sldChg chg="del">
        <pc:chgData name="Koch Gaël" userId="9721a992-2230-41d7-b6a1-be62dcb597e8" providerId="ADAL" clId="{2A9280B7-D859-4EC8-8D7D-ED03F69CBE6A}" dt="2023-04-02T18:29:31.062" v="1153" actId="47"/>
        <pc:sldMkLst>
          <pc:docMk/>
          <pc:sldMk cId="0" sldId="285"/>
        </pc:sldMkLst>
      </pc:sldChg>
      <pc:sldChg chg="del">
        <pc:chgData name="Koch Gaël" userId="9721a992-2230-41d7-b6a1-be62dcb597e8" providerId="ADAL" clId="{2A9280B7-D859-4EC8-8D7D-ED03F69CBE6A}" dt="2023-04-02T18:29:31.062" v="1153" actId="47"/>
        <pc:sldMkLst>
          <pc:docMk/>
          <pc:sldMk cId="0" sldId="286"/>
        </pc:sldMkLst>
      </pc:sldChg>
      <pc:sldChg chg="del">
        <pc:chgData name="Koch Gaël" userId="9721a992-2230-41d7-b6a1-be62dcb597e8" providerId="ADAL" clId="{2A9280B7-D859-4EC8-8D7D-ED03F69CBE6A}" dt="2023-04-02T18:29:31.062" v="1153" actId="47"/>
        <pc:sldMkLst>
          <pc:docMk/>
          <pc:sldMk cId="0" sldId="287"/>
        </pc:sldMkLst>
      </pc:sldChg>
      <pc:sldChg chg="del">
        <pc:chgData name="Koch Gaël" userId="9721a992-2230-41d7-b6a1-be62dcb597e8" providerId="ADAL" clId="{2A9280B7-D859-4EC8-8D7D-ED03F69CBE6A}" dt="2023-04-02T18:29:31.062" v="1153" actId="47"/>
        <pc:sldMkLst>
          <pc:docMk/>
          <pc:sldMk cId="0" sldId="288"/>
        </pc:sldMkLst>
      </pc:sldChg>
      <pc:sldChg chg="del">
        <pc:chgData name="Koch Gaël" userId="9721a992-2230-41d7-b6a1-be62dcb597e8" providerId="ADAL" clId="{2A9280B7-D859-4EC8-8D7D-ED03F69CBE6A}" dt="2023-04-02T18:29:31.062" v="1153" actId="47"/>
        <pc:sldMkLst>
          <pc:docMk/>
          <pc:sldMk cId="0" sldId="289"/>
        </pc:sldMkLst>
      </pc:sldChg>
      <pc:sldChg chg="del">
        <pc:chgData name="Koch Gaël" userId="9721a992-2230-41d7-b6a1-be62dcb597e8" providerId="ADAL" clId="{2A9280B7-D859-4EC8-8D7D-ED03F69CBE6A}" dt="2023-04-02T18:29:31.062" v="1153" actId="47"/>
        <pc:sldMkLst>
          <pc:docMk/>
          <pc:sldMk cId="0" sldId="290"/>
        </pc:sldMkLst>
      </pc:sldChg>
      <pc:sldChg chg="del">
        <pc:chgData name="Koch Gaël" userId="9721a992-2230-41d7-b6a1-be62dcb597e8" providerId="ADAL" clId="{2A9280B7-D859-4EC8-8D7D-ED03F69CBE6A}" dt="2023-04-02T18:29:31.062" v="1153" actId="47"/>
        <pc:sldMkLst>
          <pc:docMk/>
          <pc:sldMk cId="0" sldId="291"/>
        </pc:sldMkLst>
      </pc:sldChg>
      <pc:sldChg chg="del">
        <pc:chgData name="Koch Gaël" userId="9721a992-2230-41d7-b6a1-be62dcb597e8" providerId="ADAL" clId="{2A9280B7-D859-4EC8-8D7D-ED03F69CBE6A}" dt="2023-04-02T18:29:31.062" v="1153" actId="47"/>
        <pc:sldMkLst>
          <pc:docMk/>
          <pc:sldMk cId="0" sldId="292"/>
        </pc:sldMkLst>
      </pc:sldChg>
      <pc:sldChg chg="del">
        <pc:chgData name="Koch Gaël" userId="9721a992-2230-41d7-b6a1-be62dcb597e8" providerId="ADAL" clId="{2A9280B7-D859-4EC8-8D7D-ED03F69CBE6A}" dt="2023-04-02T18:29:31.062" v="1153" actId="47"/>
        <pc:sldMkLst>
          <pc:docMk/>
          <pc:sldMk cId="0" sldId="293"/>
        </pc:sldMkLst>
      </pc:sldChg>
      <pc:sldChg chg="del">
        <pc:chgData name="Koch Gaël" userId="9721a992-2230-41d7-b6a1-be62dcb597e8" providerId="ADAL" clId="{2A9280B7-D859-4EC8-8D7D-ED03F69CBE6A}" dt="2023-04-02T18:29:31.062" v="1153" actId="47"/>
        <pc:sldMkLst>
          <pc:docMk/>
          <pc:sldMk cId="0" sldId="294"/>
        </pc:sldMkLst>
      </pc:sldChg>
      <pc:sldChg chg="del">
        <pc:chgData name="Koch Gaël" userId="9721a992-2230-41d7-b6a1-be62dcb597e8" providerId="ADAL" clId="{2A9280B7-D859-4EC8-8D7D-ED03F69CBE6A}" dt="2023-04-02T18:29:31.062" v="1153" actId="47"/>
        <pc:sldMkLst>
          <pc:docMk/>
          <pc:sldMk cId="0" sldId="295"/>
        </pc:sldMkLst>
      </pc:sldChg>
      <pc:sldChg chg="del">
        <pc:chgData name="Koch Gaël" userId="9721a992-2230-41d7-b6a1-be62dcb597e8" providerId="ADAL" clId="{2A9280B7-D859-4EC8-8D7D-ED03F69CBE6A}" dt="2023-04-02T18:29:31.062" v="1153" actId="47"/>
        <pc:sldMkLst>
          <pc:docMk/>
          <pc:sldMk cId="0" sldId="296"/>
        </pc:sldMkLst>
      </pc:sldChg>
      <pc:sldChg chg="del">
        <pc:chgData name="Koch Gaël" userId="9721a992-2230-41d7-b6a1-be62dcb597e8" providerId="ADAL" clId="{2A9280B7-D859-4EC8-8D7D-ED03F69CBE6A}" dt="2023-04-02T18:29:31.062" v="1153" actId="47"/>
        <pc:sldMkLst>
          <pc:docMk/>
          <pc:sldMk cId="0" sldId="297"/>
        </pc:sldMkLst>
      </pc:sldChg>
      <pc:sldChg chg="del">
        <pc:chgData name="Koch Gaël" userId="9721a992-2230-41d7-b6a1-be62dcb597e8" providerId="ADAL" clId="{2A9280B7-D859-4EC8-8D7D-ED03F69CBE6A}" dt="2023-04-02T18:29:31.062" v="1153" actId="47"/>
        <pc:sldMkLst>
          <pc:docMk/>
          <pc:sldMk cId="0" sldId="298"/>
        </pc:sldMkLst>
      </pc:sldChg>
      <pc:sldChg chg="del">
        <pc:chgData name="Koch Gaël" userId="9721a992-2230-41d7-b6a1-be62dcb597e8" providerId="ADAL" clId="{2A9280B7-D859-4EC8-8D7D-ED03F69CBE6A}" dt="2023-04-02T18:29:31.062" v="1153" actId="47"/>
        <pc:sldMkLst>
          <pc:docMk/>
          <pc:sldMk cId="0" sldId="299"/>
        </pc:sldMkLst>
      </pc:sldChg>
      <pc:sldChg chg="del">
        <pc:chgData name="Koch Gaël" userId="9721a992-2230-41d7-b6a1-be62dcb597e8" providerId="ADAL" clId="{2A9280B7-D859-4EC8-8D7D-ED03F69CBE6A}" dt="2023-04-02T18:29:31.062" v="1153" actId="47"/>
        <pc:sldMkLst>
          <pc:docMk/>
          <pc:sldMk cId="0" sldId="300"/>
        </pc:sldMkLst>
      </pc:sldChg>
      <pc:sldChg chg="del">
        <pc:chgData name="Koch Gaël" userId="9721a992-2230-41d7-b6a1-be62dcb597e8" providerId="ADAL" clId="{2A9280B7-D859-4EC8-8D7D-ED03F69CBE6A}" dt="2023-04-02T18:29:31.062" v="1153" actId="47"/>
        <pc:sldMkLst>
          <pc:docMk/>
          <pc:sldMk cId="0" sldId="301"/>
        </pc:sldMkLst>
      </pc:sldChg>
      <pc:sldChg chg="del">
        <pc:chgData name="Koch Gaël" userId="9721a992-2230-41d7-b6a1-be62dcb597e8" providerId="ADAL" clId="{2A9280B7-D859-4EC8-8D7D-ED03F69CBE6A}" dt="2023-04-02T18:29:31.062" v="1153" actId="47"/>
        <pc:sldMkLst>
          <pc:docMk/>
          <pc:sldMk cId="0" sldId="302"/>
        </pc:sldMkLst>
      </pc:sldChg>
      <pc:sldChg chg="del">
        <pc:chgData name="Koch Gaël" userId="9721a992-2230-41d7-b6a1-be62dcb597e8" providerId="ADAL" clId="{2A9280B7-D859-4EC8-8D7D-ED03F69CBE6A}" dt="2023-04-02T18:29:31.062" v="1153" actId="47"/>
        <pc:sldMkLst>
          <pc:docMk/>
          <pc:sldMk cId="0" sldId="303"/>
        </pc:sldMkLst>
      </pc:sldChg>
      <pc:sldChg chg="del">
        <pc:chgData name="Koch Gaël" userId="9721a992-2230-41d7-b6a1-be62dcb597e8" providerId="ADAL" clId="{2A9280B7-D859-4EC8-8D7D-ED03F69CBE6A}" dt="2023-04-02T18:29:31.062" v="1153" actId="47"/>
        <pc:sldMkLst>
          <pc:docMk/>
          <pc:sldMk cId="0" sldId="304"/>
        </pc:sldMkLst>
      </pc:sldChg>
      <pc:sldChg chg="del">
        <pc:chgData name="Koch Gaël" userId="9721a992-2230-41d7-b6a1-be62dcb597e8" providerId="ADAL" clId="{2A9280B7-D859-4EC8-8D7D-ED03F69CBE6A}" dt="2023-04-02T18:29:31.062" v="1153" actId="47"/>
        <pc:sldMkLst>
          <pc:docMk/>
          <pc:sldMk cId="0" sldId="305"/>
        </pc:sldMkLst>
      </pc:sldChg>
      <pc:sldChg chg="del">
        <pc:chgData name="Koch Gaël" userId="9721a992-2230-41d7-b6a1-be62dcb597e8" providerId="ADAL" clId="{2A9280B7-D859-4EC8-8D7D-ED03F69CBE6A}" dt="2023-04-02T18:29:31.062" v="1153" actId="47"/>
        <pc:sldMkLst>
          <pc:docMk/>
          <pc:sldMk cId="0" sldId="306"/>
        </pc:sldMkLst>
      </pc:sldChg>
      <pc:sldChg chg="del">
        <pc:chgData name="Koch Gaël" userId="9721a992-2230-41d7-b6a1-be62dcb597e8" providerId="ADAL" clId="{2A9280B7-D859-4EC8-8D7D-ED03F69CBE6A}" dt="2023-04-02T18:29:31.062" v="1153" actId="47"/>
        <pc:sldMkLst>
          <pc:docMk/>
          <pc:sldMk cId="0" sldId="307"/>
        </pc:sldMkLst>
      </pc:sldChg>
      <pc:sldChg chg="modSp mod">
        <pc:chgData name="Koch Gaël" userId="9721a992-2230-41d7-b6a1-be62dcb597e8" providerId="ADAL" clId="{2A9280B7-D859-4EC8-8D7D-ED03F69CBE6A}" dt="2023-04-02T18:11:54.861" v="1079" actId="13926"/>
        <pc:sldMkLst>
          <pc:docMk/>
          <pc:sldMk cId="2017673703" sldId="308"/>
        </pc:sldMkLst>
        <pc:spChg chg="mod">
          <ac:chgData name="Koch Gaël" userId="9721a992-2230-41d7-b6a1-be62dcb597e8" providerId="ADAL" clId="{2A9280B7-D859-4EC8-8D7D-ED03F69CBE6A}" dt="2023-04-02T18:11:54.861" v="1079" actId="13926"/>
          <ac:spMkLst>
            <pc:docMk/>
            <pc:sldMk cId="2017673703" sldId="308"/>
            <ac:spMk id="612" creationId="{00000000-0000-0000-0000-000000000000}"/>
          </ac:spMkLst>
        </pc:spChg>
      </pc:sldChg>
      <pc:sldChg chg="modSp mod">
        <pc:chgData name="Koch Gaël" userId="9721a992-2230-41d7-b6a1-be62dcb597e8" providerId="ADAL" clId="{2A9280B7-D859-4EC8-8D7D-ED03F69CBE6A}" dt="2023-04-02T18:08:43.510" v="691" actId="20577"/>
        <pc:sldMkLst>
          <pc:docMk/>
          <pc:sldMk cId="1971429959" sldId="311"/>
        </pc:sldMkLst>
        <pc:spChg chg="mod">
          <ac:chgData name="Koch Gaël" userId="9721a992-2230-41d7-b6a1-be62dcb597e8" providerId="ADAL" clId="{2A9280B7-D859-4EC8-8D7D-ED03F69CBE6A}" dt="2023-04-02T18:08:43.510" v="691" actId="20577"/>
          <ac:spMkLst>
            <pc:docMk/>
            <pc:sldMk cId="1971429959" sldId="311"/>
            <ac:spMk id="685" creationId="{00000000-0000-0000-0000-000000000000}"/>
          </ac:spMkLst>
        </pc:spChg>
      </pc:sldChg>
      <pc:sldChg chg="addSp modSp mod modNotesTx">
        <pc:chgData name="Koch Gaël" userId="9721a992-2230-41d7-b6a1-be62dcb597e8" providerId="ADAL" clId="{2A9280B7-D859-4EC8-8D7D-ED03F69CBE6A}" dt="2023-04-02T17:59:47.708" v="270" actId="20577"/>
        <pc:sldMkLst>
          <pc:docMk/>
          <pc:sldMk cId="3673856447" sldId="313"/>
        </pc:sldMkLst>
        <pc:spChg chg="mod">
          <ac:chgData name="Koch Gaël" userId="9721a992-2230-41d7-b6a1-be62dcb597e8" providerId="ADAL" clId="{2A9280B7-D859-4EC8-8D7D-ED03F69CBE6A}" dt="2023-04-02T17:58:30.844" v="158" actId="20577"/>
          <ac:spMkLst>
            <pc:docMk/>
            <pc:sldMk cId="3673856447" sldId="313"/>
            <ac:spMk id="8" creationId="{42715C2D-5254-7D66-C31F-5945526A64D2}"/>
          </ac:spMkLst>
        </pc:spChg>
        <pc:picChg chg="add mod">
          <ac:chgData name="Koch Gaël" userId="9721a992-2230-41d7-b6a1-be62dcb597e8" providerId="ADAL" clId="{2A9280B7-D859-4EC8-8D7D-ED03F69CBE6A}" dt="2023-04-02T17:59:07.955" v="161" actId="1076"/>
          <ac:picMkLst>
            <pc:docMk/>
            <pc:sldMk cId="3673856447" sldId="313"/>
            <ac:picMk id="4" creationId="{50BBF460-BE0D-4A6B-3F7B-C8A0A4D94016}"/>
          </ac:picMkLst>
        </pc:picChg>
      </pc:sldChg>
      <pc:sldChg chg="addSp delSp modSp mod">
        <pc:chgData name="Koch Gaël" userId="9721a992-2230-41d7-b6a1-be62dcb597e8" providerId="ADAL" clId="{2A9280B7-D859-4EC8-8D7D-ED03F69CBE6A}" dt="2023-04-02T17:57:25.634" v="150" actId="1076"/>
        <pc:sldMkLst>
          <pc:docMk/>
          <pc:sldMk cId="2727711162" sldId="314"/>
        </pc:sldMkLst>
        <pc:spChg chg="mod">
          <ac:chgData name="Koch Gaël" userId="9721a992-2230-41d7-b6a1-be62dcb597e8" providerId="ADAL" clId="{2A9280B7-D859-4EC8-8D7D-ED03F69CBE6A}" dt="2023-04-02T17:57:14.374" v="147" actId="20577"/>
          <ac:spMkLst>
            <pc:docMk/>
            <pc:sldMk cId="2727711162" sldId="314"/>
            <ac:spMk id="685" creationId="{00000000-0000-0000-0000-000000000000}"/>
          </ac:spMkLst>
        </pc:spChg>
        <pc:grpChg chg="del">
          <ac:chgData name="Koch Gaël" userId="9721a992-2230-41d7-b6a1-be62dcb597e8" providerId="ADAL" clId="{2A9280B7-D859-4EC8-8D7D-ED03F69CBE6A}" dt="2023-04-02T17:55:24.938" v="5" actId="478"/>
          <ac:grpSpMkLst>
            <pc:docMk/>
            <pc:sldMk cId="2727711162" sldId="314"/>
            <ac:grpSpMk id="687" creationId="{00000000-0000-0000-0000-000000000000}"/>
          </ac:grpSpMkLst>
        </pc:grpChg>
        <pc:grpChg chg="del">
          <ac:chgData name="Koch Gaël" userId="9721a992-2230-41d7-b6a1-be62dcb597e8" providerId="ADAL" clId="{2A9280B7-D859-4EC8-8D7D-ED03F69CBE6A}" dt="2023-04-02T17:55:26.385" v="6" actId="478"/>
          <ac:grpSpMkLst>
            <pc:docMk/>
            <pc:sldMk cId="2727711162" sldId="314"/>
            <ac:grpSpMk id="690" creationId="{00000000-0000-0000-0000-000000000000}"/>
          </ac:grpSpMkLst>
        </pc:grpChg>
        <pc:grpChg chg="del">
          <ac:chgData name="Koch Gaël" userId="9721a992-2230-41d7-b6a1-be62dcb597e8" providerId="ADAL" clId="{2A9280B7-D859-4EC8-8D7D-ED03F69CBE6A}" dt="2023-04-02T17:55:27.659" v="7" actId="478"/>
          <ac:grpSpMkLst>
            <pc:docMk/>
            <pc:sldMk cId="2727711162" sldId="314"/>
            <ac:grpSpMk id="703" creationId="{00000000-0000-0000-0000-000000000000}"/>
          </ac:grpSpMkLst>
        </pc:grpChg>
        <pc:picChg chg="add mod">
          <ac:chgData name="Koch Gaël" userId="9721a992-2230-41d7-b6a1-be62dcb597e8" providerId="ADAL" clId="{2A9280B7-D859-4EC8-8D7D-ED03F69CBE6A}" dt="2023-04-02T17:57:25.634" v="150" actId="1076"/>
          <ac:picMkLst>
            <pc:docMk/>
            <pc:sldMk cId="2727711162" sldId="314"/>
            <ac:picMk id="2" creationId="{CF2AEDCE-6664-55DD-B706-E8DA5DE0FD85}"/>
          </ac:picMkLst>
        </pc:picChg>
      </pc:sldChg>
      <pc:sldChg chg="del">
        <pc:chgData name="Koch Gaël" userId="9721a992-2230-41d7-b6a1-be62dcb597e8" providerId="ADAL" clId="{2A9280B7-D859-4EC8-8D7D-ED03F69CBE6A}" dt="2023-04-02T18:29:31.062" v="1153" actId="47"/>
        <pc:sldMkLst>
          <pc:docMk/>
          <pc:sldMk cId="1496562714" sldId="316"/>
        </pc:sldMkLst>
      </pc:sldChg>
      <pc:sldChg chg="modSp mod">
        <pc:chgData name="Koch Gaël" userId="9721a992-2230-41d7-b6a1-be62dcb597e8" providerId="ADAL" clId="{2A9280B7-D859-4EC8-8D7D-ED03F69CBE6A}" dt="2023-04-02T18:30:49.607" v="1154" actId="13926"/>
        <pc:sldMkLst>
          <pc:docMk/>
          <pc:sldMk cId="3956275545" sldId="318"/>
        </pc:sldMkLst>
        <pc:spChg chg="mod">
          <ac:chgData name="Koch Gaël" userId="9721a992-2230-41d7-b6a1-be62dcb597e8" providerId="ADAL" clId="{2A9280B7-D859-4EC8-8D7D-ED03F69CBE6A}" dt="2023-04-02T18:30:49.607" v="1154" actId="13926"/>
          <ac:spMkLst>
            <pc:docMk/>
            <pc:sldMk cId="3956275545" sldId="318"/>
            <ac:spMk id="889" creationId="{00000000-0000-0000-0000-000000000000}"/>
          </ac:spMkLst>
        </pc:spChg>
      </pc:sldChg>
      <pc:sldChg chg="modSp mod">
        <pc:chgData name="Koch Gaël" userId="9721a992-2230-41d7-b6a1-be62dcb597e8" providerId="ADAL" clId="{2A9280B7-D859-4EC8-8D7D-ED03F69CBE6A}" dt="2023-04-02T18:30:56.048" v="1155" actId="13926"/>
        <pc:sldMkLst>
          <pc:docMk/>
          <pc:sldMk cId="946550817" sldId="320"/>
        </pc:sldMkLst>
        <pc:spChg chg="mod">
          <ac:chgData name="Koch Gaël" userId="9721a992-2230-41d7-b6a1-be62dcb597e8" providerId="ADAL" clId="{2A9280B7-D859-4EC8-8D7D-ED03F69CBE6A}" dt="2023-04-02T18:30:56.048" v="1155" actId="13926"/>
          <ac:spMkLst>
            <pc:docMk/>
            <pc:sldMk cId="946550817" sldId="320"/>
            <ac:spMk id="889" creationId="{00000000-0000-0000-0000-000000000000}"/>
          </ac:spMkLst>
        </pc:spChg>
      </pc:sldChg>
      <pc:sldChg chg="addSp modSp new mod modNotesTx">
        <pc:chgData name="Koch Gaël" userId="9721a992-2230-41d7-b6a1-be62dcb597e8" providerId="ADAL" clId="{2A9280B7-D859-4EC8-8D7D-ED03F69CBE6A}" dt="2023-04-02T18:11:07.089" v="1078" actId="5793"/>
        <pc:sldMkLst>
          <pc:docMk/>
          <pc:sldMk cId="696232670" sldId="321"/>
        </pc:sldMkLst>
        <pc:spChg chg="mod">
          <ac:chgData name="Koch Gaël" userId="9721a992-2230-41d7-b6a1-be62dcb597e8" providerId="ADAL" clId="{2A9280B7-D859-4EC8-8D7D-ED03F69CBE6A}" dt="2023-04-02T18:09:24.042" v="742" actId="20577"/>
          <ac:spMkLst>
            <pc:docMk/>
            <pc:sldMk cId="696232670" sldId="321"/>
            <ac:spMk id="2" creationId="{DD063B39-2AEE-CB51-3CC5-E8CFF0759226}"/>
          </ac:spMkLst>
        </pc:spChg>
        <pc:spChg chg="mod">
          <ac:chgData name="Koch Gaël" userId="9721a992-2230-41d7-b6a1-be62dcb597e8" providerId="ADAL" clId="{2A9280B7-D859-4EC8-8D7D-ED03F69CBE6A}" dt="2023-04-02T18:09:11.838" v="731" actId="20577"/>
          <ac:spMkLst>
            <pc:docMk/>
            <pc:sldMk cId="696232670" sldId="321"/>
            <ac:spMk id="3" creationId="{30A2D0B0-6FB1-2AD2-69D5-0032181301E8}"/>
          </ac:spMkLst>
        </pc:spChg>
        <pc:spChg chg="add mod">
          <ac:chgData name="Koch Gaël" userId="9721a992-2230-41d7-b6a1-be62dcb597e8" providerId="ADAL" clId="{2A9280B7-D859-4EC8-8D7D-ED03F69CBE6A}" dt="2023-04-02T18:09:57.266" v="912" actId="20577"/>
          <ac:spMkLst>
            <pc:docMk/>
            <pc:sldMk cId="696232670" sldId="321"/>
            <ac:spMk id="4" creationId="{6B981DEF-3D07-A825-38C8-49E775AA0250}"/>
          </ac:spMkLst>
        </pc:spChg>
        <pc:picChg chg="add mod">
          <ac:chgData name="Koch Gaël" userId="9721a992-2230-41d7-b6a1-be62dcb597e8" providerId="ADAL" clId="{2A9280B7-D859-4EC8-8D7D-ED03F69CBE6A}" dt="2023-04-02T18:10:08.721" v="916" actId="1076"/>
          <ac:picMkLst>
            <pc:docMk/>
            <pc:sldMk cId="696232670" sldId="321"/>
            <ac:picMk id="5" creationId="{CBAF72DE-0073-9C44-7236-E35BA7A86832}"/>
          </ac:picMkLst>
        </pc:picChg>
        <pc:picChg chg="add mod">
          <ac:chgData name="Koch Gaël" userId="9721a992-2230-41d7-b6a1-be62dcb597e8" providerId="ADAL" clId="{2A9280B7-D859-4EC8-8D7D-ED03F69CBE6A}" dt="2023-04-02T18:10:18.172" v="919" actId="14100"/>
          <ac:picMkLst>
            <pc:docMk/>
            <pc:sldMk cId="696232670" sldId="321"/>
            <ac:picMk id="6" creationId="{8A96B353-5BCE-AF99-33A0-0432C13B618C}"/>
          </ac:picMkLst>
        </pc:picChg>
      </pc:sldChg>
      <pc:sldChg chg="modSp new mod">
        <pc:chgData name="Koch Gaël" userId="9721a992-2230-41d7-b6a1-be62dcb597e8" providerId="ADAL" clId="{2A9280B7-D859-4EC8-8D7D-ED03F69CBE6A}" dt="2023-04-02T18:25:09.771" v="1152" actId="14100"/>
        <pc:sldMkLst>
          <pc:docMk/>
          <pc:sldMk cId="4026555139" sldId="322"/>
        </pc:sldMkLst>
        <pc:spChg chg="mod">
          <ac:chgData name="Koch Gaël" userId="9721a992-2230-41d7-b6a1-be62dcb597e8" providerId="ADAL" clId="{2A9280B7-D859-4EC8-8D7D-ED03F69CBE6A}" dt="2023-04-02T18:25:09.771" v="1152" actId="14100"/>
          <ac:spMkLst>
            <pc:docMk/>
            <pc:sldMk cId="4026555139" sldId="322"/>
            <ac:spMk id="2" creationId="{2BDD09D8-C82E-52D4-BB9B-F82F8B06A4F3}"/>
          </ac:spMkLst>
        </pc:spChg>
        <pc:spChg chg="mod">
          <ac:chgData name="Koch Gaël" userId="9721a992-2230-41d7-b6a1-be62dcb597e8" providerId="ADAL" clId="{2A9280B7-D859-4EC8-8D7D-ED03F69CBE6A}" dt="2023-04-02T18:12:14.894" v="1088" actId="20577"/>
          <ac:spMkLst>
            <pc:docMk/>
            <pc:sldMk cId="4026555139" sldId="322"/>
            <ac:spMk id="3" creationId="{6C506BF6-C1A7-5039-764D-AB829BFD4C43}"/>
          </ac:spMkLst>
        </pc:spChg>
      </pc:sldChg>
      <pc:sldMasterChg chg="delSldLayout">
        <pc:chgData name="Koch Gaël" userId="9721a992-2230-41d7-b6a1-be62dcb597e8" providerId="ADAL" clId="{2A9280B7-D859-4EC8-8D7D-ED03F69CBE6A}" dt="2023-04-02T18:33:59.089" v="1156" actId="47"/>
        <pc:sldMasterMkLst>
          <pc:docMk/>
          <pc:sldMasterMk cId="0" sldId="2147483679"/>
        </pc:sldMasterMkLst>
        <pc:sldLayoutChg chg="del">
          <pc:chgData name="Koch Gaël" userId="9721a992-2230-41d7-b6a1-be62dcb597e8" providerId="ADAL" clId="{2A9280B7-D859-4EC8-8D7D-ED03F69CBE6A}" dt="2023-04-02T18:29:31.062" v="1153" actId="47"/>
          <pc:sldLayoutMkLst>
            <pc:docMk/>
            <pc:sldMasterMk cId="0" sldId="2147483679"/>
            <pc:sldLayoutMk cId="0" sldId="2147483650"/>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52"/>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53"/>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54"/>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55"/>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56"/>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57"/>
          </pc:sldLayoutMkLst>
        </pc:sldLayoutChg>
        <pc:sldLayoutChg chg="del">
          <pc:chgData name="Koch Gaël" userId="9721a992-2230-41d7-b6a1-be62dcb597e8" providerId="ADAL" clId="{2A9280B7-D859-4EC8-8D7D-ED03F69CBE6A}" dt="2023-04-02T18:33:59.089" v="1156" actId="47"/>
          <pc:sldLayoutMkLst>
            <pc:docMk/>
            <pc:sldMasterMk cId="0" sldId="2147483679"/>
            <pc:sldLayoutMk cId="0" sldId="2147483659"/>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60"/>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61"/>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62"/>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63"/>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64"/>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65"/>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67"/>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69"/>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70"/>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71"/>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72"/>
          </pc:sldLayoutMkLst>
        </pc:sldLayoutChg>
        <pc:sldLayoutChg chg="del">
          <pc:chgData name="Koch Gaël" userId="9721a992-2230-41d7-b6a1-be62dcb597e8" providerId="ADAL" clId="{2A9280B7-D859-4EC8-8D7D-ED03F69CBE6A}" dt="2023-04-02T18:29:31.062" v="1153" actId="47"/>
          <pc:sldLayoutMkLst>
            <pc:docMk/>
            <pc:sldMasterMk cId="0" sldId="2147483679"/>
            <pc:sldLayoutMk cId="0" sldId="2147483674"/>
          </pc:sldLayoutMkLst>
        </pc:sldLayoutChg>
      </pc:sldMasterChg>
      <pc:sldMasterChg chg="del delSldLayout">
        <pc:chgData name="Koch Gaël" userId="9721a992-2230-41d7-b6a1-be62dcb597e8" providerId="ADAL" clId="{2A9280B7-D859-4EC8-8D7D-ED03F69CBE6A}" dt="2023-04-02T18:29:31.062" v="1153" actId="47"/>
        <pc:sldMasterMkLst>
          <pc:docMk/>
          <pc:sldMasterMk cId="0" sldId="2147483680"/>
        </pc:sldMasterMkLst>
        <pc:sldLayoutChg chg="del">
          <pc:chgData name="Koch Gaël" userId="9721a992-2230-41d7-b6a1-be62dcb597e8" providerId="ADAL" clId="{2A9280B7-D859-4EC8-8D7D-ED03F69CBE6A}" dt="2023-04-02T18:29:31.062" v="1153" actId="47"/>
          <pc:sldLayoutMkLst>
            <pc:docMk/>
            <pc:sldMasterMk cId="0" sldId="2147483680"/>
            <pc:sldLayoutMk cId="0" sldId="2147483677"/>
          </pc:sldLayoutMkLst>
        </pc:sldLayoutChg>
        <pc:sldLayoutChg chg="del">
          <pc:chgData name="Koch Gaël" userId="9721a992-2230-41d7-b6a1-be62dcb597e8" providerId="ADAL" clId="{2A9280B7-D859-4EC8-8D7D-ED03F69CBE6A}" dt="2023-04-02T18:29:31.062" v="1153" actId="47"/>
          <pc:sldLayoutMkLst>
            <pc:docMk/>
            <pc:sldMasterMk cId="0" sldId="2147483680"/>
            <pc:sldLayoutMk cId="0" sldId="2147483678"/>
          </pc:sldLayoutMkLst>
        </pc:sldLayoutChg>
      </pc:sldMasterChg>
    </pc:docChg>
  </pc:docChgLst>
  <pc:docChgLst>
    <pc:chgData name="Bourquenoud Nathan" userId="8afbdb71-0139-4458-950b-ff26cd7701d5" providerId="ADAL" clId="{3181CD34-87BB-FF47-BC45-69C66BF97394}"/>
    <pc:docChg chg="undo custSel addSld delSld modSld sldOrd">
      <pc:chgData name="Bourquenoud Nathan" userId="8afbdb71-0139-4458-950b-ff26cd7701d5" providerId="ADAL" clId="{3181CD34-87BB-FF47-BC45-69C66BF97394}" dt="2023-04-02T18:28:06.155" v="1115" actId="1076"/>
      <pc:docMkLst>
        <pc:docMk/>
      </pc:docMkLst>
      <pc:sldChg chg="modSp mod">
        <pc:chgData name="Bourquenoud Nathan" userId="8afbdb71-0139-4458-950b-ff26cd7701d5" providerId="ADAL" clId="{3181CD34-87BB-FF47-BC45-69C66BF97394}" dt="2023-04-02T17:46:31.202" v="30" actId="20577"/>
        <pc:sldMkLst>
          <pc:docMk/>
          <pc:sldMk cId="0" sldId="259"/>
        </pc:sldMkLst>
        <pc:spChg chg="mod">
          <ac:chgData name="Bourquenoud Nathan" userId="8afbdb71-0139-4458-950b-ff26cd7701d5" providerId="ADAL" clId="{3181CD34-87BB-FF47-BC45-69C66BF97394}" dt="2023-04-02T17:46:31.202" v="30" actId="20577"/>
          <ac:spMkLst>
            <pc:docMk/>
            <pc:sldMk cId="0" sldId="259"/>
            <ac:spMk id="595" creationId="{00000000-0000-0000-0000-000000000000}"/>
          </ac:spMkLst>
        </pc:spChg>
      </pc:sldChg>
      <pc:sldChg chg="modSp add mod ord">
        <pc:chgData name="Bourquenoud Nathan" userId="8afbdb71-0139-4458-950b-ff26cd7701d5" providerId="ADAL" clId="{3181CD34-87BB-FF47-BC45-69C66BF97394}" dt="2023-04-02T17:51:50.958" v="105" actId="20577"/>
        <pc:sldMkLst>
          <pc:docMk/>
          <pc:sldMk cId="2288097572" sldId="309"/>
        </pc:sldMkLst>
        <pc:spChg chg="mod">
          <ac:chgData name="Bourquenoud Nathan" userId="8afbdb71-0139-4458-950b-ff26cd7701d5" providerId="ADAL" clId="{3181CD34-87BB-FF47-BC45-69C66BF97394}" dt="2023-04-02T17:51:50.958" v="105" actId="20577"/>
          <ac:spMkLst>
            <pc:docMk/>
            <pc:sldMk cId="2288097572" sldId="309"/>
            <ac:spMk id="612" creationId="{00000000-0000-0000-0000-000000000000}"/>
          </ac:spMkLst>
        </pc:spChg>
      </pc:sldChg>
      <pc:sldChg chg="addSp delSp modSp add mod">
        <pc:chgData name="Bourquenoud Nathan" userId="8afbdb71-0139-4458-950b-ff26cd7701d5" providerId="ADAL" clId="{3181CD34-87BB-FF47-BC45-69C66BF97394}" dt="2023-04-02T18:28:06.155" v="1115" actId="1076"/>
        <pc:sldMkLst>
          <pc:docMk/>
          <pc:sldMk cId="3565045047" sldId="310"/>
        </pc:sldMkLst>
        <pc:spChg chg="mod">
          <ac:chgData name="Bourquenoud Nathan" userId="8afbdb71-0139-4458-950b-ff26cd7701d5" providerId="ADAL" clId="{3181CD34-87BB-FF47-BC45-69C66BF97394}" dt="2023-04-02T18:26:55.835" v="1107"/>
          <ac:spMkLst>
            <pc:docMk/>
            <pc:sldMk cId="3565045047" sldId="310"/>
            <ac:spMk id="3" creationId="{CD547C60-F946-A05A-6F90-710CAAF675F7}"/>
          </ac:spMkLst>
        </pc:spChg>
        <pc:spChg chg="mod">
          <ac:chgData name="Bourquenoud Nathan" userId="8afbdb71-0139-4458-950b-ff26cd7701d5" providerId="ADAL" clId="{3181CD34-87BB-FF47-BC45-69C66BF97394}" dt="2023-04-02T18:26:55.835" v="1107"/>
          <ac:spMkLst>
            <pc:docMk/>
            <pc:sldMk cId="3565045047" sldId="310"/>
            <ac:spMk id="4" creationId="{ED31450B-0F22-AA70-D3E3-694F87B0D96A}"/>
          </ac:spMkLst>
        </pc:spChg>
        <pc:spChg chg="mod">
          <ac:chgData name="Bourquenoud Nathan" userId="8afbdb71-0139-4458-950b-ff26cd7701d5" providerId="ADAL" clId="{3181CD34-87BB-FF47-BC45-69C66BF97394}" dt="2023-04-02T18:26:55.835" v="1107"/>
          <ac:spMkLst>
            <pc:docMk/>
            <pc:sldMk cId="3565045047" sldId="310"/>
            <ac:spMk id="5" creationId="{06C42C4D-F9AA-0A57-D70D-D832CC1BA2BF}"/>
          </ac:spMkLst>
        </pc:spChg>
        <pc:spChg chg="mod">
          <ac:chgData name="Bourquenoud Nathan" userId="8afbdb71-0139-4458-950b-ff26cd7701d5" providerId="ADAL" clId="{3181CD34-87BB-FF47-BC45-69C66BF97394}" dt="2023-04-02T18:26:55.835" v="1107"/>
          <ac:spMkLst>
            <pc:docMk/>
            <pc:sldMk cId="3565045047" sldId="310"/>
            <ac:spMk id="6" creationId="{2D1CB7D9-53A7-19D3-AF04-70A89D1142FB}"/>
          </ac:spMkLst>
        </pc:spChg>
        <pc:spChg chg="mod">
          <ac:chgData name="Bourquenoud Nathan" userId="8afbdb71-0139-4458-950b-ff26cd7701d5" providerId="ADAL" clId="{3181CD34-87BB-FF47-BC45-69C66BF97394}" dt="2023-04-02T18:26:55.835" v="1107"/>
          <ac:spMkLst>
            <pc:docMk/>
            <pc:sldMk cId="3565045047" sldId="310"/>
            <ac:spMk id="7" creationId="{5604C3AE-D1EB-B590-5B1D-B0B79C699A6C}"/>
          </ac:spMkLst>
        </pc:spChg>
        <pc:spChg chg="mod">
          <ac:chgData name="Bourquenoud Nathan" userId="8afbdb71-0139-4458-950b-ff26cd7701d5" providerId="ADAL" clId="{3181CD34-87BB-FF47-BC45-69C66BF97394}" dt="2023-04-02T18:26:55.835" v="1107"/>
          <ac:spMkLst>
            <pc:docMk/>
            <pc:sldMk cId="3565045047" sldId="310"/>
            <ac:spMk id="8" creationId="{8059B138-480E-93B4-EE45-D8798392173D}"/>
          </ac:spMkLst>
        </pc:spChg>
        <pc:spChg chg="mod">
          <ac:chgData name="Bourquenoud Nathan" userId="8afbdb71-0139-4458-950b-ff26cd7701d5" providerId="ADAL" clId="{3181CD34-87BB-FF47-BC45-69C66BF97394}" dt="2023-04-02T18:26:55.835" v="1107"/>
          <ac:spMkLst>
            <pc:docMk/>
            <pc:sldMk cId="3565045047" sldId="310"/>
            <ac:spMk id="9" creationId="{4122BE05-0149-7969-E348-D0B566755C20}"/>
          </ac:spMkLst>
        </pc:spChg>
        <pc:spChg chg="mod">
          <ac:chgData name="Bourquenoud Nathan" userId="8afbdb71-0139-4458-950b-ff26cd7701d5" providerId="ADAL" clId="{3181CD34-87BB-FF47-BC45-69C66BF97394}" dt="2023-04-02T18:26:55.835" v="1107"/>
          <ac:spMkLst>
            <pc:docMk/>
            <pc:sldMk cId="3565045047" sldId="310"/>
            <ac:spMk id="10" creationId="{0054C5B0-FBD3-7A25-112B-5A4704FA5CE2}"/>
          </ac:spMkLst>
        </pc:spChg>
        <pc:spChg chg="mod">
          <ac:chgData name="Bourquenoud Nathan" userId="8afbdb71-0139-4458-950b-ff26cd7701d5" providerId="ADAL" clId="{3181CD34-87BB-FF47-BC45-69C66BF97394}" dt="2023-04-02T18:26:55.835" v="1107"/>
          <ac:spMkLst>
            <pc:docMk/>
            <pc:sldMk cId="3565045047" sldId="310"/>
            <ac:spMk id="11" creationId="{9BA2105E-8A53-C180-EE8C-5DBEA7A82C7B}"/>
          </ac:spMkLst>
        </pc:spChg>
        <pc:spChg chg="mod">
          <ac:chgData name="Bourquenoud Nathan" userId="8afbdb71-0139-4458-950b-ff26cd7701d5" providerId="ADAL" clId="{3181CD34-87BB-FF47-BC45-69C66BF97394}" dt="2023-04-02T18:22:26.376" v="1106" actId="20577"/>
          <ac:spMkLst>
            <pc:docMk/>
            <pc:sldMk cId="3565045047" sldId="310"/>
            <ac:spMk id="685" creationId="{00000000-0000-0000-0000-000000000000}"/>
          </ac:spMkLst>
        </pc:spChg>
        <pc:spChg chg="mod">
          <ac:chgData name="Bourquenoud Nathan" userId="8afbdb71-0139-4458-950b-ff26cd7701d5" providerId="ADAL" clId="{3181CD34-87BB-FF47-BC45-69C66BF97394}" dt="2023-04-02T17:50:52.877" v="81" actId="20577"/>
          <ac:spMkLst>
            <pc:docMk/>
            <pc:sldMk cId="3565045047" sldId="310"/>
            <ac:spMk id="686" creationId="{00000000-0000-0000-0000-000000000000}"/>
          </ac:spMkLst>
        </pc:spChg>
        <pc:grpChg chg="add mod">
          <ac:chgData name="Bourquenoud Nathan" userId="8afbdb71-0139-4458-950b-ff26cd7701d5" providerId="ADAL" clId="{3181CD34-87BB-FF47-BC45-69C66BF97394}" dt="2023-04-02T18:28:06.155" v="1115" actId="1076"/>
          <ac:grpSpMkLst>
            <pc:docMk/>
            <pc:sldMk cId="3565045047" sldId="310"/>
            <ac:grpSpMk id="2" creationId="{424CD2E8-4D6B-BC9C-4A28-D771918BB2A5}"/>
          </ac:grpSpMkLst>
        </pc:grpChg>
        <pc:grpChg chg="del">
          <ac:chgData name="Bourquenoud Nathan" userId="8afbdb71-0139-4458-950b-ff26cd7701d5" providerId="ADAL" clId="{3181CD34-87BB-FF47-BC45-69C66BF97394}" dt="2023-04-02T18:28:04.225" v="1114" actId="478"/>
          <ac:grpSpMkLst>
            <pc:docMk/>
            <pc:sldMk cId="3565045047" sldId="310"/>
            <ac:grpSpMk id="687" creationId="{00000000-0000-0000-0000-000000000000}"/>
          </ac:grpSpMkLst>
        </pc:grpChg>
      </pc:sldChg>
      <pc:sldChg chg="modSp add mod">
        <pc:chgData name="Bourquenoud Nathan" userId="8afbdb71-0139-4458-950b-ff26cd7701d5" providerId="ADAL" clId="{3181CD34-87BB-FF47-BC45-69C66BF97394}" dt="2023-04-02T17:53:28.345" v="135" actId="14100"/>
        <pc:sldMkLst>
          <pc:docMk/>
          <pc:sldMk cId="1971429959" sldId="311"/>
        </pc:sldMkLst>
        <pc:spChg chg="mod">
          <ac:chgData name="Bourquenoud Nathan" userId="8afbdb71-0139-4458-950b-ff26cd7701d5" providerId="ADAL" clId="{3181CD34-87BB-FF47-BC45-69C66BF97394}" dt="2023-04-02T17:53:28.345" v="135" actId="14100"/>
          <ac:spMkLst>
            <pc:docMk/>
            <pc:sldMk cId="1971429959" sldId="311"/>
            <ac:spMk id="686" creationId="{00000000-0000-0000-0000-000000000000}"/>
          </ac:spMkLst>
        </pc:spChg>
      </pc:sldChg>
      <pc:sldChg chg="modSp add mod">
        <pc:chgData name="Bourquenoud Nathan" userId="8afbdb71-0139-4458-950b-ff26cd7701d5" providerId="ADAL" clId="{3181CD34-87BB-FF47-BC45-69C66BF97394}" dt="2023-04-02T17:51:16.520" v="102" actId="20577"/>
        <pc:sldMkLst>
          <pc:docMk/>
          <pc:sldMk cId="3596446487" sldId="312"/>
        </pc:sldMkLst>
        <pc:spChg chg="mod">
          <ac:chgData name="Bourquenoud Nathan" userId="8afbdb71-0139-4458-950b-ff26cd7701d5" providerId="ADAL" clId="{3181CD34-87BB-FF47-BC45-69C66BF97394}" dt="2023-04-02T17:51:16.520" v="102" actId="20577"/>
          <ac:spMkLst>
            <pc:docMk/>
            <pc:sldMk cId="3596446487" sldId="312"/>
            <ac:spMk id="686" creationId="{00000000-0000-0000-0000-000000000000}"/>
          </ac:spMkLst>
        </pc:spChg>
      </pc:sldChg>
      <pc:sldChg chg="modSp add del mod">
        <pc:chgData name="Bourquenoud Nathan" userId="8afbdb71-0139-4458-950b-ff26cd7701d5" providerId="ADAL" clId="{3181CD34-87BB-FF47-BC45-69C66BF97394}" dt="2023-04-02T18:00:23.251" v="400" actId="2696"/>
        <pc:sldMkLst>
          <pc:docMk/>
          <pc:sldMk cId="885294229" sldId="315"/>
        </pc:sldMkLst>
        <pc:spChg chg="mod">
          <ac:chgData name="Bourquenoud Nathan" userId="8afbdb71-0139-4458-950b-ff26cd7701d5" providerId="ADAL" clId="{3181CD34-87BB-FF47-BC45-69C66BF97394}" dt="2023-04-02T17:53:18.040" v="115" actId="20577"/>
          <ac:spMkLst>
            <pc:docMk/>
            <pc:sldMk cId="885294229" sldId="315"/>
            <ac:spMk id="686" creationId="{00000000-0000-0000-0000-000000000000}"/>
          </ac:spMkLst>
        </pc:spChg>
      </pc:sldChg>
      <pc:sldChg chg="addSp delSp modSp mod">
        <pc:chgData name="Bourquenoud Nathan" userId="8afbdb71-0139-4458-950b-ff26cd7701d5" providerId="ADAL" clId="{3181CD34-87BB-FF47-BC45-69C66BF97394}" dt="2023-04-02T18:11:42.938" v="1043" actId="20577"/>
        <pc:sldMkLst>
          <pc:docMk/>
          <pc:sldMk cId="3304913953" sldId="317"/>
        </pc:sldMkLst>
        <pc:spChg chg="add del mod">
          <ac:chgData name="Bourquenoud Nathan" userId="8afbdb71-0139-4458-950b-ff26cd7701d5" providerId="ADAL" clId="{3181CD34-87BB-FF47-BC45-69C66BF97394}" dt="2023-04-02T18:02:21.149" v="481"/>
          <ac:spMkLst>
            <pc:docMk/>
            <pc:sldMk cId="3304913953" sldId="317"/>
            <ac:spMk id="2" creationId="{BFE5B919-DD76-B6E4-C271-F266B095EDF8}"/>
          </ac:spMkLst>
        </pc:spChg>
        <pc:spChg chg="mod">
          <ac:chgData name="Bourquenoud Nathan" userId="8afbdb71-0139-4458-950b-ff26cd7701d5" providerId="ADAL" clId="{3181CD34-87BB-FF47-BC45-69C66BF97394}" dt="2023-04-02T18:11:04.114" v="1039" actId="20577"/>
          <ac:spMkLst>
            <pc:docMk/>
            <pc:sldMk cId="3304913953" sldId="317"/>
            <ac:spMk id="685" creationId="{00000000-0000-0000-0000-000000000000}"/>
          </ac:spMkLst>
        </pc:spChg>
        <pc:spChg chg="mod">
          <ac:chgData name="Bourquenoud Nathan" userId="8afbdb71-0139-4458-950b-ff26cd7701d5" providerId="ADAL" clId="{3181CD34-87BB-FF47-BC45-69C66BF97394}" dt="2023-04-02T18:11:42.938" v="1043" actId="20577"/>
          <ac:spMkLst>
            <pc:docMk/>
            <pc:sldMk cId="3304913953" sldId="317"/>
            <ac:spMk id="686" creationId="{00000000-0000-0000-0000-000000000000}"/>
          </ac:spMkLst>
        </pc:spChg>
      </pc:sldChg>
      <pc:sldChg chg="add">
        <pc:chgData name="Bourquenoud Nathan" userId="8afbdb71-0139-4458-950b-ff26cd7701d5" providerId="ADAL" clId="{3181CD34-87BB-FF47-BC45-69C66BF97394}" dt="2023-04-02T18:06:58.144" v="678"/>
        <pc:sldMkLst>
          <pc:docMk/>
          <pc:sldMk cId="75111159" sldId="319"/>
        </pc:sldMkLst>
      </pc:sldChg>
    </pc:docChg>
  </pc:docChgLst>
  <pc:docChgLst>
    <pc:chgData name="Sam Corpataux" userId="8535187b-a8db-455d-ab07-b56ea168c678" providerId="ADAL" clId="{42D7D39F-8D80-45B9-9351-866A06BAC805}"/>
    <pc:docChg chg="undo custSel addSld delSld modSld sldOrd">
      <pc:chgData name="Sam Corpataux" userId="8535187b-a8db-455d-ab07-b56ea168c678" providerId="ADAL" clId="{42D7D39F-8D80-45B9-9351-866A06BAC805}" dt="2023-04-03T07:12:14.826" v="1903" actId="2711"/>
      <pc:docMkLst>
        <pc:docMk/>
      </pc:docMkLst>
      <pc:sldChg chg="addSp delSp modSp mod modTransition">
        <pc:chgData name="Sam Corpataux" userId="8535187b-a8db-455d-ab07-b56ea168c678" providerId="ADAL" clId="{42D7D39F-8D80-45B9-9351-866A06BAC805}" dt="2023-04-02T18:23:51.256" v="1442"/>
        <pc:sldMkLst>
          <pc:docMk/>
          <pc:sldMk cId="0" sldId="256"/>
        </pc:sldMkLst>
        <pc:spChg chg="add del mod">
          <ac:chgData name="Sam Corpataux" userId="8535187b-a8db-455d-ab07-b56ea168c678" providerId="ADAL" clId="{42D7D39F-8D80-45B9-9351-866A06BAC805}" dt="2023-04-02T17:43:05.945" v="24" actId="478"/>
          <ac:spMkLst>
            <pc:docMk/>
            <pc:sldMk cId="0" sldId="256"/>
            <ac:spMk id="3" creationId="{0A32C185-7E1F-79B2-1AF7-0B9D568F3E17}"/>
          </ac:spMkLst>
        </pc:spChg>
        <pc:spChg chg="mod">
          <ac:chgData name="Sam Corpataux" userId="8535187b-a8db-455d-ab07-b56ea168c678" providerId="ADAL" clId="{42D7D39F-8D80-45B9-9351-866A06BAC805}" dt="2023-04-02T17:43:30.634" v="30" actId="20577"/>
          <ac:spMkLst>
            <pc:docMk/>
            <pc:sldMk cId="0" sldId="256"/>
            <ac:spMk id="532" creationId="{00000000-0000-0000-0000-000000000000}"/>
          </ac:spMkLst>
        </pc:spChg>
        <pc:spChg chg="del">
          <ac:chgData name="Sam Corpataux" userId="8535187b-a8db-455d-ab07-b56ea168c678" providerId="ADAL" clId="{42D7D39F-8D80-45B9-9351-866A06BAC805}" dt="2023-04-02T17:43:02.007" v="23" actId="478"/>
          <ac:spMkLst>
            <pc:docMk/>
            <pc:sldMk cId="0" sldId="256"/>
            <ac:spMk id="533" creationId="{00000000-0000-0000-0000-000000000000}"/>
          </ac:spMkLst>
        </pc:spChg>
        <pc:grpChg chg="del">
          <ac:chgData name="Sam Corpataux" userId="8535187b-a8db-455d-ab07-b56ea168c678" providerId="ADAL" clId="{42D7D39F-8D80-45B9-9351-866A06BAC805}" dt="2023-04-02T17:43:08.124" v="25" actId="478"/>
          <ac:grpSpMkLst>
            <pc:docMk/>
            <pc:sldMk cId="0" sldId="256"/>
            <ac:grpSpMk id="534" creationId="{00000000-0000-0000-0000-000000000000}"/>
          </ac:grpSpMkLst>
        </pc:grpChg>
      </pc:sldChg>
      <pc:sldChg chg="modTransition">
        <pc:chgData name="Sam Corpataux" userId="8535187b-a8db-455d-ab07-b56ea168c678" providerId="ADAL" clId="{42D7D39F-8D80-45B9-9351-866A06BAC805}" dt="2023-04-02T18:23:51.256" v="1442"/>
        <pc:sldMkLst>
          <pc:docMk/>
          <pc:sldMk cId="0" sldId="257"/>
        </pc:sldMkLst>
      </pc:sldChg>
      <pc:sldChg chg="modTransition">
        <pc:chgData name="Sam Corpataux" userId="8535187b-a8db-455d-ab07-b56ea168c678" providerId="ADAL" clId="{42D7D39F-8D80-45B9-9351-866A06BAC805}" dt="2023-04-02T18:23:51.256" v="1442"/>
        <pc:sldMkLst>
          <pc:docMk/>
          <pc:sldMk cId="0" sldId="258"/>
        </pc:sldMkLst>
      </pc:sldChg>
      <pc:sldChg chg="modSp mod ord modTransition modNotes">
        <pc:chgData name="Sam Corpataux" userId="8535187b-a8db-455d-ab07-b56ea168c678" providerId="ADAL" clId="{42D7D39F-8D80-45B9-9351-866A06BAC805}" dt="2023-04-02T18:29:45.926" v="1665" actId="20577"/>
        <pc:sldMkLst>
          <pc:docMk/>
          <pc:sldMk cId="0" sldId="259"/>
        </pc:sldMkLst>
        <pc:spChg chg="mod">
          <ac:chgData name="Sam Corpataux" userId="8535187b-a8db-455d-ab07-b56ea168c678" providerId="ADAL" clId="{42D7D39F-8D80-45B9-9351-866A06BAC805}" dt="2023-04-02T17:46:21.673" v="166" actId="20577"/>
          <ac:spMkLst>
            <pc:docMk/>
            <pc:sldMk cId="0" sldId="259"/>
            <ac:spMk id="587" creationId="{00000000-0000-0000-0000-000000000000}"/>
          </ac:spMkLst>
        </pc:spChg>
        <pc:spChg chg="mod">
          <ac:chgData name="Sam Corpataux" userId="8535187b-a8db-455d-ab07-b56ea168c678" providerId="ADAL" clId="{42D7D39F-8D80-45B9-9351-866A06BAC805}" dt="2023-04-02T18:28:54.271" v="1600" actId="20577"/>
          <ac:spMkLst>
            <pc:docMk/>
            <pc:sldMk cId="0" sldId="259"/>
            <ac:spMk id="588" creationId="{00000000-0000-0000-0000-000000000000}"/>
          </ac:spMkLst>
        </pc:spChg>
        <pc:spChg chg="mod">
          <ac:chgData name="Sam Corpataux" userId="8535187b-a8db-455d-ab07-b56ea168c678" providerId="ADAL" clId="{42D7D39F-8D80-45B9-9351-866A06BAC805}" dt="2023-04-02T17:45:56.802" v="127" actId="20577"/>
          <ac:spMkLst>
            <pc:docMk/>
            <pc:sldMk cId="0" sldId="259"/>
            <ac:spMk id="590" creationId="{00000000-0000-0000-0000-000000000000}"/>
          </ac:spMkLst>
        </pc:spChg>
        <pc:spChg chg="mod">
          <ac:chgData name="Sam Corpataux" userId="8535187b-a8db-455d-ab07-b56ea168c678" providerId="ADAL" clId="{42D7D39F-8D80-45B9-9351-866A06BAC805}" dt="2023-04-02T18:28:19.032" v="1516" actId="313"/>
          <ac:spMkLst>
            <pc:docMk/>
            <pc:sldMk cId="0" sldId="259"/>
            <ac:spMk id="593" creationId="{00000000-0000-0000-0000-000000000000}"/>
          </ac:spMkLst>
        </pc:spChg>
        <pc:spChg chg="mod">
          <ac:chgData name="Sam Corpataux" userId="8535187b-a8db-455d-ab07-b56ea168c678" providerId="ADAL" clId="{42D7D39F-8D80-45B9-9351-866A06BAC805}" dt="2023-04-02T18:28:05.120" v="1488" actId="20577"/>
          <ac:spMkLst>
            <pc:docMk/>
            <pc:sldMk cId="0" sldId="259"/>
            <ac:spMk id="595" creationId="{00000000-0000-0000-0000-000000000000}"/>
          </ac:spMkLst>
        </pc:spChg>
        <pc:spChg chg="mod">
          <ac:chgData name="Sam Corpataux" userId="8535187b-a8db-455d-ab07-b56ea168c678" providerId="ADAL" clId="{42D7D39F-8D80-45B9-9351-866A06BAC805}" dt="2023-04-02T18:28:28.987" v="1537" actId="20577"/>
          <ac:spMkLst>
            <pc:docMk/>
            <pc:sldMk cId="0" sldId="259"/>
            <ac:spMk id="598" creationId="{00000000-0000-0000-0000-000000000000}"/>
          </ac:spMkLst>
        </pc:spChg>
        <pc:spChg chg="mod">
          <ac:chgData name="Sam Corpataux" userId="8535187b-a8db-455d-ab07-b56ea168c678" providerId="ADAL" clId="{42D7D39F-8D80-45B9-9351-866A06BAC805}" dt="2023-04-02T18:29:45.926" v="1665" actId="20577"/>
          <ac:spMkLst>
            <pc:docMk/>
            <pc:sldMk cId="0" sldId="259"/>
            <ac:spMk id="599" creationId="{00000000-0000-0000-0000-000000000000}"/>
          </ac:spMkLst>
        </pc:spChg>
      </pc:sldChg>
      <pc:sldChg chg="addSp delSp modSp mod modTransition">
        <pc:chgData name="Sam Corpataux" userId="8535187b-a8db-455d-ab07-b56ea168c678" providerId="ADAL" clId="{42D7D39F-8D80-45B9-9351-866A06BAC805}" dt="2023-04-02T18:23:51.256" v="1442"/>
        <pc:sldMkLst>
          <pc:docMk/>
          <pc:sldMk cId="0" sldId="260"/>
        </pc:sldMkLst>
        <pc:spChg chg="mod">
          <ac:chgData name="Sam Corpataux" userId="8535187b-a8db-455d-ab07-b56ea168c678" providerId="ADAL" clId="{42D7D39F-8D80-45B9-9351-866A06BAC805}" dt="2023-04-02T17:44:58.293" v="46" actId="20577"/>
          <ac:spMkLst>
            <pc:docMk/>
            <pc:sldMk cId="0" sldId="260"/>
            <ac:spMk id="612" creationId="{00000000-0000-0000-0000-000000000000}"/>
          </ac:spMkLst>
        </pc:spChg>
        <pc:picChg chg="add del">
          <ac:chgData name="Sam Corpataux" userId="8535187b-a8db-455d-ab07-b56ea168c678" providerId="ADAL" clId="{42D7D39F-8D80-45B9-9351-866A06BAC805}" dt="2023-04-02T17:45:06.786" v="48" actId="22"/>
          <ac:picMkLst>
            <pc:docMk/>
            <pc:sldMk cId="0" sldId="260"/>
            <ac:picMk id="3" creationId="{B7388849-204C-9301-8A8A-38F95F7674DA}"/>
          </ac:picMkLst>
        </pc:picChg>
      </pc:sldChg>
      <pc:sldChg chg="modTransition">
        <pc:chgData name="Sam Corpataux" userId="8535187b-a8db-455d-ab07-b56ea168c678" providerId="ADAL" clId="{42D7D39F-8D80-45B9-9351-866A06BAC805}" dt="2023-04-02T18:23:51.256" v="1442"/>
        <pc:sldMkLst>
          <pc:docMk/>
          <pc:sldMk cId="0" sldId="261"/>
        </pc:sldMkLst>
      </pc:sldChg>
      <pc:sldChg chg="modTransition">
        <pc:chgData name="Sam Corpataux" userId="8535187b-a8db-455d-ab07-b56ea168c678" providerId="ADAL" clId="{42D7D39F-8D80-45B9-9351-866A06BAC805}" dt="2023-04-02T18:23:51.256" v="1442"/>
        <pc:sldMkLst>
          <pc:docMk/>
          <pc:sldMk cId="0" sldId="262"/>
        </pc:sldMkLst>
      </pc:sldChg>
      <pc:sldChg chg="modTransition">
        <pc:chgData name="Sam Corpataux" userId="8535187b-a8db-455d-ab07-b56ea168c678" providerId="ADAL" clId="{42D7D39F-8D80-45B9-9351-866A06BAC805}" dt="2023-04-02T18:23:51.256" v="1442"/>
        <pc:sldMkLst>
          <pc:docMk/>
          <pc:sldMk cId="0" sldId="263"/>
        </pc:sldMkLst>
      </pc:sldChg>
      <pc:sldChg chg="addSp delSp modSp mod ord modTransition modNotes">
        <pc:chgData name="Sam Corpataux" userId="8535187b-a8db-455d-ab07-b56ea168c678" providerId="ADAL" clId="{42D7D39F-8D80-45B9-9351-866A06BAC805}" dt="2023-04-02T18:23:51.256" v="1442"/>
        <pc:sldMkLst>
          <pc:docMk/>
          <pc:sldMk cId="0" sldId="264"/>
        </pc:sldMkLst>
        <pc:spChg chg="add del mod">
          <ac:chgData name="Sam Corpataux" userId="8535187b-a8db-455d-ab07-b56ea168c678" providerId="ADAL" clId="{42D7D39F-8D80-45B9-9351-866A06BAC805}" dt="2023-04-02T17:54:25.412" v="338" actId="478"/>
          <ac:spMkLst>
            <pc:docMk/>
            <pc:sldMk cId="0" sldId="264"/>
            <ac:spMk id="3" creationId="{426B6EBD-BADA-FFD2-6093-A7054C5AA0A1}"/>
          </ac:spMkLst>
        </pc:spChg>
        <pc:spChg chg="add del mod">
          <ac:chgData name="Sam Corpataux" userId="8535187b-a8db-455d-ab07-b56ea168c678" providerId="ADAL" clId="{42D7D39F-8D80-45B9-9351-866A06BAC805}" dt="2023-04-02T17:54:31.667" v="340" actId="478"/>
          <ac:spMkLst>
            <pc:docMk/>
            <pc:sldMk cId="0" sldId="264"/>
            <ac:spMk id="5" creationId="{B285E954-7B90-564A-073E-87EAACA1097E}"/>
          </ac:spMkLst>
        </pc:spChg>
        <pc:spChg chg="add del mod">
          <ac:chgData name="Sam Corpataux" userId="8535187b-a8db-455d-ab07-b56ea168c678" providerId="ADAL" clId="{42D7D39F-8D80-45B9-9351-866A06BAC805}" dt="2023-04-02T17:54:39.146" v="343" actId="478"/>
          <ac:spMkLst>
            <pc:docMk/>
            <pc:sldMk cId="0" sldId="264"/>
            <ac:spMk id="7" creationId="{1AF40981-EB24-AE8C-D994-EDFC8C72DBD1}"/>
          </ac:spMkLst>
        </pc:spChg>
        <pc:spChg chg="add del mod">
          <ac:chgData name="Sam Corpataux" userId="8535187b-a8db-455d-ab07-b56ea168c678" providerId="ADAL" clId="{42D7D39F-8D80-45B9-9351-866A06BAC805}" dt="2023-04-02T17:54:39.146" v="343" actId="478"/>
          <ac:spMkLst>
            <pc:docMk/>
            <pc:sldMk cId="0" sldId="264"/>
            <ac:spMk id="9" creationId="{93FEE19B-2203-F8C4-163E-A26A4F4DF095}"/>
          </ac:spMkLst>
        </pc:spChg>
        <pc:spChg chg="add mod">
          <ac:chgData name="Sam Corpataux" userId="8535187b-a8db-455d-ab07-b56ea168c678" providerId="ADAL" clId="{42D7D39F-8D80-45B9-9351-866A06BAC805}" dt="2023-04-02T17:54:43.975" v="344"/>
          <ac:spMkLst>
            <pc:docMk/>
            <pc:sldMk cId="0" sldId="264"/>
            <ac:spMk id="10" creationId="{7F64FA28-6FFA-B1BC-DDE6-25E837580641}"/>
          </ac:spMkLst>
        </pc:spChg>
        <pc:spChg chg="mod">
          <ac:chgData name="Sam Corpataux" userId="8535187b-a8db-455d-ab07-b56ea168c678" providerId="ADAL" clId="{42D7D39F-8D80-45B9-9351-866A06BAC805}" dt="2023-04-02T17:55:27.889" v="390" actId="20577"/>
          <ac:spMkLst>
            <pc:docMk/>
            <pc:sldMk cId="0" sldId="264"/>
            <ac:spMk id="732" creationId="{00000000-0000-0000-0000-000000000000}"/>
          </ac:spMkLst>
        </pc:spChg>
        <pc:spChg chg="del">
          <ac:chgData name="Sam Corpataux" userId="8535187b-a8db-455d-ab07-b56ea168c678" providerId="ADAL" clId="{42D7D39F-8D80-45B9-9351-866A06BAC805}" dt="2023-04-02T17:54:36.190" v="342" actId="478"/>
          <ac:spMkLst>
            <pc:docMk/>
            <pc:sldMk cId="0" sldId="264"/>
            <ac:spMk id="733" creationId="{00000000-0000-0000-0000-000000000000}"/>
          </ac:spMkLst>
        </pc:spChg>
        <pc:spChg chg="del">
          <ac:chgData name="Sam Corpataux" userId="8535187b-a8db-455d-ab07-b56ea168c678" providerId="ADAL" clId="{42D7D39F-8D80-45B9-9351-866A06BAC805}" dt="2023-04-02T17:54:28.231" v="339" actId="478"/>
          <ac:spMkLst>
            <pc:docMk/>
            <pc:sldMk cId="0" sldId="264"/>
            <ac:spMk id="734" creationId="{00000000-0000-0000-0000-000000000000}"/>
          </ac:spMkLst>
        </pc:spChg>
        <pc:spChg chg="del">
          <ac:chgData name="Sam Corpataux" userId="8535187b-a8db-455d-ab07-b56ea168c678" providerId="ADAL" clId="{42D7D39F-8D80-45B9-9351-866A06BAC805}" dt="2023-04-02T17:54:36.190" v="342" actId="478"/>
          <ac:spMkLst>
            <pc:docMk/>
            <pc:sldMk cId="0" sldId="264"/>
            <ac:spMk id="735" creationId="{00000000-0000-0000-0000-000000000000}"/>
          </ac:spMkLst>
        </pc:spChg>
        <pc:spChg chg="del">
          <ac:chgData name="Sam Corpataux" userId="8535187b-a8db-455d-ab07-b56ea168c678" providerId="ADAL" clId="{42D7D39F-8D80-45B9-9351-866A06BAC805}" dt="2023-04-02T17:54:22.972" v="337" actId="478"/>
          <ac:spMkLst>
            <pc:docMk/>
            <pc:sldMk cId="0" sldId="264"/>
            <ac:spMk id="736" creationId="{00000000-0000-0000-0000-000000000000}"/>
          </ac:spMkLst>
        </pc:spChg>
        <pc:grpChg chg="del">
          <ac:chgData name="Sam Corpataux" userId="8535187b-a8db-455d-ab07-b56ea168c678" providerId="ADAL" clId="{42D7D39F-8D80-45B9-9351-866A06BAC805}" dt="2023-04-02T17:54:33.115" v="341" actId="478"/>
          <ac:grpSpMkLst>
            <pc:docMk/>
            <pc:sldMk cId="0" sldId="264"/>
            <ac:grpSpMk id="738" creationId="{00000000-0000-0000-0000-000000000000}"/>
          </ac:grpSpMkLst>
        </pc:grpChg>
      </pc:sldChg>
      <pc:sldChg chg="modTransition">
        <pc:chgData name="Sam Corpataux" userId="8535187b-a8db-455d-ab07-b56ea168c678" providerId="ADAL" clId="{42D7D39F-8D80-45B9-9351-866A06BAC805}" dt="2023-04-02T18:23:51.256" v="1442"/>
        <pc:sldMkLst>
          <pc:docMk/>
          <pc:sldMk cId="0" sldId="265"/>
        </pc:sldMkLst>
      </pc:sldChg>
      <pc:sldChg chg="modTransition">
        <pc:chgData name="Sam Corpataux" userId="8535187b-a8db-455d-ab07-b56ea168c678" providerId="ADAL" clId="{42D7D39F-8D80-45B9-9351-866A06BAC805}" dt="2023-04-02T18:23:51.256" v="1442"/>
        <pc:sldMkLst>
          <pc:docMk/>
          <pc:sldMk cId="0" sldId="266"/>
        </pc:sldMkLst>
      </pc:sldChg>
      <pc:sldChg chg="modTransition">
        <pc:chgData name="Sam Corpataux" userId="8535187b-a8db-455d-ab07-b56ea168c678" providerId="ADAL" clId="{42D7D39F-8D80-45B9-9351-866A06BAC805}" dt="2023-04-02T18:23:51.256" v="1442"/>
        <pc:sldMkLst>
          <pc:docMk/>
          <pc:sldMk cId="0" sldId="267"/>
        </pc:sldMkLst>
      </pc:sldChg>
      <pc:sldChg chg="modTransition">
        <pc:chgData name="Sam Corpataux" userId="8535187b-a8db-455d-ab07-b56ea168c678" providerId="ADAL" clId="{42D7D39F-8D80-45B9-9351-866A06BAC805}" dt="2023-04-02T18:23:51.256" v="1442"/>
        <pc:sldMkLst>
          <pc:docMk/>
          <pc:sldMk cId="0" sldId="268"/>
        </pc:sldMkLst>
      </pc:sldChg>
      <pc:sldChg chg="modTransition">
        <pc:chgData name="Sam Corpataux" userId="8535187b-a8db-455d-ab07-b56ea168c678" providerId="ADAL" clId="{42D7D39F-8D80-45B9-9351-866A06BAC805}" dt="2023-04-02T18:23:51.256" v="1442"/>
        <pc:sldMkLst>
          <pc:docMk/>
          <pc:sldMk cId="0" sldId="269"/>
        </pc:sldMkLst>
      </pc:sldChg>
      <pc:sldChg chg="modTransition">
        <pc:chgData name="Sam Corpataux" userId="8535187b-a8db-455d-ab07-b56ea168c678" providerId="ADAL" clId="{42D7D39F-8D80-45B9-9351-866A06BAC805}" dt="2023-04-02T18:23:51.256" v="1442"/>
        <pc:sldMkLst>
          <pc:docMk/>
          <pc:sldMk cId="0" sldId="270"/>
        </pc:sldMkLst>
      </pc:sldChg>
      <pc:sldChg chg="modTransition">
        <pc:chgData name="Sam Corpataux" userId="8535187b-a8db-455d-ab07-b56ea168c678" providerId="ADAL" clId="{42D7D39F-8D80-45B9-9351-866A06BAC805}" dt="2023-04-02T18:23:51.256" v="1442"/>
        <pc:sldMkLst>
          <pc:docMk/>
          <pc:sldMk cId="0" sldId="271"/>
        </pc:sldMkLst>
      </pc:sldChg>
      <pc:sldChg chg="modTransition">
        <pc:chgData name="Sam Corpataux" userId="8535187b-a8db-455d-ab07-b56ea168c678" providerId="ADAL" clId="{42D7D39F-8D80-45B9-9351-866A06BAC805}" dt="2023-04-02T18:23:51.256" v="1442"/>
        <pc:sldMkLst>
          <pc:docMk/>
          <pc:sldMk cId="0" sldId="272"/>
        </pc:sldMkLst>
      </pc:sldChg>
      <pc:sldChg chg="modTransition">
        <pc:chgData name="Sam Corpataux" userId="8535187b-a8db-455d-ab07-b56ea168c678" providerId="ADAL" clId="{42D7D39F-8D80-45B9-9351-866A06BAC805}" dt="2023-04-02T18:23:51.256" v="1442"/>
        <pc:sldMkLst>
          <pc:docMk/>
          <pc:sldMk cId="0" sldId="273"/>
        </pc:sldMkLst>
      </pc:sldChg>
      <pc:sldChg chg="modTransition">
        <pc:chgData name="Sam Corpataux" userId="8535187b-a8db-455d-ab07-b56ea168c678" providerId="ADAL" clId="{42D7D39F-8D80-45B9-9351-866A06BAC805}" dt="2023-04-02T18:23:51.256" v="1442"/>
        <pc:sldMkLst>
          <pc:docMk/>
          <pc:sldMk cId="0" sldId="274"/>
        </pc:sldMkLst>
      </pc:sldChg>
      <pc:sldChg chg="modTransition">
        <pc:chgData name="Sam Corpataux" userId="8535187b-a8db-455d-ab07-b56ea168c678" providerId="ADAL" clId="{42D7D39F-8D80-45B9-9351-866A06BAC805}" dt="2023-04-02T18:23:51.256" v="1442"/>
        <pc:sldMkLst>
          <pc:docMk/>
          <pc:sldMk cId="0" sldId="275"/>
        </pc:sldMkLst>
      </pc:sldChg>
      <pc:sldChg chg="modTransition">
        <pc:chgData name="Sam Corpataux" userId="8535187b-a8db-455d-ab07-b56ea168c678" providerId="ADAL" clId="{42D7D39F-8D80-45B9-9351-866A06BAC805}" dt="2023-04-02T18:23:51.256" v="1442"/>
        <pc:sldMkLst>
          <pc:docMk/>
          <pc:sldMk cId="0" sldId="276"/>
        </pc:sldMkLst>
      </pc:sldChg>
      <pc:sldChg chg="modTransition">
        <pc:chgData name="Sam Corpataux" userId="8535187b-a8db-455d-ab07-b56ea168c678" providerId="ADAL" clId="{42D7D39F-8D80-45B9-9351-866A06BAC805}" dt="2023-04-02T18:23:51.256" v="1442"/>
        <pc:sldMkLst>
          <pc:docMk/>
          <pc:sldMk cId="0" sldId="277"/>
        </pc:sldMkLst>
      </pc:sldChg>
      <pc:sldChg chg="modTransition">
        <pc:chgData name="Sam Corpataux" userId="8535187b-a8db-455d-ab07-b56ea168c678" providerId="ADAL" clId="{42D7D39F-8D80-45B9-9351-866A06BAC805}" dt="2023-04-02T18:23:51.256" v="1442"/>
        <pc:sldMkLst>
          <pc:docMk/>
          <pc:sldMk cId="0" sldId="278"/>
        </pc:sldMkLst>
      </pc:sldChg>
      <pc:sldChg chg="modTransition">
        <pc:chgData name="Sam Corpataux" userId="8535187b-a8db-455d-ab07-b56ea168c678" providerId="ADAL" clId="{42D7D39F-8D80-45B9-9351-866A06BAC805}" dt="2023-04-02T18:23:51.256" v="1442"/>
        <pc:sldMkLst>
          <pc:docMk/>
          <pc:sldMk cId="0" sldId="279"/>
        </pc:sldMkLst>
      </pc:sldChg>
      <pc:sldChg chg="modTransition">
        <pc:chgData name="Sam Corpataux" userId="8535187b-a8db-455d-ab07-b56ea168c678" providerId="ADAL" clId="{42D7D39F-8D80-45B9-9351-866A06BAC805}" dt="2023-04-02T18:23:51.256" v="1442"/>
        <pc:sldMkLst>
          <pc:docMk/>
          <pc:sldMk cId="0" sldId="280"/>
        </pc:sldMkLst>
      </pc:sldChg>
      <pc:sldChg chg="modTransition">
        <pc:chgData name="Sam Corpataux" userId="8535187b-a8db-455d-ab07-b56ea168c678" providerId="ADAL" clId="{42D7D39F-8D80-45B9-9351-866A06BAC805}" dt="2023-04-02T18:23:51.256" v="1442"/>
        <pc:sldMkLst>
          <pc:docMk/>
          <pc:sldMk cId="0" sldId="281"/>
        </pc:sldMkLst>
      </pc:sldChg>
      <pc:sldChg chg="modTransition">
        <pc:chgData name="Sam Corpataux" userId="8535187b-a8db-455d-ab07-b56ea168c678" providerId="ADAL" clId="{42D7D39F-8D80-45B9-9351-866A06BAC805}" dt="2023-04-02T18:23:51.256" v="1442"/>
        <pc:sldMkLst>
          <pc:docMk/>
          <pc:sldMk cId="0" sldId="282"/>
        </pc:sldMkLst>
      </pc:sldChg>
      <pc:sldChg chg="modTransition">
        <pc:chgData name="Sam Corpataux" userId="8535187b-a8db-455d-ab07-b56ea168c678" providerId="ADAL" clId="{42D7D39F-8D80-45B9-9351-866A06BAC805}" dt="2023-04-02T18:23:51.256" v="1442"/>
        <pc:sldMkLst>
          <pc:docMk/>
          <pc:sldMk cId="0" sldId="283"/>
        </pc:sldMkLst>
      </pc:sldChg>
      <pc:sldChg chg="modTransition">
        <pc:chgData name="Sam Corpataux" userId="8535187b-a8db-455d-ab07-b56ea168c678" providerId="ADAL" clId="{42D7D39F-8D80-45B9-9351-866A06BAC805}" dt="2023-04-02T18:23:51.256" v="1442"/>
        <pc:sldMkLst>
          <pc:docMk/>
          <pc:sldMk cId="0" sldId="284"/>
        </pc:sldMkLst>
      </pc:sldChg>
      <pc:sldChg chg="modTransition">
        <pc:chgData name="Sam Corpataux" userId="8535187b-a8db-455d-ab07-b56ea168c678" providerId="ADAL" clId="{42D7D39F-8D80-45B9-9351-866A06BAC805}" dt="2023-04-02T18:23:51.256" v="1442"/>
        <pc:sldMkLst>
          <pc:docMk/>
          <pc:sldMk cId="0" sldId="285"/>
        </pc:sldMkLst>
      </pc:sldChg>
      <pc:sldChg chg="modTransition">
        <pc:chgData name="Sam Corpataux" userId="8535187b-a8db-455d-ab07-b56ea168c678" providerId="ADAL" clId="{42D7D39F-8D80-45B9-9351-866A06BAC805}" dt="2023-04-02T18:23:51.256" v="1442"/>
        <pc:sldMkLst>
          <pc:docMk/>
          <pc:sldMk cId="0" sldId="286"/>
        </pc:sldMkLst>
      </pc:sldChg>
      <pc:sldChg chg="modTransition">
        <pc:chgData name="Sam Corpataux" userId="8535187b-a8db-455d-ab07-b56ea168c678" providerId="ADAL" clId="{42D7D39F-8D80-45B9-9351-866A06BAC805}" dt="2023-04-02T18:23:51.256" v="1442"/>
        <pc:sldMkLst>
          <pc:docMk/>
          <pc:sldMk cId="0" sldId="287"/>
        </pc:sldMkLst>
      </pc:sldChg>
      <pc:sldChg chg="modTransition">
        <pc:chgData name="Sam Corpataux" userId="8535187b-a8db-455d-ab07-b56ea168c678" providerId="ADAL" clId="{42D7D39F-8D80-45B9-9351-866A06BAC805}" dt="2023-04-02T18:23:51.256" v="1442"/>
        <pc:sldMkLst>
          <pc:docMk/>
          <pc:sldMk cId="0" sldId="288"/>
        </pc:sldMkLst>
      </pc:sldChg>
      <pc:sldChg chg="modTransition">
        <pc:chgData name="Sam Corpataux" userId="8535187b-a8db-455d-ab07-b56ea168c678" providerId="ADAL" clId="{42D7D39F-8D80-45B9-9351-866A06BAC805}" dt="2023-04-02T18:23:51.256" v="1442"/>
        <pc:sldMkLst>
          <pc:docMk/>
          <pc:sldMk cId="0" sldId="289"/>
        </pc:sldMkLst>
      </pc:sldChg>
      <pc:sldChg chg="modTransition">
        <pc:chgData name="Sam Corpataux" userId="8535187b-a8db-455d-ab07-b56ea168c678" providerId="ADAL" clId="{42D7D39F-8D80-45B9-9351-866A06BAC805}" dt="2023-04-02T18:23:51.256" v="1442"/>
        <pc:sldMkLst>
          <pc:docMk/>
          <pc:sldMk cId="0" sldId="290"/>
        </pc:sldMkLst>
      </pc:sldChg>
      <pc:sldChg chg="modTransition">
        <pc:chgData name="Sam Corpataux" userId="8535187b-a8db-455d-ab07-b56ea168c678" providerId="ADAL" clId="{42D7D39F-8D80-45B9-9351-866A06BAC805}" dt="2023-04-02T18:23:51.256" v="1442"/>
        <pc:sldMkLst>
          <pc:docMk/>
          <pc:sldMk cId="0" sldId="291"/>
        </pc:sldMkLst>
      </pc:sldChg>
      <pc:sldChg chg="modTransition">
        <pc:chgData name="Sam Corpataux" userId="8535187b-a8db-455d-ab07-b56ea168c678" providerId="ADAL" clId="{42D7D39F-8D80-45B9-9351-866A06BAC805}" dt="2023-04-02T18:23:51.256" v="1442"/>
        <pc:sldMkLst>
          <pc:docMk/>
          <pc:sldMk cId="0" sldId="292"/>
        </pc:sldMkLst>
      </pc:sldChg>
      <pc:sldChg chg="modTransition">
        <pc:chgData name="Sam Corpataux" userId="8535187b-a8db-455d-ab07-b56ea168c678" providerId="ADAL" clId="{42D7D39F-8D80-45B9-9351-866A06BAC805}" dt="2023-04-02T18:23:51.256" v="1442"/>
        <pc:sldMkLst>
          <pc:docMk/>
          <pc:sldMk cId="0" sldId="293"/>
        </pc:sldMkLst>
      </pc:sldChg>
      <pc:sldChg chg="modTransition">
        <pc:chgData name="Sam Corpataux" userId="8535187b-a8db-455d-ab07-b56ea168c678" providerId="ADAL" clId="{42D7D39F-8D80-45B9-9351-866A06BAC805}" dt="2023-04-02T18:23:51.256" v="1442"/>
        <pc:sldMkLst>
          <pc:docMk/>
          <pc:sldMk cId="0" sldId="294"/>
        </pc:sldMkLst>
      </pc:sldChg>
      <pc:sldChg chg="modTransition">
        <pc:chgData name="Sam Corpataux" userId="8535187b-a8db-455d-ab07-b56ea168c678" providerId="ADAL" clId="{42D7D39F-8D80-45B9-9351-866A06BAC805}" dt="2023-04-02T18:23:51.256" v="1442"/>
        <pc:sldMkLst>
          <pc:docMk/>
          <pc:sldMk cId="0" sldId="295"/>
        </pc:sldMkLst>
      </pc:sldChg>
      <pc:sldChg chg="modTransition">
        <pc:chgData name="Sam Corpataux" userId="8535187b-a8db-455d-ab07-b56ea168c678" providerId="ADAL" clId="{42D7D39F-8D80-45B9-9351-866A06BAC805}" dt="2023-04-02T18:23:51.256" v="1442"/>
        <pc:sldMkLst>
          <pc:docMk/>
          <pc:sldMk cId="0" sldId="296"/>
        </pc:sldMkLst>
      </pc:sldChg>
      <pc:sldChg chg="modTransition">
        <pc:chgData name="Sam Corpataux" userId="8535187b-a8db-455d-ab07-b56ea168c678" providerId="ADAL" clId="{42D7D39F-8D80-45B9-9351-866A06BAC805}" dt="2023-04-02T18:23:51.256" v="1442"/>
        <pc:sldMkLst>
          <pc:docMk/>
          <pc:sldMk cId="0" sldId="297"/>
        </pc:sldMkLst>
      </pc:sldChg>
      <pc:sldChg chg="modTransition">
        <pc:chgData name="Sam Corpataux" userId="8535187b-a8db-455d-ab07-b56ea168c678" providerId="ADAL" clId="{42D7D39F-8D80-45B9-9351-866A06BAC805}" dt="2023-04-02T18:23:51.256" v="1442"/>
        <pc:sldMkLst>
          <pc:docMk/>
          <pc:sldMk cId="0" sldId="298"/>
        </pc:sldMkLst>
      </pc:sldChg>
      <pc:sldChg chg="modTransition">
        <pc:chgData name="Sam Corpataux" userId="8535187b-a8db-455d-ab07-b56ea168c678" providerId="ADAL" clId="{42D7D39F-8D80-45B9-9351-866A06BAC805}" dt="2023-04-02T18:23:51.256" v="1442"/>
        <pc:sldMkLst>
          <pc:docMk/>
          <pc:sldMk cId="0" sldId="299"/>
        </pc:sldMkLst>
      </pc:sldChg>
      <pc:sldChg chg="modTransition">
        <pc:chgData name="Sam Corpataux" userId="8535187b-a8db-455d-ab07-b56ea168c678" providerId="ADAL" clId="{42D7D39F-8D80-45B9-9351-866A06BAC805}" dt="2023-04-02T18:23:51.256" v="1442"/>
        <pc:sldMkLst>
          <pc:docMk/>
          <pc:sldMk cId="0" sldId="300"/>
        </pc:sldMkLst>
      </pc:sldChg>
      <pc:sldChg chg="modTransition">
        <pc:chgData name="Sam Corpataux" userId="8535187b-a8db-455d-ab07-b56ea168c678" providerId="ADAL" clId="{42D7D39F-8D80-45B9-9351-866A06BAC805}" dt="2023-04-02T18:23:51.256" v="1442"/>
        <pc:sldMkLst>
          <pc:docMk/>
          <pc:sldMk cId="0" sldId="301"/>
        </pc:sldMkLst>
      </pc:sldChg>
      <pc:sldChg chg="modTransition">
        <pc:chgData name="Sam Corpataux" userId="8535187b-a8db-455d-ab07-b56ea168c678" providerId="ADAL" clId="{42D7D39F-8D80-45B9-9351-866A06BAC805}" dt="2023-04-02T18:23:51.256" v="1442"/>
        <pc:sldMkLst>
          <pc:docMk/>
          <pc:sldMk cId="0" sldId="302"/>
        </pc:sldMkLst>
      </pc:sldChg>
      <pc:sldChg chg="modTransition">
        <pc:chgData name="Sam Corpataux" userId="8535187b-a8db-455d-ab07-b56ea168c678" providerId="ADAL" clId="{42D7D39F-8D80-45B9-9351-866A06BAC805}" dt="2023-04-02T18:23:51.256" v="1442"/>
        <pc:sldMkLst>
          <pc:docMk/>
          <pc:sldMk cId="0" sldId="303"/>
        </pc:sldMkLst>
      </pc:sldChg>
      <pc:sldChg chg="modTransition">
        <pc:chgData name="Sam Corpataux" userId="8535187b-a8db-455d-ab07-b56ea168c678" providerId="ADAL" clId="{42D7D39F-8D80-45B9-9351-866A06BAC805}" dt="2023-04-02T18:23:51.256" v="1442"/>
        <pc:sldMkLst>
          <pc:docMk/>
          <pc:sldMk cId="0" sldId="304"/>
        </pc:sldMkLst>
      </pc:sldChg>
      <pc:sldChg chg="modTransition">
        <pc:chgData name="Sam Corpataux" userId="8535187b-a8db-455d-ab07-b56ea168c678" providerId="ADAL" clId="{42D7D39F-8D80-45B9-9351-866A06BAC805}" dt="2023-04-02T18:23:51.256" v="1442"/>
        <pc:sldMkLst>
          <pc:docMk/>
          <pc:sldMk cId="0" sldId="305"/>
        </pc:sldMkLst>
      </pc:sldChg>
      <pc:sldChg chg="modTransition">
        <pc:chgData name="Sam Corpataux" userId="8535187b-a8db-455d-ab07-b56ea168c678" providerId="ADAL" clId="{42D7D39F-8D80-45B9-9351-866A06BAC805}" dt="2023-04-02T18:23:51.256" v="1442"/>
        <pc:sldMkLst>
          <pc:docMk/>
          <pc:sldMk cId="0" sldId="306"/>
        </pc:sldMkLst>
      </pc:sldChg>
      <pc:sldChg chg="modTransition">
        <pc:chgData name="Sam Corpataux" userId="8535187b-a8db-455d-ab07-b56ea168c678" providerId="ADAL" clId="{42D7D39F-8D80-45B9-9351-866A06BAC805}" dt="2023-04-02T18:23:51.256" v="1442"/>
        <pc:sldMkLst>
          <pc:docMk/>
          <pc:sldMk cId="0" sldId="307"/>
        </pc:sldMkLst>
      </pc:sldChg>
      <pc:sldChg chg="modSp add mod ord modTransition">
        <pc:chgData name="Sam Corpataux" userId="8535187b-a8db-455d-ab07-b56ea168c678" providerId="ADAL" clId="{42D7D39F-8D80-45B9-9351-866A06BAC805}" dt="2023-04-02T18:33:46.653" v="1677" actId="20577"/>
        <pc:sldMkLst>
          <pc:docMk/>
          <pc:sldMk cId="2017673703" sldId="308"/>
        </pc:sldMkLst>
        <pc:spChg chg="mod">
          <ac:chgData name="Sam Corpataux" userId="8535187b-a8db-455d-ab07-b56ea168c678" providerId="ADAL" clId="{42D7D39F-8D80-45B9-9351-866A06BAC805}" dt="2023-04-02T17:50:18.598" v="191" actId="20577"/>
          <ac:spMkLst>
            <pc:docMk/>
            <pc:sldMk cId="2017673703" sldId="308"/>
            <ac:spMk id="612" creationId="{00000000-0000-0000-0000-000000000000}"/>
          </ac:spMkLst>
        </pc:spChg>
        <pc:spChg chg="mod">
          <ac:chgData name="Sam Corpataux" userId="8535187b-a8db-455d-ab07-b56ea168c678" providerId="ADAL" clId="{42D7D39F-8D80-45B9-9351-866A06BAC805}" dt="2023-04-02T18:33:46.653" v="1677" actId="20577"/>
          <ac:spMkLst>
            <pc:docMk/>
            <pc:sldMk cId="2017673703" sldId="308"/>
            <ac:spMk id="614" creationId="{00000000-0000-0000-0000-000000000000}"/>
          </ac:spMkLst>
        </pc:spChg>
      </pc:sldChg>
      <pc:sldChg chg="modSp mod modTransition">
        <pc:chgData name="Sam Corpataux" userId="8535187b-a8db-455d-ab07-b56ea168c678" providerId="ADAL" clId="{42D7D39F-8D80-45B9-9351-866A06BAC805}" dt="2023-04-02T18:23:51.256" v="1442"/>
        <pc:sldMkLst>
          <pc:docMk/>
          <pc:sldMk cId="2288097572" sldId="309"/>
        </pc:sldMkLst>
        <pc:spChg chg="mod">
          <ac:chgData name="Sam Corpataux" userId="8535187b-a8db-455d-ab07-b56ea168c678" providerId="ADAL" clId="{42D7D39F-8D80-45B9-9351-866A06BAC805}" dt="2023-04-02T17:50:51.446" v="230" actId="20577"/>
          <ac:spMkLst>
            <pc:docMk/>
            <pc:sldMk cId="2288097572" sldId="309"/>
            <ac:spMk id="613" creationId="{00000000-0000-0000-0000-000000000000}"/>
          </ac:spMkLst>
        </pc:spChg>
        <pc:spChg chg="mod">
          <ac:chgData name="Sam Corpataux" userId="8535187b-a8db-455d-ab07-b56ea168c678" providerId="ADAL" clId="{42D7D39F-8D80-45B9-9351-866A06BAC805}" dt="2023-04-02T17:51:00.512" v="231" actId="1076"/>
          <ac:spMkLst>
            <pc:docMk/>
            <pc:sldMk cId="2288097572" sldId="309"/>
            <ac:spMk id="614" creationId="{00000000-0000-0000-0000-000000000000}"/>
          </ac:spMkLst>
        </pc:spChg>
        <pc:grpChg chg="mod">
          <ac:chgData name="Sam Corpataux" userId="8535187b-a8db-455d-ab07-b56ea168c678" providerId="ADAL" clId="{42D7D39F-8D80-45B9-9351-866A06BAC805}" dt="2023-04-02T17:51:04.704" v="232" actId="1076"/>
          <ac:grpSpMkLst>
            <pc:docMk/>
            <pc:sldMk cId="2288097572" sldId="309"/>
            <ac:grpSpMk id="615" creationId="{00000000-0000-0000-0000-000000000000}"/>
          </ac:grpSpMkLst>
        </pc:grpChg>
      </pc:sldChg>
      <pc:sldChg chg="modTransition">
        <pc:chgData name="Sam Corpataux" userId="8535187b-a8db-455d-ab07-b56ea168c678" providerId="ADAL" clId="{42D7D39F-8D80-45B9-9351-866A06BAC805}" dt="2023-04-02T18:23:51.256" v="1442"/>
        <pc:sldMkLst>
          <pc:docMk/>
          <pc:sldMk cId="3565045047" sldId="310"/>
        </pc:sldMkLst>
      </pc:sldChg>
      <pc:sldChg chg="modSp mod ord modTransition">
        <pc:chgData name="Sam Corpataux" userId="8535187b-a8db-455d-ab07-b56ea168c678" providerId="ADAL" clId="{42D7D39F-8D80-45B9-9351-866A06BAC805}" dt="2023-04-03T07:01:41.607" v="1699" actId="20577"/>
        <pc:sldMkLst>
          <pc:docMk/>
          <pc:sldMk cId="1971429959" sldId="311"/>
        </pc:sldMkLst>
        <pc:spChg chg="mod">
          <ac:chgData name="Sam Corpataux" userId="8535187b-a8db-455d-ab07-b56ea168c678" providerId="ADAL" clId="{42D7D39F-8D80-45B9-9351-866A06BAC805}" dt="2023-04-03T07:01:41.607" v="1699" actId="20577"/>
          <ac:spMkLst>
            <pc:docMk/>
            <pc:sldMk cId="1971429959" sldId="311"/>
            <ac:spMk id="685" creationId="{00000000-0000-0000-0000-000000000000}"/>
          </ac:spMkLst>
        </pc:spChg>
        <pc:spChg chg="mod">
          <ac:chgData name="Sam Corpataux" userId="8535187b-a8db-455d-ab07-b56ea168c678" providerId="ADAL" clId="{42D7D39F-8D80-45B9-9351-866A06BAC805}" dt="2023-04-02T17:56:11.214" v="415" actId="20577"/>
          <ac:spMkLst>
            <pc:docMk/>
            <pc:sldMk cId="1971429959" sldId="311"/>
            <ac:spMk id="686" creationId="{00000000-0000-0000-0000-000000000000}"/>
          </ac:spMkLst>
        </pc:spChg>
      </pc:sldChg>
      <pc:sldChg chg="add del ord modNotes">
        <pc:chgData name="Sam Corpataux" userId="8535187b-a8db-455d-ab07-b56ea168c678" providerId="ADAL" clId="{42D7D39F-8D80-45B9-9351-866A06BAC805}" dt="2023-04-02T17:51:24.783" v="236" actId="47"/>
        <pc:sldMkLst>
          <pc:docMk/>
          <pc:sldMk cId="2347377230" sldId="312"/>
        </pc:sldMkLst>
      </pc:sldChg>
      <pc:sldChg chg="modSp mod modTransition">
        <pc:chgData name="Sam Corpataux" userId="8535187b-a8db-455d-ab07-b56ea168c678" providerId="ADAL" clId="{42D7D39F-8D80-45B9-9351-866A06BAC805}" dt="2023-04-02T18:25:27.078" v="1455" actId="1076"/>
        <pc:sldMkLst>
          <pc:docMk/>
          <pc:sldMk cId="3596446487" sldId="312"/>
        </pc:sldMkLst>
        <pc:grpChg chg="mod">
          <ac:chgData name="Sam Corpataux" userId="8535187b-a8db-455d-ab07-b56ea168c678" providerId="ADAL" clId="{42D7D39F-8D80-45B9-9351-866A06BAC805}" dt="2023-04-02T18:25:27.078" v="1455" actId="1076"/>
          <ac:grpSpMkLst>
            <pc:docMk/>
            <pc:sldMk cId="3596446487" sldId="312"/>
            <ac:grpSpMk id="690" creationId="{00000000-0000-0000-0000-000000000000}"/>
          </ac:grpSpMkLst>
        </pc:grpChg>
        <pc:grpChg chg="mod">
          <ac:chgData name="Sam Corpataux" userId="8535187b-a8db-455d-ab07-b56ea168c678" providerId="ADAL" clId="{42D7D39F-8D80-45B9-9351-866A06BAC805}" dt="2023-04-02T18:25:23.088" v="1453" actId="1076"/>
          <ac:grpSpMkLst>
            <pc:docMk/>
            <pc:sldMk cId="3596446487" sldId="312"/>
            <ac:grpSpMk id="703" creationId="{00000000-0000-0000-0000-000000000000}"/>
          </ac:grpSpMkLst>
        </pc:grpChg>
      </pc:sldChg>
      <pc:sldChg chg="addSp delSp modSp add mod ord modTransition modNotes">
        <pc:chgData name="Sam Corpataux" userId="8535187b-a8db-455d-ab07-b56ea168c678" providerId="ADAL" clId="{42D7D39F-8D80-45B9-9351-866A06BAC805}" dt="2023-04-02T18:35:15.198" v="1678" actId="478"/>
        <pc:sldMkLst>
          <pc:docMk/>
          <pc:sldMk cId="3673856447" sldId="313"/>
        </pc:sldMkLst>
        <pc:spChg chg="add del mod">
          <ac:chgData name="Sam Corpataux" userId="8535187b-a8db-455d-ab07-b56ea168c678" providerId="ADAL" clId="{42D7D39F-8D80-45B9-9351-866A06BAC805}" dt="2023-04-02T17:52:59.962" v="272" actId="478"/>
          <ac:spMkLst>
            <pc:docMk/>
            <pc:sldMk cId="3673856447" sldId="313"/>
            <ac:spMk id="3" creationId="{53811FAE-88CE-32D0-DE0B-45B3C9EBBB28}"/>
          </ac:spMkLst>
        </pc:spChg>
        <pc:spChg chg="add del mod">
          <ac:chgData name="Sam Corpataux" userId="8535187b-a8db-455d-ab07-b56ea168c678" providerId="ADAL" clId="{42D7D39F-8D80-45B9-9351-866A06BAC805}" dt="2023-04-02T17:53:03.863" v="274" actId="478"/>
          <ac:spMkLst>
            <pc:docMk/>
            <pc:sldMk cId="3673856447" sldId="313"/>
            <ac:spMk id="5" creationId="{3937A066-65F5-522B-A8C8-95DFEA3E9431}"/>
          </ac:spMkLst>
        </pc:spChg>
        <pc:spChg chg="add del mod">
          <ac:chgData name="Sam Corpataux" userId="8535187b-a8db-455d-ab07-b56ea168c678" providerId="ADAL" clId="{42D7D39F-8D80-45B9-9351-866A06BAC805}" dt="2023-04-02T17:53:15.939" v="277" actId="478"/>
          <ac:spMkLst>
            <pc:docMk/>
            <pc:sldMk cId="3673856447" sldId="313"/>
            <ac:spMk id="7" creationId="{DD652878-5541-A0EB-2399-D964203AA587}"/>
          </ac:spMkLst>
        </pc:spChg>
        <pc:spChg chg="add del mod">
          <ac:chgData name="Sam Corpataux" userId="8535187b-a8db-455d-ab07-b56ea168c678" providerId="ADAL" clId="{42D7D39F-8D80-45B9-9351-866A06BAC805}" dt="2023-04-02T18:35:15.198" v="1678" actId="478"/>
          <ac:spMkLst>
            <pc:docMk/>
            <pc:sldMk cId="3673856447" sldId="313"/>
            <ac:spMk id="8" creationId="{42715C2D-5254-7D66-C31F-5945526A64D2}"/>
          </ac:spMkLst>
        </pc:spChg>
        <pc:spChg chg="add del mod">
          <ac:chgData name="Sam Corpataux" userId="8535187b-a8db-455d-ab07-b56ea168c678" providerId="ADAL" clId="{42D7D39F-8D80-45B9-9351-866A06BAC805}" dt="2023-04-02T17:53:30.085" v="280" actId="478"/>
          <ac:spMkLst>
            <pc:docMk/>
            <pc:sldMk cId="3673856447" sldId="313"/>
            <ac:spMk id="10" creationId="{DD84A95D-88D4-8224-A59C-D84A7963B4BC}"/>
          </ac:spMkLst>
        </pc:spChg>
        <pc:spChg chg="mod">
          <ac:chgData name="Sam Corpataux" userId="8535187b-a8db-455d-ab07-b56ea168c678" providerId="ADAL" clId="{42D7D39F-8D80-45B9-9351-866A06BAC805}" dt="2023-04-02T17:53:57.576" v="333" actId="20577"/>
          <ac:spMkLst>
            <pc:docMk/>
            <pc:sldMk cId="3673856447" sldId="313"/>
            <ac:spMk id="1290" creationId="{00000000-0000-0000-0000-000000000000}"/>
          </ac:spMkLst>
        </pc:spChg>
        <pc:spChg chg="del">
          <ac:chgData name="Sam Corpataux" userId="8535187b-a8db-455d-ab07-b56ea168c678" providerId="ADAL" clId="{42D7D39F-8D80-45B9-9351-866A06BAC805}" dt="2023-04-02T17:53:01.968" v="273" actId="478"/>
          <ac:spMkLst>
            <pc:docMk/>
            <pc:sldMk cId="3673856447" sldId="313"/>
            <ac:spMk id="1291" creationId="{00000000-0000-0000-0000-000000000000}"/>
          </ac:spMkLst>
        </pc:spChg>
        <pc:spChg chg="del">
          <ac:chgData name="Sam Corpataux" userId="8535187b-a8db-455d-ab07-b56ea168c678" providerId="ADAL" clId="{42D7D39F-8D80-45B9-9351-866A06BAC805}" dt="2023-04-02T17:53:28.539" v="279" actId="478"/>
          <ac:spMkLst>
            <pc:docMk/>
            <pc:sldMk cId="3673856447" sldId="313"/>
            <ac:spMk id="1292" creationId="{00000000-0000-0000-0000-000000000000}"/>
          </ac:spMkLst>
        </pc:spChg>
        <pc:spChg chg="del">
          <ac:chgData name="Sam Corpataux" userId="8535187b-a8db-455d-ab07-b56ea168c678" providerId="ADAL" clId="{42D7D39F-8D80-45B9-9351-866A06BAC805}" dt="2023-04-02T17:52:57.197" v="271" actId="478"/>
          <ac:spMkLst>
            <pc:docMk/>
            <pc:sldMk cId="3673856447" sldId="313"/>
            <ac:spMk id="1293" creationId="{00000000-0000-0000-0000-000000000000}"/>
          </ac:spMkLst>
        </pc:spChg>
        <pc:spChg chg="del">
          <ac:chgData name="Sam Corpataux" userId="8535187b-a8db-455d-ab07-b56ea168c678" providerId="ADAL" clId="{42D7D39F-8D80-45B9-9351-866A06BAC805}" dt="2023-04-02T17:53:09.036" v="276" actId="478"/>
          <ac:spMkLst>
            <pc:docMk/>
            <pc:sldMk cId="3673856447" sldId="313"/>
            <ac:spMk id="1294" creationId="{00000000-0000-0000-0000-000000000000}"/>
          </ac:spMkLst>
        </pc:spChg>
        <pc:grpChg chg="del">
          <ac:chgData name="Sam Corpataux" userId="8535187b-a8db-455d-ab07-b56ea168c678" providerId="ADAL" clId="{42D7D39F-8D80-45B9-9351-866A06BAC805}" dt="2023-04-02T17:53:05.815" v="275" actId="478"/>
          <ac:grpSpMkLst>
            <pc:docMk/>
            <pc:sldMk cId="3673856447" sldId="313"/>
            <ac:grpSpMk id="1295" creationId="{00000000-0000-0000-0000-000000000000}"/>
          </ac:grpSpMkLst>
        </pc:grpChg>
      </pc:sldChg>
      <pc:sldChg chg="modSp add mod ord modTransition">
        <pc:chgData name="Sam Corpataux" userId="8535187b-a8db-455d-ab07-b56ea168c678" providerId="ADAL" clId="{42D7D39F-8D80-45B9-9351-866A06BAC805}" dt="2023-04-02T18:23:51.256" v="1442"/>
        <pc:sldMkLst>
          <pc:docMk/>
          <pc:sldMk cId="2727711162" sldId="314"/>
        </pc:sldMkLst>
        <pc:spChg chg="mod">
          <ac:chgData name="Sam Corpataux" userId="8535187b-a8db-455d-ab07-b56ea168c678" providerId="ADAL" clId="{42D7D39F-8D80-45B9-9351-866A06BAC805}" dt="2023-04-02T17:52:49.508" v="268" actId="20577"/>
          <ac:spMkLst>
            <pc:docMk/>
            <pc:sldMk cId="2727711162" sldId="314"/>
            <ac:spMk id="686" creationId="{00000000-0000-0000-0000-000000000000}"/>
          </ac:spMkLst>
        </pc:spChg>
      </pc:sldChg>
      <pc:sldChg chg="add modTransition">
        <pc:chgData name="Sam Corpataux" userId="8535187b-a8db-455d-ab07-b56ea168c678" providerId="ADAL" clId="{42D7D39F-8D80-45B9-9351-866A06BAC805}" dt="2023-04-02T18:23:51.256" v="1442"/>
        <pc:sldMkLst>
          <pc:docMk/>
          <pc:sldMk cId="1496562714" sldId="316"/>
        </pc:sldMkLst>
      </pc:sldChg>
      <pc:sldChg chg="modSp add mod modTransition">
        <pc:chgData name="Sam Corpataux" userId="8535187b-a8db-455d-ab07-b56ea168c678" providerId="ADAL" clId="{42D7D39F-8D80-45B9-9351-866A06BAC805}" dt="2023-04-02T18:25:52.826" v="1462" actId="688"/>
        <pc:sldMkLst>
          <pc:docMk/>
          <pc:sldMk cId="3304913953" sldId="317"/>
        </pc:sldMkLst>
        <pc:grpChg chg="mod">
          <ac:chgData name="Sam Corpataux" userId="8535187b-a8db-455d-ab07-b56ea168c678" providerId="ADAL" clId="{42D7D39F-8D80-45B9-9351-866A06BAC805}" dt="2023-04-02T18:25:52.826" v="1462" actId="688"/>
          <ac:grpSpMkLst>
            <pc:docMk/>
            <pc:sldMk cId="3304913953" sldId="317"/>
            <ac:grpSpMk id="687" creationId="{00000000-0000-0000-0000-000000000000}"/>
          </ac:grpSpMkLst>
        </pc:grpChg>
        <pc:grpChg chg="mod">
          <ac:chgData name="Sam Corpataux" userId="8535187b-a8db-455d-ab07-b56ea168c678" providerId="ADAL" clId="{42D7D39F-8D80-45B9-9351-866A06BAC805}" dt="2023-04-02T18:25:48.639" v="1461" actId="688"/>
          <ac:grpSpMkLst>
            <pc:docMk/>
            <pc:sldMk cId="3304913953" sldId="317"/>
            <ac:grpSpMk id="690" creationId="{00000000-0000-0000-0000-000000000000}"/>
          </ac:grpSpMkLst>
        </pc:grpChg>
        <pc:grpChg chg="mod">
          <ac:chgData name="Sam Corpataux" userId="8535187b-a8db-455d-ab07-b56ea168c678" providerId="ADAL" clId="{42D7D39F-8D80-45B9-9351-866A06BAC805}" dt="2023-04-02T18:24:49.085" v="1444" actId="1076"/>
          <ac:grpSpMkLst>
            <pc:docMk/>
            <pc:sldMk cId="3304913953" sldId="317"/>
            <ac:grpSpMk id="703" creationId="{00000000-0000-0000-0000-000000000000}"/>
          </ac:grpSpMkLst>
        </pc:grpChg>
      </pc:sldChg>
      <pc:sldChg chg="addSp delSp modSp add mod ord modTransition modNotes">
        <pc:chgData name="Sam Corpataux" userId="8535187b-a8db-455d-ab07-b56ea168c678" providerId="ADAL" clId="{42D7D39F-8D80-45B9-9351-866A06BAC805}" dt="2023-04-02T18:23:51.256" v="1442"/>
        <pc:sldMkLst>
          <pc:docMk/>
          <pc:sldMk cId="3956275545" sldId="318"/>
        </pc:sldMkLst>
        <pc:spChg chg="add del mod">
          <ac:chgData name="Sam Corpataux" userId="8535187b-a8db-455d-ab07-b56ea168c678" providerId="ADAL" clId="{42D7D39F-8D80-45B9-9351-866A06BAC805}" dt="2023-04-02T17:56:41.744" v="424" actId="478"/>
          <ac:spMkLst>
            <pc:docMk/>
            <pc:sldMk cId="3956275545" sldId="318"/>
            <ac:spMk id="3" creationId="{9CF0E079-A875-5DC3-85BA-5D3F28719ACF}"/>
          </ac:spMkLst>
        </pc:spChg>
        <pc:spChg chg="add del mod">
          <ac:chgData name="Sam Corpataux" userId="8535187b-a8db-455d-ab07-b56ea168c678" providerId="ADAL" clId="{42D7D39F-8D80-45B9-9351-866A06BAC805}" dt="2023-04-02T17:56:41.744" v="424" actId="478"/>
          <ac:spMkLst>
            <pc:docMk/>
            <pc:sldMk cId="3956275545" sldId="318"/>
            <ac:spMk id="5" creationId="{2602C8AD-C223-A550-1907-E7F59890FA5E}"/>
          </ac:spMkLst>
        </pc:spChg>
        <pc:spChg chg="add del mod">
          <ac:chgData name="Sam Corpataux" userId="8535187b-a8db-455d-ab07-b56ea168c678" providerId="ADAL" clId="{42D7D39F-8D80-45B9-9351-866A06BAC805}" dt="2023-04-02T17:56:41.744" v="424" actId="478"/>
          <ac:spMkLst>
            <pc:docMk/>
            <pc:sldMk cId="3956275545" sldId="318"/>
            <ac:spMk id="7" creationId="{5EE6F2C5-B75C-EC84-AE0C-7AD8D7D0564B}"/>
          </ac:spMkLst>
        </pc:spChg>
        <pc:spChg chg="add del mod">
          <ac:chgData name="Sam Corpataux" userId="8535187b-a8db-455d-ab07-b56ea168c678" providerId="ADAL" clId="{42D7D39F-8D80-45B9-9351-866A06BAC805}" dt="2023-04-02T17:56:41.744" v="424" actId="478"/>
          <ac:spMkLst>
            <pc:docMk/>
            <pc:sldMk cId="3956275545" sldId="318"/>
            <ac:spMk id="9" creationId="{ADCC23C6-7BF8-D27F-2891-4884F5C1A35A}"/>
          </ac:spMkLst>
        </pc:spChg>
        <pc:spChg chg="add del mod">
          <ac:chgData name="Sam Corpataux" userId="8535187b-a8db-455d-ab07-b56ea168c678" providerId="ADAL" clId="{42D7D39F-8D80-45B9-9351-866A06BAC805}" dt="2023-04-02T17:56:41.744" v="424" actId="478"/>
          <ac:spMkLst>
            <pc:docMk/>
            <pc:sldMk cId="3956275545" sldId="318"/>
            <ac:spMk id="11" creationId="{1959D565-F2BC-5DA8-296E-B45454F06570}"/>
          </ac:spMkLst>
        </pc:spChg>
        <pc:spChg chg="add del mod">
          <ac:chgData name="Sam Corpataux" userId="8535187b-a8db-455d-ab07-b56ea168c678" providerId="ADAL" clId="{42D7D39F-8D80-45B9-9351-866A06BAC805}" dt="2023-04-02T17:56:41.744" v="424" actId="478"/>
          <ac:spMkLst>
            <pc:docMk/>
            <pc:sldMk cId="3956275545" sldId="318"/>
            <ac:spMk id="13" creationId="{5B577148-DF9B-61F8-3B16-D2F3280171A3}"/>
          </ac:spMkLst>
        </pc:spChg>
        <pc:spChg chg="add del mod">
          <ac:chgData name="Sam Corpataux" userId="8535187b-a8db-455d-ab07-b56ea168c678" providerId="ADAL" clId="{42D7D39F-8D80-45B9-9351-866A06BAC805}" dt="2023-04-02T17:56:41.744" v="424" actId="478"/>
          <ac:spMkLst>
            <pc:docMk/>
            <pc:sldMk cId="3956275545" sldId="318"/>
            <ac:spMk id="15" creationId="{A2042A38-EF31-43A8-0DD1-F958EAE0B57C}"/>
          </ac:spMkLst>
        </pc:spChg>
        <pc:spChg chg="add del mod">
          <ac:chgData name="Sam Corpataux" userId="8535187b-a8db-455d-ab07-b56ea168c678" providerId="ADAL" clId="{42D7D39F-8D80-45B9-9351-866A06BAC805}" dt="2023-04-02T17:56:41.744" v="424" actId="478"/>
          <ac:spMkLst>
            <pc:docMk/>
            <pc:sldMk cId="3956275545" sldId="318"/>
            <ac:spMk id="17" creationId="{F862A77C-F7B5-3009-AB6A-55F7F4B4AF69}"/>
          </ac:spMkLst>
        </pc:spChg>
        <pc:spChg chg="add del mod">
          <ac:chgData name="Sam Corpataux" userId="8535187b-a8db-455d-ab07-b56ea168c678" providerId="ADAL" clId="{42D7D39F-8D80-45B9-9351-866A06BAC805}" dt="2023-04-02T17:56:41.744" v="424" actId="478"/>
          <ac:spMkLst>
            <pc:docMk/>
            <pc:sldMk cId="3956275545" sldId="318"/>
            <ac:spMk id="19" creationId="{35525B00-1EF8-CFB1-A19B-BE996D5BF54B}"/>
          </ac:spMkLst>
        </pc:spChg>
        <pc:spChg chg="add del mod">
          <ac:chgData name="Sam Corpataux" userId="8535187b-a8db-455d-ab07-b56ea168c678" providerId="ADAL" clId="{42D7D39F-8D80-45B9-9351-866A06BAC805}" dt="2023-04-02T17:56:41.744" v="424" actId="478"/>
          <ac:spMkLst>
            <pc:docMk/>
            <pc:sldMk cId="3956275545" sldId="318"/>
            <ac:spMk id="21" creationId="{1A52AE7A-681E-6820-0F6A-52BD0C5BD276}"/>
          </ac:spMkLst>
        </pc:spChg>
        <pc:spChg chg="add del mod">
          <ac:chgData name="Sam Corpataux" userId="8535187b-a8db-455d-ab07-b56ea168c678" providerId="ADAL" clId="{42D7D39F-8D80-45B9-9351-866A06BAC805}" dt="2023-04-02T17:56:41.744" v="424" actId="478"/>
          <ac:spMkLst>
            <pc:docMk/>
            <pc:sldMk cId="3956275545" sldId="318"/>
            <ac:spMk id="23" creationId="{BAF3D454-A13D-79B9-6AB4-954856EF7EDF}"/>
          </ac:spMkLst>
        </pc:spChg>
        <pc:spChg chg="add del mod">
          <ac:chgData name="Sam Corpataux" userId="8535187b-a8db-455d-ab07-b56ea168c678" providerId="ADAL" clId="{42D7D39F-8D80-45B9-9351-866A06BAC805}" dt="2023-04-02T17:56:41.744" v="424" actId="478"/>
          <ac:spMkLst>
            <pc:docMk/>
            <pc:sldMk cId="3956275545" sldId="318"/>
            <ac:spMk id="25" creationId="{2B5CEDAC-AE3E-EA2F-7EDB-4D7D1A0B6BB8}"/>
          </ac:spMkLst>
        </pc:spChg>
        <pc:spChg chg="add del mod">
          <ac:chgData name="Sam Corpataux" userId="8535187b-a8db-455d-ab07-b56ea168c678" providerId="ADAL" clId="{42D7D39F-8D80-45B9-9351-866A06BAC805}" dt="2023-04-02T18:04:02.706" v="740" actId="478"/>
          <ac:spMkLst>
            <pc:docMk/>
            <pc:sldMk cId="3956275545" sldId="318"/>
            <ac:spMk id="26" creationId="{76AC75FB-B6EC-B006-5542-EAB4C6B5D136}"/>
          </ac:spMkLst>
        </pc:spChg>
        <pc:spChg chg="add mod">
          <ac:chgData name="Sam Corpataux" userId="8535187b-a8db-455d-ab07-b56ea168c678" providerId="ADAL" clId="{42D7D39F-8D80-45B9-9351-866A06BAC805}" dt="2023-04-02T18:23:39.729" v="1441" actId="1076"/>
          <ac:spMkLst>
            <pc:docMk/>
            <pc:sldMk cId="3956275545" sldId="318"/>
            <ac:spMk id="27" creationId="{A55AA12C-63D5-5DD1-BF6C-D603593F0FF8}"/>
          </ac:spMkLst>
        </pc:spChg>
        <pc:spChg chg="add del mod">
          <ac:chgData name="Sam Corpataux" userId="8535187b-a8db-455d-ab07-b56ea168c678" providerId="ADAL" clId="{42D7D39F-8D80-45B9-9351-866A06BAC805}" dt="2023-04-02T18:04:07.564" v="741" actId="478"/>
          <ac:spMkLst>
            <pc:docMk/>
            <pc:sldMk cId="3956275545" sldId="318"/>
            <ac:spMk id="29" creationId="{DAC75BFB-009D-796E-2541-CBD4332F965F}"/>
          </ac:spMkLst>
        </pc:spChg>
        <pc:spChg chg="del">
          <ac:chgData name="Sam Corpataux" userId="8535187b-a8db-455d-ab07-b56ea168c678" providerId="ADAL" clId="{42D7D39F-8D80-45B9-9351-866A06BAC805}" dt="2023-04-02T17:56:34.023" v="421" actId="478"/>
          <ac:spMkLst>
            <pc:docMk/>
            <pc:sldMk cId="3956275545" sldId="318"/>
            <ac:spMk id="887"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888" creationId="{00000000-0000-0000-0000-000000000000}"/>
          </ac:spMkLst>
        </pc:spChg>
        <pc:spChg chg="mod">
          <ac:chgData name="Sam Corpataux" userId="8535187b-a8db-455d-ab07-b56ea168c678" providerId="ADAL" clId="{42D7D39F-8D80-45B9-9351-866A06BAC805}" dt="2023-04-02T17:58:52.093" v="450" actId="20577"/>
          <ac:spMkLst>
            <pc:docMk/>
            <pc:sldMk cId="3956275545" sldId="318"/>
            <ac:spMk id="889"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890"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891"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892"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893"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894"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895"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896"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897"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898"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899"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900"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911"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915"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916"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917"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918"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919" creationId="{00000000-0000-0000-0000-000000000000}"/>
          </ac:spMkLst>
        </pc:spChg>
        <pc:spChg chg="del">
          <ac:chgData name="Sam Corpataux" userId="8535187b-a8db-455d-ab07-b56ea168c678" providerId="ADAL" clId="{42D7D39F-8D80-45B9-9351-866A06BAC805}" dt="2023-04-02T17:56:34.023" v="421" actId="478"/>
          <ac:spMkLst>
            <pc:docMk/>
            <pc:sldMk cId="3956275545" sldId="318"/>
            <ac:spMk id="926" creationId="{00000000-0000-0000-0000-000000000000}"/>
          </ac:spMkLst>
        </pc:spChg>
        <pc:grpChg chg="del">
          <ac:chgData name="Sam Corpataux" userId="8535187b-a8db-455d-ab07-b56ea168c678" providerId="ADAL" clId="{42D7D39F-8D80-45B9-9351-866A06BAC805}" dt="2023-04-02T17:56:34.023" v="421" actId="478"/>
          <ac:grpSpMkLst>
            <pc:docMk/>
            <pc:sldMk cId="3956275545" sldId="318"/>
            <ac:grpSpMk id="901" creationId="{00000000-0000-0000-0000-000000000000}"/>
          </ac:grpSpMkLst>
        </pc:grpChg>
        <pc:grpChg chg="del">
          <ac:chgData name="Sam Corpataux" userId="8535187b-a8db-455d-ab07-b56ea168c678" providerId="ADAL" clId="{42D7D39F-8D80-45B9-9351-866A06BAC805}" dt="2023-04-02T17:56:34.023" v="421" actId="478"/>
          <ac:grpSpMkLst>
            <pc:docMk/>
            <pc:sldMk cId="3956275545" sldId="318"/>
            <ac:grpSpMk id="912" creationId="{00000000-0000-0000-0000-000000000000}"/>
          </ac:grpSpMkLst>
        </pc:grpChg>
        <pc:grpChg chg="del">
          <ac:chgData name="Sam Corpataux" userId="8535187b-a8db-455d-ab07-b56ea168c678" providerId="ADAL" clId="{42D7D39F-8D80-45B9-9351-866A06BAC805}" dt="2023-04-02T17:56:34.023" v="421" actId="478"/>
          <ac:grpSpMkLst>
            <pc:docMk/>
            <pc:sldMk cId="3956275545" sldId="318"/>
            <ac:grpSpMk id="920" creationId="{00000000-0000-0000-0000-000000000000}"/>
          </ac:grpSpMkLst>
        </pc:grpChg>
        <pc:grpChg chg="del">
          <ac:chgData name="Sam Corpataux" userId="8535187b-a8db-455d-ab07-b56ea168c678" providerId="ADAL" clId="{42D7D39F-8D80-45B9-9351-866A06BAC805}" dt="2023-04-02T17:56:34.023" v="421" actId="478"/>
          <ac:grpSpMkLst>
            <pc:docMk/>
            <pc:sldMk cId="3956275545" sldId="318"/>
            <ac:grpSpMk id="927" creationId="{00000000-0000-0000-0000-000000000000}"/>
          </ac:grpSpMkLst>
        </pc:grpChg>
        <pc:grpChg chg="del mod">
          <ac:chgData name="Sam Corpataux" userId="8535187b-a8db-455d-ab07-b56ea168c678" providerId="ADAL" clId="{42D7D39F-8D80-45B9-9351-866A06BAC805}" dt="2023-04-02T18:07:52.964" v="1026" actId="478"/>
          <ac:grpSpMkLst>
            <pc:docMk/>
            <pc:sldMk cId="3956275545" sldId="318"/>
            <ac:grpSpMk id="930" creationId="{00000000-0000-0000-0000-000000000000}"/>
          </ac:grpSpMkLst>
        </pc:grpChg>
        <pc:grpChg chg="del">
          <ac:chgData name="Sam Corpataux" userId="8535187b-a8db-455d-ab07-b56ea168c678" providerId="ADAL" clId="{42D7D39F-8D80-45B9-9351-866A06BAC805}" dt="2023-04-02T18:07:54.998" v="1027" actId="478"/>
          <ac:grpSpMkLst>
            <pc:docMk/>
            <pc:sldMk cId="3956275545" sldId="318"/>
            <ac:grpSpMk id="934" creationId="{00000000-0000-0000-0000-000000000000}"/>
          </ac:grpSpMkLst>
        </pc:grpChg>
      </pc:sldChg>
      <pc:sldChg chg="modSp mod modTransition">
        <pc:chgData name="Sam Corpataux" userId="8535187b-a8db-455d-ab07-b56ea168c678" providerId="ADAL" clId="{42D7D39F-8D80-45B9-9351-866A06BAC805}" dt="2023-04-02T18:27:01.128" v="1475" actId="1076"/>
        <pc:sldMkLst>
          <pc:docMk/>
          <pc:sldMk cId="75111159" sldId="319"/>
        </pc:sldMkLst>
        <pc:grpChg chg="mod">
          <ac:chgData name="Sam Corpataux" userId="8535187b-a8db-455d-ab07-b56ea168c678" providerId="ADAL" clId="{42D7D39F-8D80-45B9-9351-866A06BAC805}" dt="2023-04-02T18:26:55.993" v="1473" actId="1076"/>
          <ac:grpSpMkLst>
            <pc:docMk/>
            <pc:sldMk cId="75111159" sldId="319"/>
            <ac:grpSpMk id="687" creationId="{00000000-0000-0000-0000-000000000000}"/>
          </ac:grpSpMkLst>
        </pc:grpChg>
        <pc:grpChg chg="mod">
          <ac:chgData name="Sam Corpataux" userId="8535187b-a8db-455d-ab07-b56ea168c678" providerId="ADAL" clId="{42D7D39F-8D80-45B9-9351-866A06BAC805}" dt="2023-04-02T18:27:01.128" v="1475" actId="1076"/>
          <ac:grpSpMkLst>
            <pc:docMk/>
            <pc:sldMk cId="75111159" sldId="319"/>
            <ac:grpSpMk id="690" creationId="{00000000-0000-0000-0000-000000000000}"/>
          </ac:grpSpMkLst>
        </pc:grpChg>
        <pc:grpChg chg="mod">
          <ac:chgData name="Sam Corpataux" userId="8535187b-a8db-455d-ab07-b56ea168c678" providerId="ADAL" clId="{42D7D39F-8D80-45B9-9351-866A06BAC805}" dt="2023-04-02T18:26:50.938" v="1471" actId="1076"/>
          <ac:grpSpMkLst>
            <pc:docMk/>
            <pc:sldMk cId="75111159" sldId="319"/>
            <ac:grpSpMk id="703" creationId="{00000000-0000-0000-0000-000000000000}"/>
          </ac:grpSpMkLst>
        </pc:grpChg>
      </pc:sldChg>
      <pc:sldChg chg="addSp modSp add mod modTransition">
        <pc:chgData name="Sam Corpataux" userId="8535187b-a8db-455d-ab07-b56ea168c678" providerId="ADAL" clId="{42D7D39F-8D80-45B9-9351-866A06BAC805}" dt="2023-04-02T18:23:51.256" v="1442"/>
        <pc:sldMkLst>
          <pc:docMk/>
          <pc:sldMk cId="946550817" sldId="320"/>
        </pc:sldMkLst>
        <pc:spChg chg="mod">
          <ac:chgData name="Sam Corpataux" userId="8535187b-a8db-455d-ab07-b56ea168c678" providerId="ADAL" clId="{42D7D39F-8D80-45B9-9351-866A06BAC805}" dt="2023-04-02T18:11:36.863" v="1290" actId="114"/>
          <ac:spMkLst>
            <pc:docMk/>
            <pc:sldMk cId="946550817" sldId="320"/>
            <ac:spMk id="27" creationId="{A55AA12C-63D5-5DD1-BF6C-D603593F0FF8}"/>
          </ac:spMkLst>
        </pc:spChg>
        <pc:spChg chg="mod">
          <ac:chgData name="Sam Corpataux" userId="8535187b-a8db-455d-ab07-b56ea168c678" providerId="ADAL" clId="{42D7D39F-8D80-45B9-9351-866A06BAC805}" dt="2023-04-02T18:08:07.395" v="1036" actId="20577"/>
          <ac:spMkLst>
            <pc:docMk/>
            <pc:sldMk cId="946550817" sldId="320"/>
            <ac:spMk id="889" creationId="{00000000-0000-0000-0000-000000000000}"/>
          </ac:spMkLst>
        </pc:spChg>
        <pc:picChg chg="add mod">
          <ac:chgData name="Sam Corpataux" userId="8535187b-a8db-455d-ab07-b56ea168c678" providerId="ADAL" clId="{42D7D39F-8D80-45B9-9351-866A06BAC805}" dt="2023-04-02T18:19:56.451" v="1299" actId="14100"/>
          <ac:picMkLst>
            <pc:docMk/>
            <pc:sldMk cId="946550817" sldId="320"/>
            <ac:picMk id="2" creationId="{8EE96FA2-6AF3-C6C6-2B34-31CC29A0AE15}"/>
          </ac:picMkLst>
        </pc:picChg>
        <pc:picChg chg="add mod">
          <ac:chgData name="Sam Corpataux" userId="8535187b-a8db-455d-ab07-b56ea168c678" providerId="ADAL" clId="{42D7D39F-8D80-45B9-9351-866A06BAC805}" dt="2023-04-02T18:19:55.481" v="1297" actId="14100"/>
          <ac:picMkLst>
            <pc:docMk/>
            <pc:sldMk cId="946550817" sldId="320"/>
            <ac:picMk id="3" creationId="{6AEEE1C9-4DBA-C942-A893-4B4B2E3D8C21}"/>
          </ac:picMkLst>
        </pc:picChg>
      </pc:sldChg>
      <pc:sldChg chg="add del">
        <pc:chgData name="Sam Corpataux" userId="8535187b-a8db-455d-ab07-b56ea168c678" providerId="ADAL" clId="{42D7D39F-8D80-45B9-9351-866A06BAC805}" dt="2023-04-02T18:08:26.606" v="1040"/>
        <pc:sldMkLst>
          <pc:docMk/>
          <pc:sldMk cId="411563028" sldId="321"/>
        </pc:sldMkLst>
      </pc:sldChg>
      <pc:sldChg chg="modSp mod modTransition modNotesTx">
        <pc:chgData name="Sam Corpataux" userId="8535187b-a8db-455d-ab07-b56ea168c678" providerId="ADAL" clId="{42D7D39F-8D80-45B9-9351-866A06BAC805}" dt="2023-04-03T07:03:26.214" v="1894" actId="20577"/>
        <pc:sldMkLst>
          <pc:docMk/>
          <pc:sldMk cId="696232670" sldId="321"/>
        </pc:sldMkLst>
        <pc:spChg chg="mod">
          <ac:chgData name="Sam Corpataux" userId="8535187b-a8db-455d-ab07-b56ea168c678" providerId="ADAL" clId="{42D7D39F-8D80-45B9-9351-866A06BAC805}" dt="2023-04-03T07:02:11.830" v="1700" actId="1076"/>
          <ac:spMkLst>
            <pc:docMk/>
            <pc:sldMk cId="696232670" sldId="321"/>
            <ac:spMk id="2" creationId="{DD063B39-2AEE-CB51-3CC5-E8CFF0759226}"/>
          </ac:spMkLst>
        </pc:spChg>
        <pc:spChg chg="mod">
          <ac:chgData name="Sam Corpataux" userId="8535187b-a8db-455d-ab07-b56ea168c678" providerId="ADAL" clId="{42D7D39F-8D80-45B9-9351-866A06BAC805}" dt="2023-04-03T07:02:11.830" v="1700" actId="1076"/>
          <ac:spMkLst>
            <pc:docMk/>
            <pc:sldMk cId="696232670" sldId="321"/>
            <ac:spMk id="4" creationId="{6B981DEF-3D07-A825-38C8-49E775AA0250}"/>
          </ac:spMkLst>
        </pc:spChg>
        <pc:picChg chg="mod">
          <ac:chgData name="Sam Corpataux" userId="8535187b-a8db-455d-ab07-b56ea168c678" providerId="ADAL" clId="{42D7D39F-8D80-45B9-9351-866A06BAC805}" dt="2023-04-03T07:02:28.346" v="1702" actId="1076"/>
          <ac:picMkLst>
            <pc:docMk/>
            <pc:sldMk cId="696232670" sldId="321"/>
            <ac:picMk id="5" creationId="{CBAF72DE-0073-9C44-7236-E35BA7A86832}"/>
          </ac:picMkLst>
        </pc:picChg>
        <pc:picChg chg="mod">
          <ac:chgData name="Sam Corpataux" userId="8535187b-a8db-455d-ab07-b56ea168c678" providerId="ADAL" clId="{42D7D39F-8D80-45B9-9351-866A06BAC805}" dt="2023-04-03T07:02:16.274" v="1701" actId="1076"/>
          <ac:picMkLst>
            <pc:docMk/>
            <pc:sldMk cId="696232670" sldId="321"/>
            <ac:picMk id="6" creationId="{8A96B353-5BCE-AF99-33A0-0432C13B618C}"/>
          </ac:picMkLst>
        </pc:picChg>
      </pc:sldChg>
      <pc:sldChg chg="addSp modSp mod modTransition">
        <pc:chgData name="Sam Corpataux" userId="8535187b-a8db-455d-ab07-b56ea168c678" providerId="ADAL" clId="{42D7D39F-8D80-45B9-9351-866A06BAC805}" dt="2023-04-03T07:12:14.826" v="1903" actId="2711"/>
        <pc:sldMkLst>
          <pc:docMk/>
          <pc:sldMk cId="4026555139" sldId="322"/>
        </pc:sldMkLst>
        <pc:spChg chg="add mod">
          <ac:chgData name="Sam Corpataux" userId="8535187b-a8db-455d-ab07-b56ea168c678" providerId="ADAL" clId="{42D7D39F-8D80-45B9-9351-866A06BAC805}" dt="2023-04-03T07:12:14.826" v="1903" actId="2711"/>
          <ac:spMkLst>
            <pc:docMk/>
            <pc:sldMk cId="4026555139" sldId="322"/>
            <ac:spMk id="4" creationId="{F3585879-DBCE-A6DD-23B8-8DBC67263ABB}"/>
          </ac:spMkLst>
        </pc:spChg>
      </pc:sldChg>
      <pc:sldChg chg="modSp mod">
        <pc:chgData name="Sam Corpataux" userId="8535187b-a8db-455d-ab07-b56ea168c678" providerId="ADAL" clId="{42D7D39F-8D80-45B9-9351-866A06BAC805}" dt="2023-04-02T18:31:33.003" v="1666" actId="790"/>
        <pc:sldMkLst>
          <pc:docMk/>
          <pc:sldMk cId="4198201092" sldId="323"/>
        </pc:sldMkLst>
        <pc:spChg chg="mod">
          <ac:chgData name="Sam Corpataux" userId="8535187b-a8db-455d-ab07-b56ea168c678" providerId="ADAL" clId="{42D7D39F-8D80-45B9-9351-866A06BAC805}" dt="2023-04-02T18:31:33.003" v="1666" actId="790"/>
          <ac:spMkLst>
            <pc:docMk/>
            <pc:sldMk cId="4198201092" sldId="323"/>
            <ac:spMk id="686" creationId="{00000000-0000-0000-0000-000000000000}"/>
          </ac:spMkLst>
        </pc:spChg>
      </pc:sldChg>
    </pc:docChg>
  </pc:docChgLst>
  <pc:docChgLst>
    <pc:chgData name="Kalberer Yves" userId="S::yves.kalberer@hes-so.ch::cb34e157-8eab-4347-a58e-adba0ada6662" providerId="AD" clId="Web-{E89EC2F4-0059-4E6C-8B2B-E113FF6A6C3C}"/>
    <pc:docChg chg="modSld">
      <pc:chgData name="Kalberer Yves" userId="S::yves.kalberer@hes-so.ch::cb34e157-8eab-4347-a58e-adba0ada6662" providerId="AD" clId="Web-{E89EC2F4-0059-4E6C-8B2B-E113FF6A6C3C}" dt="2023-04-02T18:23:33.458" v="1" actId="1076"/>
      <pc:docMkLst>
        <pc:docMk/>
      </pc:docMkLst>
      <pc:sldChg chg="addSp modSp">
        <pc:chgData name="Kalberer Yves" userId="S::yves.kalberer@hes-so.ch::cb34e157-8eab-4347-a58e-adba0ada6662" providerId="AD" clId="Web-{E89EC2F4-0059-4E6C-8B2B-E113FF6A6C3C}" dt="2023-04-02T18:23:33.458" v="1" actId="1076"/>
        <pc:sldMkLst>
          <pc:docMk/>
          <pc:sldMk cId="3596446487" sldId="312"/>
        </pc:sldMkLst>
        <pc:picChg chg="add mod">
          <ac:chgData name="Kalberer Yves" userId="S::yves.kalberer@hes-so.ch::cb34e157-8eab-4347-a58e-adba0ada6662" providerId="AD" clId="Web-{E89EC2F4-0059-4E6C-8B2B-E113FF6A6C3C}" dt="2023-04-02T18:23:33.458" v="1" actId="1076"/>
          <ac:picMkLst>
            <pc:docMk/>
            <pc:sldMk cId="3596446487" sldId="312"/>
            <ac:picMk id="2" creationId="{D5156D5B-ECA0-194F-B8ED-CBB6C76601B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20793a998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20793a998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2086412037f_0_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2086412037f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720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076de1792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076de1792b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107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2086412037f_0_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2086412037f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721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076de1792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076de1792b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183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076de1792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076de1792b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5724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999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776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076de1792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076de1792b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209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d1bf8d60a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d1bf8d60a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2086412037f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2086412037f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076de1792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076de1792b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21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a:solidFill>
                  <a:srgbClr val="D1D5DB"/>
                </a:solidFill>
                <a:effectLst/>
                <a:latin typeface="Söhne"/>
              </a:rPr>
              <a:t>Livres et manuels scolaires augmentés : Les éditeurs intègrent de plus en plus d'éléments AR dans les livres et les manuels scolaires. Les enfants peuvent utiliser une application sur leur smartphone ou leur tablette pour scanner des pages spécifiques et voir des animations, des modèles 3D ou des vidéos complémentaires qui enrichissent le contenu éducatif.</a:t>
            </a:r>
          </a:p>
          <a:p>
            <a:pPr marL="0" lvl="0" indent="0" algn="l" rtl="0">
              <a:spcBef>
                <a:spcPts val="0"/>
              </a:spcBef>
              <a:spcAft>
                <a:spcPts val="0"/>
              </a:spcAft>
              <a:buNone/>
            </a:pPr>
            <a:endParaRPr lang="fr-CH"/>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a:solidFill>
                  <a:srgbClr val="D1D5DB"/>
                </a:solidFill>
                <a:effectLst/>
                <a:latin typeface="Söhne"/>
              </a:rPr>
              <a:t>Exploration de sujets complexes : L'AR permet aux enfants de mieux comprendre des sujets complexes en les rendant plus concrets et tangibles. Par exemple, ils peuvent explorer l'anatomie humaine en visualisant des organes en 3D, ou ils peuvent étudier les planètes du système solaire en les plaçant virtuellement dans leur environnement réel.</a:t>
            </a:r>
          </a:p>
          <a:p>
            <a:pPr marL="0" lvl="0" indent="0" algn="l" rtl="0">
              <a:spcBef>
                <a:spcPts val="0"/>
              </a:spcBef>
              <a:spcAft>
                <a:spcPts val="0"/>
              </a:spcAft>
              <a:buNone/>
            </a:pPr>
            <a:endParaRPr lang="fr-CH"/>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a:solidFill>
                  <a:srgbClr val="D1D5DB"/>
                </a:solidFill>
                <a:effectLst/>
                <a:latin typeface="Söhne"/>
              </a:rPr>
              <a:t>Laboratoires virtuels : L'AR offre la possibilité de réaliser des expériences scientifiques dans des laboratoires virtuels. Les enfants peuvent manipuler des objets virtuels et observer des réactions chimiques ou des phénomènes physiques sans avoir besoin de matériel coûteux ou potentiellement dangereux.</a:t>
            </a: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076de1792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076de1792b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855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d1bf8d60a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d1bf8d60a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164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2086412037f_0_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2086412037f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348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076de1792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076de1792b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37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2086412037f_0_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2086412037f_0_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77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749475"/>
            <a:ext cx="6293400" cy="3017100"/>
          </a:xfrm>
          <a:prstGeom prst="rect">
            <a:avLst/>
          </a:prstGeom>
        </p:spPr>
        <p:txBody>
          <a:bodyPr spcFirstLastPara="1" wrap="square" lIns="91425" tIns="91425" rIns="91425" bIns="91425" anchor="ctr" anchorCtr="0">
            <a:noAutofit/>
          </a:bodyPr>
          <a:lstStyle>
            <a:lvl1pPr lvl="0">
              <a:lnSpc>
                <a:spcPct val="105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603425" y="4132775"/>
            <a:ext cx="3827400" cy="4758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00924" y="70543"/>
            <a:ext cx="914581" cy="917816"/>
            <a:chOff x="-100924" y="70543"/>
            <a:chExt cx="914581" cy="917816"/>
          </a:xfrm>
        </p:grpSpPr>
        <p:sp>
          <p:nvSpPr>
            <p:cNvPr id="13" name="Google Shape;13;p2"/>
            <p:cNvSpPr/>
            <p:nvPr/>
          </p:nvSpPr>
          <p:spPr>
            <a:xfrm>
              <a:off x="-100924" y="322659"/>
              <a:ext cx="665700" cy="66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1501" y="70543"/>
              <a:ext cx="815158" cy="803226"/>
              <a:chOff x="5701350" y="2990650"/>
              <a:chExt cx="459425" cy="452700"/>
            </a:xfrm>
          </p:grpSpPr>
          <p:sp>
            <p:nvSpPr>
              <p:cNvPr id="15" name="Google Shape;15;p2"/>
              <p:cNvSpPr/>
              <p:nvPr/>
            </p:nvSpPr>
            <p:spPr>
              <a:xfrm>
                <a:off x="5892525" y="3179025"/>
                <a:ext cx="102500" cy="90300"/>
              </a:xfrm>
              <a:custGeom>
                <a:avLst/>
                <a:gdLst/>
                <a:ahLst/>
                <a:cxnLst/>
                <a:rect l="l" t="t" r="r" b="b"/>
                <a:pathLst>
                  <a:path w="4100" h="3612" extrusionOk="0">
                    <a:moveTo>
                      <a:pt x="1862" y="285"/>
                    </a:moveTo>
                    <a:cubicBezTo>
                      <a:pt x="3499" y="304"/>
                      <a:pt x="3703" y="3197"/>
                      <a:pt x="1915" y="3338"/>
                    </a:cubicBezTo>
                    <a:cubicBezTo>
                      <a:pt x="1881" y="3341"/>
                      <a:pt x="1848" y="3342"/>
                      <a:pt x="1814" y="3342"/>
                    </a:cubicBezTo>
                    <a:cubicBezTo>
                      <a:pt x="1781" y="3342"/>
                      <a:pt x="1747" y="3341"/>
                      <a:pt x="1714" y="3338"/>
                    </a:cubicBezTo>
                    <a:cubicBezTo>
                      <a:pt x="2045" y="3146"/>
                      <a:pt x="2370" y="2937"/>
                      <a:pt x="2689" y="2726"/>
                    </a:cubicBezTo>
                    <a:cubicBezTo>
                      <a:pt x="2729" y="2698"/>
                      <a:pt x="2705" y="2640"/>
                      <a:pt x="2666" y="2640"/>
                    </a:cubicBezTo>
                    <a:cubicBezTo>
                      <a:pt x="2659" y="2640"/>
                      <a:pt x="2651" y="2642"/>
                      <a:pt x="2643" y="2647"/>
                    </a:cubicBezTo>
                    <a:cubicBezTo>
                      <a:pt x="2291" y="2862"/>
                      <a:pt x="1937" y="3082"/>
                      <a:pt x="1599" y="3321"/>
                    </a:cubicBezTo>
                    <a:cubicBezTo>
                      <a:pt x="1207" y="3254"/>
                      <a:pt x="856" y="3010"/>
                      <a:pt x="628" y="2679"/>
                    </a:cubicBezTo>
                    <a:cubicBezTo>
                      <a:pt x="963" y="2492"/>
                      <a:pt x="1272" y="2264"/>
                      <a:pt x="1553" y="2003"/>
                    </a:cubicBezTo>
                    <a:cubicBezTo>
                      <a:pt x="1582" y="1977"/>
                      <a:pt x="1555" y="1939"/>
                      <a:pt x="1523" y="1939"/>
                    </a:cubicBezTo>
                    <a:cubicBezTo>
                      <a:pt x="1514" y="1939"/>
                      <a:pt x="1505" y="1942"/>
                      <a:pt x="1497" y="1949"/>
                    </a:cubicBezTo>
                    <a:cubicBezTo>
                      <a:pt x="1207" y="2186"/>
                      <a:pt x="899" y="2404"/>
                      <a:pt x="579" y="2602"/>
                    </a:cubicBezTo>
                    <a:cubicBezTo>
                      <a:pt x="439" y="2377"/>
                      <a:pt x="362" y="2119"/>
                      <a:pt x="354" y="1855"/>
                    </a:cubicBezTo>
                    <a:cubicBezTo>
                      <a:pt x="354" y="1823"/>
                      <a:pt x="356" y="1792"/>
                      <a:pt x="357" y="1761"/>
                    </a:cubicBezTo>
                    <a:cubicBezTo>
                      <a:pt x="369" y="1761"/>
                      <a:pt x="380" y="1756"/>
                      <a:pt x="386" y="1746"/>
                    </a:cubicBezTo>
                    <a:cubicBezTo>
                      <a:pt x="695" y="1404"/>
                      <a:pt x="1025" y="1080"/>
                      <a:pt x="1376" y="780"/>
                    </a:cubicBezTo>
                    <a:cubicBezTo>
                      <a:pt x="1415" y="748"/>
                      <a:pt x="1380" y="698"/>
                      <a:pt x="1339" y="698"/>
                    </a:cubicBezTo>
                    <a:cubicBezTo>
                      <a:pt x="1328" y="698"/>
                      <a:pt x="1316" y="702"/>
                      <a:pt x="1306" y="710"/>
                    </a:cubicBezTo>
                    <a:cubicBezTo>
                      <a:pt x="960" y="986"/>
                      <a:pt x="644" y="1298"/>
                      <a:pt x="367" y="1644"/>
                    </a:cubicBezTo>
                    <a:cubicBezTo>
                      <a:pt x="459" y="887"/>
                      <a:pt x="1105" y="425"/>
                      <a:pt x="1841" y="299"/>
                    </a:cubicBezTo>
                    <a:cubicBezTo>
                      <a:pt x="1851" y="296"/>
                      <a:pt x="1854" y="289"/>
                      <a:pt x="1862" y="285"/>
                    </a:cubicBezTo>
                    <a:close/>
                    <a:moveTo>
                      <a:pt x="1970" y="1"/>
                    </a:moveTo>
                    <a:cubicBezTo>
                      <a:pt x="1810" y="1"/>
                      <a:pt x="1638" y="29"/>
                      <a:pt x="1456" y="92"/>
                    </a:cubicBezTo>
                    <a:cubicBezTo>
                      <a:pt x="1411" y="105"/>
                      <a:pt x="1379" y="143"/>
                      <a:pt x="1374" y="189"/>
                    </a:cubicBezTo>
                    <a:cubicBezTo>
                      <a:pt x="566" y="384"/>
                      <a:pt x="0" y="1174"/>
                      <a:pt x="120" y="2049"/>
                    </a:cubicBezTo>
                    <a:cubicBezTo>
                      <a:pt x="232" y="2873"/>
                      <a:pt x="980" y="3612"/>
                      <a:pt x="1824" y="3612"/>
                    </a:cubicBezTo>
                    <a:cubicBezTo>
                      <a:pt x="1872" y="3612"/>
                      <a:pt x="1920" y="3609"/>
                      <a:pt x="1969" y="3605"/>
                    </a:cubicBezTo>
                    <a:cubicBezTo>
                      <a:pt x="4100" y="3391"/>
                      <a:pt x="3714"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01350" y="2990650"/>
                <a:ext cx="459425" cy="452700"/>
              </a:xfrm>
              <a:custGeom>
                <a:avLst/>
                <a:gdLst/>
                <a:ahLst/>
                <a:cxnLst/>
                <a:rect l="l" t="t" r="r" b="b"/>
                <a:pathLst>
                  <a:path w="18377" h="18108" extrusionOk="0">
                    <a:moveTo>
                      <a:pt x="12836" y="296"/>
                    </a:moveTo>
                    <a:cubicBezTo>
                      <a:pt x="12958" y="296"/>
                      <a:pt x="13082" y="302"/>
                      <a:pt x="13208" y="316"/>
                    </a:cubicBezTo>
                    <a:lnTo>
                      <a:pt x="13210" y="316"/>
                    </a:lnTo>
                    <a:cubicBezTo>
                      <a:pt x="13213" y="321"/>
                      <a:pt x="13218" y="326"/>
                      <a:pt x="13221" y="330"/>
                    </a:cubicBezTo>
                    <a:cubicBezTo>
                      <a:pt x="14211" y="1183"/>
                      <a:pt x="13785" y="3402"/>
                      <a:pt x="13476" y="4831"/>
                    </a:cubicBezTo>
                    <a:cubicBezTo>
                      <a:pt x="12611" y="4879"/>
                      <a:pt x="11718" y="5029"/>
                      <a:pt x="10870" y="5223"/>
                    </a:cubicBezTo>
                    <a:cubicBezTo>
                      <a:pt x="10333" y="4431"/>
                      <a:pt x="9727" y="3620"/>
                      <a:pt x="9063" y="2914"/>
                    </a:cubicBezTo>
                    <a:cubicBezTo>
                      <a:pt x="9994" y="1443"/>
                      <a:pt x="11230" y="296"/>
                      <a:pt x="12836" y="296"/>
                    </a:cubicBezTo>
                    <a:close/>
                    <a:moveTo>
                      <a:pt x="8905" y="3169"/>
                    </a:moveTo>
                    <a:cubicBezTo>
                      <a:pt x="9512" y="3822"/>
                      <a:pt x="10070" y="4565"/>
                      <a:pt x="10569" y="5294"/>
                    </a:cubicBezTo>
                    <a:cubicBezTo>
                      <a:pt x="9445" y="5568"/>
                      <a:pt x="8420" y="5909"/>
                      <a:pt x="7665" y="6183"/>
                    </a:cubicBezTo>
                    <a:cubicBezTo>
                      <a:pt x="7616" y="6202"/>
                      <a:pt x="7566" y="6221"/>
                      <a:pt x="7517" y="6240"/>
                    </a:cubicBezTo>
                    <a:cubicBezTo>
                      <a:pt x="7864" y="5250"/>
                      <a:pt x="8320" y="4152"/>
                      <a:pt x="8905" y="3169"/>
                    </a:cubicBezTo>
                    <a:close/>
                    <a:moveTo>
                      <a:pt x="5225" y="1113"/>
                    </a:moveTo>
                    <a:cubicBezTo>
                      <a:pt x="6487" y="1113"/>
                      <a:pt x="7661" y="1891"/>
                      <a:pt x="8699" y="2954"/>
                    </a:cubicBezTo>
                    <a:cubicBezTo>
                      <a:pt x="8041" y="4057"/>
                      <a:pt x="7538" y="5300"/>
                      <a:pt x="7173" y="6373"/>
                    </a:cubicBezTo>
                    <a:cubicBezTo>
                      <a:pt x="6129" y="6777"/>
                      <a:pt x="5118" y="7263"/>
                      <a:pt x="4149" y="7824"/>
                    </a:cubicBezTo>
                    <a:cubicBezTo>
                      <a:pt x="3084" y="5544"/>
                      <a:pt x="2431" y="2904"/>
                      <a:pt x="4149" y="1342"/>
                    </a:cubicBezTo>
                    <a:cubicBezTo>
                      <a:pt x="4162" y="1330"/>
                      <a:pt x="4171" y="1314"/>
                      <a:pt x="4175" y="1296"/>
                    </a:cubicBezTo>
                    <a:cubicBezTo>
                      <a:pt x="4531" y="1171"/>
                      <a:pt x="4881" y="1113"/>
                      <a:pt x="5225" y="1113"/>
                    </a:cubicBezTo>
                    <a:close/>
                    <a:moveTo>
                      <a:pt x="13399" y="5184"/>
                    </a:moveTo>
                    <a:cubicBezTo>
                      <a:pt x="13368" y="5335"/>
                      <a:pt x="13337" y="5475"/>
                      <a:pt x="13313" y="5596"/>
                    </a:cubicBezTo>
                    <a:cubicBezTo>
                      <a:pt x="13148" y="6446"/>
                      <a:pt x="12950" y="7289"/>
                      <a:pt x="12729" y="8126"/>
                    </a:cubicBezTo>
                    <a:cubicBezTo>
                      <a:pt x="12607" y="7944"/>
                      <a:pt x="12501" y="7780"/>
                      <a:pt x="12415" y="7643"/>
                    </a:cubicBezTo>
                    <a:cubicBezTo>
                      <a:pt x="12040" y="7051"/>
                      <a:pt x="11589" y="6301"/>
                      <a:pt x="11068" y="5517"/>
                    </a:cubicBezTo>
                    <a:cubicBezTo>
                      <a:pt x="11833" y="5349"/>
                      <a:pt x="12625" y="5225"/>
                      <a:pt x="13399" y="5184"/>
                    </a:cubicBezTo>
                    <a:close/>
                    <a:moveTo>
                      <a:pt x="7048" y="6752"/>
                    </a:moveTo>
                    <a:lnTo>
                      <a:pt x="7048" y="6752"/>
                    </a:lnTo>
                    <a:cubicBezTo>
                      <a:pt x="6961" y="7021"/>
                      <a:pt x="6879" y="7283"/>
                      <a:pt x="6811" y="7517"/>
                    </a:cubicBezTo>
                    <a:cubicBezTo>
                      <a:pt x="6475" y="8661"/>
                      <a:pt x="6178" y="9827"/>
                      <a:pt x="5952" y="11004"/>
                    </a:cubicBezTo>
                    <a:lnTo>
                      <a:pt x="5952" y="11004"/>
                    </a:lnTo>
                    <a:cubicBezTo>
                      <a:pt x="5908" y="10936"/>
                      <a:pt x="5862" y="10868"/>
                      <a:pt x="5819" y="10802"/>
                    </a:cubicBezTo>
                    <a:cubicBezTo>
                      <a:pt x="5351" y="10064"/>
                      <a:pt x="4756" y="9085"/>
                      <a:pt x="4242" y="8017"/>
                    </a:cubicBezTo>
                    <a:cubicBezTo>
                      <a:pt x="5199" y="7499"/>
                      <a:pt x="6192" y="7077"/>
                      <a:pt x="7048" y="6752"/>
                    </a:cubicBezTo>
                    <a:close/>
                    <a:moveTo>
                      <a:pt x="13923" y="5170"/>
                    </a:moveTo>
                    <a:cubicBezTo>
                      <a:pt x="15600" y="5170"/>
                      <a:pt x="17127" y="5627"/>
                      <a:pt x="17985" y="6994"/>
                    </a:cubicBezTo>
                    <a:cubicBezTo>
                      <a:pt x="17985" y="6999"/>
                      <a:pt x="17983" y="7004"/>
                      <a:pt x="17983" y="7008"/>
                    </a:cubicBezTo>
                    <a:cubicBezTo>
                      <a:pt x="18045" y="8840"/>
                      <a:pt x="16128" y="10446"/>
                      <a:pt x="14734" y="11401"/>
                    </a:cubicBezTo>
                    <a:cubicBezTo>
                      <a:pt x="14153" y="10292"/>
                      <a:pt x="13471" y="9248"/>
                      <a:pt x="12956" y="8470"/>
                    </a:cubicBezTo>
                    <a:cubicBezTo>
                      <a:pt x="13254" y="7383"/>
                      <a:pt x="13503" y="6283"/>
                      <a:pt x="13699" y="5172"/>
                    </a:cubicBezTo>
                    <a:cubicBezTo>
                      <a:pt x="13774" y="5171"/>
                      <a:pt x="13849" y="5170"/>
                      <a:pt x="13923" y="5170"/>
                    </a:cubicBezTo>
                    <a:close/>
                    <a:moveTo>
                      <a:pt x="12843" y="8884"/>
                    </a:moveTo>
                    <a:cubicBezTo>
                      <a:pt x="13388" y="9782"/>
                      <a:pt x="13913" y="10692"/>
                      <a:pt x="14404" y="11618"/>
                    </a:cubicBezTo>
                    <a:cubicBezTo>
                      <a:pt x="13466" y="12219"/>
                      <a:pt x="12456" y="12702"/>
                      <a:pt x="11414" y="13092"/>
                    </a:cubicBezTo>
                    <a:cubicBezTo>
                      <a:pt x="11681" y="12392"/>
                      <a:pt x="11890" y="11780"/>
                      <a:pt x="12030" y="11391"/>
                    </a:cubicBezTo>
                    <a:lnTo>
                      <a:pt x="12032" y="11391"/>
                    </a:lnTo>
                    <a:cubicBezTo>
                      <a:pt x="12330" y="10566"/>
                      <a:pt x="12601" y="9731"/>
                      <a:pt x="12843" y="8884"/>
                    </a:cubicBezTo>
                    <a:close/>
                    <a:moveTo>
                      <a:pt x="10767" y="5584"/>
                    </a:moveTo>
                    <a:cubicBezTo>
                      <a:pt x="11313" y="6404"/>
                      <a:pt x="11785" y="7190"/>
                      <a:pt x="12163" y="7789"/>
                    </a:cubicBezTo>
                    <a:cubicBezTo>
                      <a:pt x="12317" y="8033"/>
                      <a:pt x="12469" y="8279"/>
                      <a:pt x="12622" y="8526"/>
                    </a:cubicBezTo>
                    <a:cubicBezTo>
                      <a:pt x="12499" y="8967"/>
                      <a:pt x="12371" y="9409"/>
                      <a:pt x="12233" y="9845"/>
                    </a:cubicBezTo>
                    <a:cubicBezTo>
                      <a:pt x="12030" y="10483"/>
                      <a:pt x="11630" y="11820"/>
                      <a:pt x="11069" y="13221"/>
                    </a:cubicBezTo>
                    <a:cubicBezTo>
                      <a:pt x="10889" y="13285"/>
                      <a:pt x="10709" y="13345"/>
                      <a:pt x="10529" y="13404"/>
                    </a:cubicBezTo>
                    <a:cubicBezTo>
                      <a:pt x="9796" y="13645"/>
                      <a:pt x="9052" y="13846"/>
                      <a:pt x="8299" y="14008"/>
                    </a:cubicBezTo>
                    <a:lnTo>
                      <a:pt x="8299" y="14008"/>
                    </a:lnTo>
                    <a:cubicBezTo>
                      <a:pt x="7504" y="13168"/>
                      <a:pt x="6790" y="12252"/>
                      <a:pt x="6176" y="11344"/>
                    </a:cubicBezTo>
                    <a:cubicBezTo>
                      <a:pt x="6414" y="10078"/>
                      <a:pt x="6715" y="8825"/>
                      <a:pt x="7082" y="7592"/>
                    </a:cubicBezTo>
                    <a:cubicBezTo>
                      <a:pt x="7169" y="7295"/>
                      <a:pt x="7270" y="6969"/>
                      <a:pt x="7385" y="6624"/>
                    </a:cubicBezTo>
                    <a:cubicBezTo>
                      <a:pt x="7596" y="6548"/>
                      <a:pt x="7797" y="6475"/>
                      <a:pt x="7982" y="6411"/>
                    </a:cubicBezTo>
                    <a:cubicBezTo>
                      <a:pt x="8760" y="6140"/>
                      <a:pt x="9729" y="5827"/>
                      <a:pt x="10767" y="5584"/>
                    </a:cubicBezTo>
                    <a:close/>
                    <a:moveTo>
                      <a:pt x="6103" y="11745"/>
                    </a:moveTo>
                    <a:cubicBezTo>
                      <a:pt x="6680" y="12566"/>
                      <a:pt x="7319" y="13342"/>
                      <a:pt x="8014" y="14066"/>
                    </a:cubicBezTo>
                    <a:cubicBezTo>
                      <a:pt x="7298" y="14209"/>
                      <a:pt x="6573" y="14303"/>
                      <a:pt x="5845" y="14348"/>
                    </a:cubicBezTo>
                    <a:lnTo>
                      <a:pt x="5813" y="14350"/>
                    </a:lnTo>
                    <a:cubicBezTo>
                      <a:pt x="5848" y="13546"/>
                      <a:pt x="5933" y="12746"/>
                      <a:pt x="6063" y="11952"/>
                    </a:cubicBezTo>
                    <a:lnTo>
                      <a:pt x="6065" y="11952"/>
                    </a:lnTo>
                    <a:cubicBezTo>
                      <a:pt x="6076" y="11884"/>
                      <a:pt x="6090" y="11815"/>
                      <a:pt x="6103" y="11745"/>
                    </a:cubicBezTo>
                    <a:close/>
                    <a:moveTo>
                      <a:pt x="3977" y="8164"/>
                    </a:moveTo>
                    <a:cubicBezTo>
                      <a:pt x="4548" y="9334"/>
                      <a:pt x="5206" y="10394"/>
                      <a:pt x="5687" y="11132"/>
                    </a:cubicBezTo>
                    <a:cubicBezTo>
                      <a:pt x="5748" y="11227"/>
                      <a:pt x="5813" y="11318"/>
                      <a:pt x="5877" y="11411"/>
                    </a:cubicBezTo>
                    <a:cubicBezTo>
                      <a:pt x="5724" y="12257"/>
                      <a:pt x="5619" y="13111"/>
                      <a:pt x="5563" y="13969"/>
                    </a:cubicBezTo>
                    <a:cubicBezTo>
                      <a:pt x="5555" y="14090"/>
                      <a:pt x="5545" y="14224"/>
                      <a:pt x="5536" y="14362"/>
                    </a:cubicBezTo>
                    <a:cubicBezTo>
                      <a:pt x="5339" y="14370"/>
                      <a:pt x="5126" y="14375"/>
                      <a:pt x="4901" y="14375"/>
                    </a:cubicBezTo>
                    <a:cubicBezTo>
                      <a:pt x="3284" y="14375"/>
                      <a:pt x="1081" y="14117"/>
                      <a:pt x="338" y="12791"/>
                    </a:cubicBezTo>
                    <a:cubicBezTo>
                      <a:pt x="206" y="10842"/>
                      <a:pt x="1972" y="9292"/>
                      <a:pt x="3977" y="8164"/>
                    </a:cubicBezTo>
                    <a:close/>
                    <a:moveTo>
                      <a:pt x="10916" y="13594"/>
                    </a:moveTo>
                    <a:cubicBezTo>
                      <a:pt x="10634" y="14265"/>
                      <a:pt x="10317" y="14937"/>
                      <a:pt x="9965" y="15541"/>
                    </a:cubicBezTo>
                    <a:lnTo>
                      <a:pt x="9965" y="15541"/>
                    </a:lnTo>
                    <a:cubicBezTo>
                      <a:pt x="9465" y="15146"/>
                      <a:pt x="8991" y="14719"/>
                      <a:pt x="8546" y="14263"/>
                    </a:cubicBezTo>
                    <a:cubicBezTo>
                      <a:pt x="9026" y="14155"/>
                      <a:pt x="9503" y="14032"/>
                      <a:pt x="9970" y="13895"/>
                    </a:cubicBezTo>
                    <a:cubicBezTo>
                      <a:pt x="10287" y="13803"/>
                      <a:pt x="10602" y="13701"/>
                      <a:pt x="10916" y="13594"/>
                    </a:cubicBezTo>
                    <a:close/>
                    <a:moveTo>
                      <a:pt x="14550" y="11897"/>
                    </a:moveTo>
                    <a:cubicBezTo>
                      <a:pt x="14574" y="11944"/>
                      <a:pt x="14601" y="11991"/>
                      <a:pt x="14625" y="12038"/>
                    </a:cubicBezTo>
                    <a:lnTo>
                      <a:pt x="14627" y="12038"/>
                    </a:lnTo>
                    <a:cubicBezTo>
                      <a:pt x="15116" y="12992"/>
                      <a:pt x="15648" y="14037"/>
                      <a:pt x="15578" y="15143"/>
                    </a:cubicBezTo>
                    <a:cubicBezTo>
                      <a:pt x="15493" y="16474"/>
                      <a:pt x="14512" y="17167"/>
                      <a:pt x="13396" y="17167"/>
                    </a:cubicBezTo>
                    <a:cubicBezTo>
                      <a:pt x="13009" y="17167"/>
                      <a:pt x="12605" y="17083"/>
                      <a:pt x="12217" y="16914"/>
                    </a:cubicBezTo>
                    <a:cubicBezTo>
                      <a:pt x="11516" y="16606"/>
                      <a:pt x="10845" y="16198"/>
                      <a:pt x="10207" y="15723"/>
                    </a:cubicBezTo>
                    <a:cubicBezTo>
                      <a:pt x="10617" y="15001"/>
                      <a:pt x="10971" y="14206"/>
                      <a:pt x="11262" y="13475"/>
                    </a:cubicBezTo>
                    <a:cubicBezTo>
                      <a:pt x="12410" y="13063"/>
                      <a:pt x="13522" y="12549"/>
                      <a:pt x="14550" y="11897"/>
                    </a:cubicBezTo>
                    <a:close/>
                    <a:moveTo>
                      <a:pt x="8263" y="14324"/>
                    </a:moveTo>
                    <a:cubicBezTo>
                      <a:pt x="8744" y="14807"/>
                      <a:pt x="9252" y="15260"/>
                      <a:pt x="9785" y="15684"/>
                    </a:cubicBezTo>
                    <a:cubicBezTo>
                      <a:pt x="9805" y="15701"/>
                      <a:pt x="9829" y="15720"/>
                      <a:pt x="9852" y="15738"/>
                    </a:cubicBezTo>
                    <a:cubicBezTo>
                      <a:pt x="9123" y="16937"/>
                      <a:pt x="8258" y="17826"/>
                      <a:pt x="7287" y="17826"/>
                    </a:cubicBezTo>
                    <a:cubicBezTo>
                      <a:pt x="7089" y="17826"/>
                      <a:pt x="6886" y="17789"/>
                      <a:pt x="6678" y="17709"/>
                    </a:cubicBezTo>
                    <a:cubicBezTo>
                      <a:pt x="6164" y="17351"/>
                      <a:pt x="5880" y="16584"/>
                      <a:pt x="5829" y="16031"/>
                    </a:cubicBezTo>
                    <a:cubicBezTo>
                      <a:pt x="5789" y="15605"/>
                      <a:pt x="5791" y="15170"/>
                      <a:pt x="5797" y="14742"/>
                    </a:cubicBezTo>
                    <a:cubicBezTo>
                      <a:pt x="5797" y="14713"/>
                      <a:pt x="5800" y="14683"/>
                      <a:pt x="5802" y="14654"/>
                    </a:cubicBezTo>
                    <a:cubicBezTo>
                      <a:pt x="6627" y="14612"/>
                      <a:pt x="7451" y="14495"/>
                      <a:pt x="8263" y="14324"/>
                    </a:cubicBezTo>
                    <a:close/>
                    <a:moveTo>
                      <a:pt x="12692" y="1"/>
                    </a:moveTo>
                    <a:cubicBezTo>
                      <a:pt x="11076" y="1"/>
                      <a:pt x="9812" y="1188"/>
                      <a:pt x="8856" y="2700"/>
                    </a:cubicBezTo>
                    <a:cubicBezTo>
                      <a:pt x="7788" y="1621"/>
                      <a:pt x="6575" y="835"/>
                      <a:pt x="5254" y="835"/>
                    </a:cubicBezTo>
                    <a:cubicBezTo>
                      <a:pt x="4777" y="835"/>
                      <a:pt x="4286" y="938"/>
                      <a:pt x="3783" y="1166"/>
                    </a:cubicBezTo>
                    <a:cubicBezTo>
                      <a:pt x="3708" y="1201"/>
                      <a:pt x="3703" y="1269"/>
                      <a:pt x="3733" y="1325"/>
                    </a:cubicBezTo>
                    <a:cubicBezTo>
                      <a:pt x="3166" y="1714"/>
                      <a:pt x="2711" y="2421"/>
                      <a:pt x="2705" y="3100"/>
                    </a:cubicBezTo>
                    <a:cubicBezTo>
                      <a:pt x="2705" y="3112"/>
                      <a:pt x="2707" y="3121"/>
                      <a:pt x="2713" y="3131"/>
                    </a:cubicBezTo>
                    <a:cubicBezTo>
                      <a:pt x="2668" y="3351"/>
                      <a:pt x="2670" y="3575"/>
                      <a:pt x="2716" y="3794"/>
                    </a:cubicBezTo>
                    <a:cubicBezTo>
                      <a:pt x="2721" y="3904"/>
                      <a:pt x="2734" y="4014"/>
                      <a:pt x="2755" y="4122"/>
                    </a:cubicBezTo>
                    <a:cubicBezTo>
                      <a:pt x="2807" y="5356"/>
                      <a:pt x="3290" y="6726"/>
                      <a:pt x="3888" y="7981"/>
                    </a:cubicBezTo>
                    <a:cubicBezTo>
                      <a:pt x="3252" y="8362"/>
                      <a:pt x="2638" y="8778"/>
                      <a:pt x="2048" y="9227"/>
                    </a:cubicBezTo>
                    <a:cubicBezTo>
                      <a:pt x="997" y="10033"/>
                      <a:pt x="0" y="11030"/>
                      <a:pt x="85" y="12376"/>
                    </a:cubicBezTo>
                    <a:cubicBezTo>
                      <a:pt x="63" y="12383"/>
                      <a:pt x="48" y="12405"/>
                      <a:pt x="50" y="12429"/>
                    </a:cubicBezTo>
                    <a:cubicBezTo>
                      <a:pt x="160" y="13945"/>
                      <a:pt x="2160" y="14342"/>
                      <a:pt x="3379" y="14536"/>
                    </a:cubicBezTo>
                    <a:cubicBezTo>
                      <a:pt x="3965" y="14627"/>
                      <a:pt x="4557" y="14672"/>
                      <a:pt x="5150" y="14672"/>
                    </a:cubicBezTo>
                    <a:cubicBezTo>
                      <a:pt x="5272" y="14672"/>
                      <a:pt x="5393" y="14670"/>
                      <a:pt x="5515" y="14667"/>
                    </a:cubicBezTo>
                    <a:lnTo>
                      <a:pt x="5515" y="14667"/>
                    </a:lnTo>
                    <a:cubicBezTo>
                      <a:pt x="5432" y="16013"/>
                      <a:pt x="5445" y="17786"/>
                      <a:pt x="6943" y="18055"/>
                    </a:cubicBezTo>
                    <a:cubicBezTo>
                      <a:pt x="6949" y="18056"/>
                      <a:pt x="6955" y="18057"/>
                      <a:pt x="6961" y="18057"/>
                    </a:cubicBezTo>
                    <a:cubicBezTo>
                      <a:pt x="6974" y="18057"/>
                      <a:pt x="6987" y="18054"/>
                      <a:pt x="6999" y="18049"/>
                    </a:cubicBezTo>
                    <a:cubicBezTo>
                      <a:pt x="7149" y="18089"/>
                      <a:pt x="7296" y="18107"/>
                      <a:pt x="7441" y="18107"/>
                    </a:cubicBezTo>
                    <a:cubicBezTo>
                      <a:pt x="8471" y="18107"/>
                      <a:pt x="9362" y="17146"/>
                      <a:pt x="10089" y="15924"/>
                    </a:cubicBezTo>
                    <a:cubicBezTo>
                      <a:pt x="11034" y="16665"/>
                      <a:pt x="12308" y="17578"/>
                      <a:pt x="13543" y="17578"/>
                    </a:cubicBezTo>
                    <a:cubicBezTo>
                      <a:pt x="13850" y="17578"/>
                      <a:pt x="14155" y="17521"/>
                      <a:pt x="14451" y="17392"/>
                    </a:cubicBezTo>
                    <a:cubicBezTo>
                      <a:pt x="16641" y="16436"/>
                      <a:pt x="16021" y="13962"/>
                      <a:pt x="14880" y="11683"/>
                    </a:cubicBezTo>
                    <a:cubicBezTo>
                      <a:pt x="15063" y="11559"/>
                      <a:pt x="15245" y="11431"/>
                      <a:pt x="15424" y="11297"/>
                    </a:cubicBezTo>
                    <a:cubicBezTo>
                      <a:pt x="16729" y="10306"/>
                      <a:pt x="18377" y="8790"/>
                      <a:pt x="18291" y="7008"/>
                    </a:cubicBezTo>
                    <a:cubicBezTo>
                      <a:pt x="18289" y="6954"/>
                      <a:pt x="18257" y="6905"/>
                      <a:pt x="18208" y="6881"/>
                    </a:cubicBezTo>
                    <a:cubicBezTo>
                      <a:pt x="17479" y="5324"/>
                      <a:pt x="15869" y="4812"/>
                      <a:pt x="14066" y="4812"/>
                    </a:cubicBezTo>
                    <a:cubicBezTo>
                      <a:pt x="13964" y="4812"/>
                      <a:pt x="13862" y="4814"/>
                      <a:pt x="13760" y="4817"/>
                    </a:cubicBezTo>
                    <a:cubicBezTo>
                      <a:pt x="13782" y="4680"/>
                      <a:pt x="13808" y="4543"/>
                      <a:pt x="13830" y="4406"/>
                    </a:cubicBezTo>
                    <a:cubicBezTo>
                      <a:pt x="14026" y="3131"/>
                      <a:pt x="14553" y="1089"/>
                      <a:pt x="13436" y="115"/>
                    </a:cubicBezTo>
                    <a:cubicBezTo>
                      <a:pt x="13409" y="93"/>
                      <a:pt x="13376" y="80"/>
                      <a:pt x="13339" y="80"/>
                    </a:cubicBezTo>
                    <a:cubicBezTo>
                      <a:pt x="13325" y="66"/>
                      <a:pt x="13305" y="58"/>
                      <a:pt x="13286" y="53"/>
                    </a:cubicBezTo>
                    <a:cubicBezTo>
                      <a:pt x="13083" y="18"/>
                      <a:pt x="12885" y="1"/>
                      <a:pt x="1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02875" y="3211950"/>
                <a:ext cx="27050" cy="21800"/>
              </a:xfrm>
              <a:custGeom>
                <a:avLst/>
                <a:gdLst/>
                <a:ahLst/>
                <a:cxnLst/>
                <a:rect l="l" t="t" r="r" b="b"/>
                <a:pathLst>
                  <a:path w="1082" h="872" extrusionOk="0">
                    <a:moveTo>
                      <a:pt x="1020" y="1"/>
                    </a:moveTo>
                    <a:cubicBezTo>
                      <a:pt x="1013" y="1"/>
                      <a:pt x="1006" y="3"/>
                      <a:pt x="999" y="8"/>
                    </a:cubicBezTo>
                    <a:cubicBezTo>
                      <a:pt x="826" y="142"/>
                      <a:pt x="653" y="275"/>
                      <a:pt x="484" y="413"/>
                    </a:cubicBezTo>
                    <a:cubicBezTo>
                      <a:pt x="324" y="544"/>
                      <a:pt x="120" y="673"/>
                      <a:pt x="7" y="847"/>
                    </a:cubicBezTo>
                    <a:cubicBezTo>
                      <a:pt x="0" y="857"/>
                      <a:pt x="9" y="871"/>
                      <a:pt x="19" y="871"/>
                    </a:cubicBezTo>
                    <a:cubicBezTo>
                      <a:pt x="21" y="871"/>
                      <a:pt x="22" y="871"/>
                      <a:pt x="23" y="871"/>
                    </a:cubicBezTo>
                    <a:cubicBezTo>
                      <a:pt x="200" y="801"/>
                      <a:pt x="352" y="651"/>
                      <a:pt x="498" y="534"/>
                    </a:cubicBezTo>
                    <a:cubicBezTo>
                      <a:pt x="686" y="386"/>
                      <a:pt x="868" y="232"/>
                      <a:pt x="1051" y="77"/>
                    </a:cubicBezTo>
                    <a:cubicBezTo>
                      <a:pt x="1081" y="51"/>
                      <a:pt x="1053" y="1"/>
                      <a:pt x="1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18525" y="3235650"/>
                <a:ext cx="29025" cy="18725"/>
              </a:xfrm>
              <a:custGeom>
                <a:avLst/>
                <a:gdLst/>
                <a:ahLst/>
                <a:cxnLst/>
                <a:rect l="l" t="t" r="r" b="b"/>
                <a:pathLst>
                  <a:path w="1161" h="749" extrusionOk="0">
                    <a:moveTo>
                      <a:pt x="1104" y="0"/>
                    </a:moveTo>
                    <a:cubicBezTo>
                      <a:pt x="1097" y="0"/>
                      <a:pt x="1089" y="2"/>
                      <a:pt x="1082" y="7"/>
                    </a:cubicBezTo>
                    <a:cubicBezTo>
                      <a:pt x="731" y="224"/>
                      <a:pt x="371" y="434"/>
                      <a:pt x="35" y="675"/>
                    </a:cubicBezTo>
                    <a:cubicBezTo>
                      <a:pt x="1" y="699"/>
                      <a:pt x="21" y="749"/>
                      <a:pt x="55" y="749"/>
                    </a:cubicBezTo>
                    <a:cubicBezTo>
                      <a:pt x="61" y="749"/>
                      <a:pt x="68" y="747"/>
                      <a:pt x="75" y="743"/>
                    </a:cubicBezTo>
                    <a:cubicBezTo>
                      <a:pt x="435" y="539"/>
                      <a:pt x="777" y="305"/>
                      <a:pt x="1123" y="77"/>
                    </a:cubicBezTo>
                    <a:cubicBezTo>
                      <a:pt x="1161" y="53"/>
                      <a:pt x="1139" y="0"/>
                      <a:pt x="1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 name="Google Shape;19;p2"/>
          <p:cNvGrpSpPr/>
          <p:nvPr/>
        </p:nvGrpSpPr>
        <p:grpSpPr>
          <a:xfrm>
            <a:off x="6348550" y="169277"/>
            <a:ext cx="1726750" cy="186391"/>
            <a:chOff x="6348550" y="169277"/>
            <a:chExt cx="1726750" cy="186391"/>
          </a:xfrm>
        </p:grpSpPr>
        <p:sp>
          <p:nvSpPr>
            <p:cNvPr id="20" name="Google Shape;20;p2"/>
            <p:cNvSpPr/>
            <p:nvPr/>
          </p:nvSpPr>
          <p:spPr>
            <a:xfrm>
              <a:off x="6523050" y="169277"/>
              <a:ext cx="1552250" cy="29125"/>
            </a:xfrm>
            <a:custGeom>
              <a:avLst/>
              <a:gdLst/>
              <a:ahLst/>
              <a:cxnLst/>
              <a:rect l="l" t="t" r="r" b="b"/>
              <a:pathLst>
                <a:path w="62090" h="1165" extrusionOk="0">
                  <a:moveTo>
                    <a:pt x="0" y="1165"/>
                  </a:moveTo>
                  <a:cubicBezTo>
                    <a:pt x="13442" y="267"/>
                    <a:pt x="26942" y="797"/>
                    <a:pt x="40414" y="797"/>
                  </a:cubicBezTo>
                  <a:cubicBezTo>
                    <a:pt x="47640" y="797"/>
                    <a:pt x="55236" y="-1124"/>
                    <a:pt x="62090" y="1165"/>
                  </a:cubicBezTo>
                </a:path>
              </a:pathLst>
            </a:custGeom>
            <a:noFill/>
            <a:ln w="19050" cap="flat" cmpd="sng">
              <a:solidFill>
                <a:schemeClr val="dk1"/>
              </a:solidFill>
              <a:prstDash val="solid"/>
              <a:round/>
              <a:headEnd type="none" w="med" len="med"/>
              <a:tailEnd type="none" w="med" len="med"/>
            </a:ln>
          </p:spPr>
        </p:sp>
        <p:sp>
          <p:nvSpPr>
            <p:cNvPr id="21" name="Google Shape;21;p2"/>
            <p:cNvSpPr/>
            <p:nvPr/>
          </p:nvSpPr>
          <p:spPr>
            <a:xfrm>
              <a:off x="6348550" y="322643"/>
              <a:ext cx="1653275" cy="33025"/>
            </a:xfrm>
            <a:custGeom>
              <a:avLst/>
              <a:gdLst/>
              <a:ahLst/>
              <a:cxnLst/>
              <a:rect l="l" t="t" r="r" b="b"/>
              <a:pathLst>
                <a:path w="66131" h="1321" extrusionOk="0">
                  <a:moveTo>
                    <a:pt x="0" y="1321"/>
                  </a:moveTo>
                  <a:cubicBezTo>
                    <a:pt x="8364" y="-1069"/>
                    <a:pt x="17387" y="586"/>
                    <a:pt x="26085" y="586"/>
                  </a:cubicBezTo>
                  <a:cubicBezTo>
                    <a:pt x="39434" y="586"/>
                    <a:pt x="52782" y="586"/>
                    <a:pt x="66131" y="586"/>
                  </a:cubicBezTo>
                </a:path>
              </a:pathLst>
            </a:custGeom>
            <a:noFill/>
            <a:ln w="19050" cap="flat" cmpd="sng">
              <a:solidFill>
                <a:schemeClr val="dk1"/>
              </a:solidFill>
              <a:prstDash val="solid"/>
              <a:round/>
              <a:headEnd type="none" w="med" len="med"/>
              <a:tailEnd type="none" w="med" len="med"/>
            </a:ln>
          </p:spPr>
        </p:sp>
      </p:grpSp>
      <p:grpSp>
        <p:nvGrpSpPr>
          <p:cNvPr id="22" name="Google Shape;22;p2"/>
          <p:cNvGrpSpPr/>
          <p:nvPr/>
        </p:nvGrpSpPr>
        <p:grpSpPr>
          <a:xfrm>
            <a:off x="65575" y="3544038"/>
            <a:ext cx="1506300" cy="1469575"/>
            <a:chOff x="65575" y="3544038"/>
            <a:chExt cx="1506300" cy="1469575"/>
          </a:xfrm>
        </p:grpSpPr>
        <p:sp>
          <p:nvSpPr>
            <p:cNvPr id="23" name="Google Shape;23;p2"/>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4" name="Google Shape;24;p2"/>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5" name="Google Shape;25;p2"/>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6" name="Google Shape;26;p2"/>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9"/>
        <p:cNvGrpSpPr/>
        <p:nvPr/>
      </p:nvGrpSpPr>
      <p:grpSpPr>
        <a:xfrm>
          <a:off x="0" y="0"/>
          <a:ext cx="0" cy="0"/>
          <a:chOff x="0" y="0"/>
          <a:chExt cx="0" cy="0"/>
        </a:xfrm>
      </p:grpSpPr>
      <p:sp>
        <p:nvSpPr>
          <p:cNvPr id="120" name="Google Shape;120;p9"/>
          <p:cNvSpPr txBox="1">
            <a:spLocks noGrp="1"/>
          </p:cNvSpPr>
          <p:nvPr>
            <p:ph type="title"/>
          </p:nvPr>
        </p:nvSpPr>
        <p:spPr>
          <a:xfrm>
            <a:off x="720000" y="1369775"/>
            <a:ext cx="4030500" cy="7602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sz="38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1" name="Google Shape;121;p9"/>
          <p:cNvSpPr txBox="1">
            <a:spLocks noGrp="1"/>
          </p:cNvSpPr>
          <p:nvPr>
            <p:ph type="subTitle" idx="1"/>
          </p:nvPr>
        </p:nvSpPr>
        <p:spPr>
          <a:xfrm>
            <a:off x="720000" y="2212200"/>
            <a:ext cx="4030500" cy="1561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6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grpSp>
        <p:nvGrpSpPr>
          <p:cNvPr id="122" name="Google Shape;122;p9"/>
          <p:cNvGrpSpPr/>
          <p:nvPr/>
        </p:nvGrpSpPr>
        <p:grpSpPr>
          <a:xfrm rot="10800000" flipH="1">
            <a:off x="137950" y="89425"/>
            <a:ext cx="1506300" cy="1469575"/>
            <a:chOff x="65575" y="3544038"/>
            <a:chExt cx="1506300" cy="1469575"/>
          </a:xfrm>
        </p:grpSpPr>
        <p:sp>
          <p:nvSpPr>
            <p:cNvPr id="123" name="Google Shape;123;p9"/>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24" name="Google Shape;124;p9"/>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25" name="Google Shape;125;p9"/>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26" name="Google Shape;126;p9"/>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127" name="Google Shape;127;p9"/>
          <p:cNvGrpSpPr/>
          <p:nvPr/>
        </p:nvGrpSpPr>
        <p:grpSpPr>
          <a:xfrm>
            <a:off x="-290052" y="3945540"/>
            <a:ext cx="1087386" cy="1326062"/>
            <a:chOff x="-290052" y="3945540"/>
            <a:chExt cx="1087386" cy="1326062"/>
          </a:xfrm>
        </p:grpSpPr>
        <p:grpSp>
          <p:nvGrpSpPr>
            <p:cNvPr id="128" name="Google Shape;128;p9"/>
            <p:cNvGrpSpPr/>
            <p:nvPr/>
          </p:nvGrpSpPr>
          <p:grpSpPr>
            <a:xfrm>
              <a:off x="-290052" y="3945540"/>
              <a:ext cx="1087386" cy="1326062"/>
              <a:chOff x="-185424" y="4028758"/>
              <a:chExt cx="1028650" cy="1254434"/>
            </a:xfrm>
          </p:grpSpPr>
          <p:sp>
            <p:nvSpPr>
              <p:cNvPr id="129" name="Google Shape;129;p9"/>
              <p:cNvSpPr/>
              <p:nvPr/>
            </p:nvSpPr>
            <p:spPr>
              <a:xfrm rot="9784522">
                <a:off x="-2409" y="4390869"/>
                <a:ext cx="745070" cy="801248"/>
              </a:xfrm>
              <a:prstGeom prst="round2SameRect">
                <a:avLst>
                  <a:gd name="adj1" fmla="val 24725"/>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1015478">
                <a:off x="-84859" y="4119834"/>
                <a:ext cx="745070" cy="801248"/>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9"/>
            <p:cNvGrpSpPr/>
            <p:nvPr/>
          </p:nvGrpSpPr>
          <p:grpSpPr>
            <a:xfrm>
              <a:off x="-260687" y="4105882"/>
              <a:ext cx="1028659" cy="1097230"/>
              <a:chOff x="-185425" y="4115069"/>
              <a:chExt cx="1028659" cy="1097230"/>
            </a:xfrm>
          </p:grpSpPr>
          <p:sp>
            <p:nvSpPr>
              <p:cNvPr id="132" name="Google Shape;132;p9"/>
              <p:cNvSpPr/>
              <p:nvPr/>
            </p:nvSpPr>
            <p:spPr>
              <a:xfrm>
                <a:off x="291096" y="4698362"/>
                <a:ext cx="497121" cy="471102"/>
              </a:xfrm>
              <a:custGeom>
                <a:avLst/>
                <a:gdLst/>
                <a:ahLst/>
                <a:cxnLst/>
                <a:rect l="l" t="t" r="r" b="b"/>
                <a:pathLst>
                  <a:path w="15094" h="14304" extrusionOk="0">
                    <a:moveTo>
                      <a:pt x="11080" y="542"/>
                    </a:moveTo>
                    <a:cubicBezTo>
                      <a:pt x="12020" y="542"/>
                      <a:pt x="12614" y="1176"/>
                      <a:pt x="12837" y="2047"/>
                    </a:cubicBezTo>
                    <a:cubicBezTo>
                      <a:pt x="13087" y="2729"/>
                      <a:pt x="7601" y="4291"/>
                      <a:pt x="6975" y="4503"/>
                    </a:cubicBezTo>
                    <a:cubicBezTo>
                      <a:pt x="4975" y="5182"/>
                      <a:pt x="2973" y="5858"/>
                      <a:pt x="988" y="6585"/>
                    </a:cubicBezTo>
                    <a:cubicBezTo>
                      <a:pt x="977" y="6589"/>
                      <a:pt x="968" y="6596"/>
                      <a:pt x="960" y="6602"/>
                    </a:cubicBezTo>
                    <a:cubicBezTo>
                      <a:pt x="74" y="4524"/>
                      <a:pt x="1390" y="3979"/>
                      <a:pt x="2930" y="3414"/>
                    </a:cubicBezTo>
                    <a:cubicBezTo>
                      <a:pt x="3996" y="3022"/>
                      <a:pt x="5064" y="2632"/>
                      <a:pt x="6132" y="2241"/>
                    </a:cubicBezTo>
                    <a:lnTo>
                      <a:pt x="9334" y="1068"/>
                    </a:lnTo>
                    <a:cubicBezTo>
                      <a:pt x="9764" y="911"/>
                      <a:pt x="10221" y="657"/>
                      <a:pt x="10669" y="579"/>
                    </a:cubicBezTo>
                    <a:cubicBezTo>
                      <a:pt x="10813" y="554"/>
                      <a:pt x="10950" y="542"/>
                      <a:pt x="11080" y="542"/>
                    </a:cubicBezTo>
                    <a:close/>
                    <a:moveTo>
                      <a:pt x="12716" y="2933"/>
                    </a:moveTo>
                    <a:cubicBezTo>
                      <a:pt x="12716" y="2954"/>
                      <a:pt x="12720" y="2976"/>
                      <a:pt x="12728" y="2997"/>
                    </a:cubicBezTo>
                    <a:cubicBezTo>
                      <a:pt x="13081" y="3861"/>
                      <a:pt x="13444" y="4718"/>
                      <a:pt x="13804" y="5579"/>
                    </a:cubicBezTo>
                    <a:cubicBezTo>
                      <a:pt x="14243" y="6624"/>
                      <a:pt x="15070" y="7911"/>
                      <a:pt x="14276" y="9055"/>
                    </a:cubicBezTo>
                    <a:cubicBezTo>
                      <a:pt x="13297" y="10469"/>
                      <a:pt x="10825" y="11179"/>
                      <a:pt x="9302" y="11763"/>
                    </a:cubicBezTo>
                    <a:cubicBezTo>
                      <a:pt x="8314" y="12139"/>
                      <a:pt x="6282" y="13076"/>
                      <a:pt x="4754" y="13076"/>
                    </a:cubicBezTo>
                    <a:cubicBezTo>
                      <a:pt x="4180" y="13076"/>
                      <a:pt x="3677" y="12944"/>
                      <a:pt x="3327" y="12601"/>
                    </a:cubicBezTo>
                    <a:cubicBezTo>
                      <a:pt x="2582" y="11871"/>
                      <a:pt x="2342" y="10583"/>
                      <a:pt x="2066" y="9614"/>
                    </a:cubicBezTo>
                    <a:cubicBezTo>
                      <a:pt x="1790" y="8652"/>
                      <a:pt x="1557" y="7676"/>
                      <a:pt x="1293" y="6710"/>
                    </a:cubicBezTo>
                    <a:cubicBezTo>
                      <a:pt x="4108" y="5831"/>
                      <a:pt x="6895" y="4868"/>
                      <a:pt x="9687" y="3924"/>
                    </a:cubicBezTo>
                    <a:cubicBezTo>
                      <a:pt x="10083" y="3791"/>
                      <a:pt x="11847" y="3480"/>
                      <a:pt x="12716" y="2933"/>
                    </a:cubicBezTo>
                    <a:close/>
                    <a:moveTo>
                      <a:pt x="11502" y="1"/>
                    </a:moveTo>
                    <a:cubicBezTo>
                      <a:pt x="10746" y="1"/>
                      <a:pt x="9907" y="513"/>
                      <a:pt x="9230" y="762"/>
                    </a:cubicBezTo>
                    <a:lnTo>
                      <a:pt x="5762" y="2036"/>
                    </a:lnTo>
                    <a:cubicBezTo>
                      <a:pt x="4275" y="2581"/>
                      <a:pt x="2174" y="2947"/>
                      <a:pt x="941" y="4004"/>
                    </a:cubicBezTo>
                    <a:cubicBezTo>
                      <a:pt x="0" y="4811"/>
                      <a:pt x="270" y="5784"/>
                      <a:pt x="792" y="6774"/>
                    </a:cubicBezTo>
                    <a:cubicBezTo>
                      <a:pt x="810" y="6808"/>
                      <a:pt x="841" y="6822"/>
                      <a:pt x="873" y="6822"/>
                    </a:cubicBezTo>
                    <a:cubicBezTo>
                      <a:pt x="909" y="6822"/>
                      <a:pt x="947" y="6804"/>
                      <a:pt x="971" y="6777"/>
                    </a:cubicBezTo>
                    <a:cubicBezTo>
                      <a:pt x="986" y="6787"/>
                      <a:pt x="1004" y="6792"/>
                      <a:pt x="1022" y="6792"/>
                    </a:cubicBezTo>
                    <a:cubicBezTo>
                      <a:pt x="1033" y="6792"/>
                      <a:pt x="1045" y="6790"/>
                      <a:pt x="1055" y="6785"/>
                    </a:cubicBezTo>
                    <a:cubicBezTo>
                      <a:pt x="1068" y="6782"/>
                      <a:pt x="1079" y="6777"/>
                      <a:pt x="1092" y="6774"/>
                    </a:cubicBezTo>
                    <a:cubicBezTo>
                      <a:pt x="1307" y="8022"/>
                      <a:pt x="1632" y="9248"/>
                      <a:pt x="1994" y="10461"/>
                    </a:cubicBezTo>
                    <a:cubicBezTo>
                      <a:pt x="2272" y="11387"/>
                      <a:pt x="2514" y="12517"/>
                      <a:pt x="3422" y="13039"/>
                    </a:cubicBezTo>
                    <a:cubicBezTo>
                      <a:pt x="3824" y="13271"/>
                      <a:pt x="4295" y="13361"/>
                      <a:pt x="4799" y="13361"/>
                    </a:cubicBezTo>
                    <a:cubicBezTo>
                      <a:pt x="5008" y="13361"/>
                      <a:pt x="5222" y="13346"/>
                      <a:pt x="5438" y="13318"/>
                    </a:cubicBezTo>
                    <a:lnTo>
                      <a:pt x="5438" y="13318"/>
                    </a:lnTo>
                    <a:cubicBezTo>
                      <a:pt x="5129" y="13573"/>
                      <a:pt x="4874" y="13887"/>
                      <a:pt x="4686" y="14241"/>
                    </a:cubicBezTo>
                    <a:cubicBezTo>
                      <a:pt x="4668" y="14275"/>
                      <a:pt x="4697" y="14303"/>
                      <a:pt x="4726" y="14303"/>
                    </a:cubicBezTo>
                    <a:cubicBezTo>
                      <a:pt x="4740" y="14303"/>
                      <a:pt x="4755" y="14297"/>
                      <a:pt x="4764" y="14281"/>
                    </a:cubicBezTo>
                    <a:cubicBezTo>
                      <a:pt x="4975" y="13910"/>
                      <a:pt x="5253" y="13594"/>
                      <a:pt x="5580" y="13320"/>
                    </a:cubicBezTo>
                    <a:cubicBezTo>
                      <a:pt x="5587" y="13314"/>
                      <a:pt x="5591" y="13307"/>
                      <a:pt x="5593" y="13298"/>
                    </a:cubicBezTo>
                    <a:cubicBezTo>
                      <a:pt x="6876" y="13100"/>
                      <a:pt x="8240" y="12501"/>
                      <a:pt x="9158" y="12163"/>
                    </a:cubicBezTo>
                    <a:cubicBezTo>
                      <a:pt x="10829" y="11546"/>
                      <a:pt x="13815" y="10663"/>
                      <a:pt x="14738" y="8972"/>
                    </a:cubicBezTo>
                    <a:cubicBezTo>
                      <a:pt x="15094" y="8322"/>
                      <a:pt x="15004" y="7691"/>
                      <a:pt x="14770" y="7013"/>
                    </a:cubicBezTo>
                    <a:cubicBezTo>
                      <a:pt x="14289" y="5616"/>
                      <a:pt x="13627" y="4250"/>
                      <a:pt x="13041" y="2892"/>
                    </a:cubicBezTo>
                    <a:cubicBezTo>
                      <a:pt x="13020" y="2839"/>
                      <a:pt x="12971" y="2801"/>
                      <a:pt x="12913" y="2794"/>
                    </a:cubicBezTo>
                    <a:cubicBezTo>
                      <a:pt x="13171" y="2581"/>
                      <a:pt x="13286" y="2335"/>
                      <a:pt x="13151" y="2057"/>
                    </a:cubicBezTo>
                    <a:cubicBezTo>
                      <a:pt x="13159" y="2029"/>
                      <a:pt x="13160" y="1999"/>
                      <a:pt x="13152" y="1970"/>
                    </a:cubicBezTo>
                    <a:cubicBezTo>
                      <a:pt x="12953" y="1161"/>
                      <a:pt x="12603" y="64"/>
                      <a:pt x="11600" y="4"/>
                    </a:cubicBezTo>
                    <a:cubicBezTo>
                      <a:pt x="11568" y="2"/>
                      <a:pt x="11535" y="1"/>
                      <a:pt x="1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185425" y="4115069"/>
                <a:ext cx="1028659" cy="1097230"/>
              </a:xfrm>
              <a:custGeom>
                <a:avLst/>
                <a:gdLst/>
                <a:ahLst/>
                <a:cxnLst/>
                <a:rect l="l" t="t" r="r" b="b"/>
                <a:pathLst>
                  <a:path w="31233" h="33315" extrusionOk="0">
                    <a:moveTo>
                      <a:pt x="8663" y="3115"/>
                    </a:moveTo>
                    <a:lnTo>
                      <a:pt x="8663" y="3115"/>
                    </a:lnTo>
                    <a:cubicBezTo>
                      <a:pt x="8561" y="3512"/>
                      <a:pt x="8520" y="3923"/>
                      <a:pt x="8542" y="4335"/>
                    </a:cubicBezTo>
                    <a:lnTo>
                      <a:pt x="8542" y="4335"/>
                    </a:lnTo>
                    <a:cubicBezTo>
                      <a:pt x="8542" y="4334"/>
                      <a:pt x="8542" y="4333"/>
                      <a:pt x="8540" y="4333"/>
                    </a:cubicBezTo>
                    <a:cubicBezTo>
                      <a:pt x="8274" y="4171"/>
                      <a:pt x="7992" y="4037"/>
                      <a:pt x="7699" y="3935"/>
                    </a:cubicBezTo>
                    <a:cubicBezTo>
                      <a:pt x="7850" y="3732"/>
                      <a:pt x="8027" y="3549"/>
                      <a:pt x="8223" y="3390"/>
                    </a:cubicBezTo>
                    <a:lnTo>
                      <a:pt x="8223" y="3388"/>
                    </a:lnTo>
                    <a:cubicBezTo>
                      <a:pt x="8362" y="3278"/>
                      <a:pt x="8513" y="3197"/>
                      <a:pt x="8663" y="3115"/>
                    </a:cubicBezTo>
                    <a:close/>
                    <a:moveTo>
                      <a:pt x="12785" y="1916"/>
                    </a:moveTo>
                    <a:cubicBezTo>
                      <a:pt x="13845" y="1916"/>
                      <a:pt x="14885" y="2545"/>
                      <a:pt x="14863" y="3748"/>
                    </a:cubicBezTo>
                    <a:cubicBezTo>
                      <a:pt x="14595" y="3825"/>
                      <a:pt x="14331" y="3914"/>
                      <a:pt x="14068" y="4010"/>
                    </a:cubicBezTo>
                    <a:cubicBezTo>
                      <a:pt x="13683" y="3858"/>
                      <a:pt x="13261" y="3781"/>
                      <a:pt x="12837" y="3781"/>
                    </a:cubicBezTo>
                    <a:cubicBezTo>
                      <a:pt x="11893" y="3781"/>
                      <a:pt x="10943" y="4160"/>
                      <a:pt x="10388" y="4936"/>
                    </a:cubicBezTo>
                    <a:lnTo>
                      <a:pt x="10388" y="4934"/>
                    </a:lnTo>
                    <a:cubicBezTo>
                      <a:pt x="10120" y="3844"/>
                      <a:pt x="10757" y="2540"/>
                      <a:pt x="11809" y="2105"/>
                    </a:cubicBezTo>
                    <a:cubicBezTo>
                      <a:pt x="12115" y="1979"/>
                      <a:pt x="12451" y="1916"/>
                      <a:pt x="12785" y="1916"/>
                    </a:cubicBezTo>
                    <a:close/>
                    <a:moveTo>
                      <a:pt x="13019" y="4062"/>
                    </a:moveTo>
                    <a:cubicBezTo>
                      <a:pt x="13245" y="4062"/>
                      <a:pt x="13477" y="4088"/>
                      <a:pt x="13716" y="4141"/>
                    </a:cubicBezTo>
                    <a:lnTo>
                      <a:pt x="13716" y="4141"/>
                    </a:lnTo>
                    <a:cubicBezTo>
                      <a:pt x="12679" y="4551"/>
                      <a:pt x="11694" y="5081"/>
                      <a:pt x="10783" y="5721"/>
                    </a:cubicBezTo>
                    <a:cubicBezTo>
                      <a:pt x="10660" y="5576"/>
                      <a:pt x="10560" y="5414"/>
                      <a:pt x="10486" y="5238"/>
                    </a:cubicBezTo>
                    <a:cubicBezTo>
                      <a:pt x="11232" y="4515"/>
                      <a:pt x="12068" y="4062"/>
                      <a:pt x="13019" y="4062"/>
                    </a:cubicBezTo>
                    <a:close/>
                    <a:moveTo>
                      <a:pt x="12532" y="302"/>
                    </a:moveTo>
                    <a:cubicBezTo>
                      <a:pt x="14262" y="302"/>
                      <a:pt x="15624" y="1702"/>
                      <a:pt x="16041" y="3469"/>
                    </a:cubicBezTo>
                    <a:cubicBezTo>
                      <a:pt x="15748" y="3524"/>
                      <a:pt x="15454" y="3587"/>
                      <a:pt x="15163" y="3664"/>
                    </a:cubicBezTo>
                    <a:cubicBezTo>
                      <a:pt x="15253" y="2329"/>
                      <a:pt x="13982" y="1602"/>
                      <a:pt x="12760" y="1602"/>
                    </a:cubicBezTo>
                    <a:cubicBezTo>
                      <a:pt x="12392" y="1602"/>
                      <a:pt x="12028" y="1668"/>
                      <a:pt x="11707" y="1804"/>
                    </a:cubicBezTo>
                    <a:cubicBezTo>
                      <a:pt x="10244" y="2424"/>
                      <a:pt x="9398" y="4609"/>
                      <a:pt x="10619" y="5839"/>
                    </a:cubicBezTo>
                    <a:cubicBezTo>
                      <a:pt x="10348" y="6037"/>
                      <a:pt x="10086" y="6243"/>
                      <a:pt x="9835" y="6458"/>
                    </a:cubicBezTo>
                    <a:cubicBezTo>
                      <a:pt x="8018" y="4692"/>
                      <a:pt x="8909" y="1434"/>
                      <a:pt x="11274" y="541"/>
                    </a:cubicBezTo>
                    <a:cubicBezTo>
                      <a:pt x="11708" y="377"/>
                      <a:pt x="12130" y="302"/>
                      <a:pt x="12532" y="302"/>
                    </a:cubicBezTo>
                    <a:close/>
                    <a:moveTo>
                      <a:pt x="8002" y="15962"/>
                    </a:moveTo>
                    <a:lnTo>
                      <a:pt x="8002" y="15962"/>
                    </a:lnTo>
                    <a:cubicBezTo>
                      <a:pt x="8034" y="16557"/>
                      <a:pt x="8107" y="17150"/>
                      <a:pt x="8222" y="17737"/>
                    </a:cubicBezTo>
                    <a:cubicBezTo>
                      <a:pt x="8218" y="17736"/>
                      <a:pt x="8214" y="17735"/>
                      <a:pt x="8210" y="17735"/>
                    </a:cubicBezTo>
                    <a:cubicBezTo>
                      <a:pt x="8196" y="17735"/>
                      <a:pt x="8182" y="17744"/>
                      <a:pt x="8175" y="17758"/>
                    </a:cubicBezTo>
                    <a:cubicBezTo>
                      <a:pt x="8069" y="18022"/>
                      <a:pt x="7943" y="18276"/>
                      <a:pt x="7812" y="18528"/>
                    </a:cubicBezTo>
                    <a:cubicBezTo>
                      <a:pt x="7807" y="18504"/>
                      <a:pt x="7802" y="18481"/>
                      <a:pt x="7798" y="18457"/>
                    </a:cubicBezTo>
                    <a:cubicBezTo>
                      <a:pt x="7742" y="18183"/>
                      <a:pt x="7688" y="17904"/>
                      <a:pt x="7632" y="17624"/>
                    </a:cubicBezTo>
                    <a:cubicBezTo>
                      <a:pt x="7771" y="17334"/>
                      <a:pt x="7919" y="17050"/>
                      <a:pt x="8061" y="16762"/>
                    </a:cubicBezTo>
                    <a:cubicBezTo>
                      <a:pt x="8080" y="16723"/>
                      <a:pt x="8049" y="16694"/>
                      <a:pt x="8017" y="16694"/>
                    </a:cubicBezTo>
                    <a:cubicBezTo>
                      <a:pt x="8002" y="16694"/>
                      <a:pt x="7985" y="16702"/>
                      <a:pt x="7975" y="16719"/>
                    </a:cubicBezTo>
                    <a:cubicBezTo>
                      <a:pt x="7820" y="16950"/>
                      <a:pt x="7702" y="17202"/>
                      <a:pt x="7603" y="17461"/>
                    </a:cubicBezTo>
                    <a:cubicBezTo>
                      <a:pt x="7562" y="17248"/>
                      <a:pt x="7520" y="17033"/>
                      <a:pt x="7484" y="16814"/>
                    </a:cubicBezTo>
                    <a:cubicBezTo>
                      <a:pt x="7498" y="16814"/>
                      <a:pt x="7511" y="16805"/>
                      <a:pt x="7516" y="16792"/>
                    </a:cubicBezTo>
                    <a:cubicBezTo>
                      <a:pt x="7637" y="16499"/>
                      <a:pt x="7806" y="16244"/>
                      <a:pt x="7991" y="15989"/>
                    </a:cubicBezTo>
                    <a:cubicBezTo>
                      <a:pt x="7997" y="15980"/>
                      <a:pt x="8001" y="15971"/>
                      <a:pt x="8002" y="15962"/>
                    </a:cubicBezTo>
                    <a:close/>
                    <a:moveTo>
                      <a:pt x="8239" y="17831"/>
                    </a:moveTo>
                    <a:cubicBezTo>
                      <a:pt x="8295" y="18105"/>
                      <a:pt x="8362" y="18376"/>
                      <a:pt x="8434" y="18646"/>
                    </a:cubicBezTo>
                    <a:lnTo>
                      <a:pt x="8432" y="18646"/>
                    </a:lnTo>
                    <a:cubicBezTo>
                      <a:pt x="8223" y="18932"/>
                      <a:pt x="8101" y="19285"/>
                      <a:pt x="8037" y="19632"/>
                    </a:cubicBezTo>
                    <a:cubicBezTo>
                      <a:pt x="7971" y="19310"/>
                      <a:pt x="7904" y="18987"/>
                      <a:pt x="7838" y="18665"/>
                    </a:cubicBezTo>
                    <a:cubicBezTo>
                      <a:pt x="8005" y="18405"/>
                      <a:pt x="8139" y="18124"/>
                      <a:pt x="8239" y="17831"/>
                    </a:cubicBezTo>
                    <a:close/>
                    <a:moveTo>
                      <a:pt x="8637" y="19338"/>
                    </a:moveTo>
                    <a:lnTo>
                      <a:pt x="8637" y="19338"/>
                    </a:lnTo>
                    <a:cubicBezTo>
                      <a:pt x="8700" y="19528"/>
                      <a:pt x="8767" y="19719"/>
                      <a:pt x="8840" y="19906"/>
                    </a:cubicBezTo>
                    <a:cubicBezTo>
                      <a:pt x="8842" y="19911"/>
                      <a:pt x="8845" y="19914"/>
                      <a:pt x="8846" y="19919"/>
                    </a:cubicBezTo>
                    <a:cubicBezTo>
                      <a:pt x="8676" y="19965"/>
                      <a:pt x="8504" y="20011"/>
                      <a:pt x="8332" y="20058"/>
                    </a:cubicBezTo>
                    <a:cubicBezTo>
                      <a:pt x="8468" y="19834"/>
                      <a:pt x="8570" y="19591"/>
                      <a:pt x="8637" y="19338"/>
                    </a:cubicBezTo>
                    <a:close/>
                    <a:moveTo>
                      <a:pt x="8477" y="18810"/>
                    </a:moveTo>
                    <a:cubicBezTo>
                      <a:pt x="8507" y="18920"/>
                      <a:pt x="8542" y="19028"/>
                      <a:pt x="8575" y="19136"/>
                    </a:cubicBezTo>
                    <a:lnTo>
                      <a:pt x="8574" y="19138"/>
                    </a:lnTo>
                    <a:cubicBezTo>
                      <a:pt x="8480" y="19501"/>
                      <a:pt x="8336" y="19852"/>
                      <a:pt x="8152" y="20180"/>
                    </a:cubicBezTo>
                    <a:cubicBezTo>
                      <a:pt x="8124" y="20050"/>
                      <a:pt x="8097" y="19921"/>
                      <a:pt x="8070" y="19790"/>
                    </a:cubicBezTo>
                    <a:lnTo>
                      <a:pt x="8070" y="19790"/>
                    </a:lnTo>
                    <a:cubicBezTo>
                      <a:pt x="8073" y="19790"/>
                      <a:pt x="8076" y="19791"/>
                      <a:pt x="8079" y="19791"/>
                    </a:cubicBezTo>
                    <a:cubicBezTo>
                      <a:pt x="8103" y="19791"/>
                      <a:pt x="8123" y="19774"/>
                      <a:pt x="8128" y="19750"/>
                    </a:cubicBezTo>
                    <a:cubicBezTo>
                      <a:pt x="8190" y="19406"/>
                      <a:pt x="8322" y="19109"/>
                      <a:pt x="8477" y="18810"/>
                    </a:cubicBezTo>
                    <a:close/>
                    <a:moveTo>
                      <a:pt x="8002" y="6808"/>
                    </a:moveTo>
                    <a:cubicBezTo>
                      <a:pt x="8322" y="6941"/>
                      <a:pt x="8619" y="7127"/>
                      <a:pt x="8877" y="7360"/>
                    </a:cubicBezTo>
                    <a:cubicBezTo>
                      <a:pt x="7194" y="9202"/>
                      <a:pt x="6690" y="11550"/>
                      <a:pt x="6819" y="14035"/>
                    </a:cubicBezTo>
                    <a:cubicBezTo>
                      <a:pt x="6947" y="16481"/>
                      <a:pt x="7431" y="18952"/>
                      <a:pt x="7999" y="21385"/>
                    </a:cubicBezTo>
                    <a:cubicBezTo>
                      <a:pt x="5397" y="16715"/>
                      <a:pt x="5374" y="11553"/>
                      <a:pt x="8002" y="6808"/>
                    </a:cubicBezTo>
                    <a:close/>
                    <a:moveTo>
                      <a:pt x="8250" y="20174"/>
                    </a:moveTo>
                    <a:cubicBezTo>
                      <a:pt x="8255" y="20203"/>
                      <a:pt x="8274" y="20228"/>
                      <a:pt x="8303" y="20239"/>
                    </a:cubicBezTo>
                    <a:lnTo>
                      <a:pt x="8301" y="20239"/>
                    </a:lnTo>
                    <a:cubicBezTo>
                      <a:pt x="8301" y="20241"/>
                      <a:pt x="8300" y="20244"/>
                      <a:pt x="8300" y="20246"/>
                    </a:cubicBezTo>
                    <a:cubicBezTo>
                      <a:pt x="8341" y="20646"/>
                      <a:pt x="8472" y="21052"/>
                      <a:pt x="8607" y="21449"/>
                    </a:cubicBezTo>
                    <a:cubicBezTo>
                      <a:pt x="8569" y="21580"/>
                      <a:pt x="8539" y="21714"/>
                      <a:pt x="8507" y="21847"/>
                    </a:cubicBezTo>
                    <a:cubicBezTo>
                      <a:pt x="8394" y="21326"/>
                      <a:pt x="8282" y="20805"/>
                      <a:pt x="8174" y="20284"/>
                    </a:cubicBezTo>
                    <a:cubicBezTo>
                      <a:pt x="8201" y="20247"/>
                      <a:pt x="8225" y="20211"/>
                      <a:pt x="8250" y="20174"/>
                    </a:cubicBezTo>
                    <a:close/>
                    <a:moveTo>
                      <a:pt x="9401" y="20059"/>
                    </a:moveTo>
                    <a:cubicBezTo>
                      <a:pt x="9406" y="20679"/>
                      <a:pt x="9473" y="21298"/>
                      <a:pt x="9600" y="21905"/>
                    </a:cubicBezTo>
                    <a:lnTo>
                      <a:pt x="9095" y="21884"/>
                    </a:lnTo>
                    <a:cubicBezTo>
                      <a:pt x="8932" y="21329"/>
                      <a:pt x="8807" y="20717"/>
                      <a:pt x="8544" y="20207"/>
                    </a:cubicBezTo>
                    <a:lnTo>
                      <a:pt x="8542" y="20207"/>
                    </a:lnTo>
                    <a:cubicBezTo>
                      <a:pt x="8829" y="20160"/>
                      <a:pt x="9116" y="20110"/>
                      <a:pt x="9401" y="20059"/>
                    </a:cubicBezTo>
                    <a:close/>
                    <a:moveTo>
                      <a:pt x="6839" y="6582"/>
                    </a:moveTo>
                    <a:cubicBezTo>
                      <a:pt x="7185" y="6582"/>
                      <a:pt x="7530" y="6637"/>
                      <a:pt x="7863" y="6756"/>
                    </a:cubicBezTo>
                    <a:cubicBezTo>
                      <a:pt x="4805" y="11148"/>
                      <a:pt x="4899" y="17917"/>
                      <a:pt x="8175" y="22176"/>
                    </a:cubicBezTo>
                    <a:cubicBezTo>
                      <a:pt x="8179" y="22179"/>
                      <a:pt x="8183" y="22184"/>
                      <a:pt x="8188" y="22187"/>
                    </a:cubicBezTo>
                    <a:cubicBezTo>
                      <a:pt x="8285" y="22585"/>
                      <a:pt x="8381" y="22981"/>
                      <a:pt x="8480" y="23376"/>
                    </a:cubicBezTo>
                    <a:cubicBezTo>
                      <a:pt x="8463" y="23378"/>
                      <a:pt x="8446" y="23380"/>
                      <a:pt x="8428" y="23380"/>
                    </a:cubicBezTo>
                    <a:cubicBezTo>
                      <a:pt x="8058" y="23380"/>
                      <a:pt x="7434" y="22854"/>
                      <a:pt x="7198" y="22644"/>
                    </a:cubicBezTo>
                    <a:lnTo>
                      <a:pt x="7198" y="22646"/>
                    </a:lnTo>
                    <a:cubicBezTo>
                      <a:pt x="6878" y="22362"/>
                      <a:pt x="6604" y="21956"/>
                      <a:pt x="6365" y="21597"/>
                    </a:cubicBezTo>
                    <a:cubicBezTo>
                      <a:pt x="5944" y="20963"/>
                      <a:pt x="5622" y="20258"/>
                      <a:pt x="5353" y="19548"/>
                    </a:cubicBezTo>
                    <a:cubicBezTo>
                      <a:pt x="4805" y="18099"/>
                      <a:pt x="4465" y="16562"/>
                      <a:pt x="4314" y="15023"/>
                    </a:cubicBezTo>
                    <a:cubicBezTo>
                      <a:pt x="4032" y="12151"/>
                      <a:pt x="4220" y="8891"/>
                      <a:pt x="6215" y="6641"/>
                    </a:cubicBezTo>
                    <a:cubicBezTo>
                      <a:pt x="6422" y="6602"/>
                      <a:pt x="6631" y="6582"/>
                      <a:pt x="6839" y="6582"/>
                    </a:cubicBezTo>
                    <a:close/>
                    <a:moveTo>
                      <a:pt x="5670" y="6786"/>
                    </a:moveTo>
                    <a:lnTo>
                      <a:pt x="5670" y="6786"/>
                    </a:lnTo>
                    <a:cubicBezTo>
                      <a:pt x="3461" y="9355"/>
                      <a:pt x="3638" y="13700"/>
                      <a:pt x="4239" y="16787"/>
                    </a:cubicBezTo>
                    <a:cubicBezTo>
                      <a:pt x="4589" y="18587"/>
                      <a:pt x="5158" y="20456"/>
                      <a:pt x="6231" y="21967"/>
                    </a:cubicBezTo>
                    <a:cubicBezTo>
                      <a:pt x="6594" y="22477"/>
                      <a:pt x="7409" y="23628"/>
                      <a:pt x="8180" y="23628"/>
                    </a:cubicBezTo>
                    <a:cubicBezTo>
                      <a:pt x="8295" y="23628"/>
                      <a:pt x="8410" y="23603"/>
                      <a:pt x="8521" y="23545"/>
                    </a:cubicBezTo>
                    <a:cubicBezTo>
                      <a:pt x="8673" y="24157"/>
                      <a:pt x="8824" y="24764"/>
                      <a:pt x="8972" y="25368"/>
                    </a:cubicBezTo>
                    <a:lnTo>
                      <a:pt x="8971" y="25370"/>
                    </a:lnTo>
                    <a:cubicBezTo>
                      <a:pt x="9006" y="25508"/>
                      <a:pt x="9041" y="25647"/>
                      <a:pt x="9074" y="25786"/>
                    </a:cubicBezTo>
                    <a:cubicBezTo>
                      <a:pt x="8852" y="25821"/>
                      <a:pt x="8636" y="25838"/>
                      <a:pt x="8427" y="25838"/>
                    </a:cubicBezTo>
                    <a:cubicBezTo>
                      <a:pt x="3884" y="25838"/>
                      <a:pt x="2532" y="17844"/>
                      <a:pt x="2364" y="14494"/>
                    </a:cubicBezTo>
                    <a:cubicBezTo>
                      <a:pt x="2262" y="12481"/>
                      <a:pt x="2342" y="10261"/>
                      <a:pt x="3471" y="8517"/>
                    </a:cubicBezTo>
                    <a:cubicBezTo>
                      <a:pt x="3987" y="7720"/>
                      <a:pt x="4789" y="7094"/>
                      <a:pt x="5670" y="6786"/>
                    </a:cubicBezTo>
                    <a:close/>
                    <a:moveTo>
                      <a:pt x="6325" y="4016"/>
                    </a:moveTo>
                    <a:cubicBezTo>
                      <a:pt x="7017" y="4016"/>
                      <a:pt x="7730" y="4184"/>
                      <a:pt x="8430" y="4556"/>
                    </a:cubicBezTo>
                    <a:cubicBezTo>
                      <a:pt x="8448" y="4568"/>
                      <a:pt x="8468" y="4573"/>
                      <a:pt x="8487" y="4573"/>
                    </a:cubicBezTo>
                    <a:cubicBezTo>
                      <a:pt x="8514" y="4573"/>
                      <a:pt x="8541" y="4563"/>
                      <a:pt x="8561" y="4544"/>
                    </a:cubicBezTo>
                    <a:cubicBezTo>
                      <a:pt x="8655" y="5324"/>
                      <a:pt x="9006" y="6061"/>
                      <a:pt x="9669" y="6604"/>
                    </a:cubicBezTo>
                    <a:cubicBezTo>
                      <a:pt x="9514" y="6740"/>
                      <a:pt x="9356" y="6875"/>
                      <a:pt x="9210" y="7017"/>
                    </a:cubicBezTo>
                    <a:cubicBezTo>
                      <a:pt x="9175" y="7051"/>
                      <a:pt x="9144" y="7084"/>
                      <a:pt x="9113" y="7118"/>
                    </a:cubicBezTo>
                    <a:cubicBezTo>
                      <a:pt x="9108" y="7113"/>
                      <a:pt x="9106" y="7108"/>
                      <a:pt x="9101" y="7103"/>
                    </a:cubicBezTo>
                    <a:cubicBezTo>
                      <a:pt x="8444" y="6512"/>
                      <a:pt x="7632" y="6243"/>
                      <a:pt x="6808" y="6243"/>
                    </a:cubicBezTo>
                    <a:cubicBezTo>
                      <a:pt x="5899" y="6243"/>
                      <a:pt x="4976" y="6569"/>
                      <a:pt x="4229" y="7151"/>
                    </a:cubicBezTo>
                    <a:cubicBezTo>
                      <a:pt x="2352" y="8611"/>
                      <a:pt x="2006" y="11269"/>
                      <a:pt x="2012" y="13483"/>
                    </a:cubicBezTo>
                    <a:cubicBezTo>
                      <a:pt x="2021" y="17041"/>
                      <a:pt x="3321" y="26105"/>
                      <a:pt x="8257" y="26105"/>
                    </a:cubicBezTo>
                    <a:cubicBezTo>
                      <a:pt x="8538" y="26105"/>
                      <a:pt x="8829" y="26076"/>
                      <a:pt x="9133" y="26015"/>
                    </a:cubicBezTo>
                    <a:cubicBezTo>
                      <a:pt x="9237" y="26438"/>
                      <a:pt x="9345" y="26857"/>
                      <a:pt x="9471" y="27270"/>
                    </a:cubicBezTo>
                    <a:cubicBezTo>
                      <a:pt x="9441" y="27229"/>
                      <a:pt x="9394" y="27201"/>
                      <a:pt x="9341" y="27201"/>
                    </a:cubicBezTo>
                    <a:cubicBezTo>
                      <a:pt x="9315" y="27201"/>
                      <a:pt x="9287" y="27208"/>
                      <a:pt x="9259" y="27223"/>
                    </a:cubicBezTo>
                    <a:cubicBezTo>
                      <a:pt x="8461" y="27677"/>
                      <a:pt x="7737" y="27879"/>
                      <a:pt x="7080" y="27879"/>
                    </a:cubicBezTo>
                    <a:cubicBezTo>
                      <a:pt x="2613" y="27879"/>
                      <a:pt x="1241" y="18542"/>
                      <a:pt x="877" y="15334"/>
                    </a:cubicBezTo>
                    <a:cubicBezTo>
                      <a:pt x="575" y="12651"/>
                      <a:pt x="372" y="9680"/>
                      <a:pt x="1634" y="7199"/>
                    </a:cubicBezTo>
                    <a:cubicBezTo>
                      <a:pt x="2578" y="5348"/>
                      <a:pt x="4374" y="4016"/>
                      <a:pt x="6325" y="4016"/>
                    </a:cubicBezTo>
                    <a:close/>
                    <a:moveTo>
                      <a:pt x="17960" y="3634"/>
                    </a:moveTo>
                    <a:cubicBezTo>
                      <a:pt x="19163" y="3634"/>
                      <a:pt x="20359" y="3866"/>
                      <a:pt x="21477" y="4391"/>
                    </a:cubicBezTo>
                    <a:cubicBezTo>
                      <a:pt x="22736" y="4980"/>
                      <a:pt x="23674" y="5924"/>
                      <a:pt x="24434" y="7023"/>
                    </a:cubicBezTo>
                    <a:cubicBezTo>
                      <a:pt x="23176" y="6123"/>
                      <a:pt x="21609" y="5721"/>
                      <a:pt x="19984" y="5721"/>
                    </a:cubicBezTo>
                    <a:cubicBezTo>
                      <a:pt x="16629" y="5721"/>
                      <a:pt x="13028" y="7439"/>
                      <a:pt x="11400" y="10041"/>
                    </a:cubicBezTo>
                    <a:cubicBezTo>
                      <a:pt x="9882" y="12470"/>
                      <a:pt x="10555" y="15965"/>
                      <a:pt x="10856" y="18630"/>
                    </a:cubicBezTo>
                    <a:cubicBezTo>
                      <a:pt x="11267" y="22286"/>
                      <a:pt x="11985" y="25921"/>
                      <a:pt x="13134" y="29418"/>
                    </a:cubicBezTo>
                    <a:cubicBezTo>
                      <a:pt x="13148" y="29461"/>
                      <a:pt x="13180" y="29479"/>
                      <a:pt x="13213" y="29479"/>
                    </a:cubicBezTo>
                    <a:cubicBezTo>
                      <a:pt x="13268" y="29479"/>
                      <a:pt x="13325" y="29430"/>
                      <a:pt x="13306" y="29361"/>
                    </a:cubicBezTo>
                    <a:cubicBezTo>
                      <a:pt x="12504" y="26356"/>
                      <a:pt x="11798" y="23333"/>
                      <a:pt x="11369" y="20250"/>
                    </a:cubicBezTo>
                    <a:cubicBezTo>
                      <a:pt x="11016" y="17696"/>
                      <a:pt x="10483" y="14737"/>
                      <a:pt x="10944" y="12176"/>
                    </a:cubicBezTo>
                    <a:cubicBezTo>
                      <a:pt x="11467" y="9268"/>
                      <a:pt x="14171" y="7586"/>
                      <a:pt x="16766" y="6673"/>
                    </a:cubicBezTo>
                    <a:cubicBezTo>
                      <a:pt x="17857" y="6289"/>
                      <a:pt x="18965" y="6081"/>
                      <a:pt x="20049" y="6081"/>
                    </a:cubicBezTo>
                    <a:cubicBezTo>
                      <a:pt x="21805" y="6081"/>
                      <a:pt x="23498" y="6626"/>
                      <a:pt x="24960" y="7852"/>
                    </a:cubicBezTo>
                    <a:cubicBezTo>
                      <a:pt x="25540" y="8848"/>
                      <a:pt x="26013" y="9923"/>
                      <a:pt x="26463" y="10957"/>
                    </a:cubicBezTo>
                    <a:cubicBezTo>
                      <a:pt x="27510" y="13375"/>
                      <a:pt x="28335" y="15883"/>
                      <a:pt x="29078" y="18410"/>
                    </a:cubicBezTo>
                    <a:lnTo>
                      <a:pt x="29078" y="18411"/>
                    </a:lnTo>
                    <a:cubicBezTo>
                      <a:pt x="29738" y="20654"/>
                      <a:pt x="30932" y="23432"/>
                      <a:pt x="30505" y="25806"/>
                    </a:cubicBezTo>
                    <a:cubicBezTo>
                      <a:pt x="30112" y="27985"/>
                      <a:pt x="27880" y="29004"/>
                      <a:pt x="25710" y="29737"/>
                    </a:cubicBezTo>
                    <a:cubicBezTo>
                      <a:pt x="25862" y="29555"/>
                      <a:pt x="26018" y="29375"/>
                      <a:pt x="26184" y="29206"/>
                    </a:cubicBezTo>
                    <a:cubicBezTo>
                      <a:pt x="26218" y="29169"/>
                      <a:pt x="26180" y="29109"/>
                      <a:pt x="26139" y="29109"/>
                    </a:cubicBezTo>
                    <a:cubicBezTo>
                      <a:pt x="26129" y="29109"/>
                      <a:pt x="26118" y="29113"/>
                      <a:pt x="26109" y="29122"/>
                    </a:cubicBezTo>
                    <a:cubicBezTo>
                      <a:pt x="25871" y="29330"/>
                      <a:pt x="25656" y="29563"/>
                      <a:pt x="25467" y="29816"/>
                    </a:cubicBezTo>
                    <a:cubicBezTo>
                      <a:pt x="25086" y="29942"/>
                      <a:pt x="24709" y="30060"/>
                      <a:pt x="24348" y="30175"/>
                    </a:cubicBezTo>
                    <a:cubicBezTo>
                      <a:pt x="24480" y="30057"/>
                      <a:pt x="24611" y="29936"/>
                      <a:pt x="24733" y="29808"/>
                    </a:cubicBezTo>
                    <a:cubicBezTo>
                      <a:pt x="24773" y="29768"/>
                      <a:pt x="24731" y="29701"/>
                      <a:pt x="24684" y="29701"/>
                    </a:cubicBezTo>
                    <a:cubicBezTo>
                      <a:pt x="24673" y="29701"/>
                      <a:pt x="24661" y="29705"/>
                      <a:pt x="24651" y="29714"/>
                    </a:cubicBezTo>
                    <a:cubicBezTo>
                      <a:pt x="24447" y="29885"/>
                      <a:pt x="24257" y="30073"/>
                      <a:pt x="24072" y="30264"/>
                    </a:cubicBezTo>
                    <a:cubicBezTo>
                      <a:pt x="23747" y="30368"/>
                      <a:pt x="23434" y="30470"/>
                      <a:pt x="23146" y="30574"/>
                    </a:cubicBezTo>
                    <a:cubicBezTo>
                      <a:pt x="23250" y="30457"/>
                      <a:pt x="23355" y="30342"/>
                      <a:pt x="23463" y="30229"/>
                    </a:cubicBezTo>
                    <a:cubicBezTo>
                      <a:pt x="23490" y="30201"/>
                      <a:pt x="23460" y="30154"/>
                      <a:pt x="23428" y="30154"/>
                    </a:cubicBezTo>
                    <a:cubicBezTo>
                      <a:pt x="23420" y="30154"/>
                      <a:pt x="23412" y="30157"/>
                      <a:pt x="23404" y="30164"/>
                    </a:cubicBezTo>
                    <a:cubicBezTo>
                      <a:pt x="23234" y="30314"/>
                      <a:pt x="23074" y="30478"/>
                      <a:pt x="22929" y="30653"/>
                    </a:cubicBezTo>
                    <a:lnTo>
                      <a:pt x="21861" y="31047"/>
                    </a:lnTo>
                    <a:cubicBezTo>
                      <a:pt x="21997" y="30880"/>
                      <a:pt x="22131" y="30711"/>
                      <a:pt x="22260" y="30537"/>
                    </a:cubicBezTo>
                    <a:cubicBezTo>
                      <a:pt x="22292" y="30492"/>
                      <a:pt x="22254" y="30438"/>
                      <a:pt x="22212" y="30438"/>
                    </a:cubicBezTo>
                    <a:cubicBezTo>
                      <a:pt x="22198" y="30438"/>
                      <a:pt x="22183" y="30444"/>
                      <a:pt x="22171" y="30459"/>
                    </a:cubicBezTo>
                    <a:cubicBezTo>
                      <a:pt x="21986" y="30677"/>
                      <a:pt x="21812" y="30902"/>
                      <a:pt x="21638" y="31130"/>
                    </a:cubicBezTo>
                    <a:lnTo>
                      <a:pt x="20575" y="31522"/>
                    </a:lnTo>
                    <a:cubicBezTo>
                      <a:pt x="20730" y="31358"/>
                      <a:pt x="20880" y="31190"/>
                      <a:pt x="21018" y="31015"/>
                    </a:cubicBezTo>
                    <a:cubicBezTo>
                      <a:pt x="21052" y="30972"/>
                      <a:pt x="21017" y="30925"/>
                      <a:pt x="20975" y="30925"/>
                    </a:cubicBezTo>
                    <a:cubicBezTo>
                      <a:pt x="20961" y="30925"/>
                      <a:pt x="20947" y="30930"/>
                      <a:pt x="20934" y="30942"/>
                    </a:cubicBezTo>
                    <a:cubicBezTo>
                      <a:pt x="20699" y="31157"/>
                      <a:pt x="20486" y="31394"/>
                      <a:pt x="20274" y="31632"/>
                    </a:cubicBezTo>
                    <a:lnTo>
                      <a:pt x="18934" y="32126"/>
                    </a:lnTo>
                    <a:cubicBezTo>
                      <a:pt x="18693" y="32215"/>
                      <a:pt x="18441" y="32312"/>
                      <a:pt x="18186" y="32408"/>
                    </a:cubicBezTo>
                    <a:cubicBezTo>
                      <a:pt x="18404" y="32016"/>
                      <a:pt x="18658" y="31645"/>
                      <a:pt x="18943" y="31297"/>
                    </a:cubicBezTo>
                    <a:cubicBezTo>
                      <a:pt x="18977" y="31258"/>
                      <a:pt x="18940" y="31208"/>
                      <a:pt x="18900" y="31208"/>
                    </a:cubicBezTo>
                    <a:cubicBezTo>
                      <a:pt x="18887" y="31208"/>
                      <a:pt x="18873" y="31214"/>
                      <a:pt x="18862" y="31227"/>
                    </a:cubicBezTo>
                    <a:cubicBezTo>
                      <a:pt x="18529" y="31595"/>
                      <a:pt x="18253" y="32013"/>
                      <a:pt x="18043" y="32462"/>
                    </a:cubicBezTo>
                    <a:cubicBezTo>
                      <a:pt x="17663" y="32602"/>
                      <a:pt x="17273" y="32736"/>
                      <a:pt x="16881" y="32830"/>
                    </a:cubicBezTo>
                    <a:cubicBezTo>
                      <a:pt x="17220" y="32363"/>
                      <a:pt x="17558" y="31895"/>
                      <a:pt x="17880" y="31415"/>
                    </a:cubicBezTo>
                    <a:cubicBezTo>
                      <a:pt x="17914" y="31363"/>
                      <a:pt x="17872" y="31302"/>
                      <a:pt x="17826" y="31302"/>
                    </a:cubicBezTo>
                    <a:cubicBezTo>
                      <a:pt x="17811" y="31302"/>
                      <a:pt x="17794" y="31309"/>
                      <a:pt x="17781" y="31327"/>
                    </a:cubicBezTo>
                    <a:cubicBezTo>
                      <a:pt x="17405" y="31834"/>
                      <a:pt x="17047" y="32354"/>
                      <a:pt x="16691" y="32875"/>
                    </a:cubicBezTo>
                    <a:cubicBezTo>
                      <a:pt x="16425" y="32931"/>
                      <a:pt x="16154" y="32961"/>
                      <a:pt x="15883" y="32963"/>
                    </a:cubicBezTo>
                    <a:cubicBezTo>
                      <a:pt x="16226" y="32303"/>
                      <a:pt x="16603" y="31662"/>
                      <a:pt x="17015" y="31044"/>
                    </a:cubicBezTo>
                    <a:cubicBezTo>
                      <a:pt x="17039" y="31007"/>
                      <a:pt x="16999" y="30965"/>
                      <a:pt x="16961" y="30965"/>
                    </a:cubicBezTo>
                    <a:cubicBezTo>
                      <a:pt x="16947" y="30965"/>
                      <a:pt x="16934" y="30971"/>
                      <a:pt x="16924" y="30985"/>
                    </a:cubicBezTo>
                    <a:cubicBezTo>
                      <a:pt x="16466" y="31600"/>
                      <a:pt x="16074" y="32261"/>
                      <a:pt x="15754" y="32959"/>
                    </a:cubicBezTo>
                    <a:cubicBezTo>
                      <a:pt x="15478" y="32950"/>
                      <a:pt x="15204" y="32894"/>
                      <a:pt x="14944" y="32797"/>
                    </a:cubicBezTo>
                    <a:cubicBezTo>
                      <a:pt x="15300" y="32059"/>
                      <a:pt x="15703" y="31345"/>
                      <a:pt x="16125" y="30644"/>
                    </a:cubicBezTo>
                    <a:cubicBezTo>
                      <a:pt x="16146" y="30609"/>
                      <a:pt x="16111" y="30572"/>
                      <a:pt x="16077" y="30572"/>
                    </a:cubicBezTo>
                    <a:cubicBezTo>
                      <a:pt x="16065" y="30572"/>
                      <a:pt x="16053" y="30577"/>
                      <a:pt x="16044" y="30589"/>
                    </a:cubicBezTo>
                    <a:cubicBezTo>
                      <a:pt x="15569" y="31268"/>
                      <a:pt x="15172" y="31994"/>
                      <a:pt x="14826" y="32747"/>
                    </a:cubicBezTo>
                    <a:cubicBezTo>
                      <a:pt x="14707" y="32695"/>
                      <a:pt x="14592" y="32633"/>
                      <a:pt x="14482" y="32563"/>
                    </a:cubicBezTo>
                    <a:cubicBezTo>
                      <a:pt x="14463" y="32550"/>
                      <a:pt x="14441" y="32543"/>
                      <a:pt x="14418" y="32543"/>
                    </a:cubicBezTo>
                    <a:cubicBezTo>
                      <a:pt x="14414" y="32543"/>
                      <a:pt x="14410" y="32543"/>
                      <a:pt x="14406" y="32543"/>
                    </a:cubicBezTo>
                    <a:cubicBezTo>
                      <a:pt x="14320" y="32484"/>
                      <a:pt x="14235" y="32424"/>
                      <a:pt x="14149" y="32365"/>
                    </a:cubicBezTo>
                    <a:cubicBezTo>
                      <a:pt x="14496" y="31683"/>
                      <a:pt x="14874" y="31020"/>
                      <a:pt x="15281" y="30374"/>
                    </a:cubicBezTo>
                    <a:cubicBezTo>
                      <a:pt x="15305" y="30336"/>
                      <a:pt x="15264" y="30293"/>
                      <a:pt x="15226" y="30293"/>
                    </a:cubicBezTo>
                    <a:cubicBezTo>
                      <a:pt x="15212" y="30293"/>
                      <a:pt x="15199" y="30299"/>
                      <a:pt x="15190" y="30312"/>
                    </a:cubicBezTo>
                    <a:cubicBezTo>
                      <a:pt x="14750" y="30939"/>
                      <a:pt x="14372" y="31605"/>
                      <a:pt x="14063" y="32303"/>
                    </a:cubicBezTo>
                    <a:cubicBezTo>
                      <a:pt x="13878" y="32175"/>
                      <a:pt x="13692" y="32048"/>
                      <a:pt x="13510" y="31916"/>
                    </a:cubicBezTo>
                    <a:cubicBezTo>
                      <a:pt x="13787" y="31399"/>
                      <a:pt x="14093" y="30899"/>
                      <a:pt x="14426" y="30416"/>
                    </a:cubicBezTo>
                    <a:cubicBezTo>
                      <a:pt x="14454" y="30376"/>
                      <a:pt x="14419" y="30327"/>
                      <a:pt x="14383" y="30327"/>
                    </a:cubicBezTo>
                    <a:cubicBezTo>
                      <a:pt x="14370" y="30327"/>
                      <a:pt x="14357" y="30333"/>
                      <a:pt x="14347" y="30347"/>
                    </a:cubicBezTo>
                    <a:cubicBezTo>
                      <a:pt x="13986" y="30817"/>
                      <a:pt x="13682" y="31319"/>
                      <a:pt x="13414" y="31845"/>
                    </a:cubicBezTo>
                    <a:cubicBezTo>
                      <a:pt x="13207" y="31694"/>
                      <a:pt x="13000" y="31544"/>
                      <a:pt x="12797" y="31386"/>
                    </a:cubicBezTo>
                    <a:cubicBezTo>
                      <a:pt x="13086" y="30983"/>
                      <a:pt x="13376" y="30581"/>
                      <a:pt x="13644" y="30164"/>
                    </a:cubicBezTo>
                    <a:cubicBezTo>
                      <a:pt x="13667" y="30129"/>
                      <a:pt x="13630" y="30090"/>
                      <a:pt x="13595" y="30090"/>
                    </a:cubicBezTo>
                    <a:cubicBezTo>
                      <a:pt x="13582" y="30090"/>
                      <a:pt x="13569" y="30095"/>
                      <a:pt x="13559" y="30108"/>
                    </a:cubicBezTo>
                    <a:cubicBezTo>
                      <a:pt x="13264" y="30502"/>
                      <a:pt x="12992" y="30913"/>
                      <a:pt x="12718" y="31323"/>
                    </a:cubicBezTo>
                    <a:cubicBezTo>
                      <a:pt x="12409" y="31079"/>
                      <a:pt x="12107" y="30827"/>
                      <a:pt x="11825" y="30554"/>
                    </a:cubicBezTo>
                    <a:cubicBezTo>
                      <a:pt x="11585" y="30322"/>
                      <a:pt x="11363" y="30071"/>
                      <a:pt x="11161" y="29807"/>
                    </a:cubicBezTo>
                    <a:cubicBezTo>
                      <a:pt x="11299" y="29523"/>
                      <a:pt x="11438" y="29238"/>
                      <a:pt x="11567" y="28949"/>
                    </a:cubicBezTo>
                    <a:cubicBezTo>
                      <a:pt x="11581" y="28919"/>
                      <a:pt x="11556" y="28893"/>
                      <a:pt x="11530" y="28893"/>
                    </a:cubicBezTo>
                    <a:cubicBezTo>
                      <a:pt x="11518" y="28893"/>
                      <a:pt x="11505" y="28900"/>
                      <a:pt x="11497" y="28914"/>
                    </a:cubicBezTo>
                    <a:cubicBezTo>
                      <a:pt x="11361" y="29187"/>
                      <a:pt x="11234" y="29463"/>
                      <a:pt x="11108" y="29738"/>
                    </a:cubicBezTo>
                    <a:cubicBezTo>
                      <a:pt x="10990" y="29582"/>
                      <a:pt x="10877" y="29423"/>
                      <a:pt x="10772" y="29259"/>
                    </a:cubicBezTo>
                    <a:cubicBezTo>
                      <a:pt x="10896" y="29131"/>
                      <a:pt x="10974" y="28875"/>
                      <a:pt x="11025" y="28774"/>
                    </a:cubicBezTo>
                    <a:cubicBezTo>
                      <a:pt x="11237" y="28345"/>
                      <a:pt x="11438" y="27913"/>
                      <a:pt x="11623" y="27474"/>
                    </a:cubicBezTo>
                    <a:cubicBezTo>
                      <a:pt x="11640" y="27432"/>
                      <a:pt x="11606" y="27399"/>
                      <a:pt x="11573" y="27399"/>
                    </a:cubicBezTo>
                    <a:cubicBezTo>
                      <a:pt x="11556" y="27399"/>
                      <a:pt x="11540" y="27407"/>
                      <a:pt x="11530" y="27427"/>
                    </a:cubicBezTo>
                    <a:cubicBezTo>
                      <a:pt x="11381" y="27737"/>
                      <a:pt x="11231" y="28046"/>
                      <a:pt x="11087" y="28358"/>
                    </a:cubicBezTo>
                    <a:cubicBezTo>
                      <a:pt x="11035" y="28471"/>
                      <a:pt x="10866" y="28969"/>
                      <a:pt x="10718" y="29173"/>
                    </a:cubicBezTo>
                    <a:cubicBezTo>
                      <a:pt x="10627" y="29024"/>
                      <a:pt x="10541" y="28873"/>
                      <a:pt x="10459" y="28722"/>
                    </a:cubicBezTo>
                    <a:cubicBezTo>
                      <a:pt x="10711" y="28263"/>
                      <a:pt x="10950" y="27797"/>
                      <a:pt x="11173" y="27327"/>
                    </a:cubicBezTo>
                    <a:cubicBezTo>
                      <a:pt x="11184" y="27297"/>
                      <a:pt x="11160" y="27273"/>
                      <a:pt x="11136" y="27273"/>
                    </a:cubicBezTo>
                    <a:cubicBezTo>
                      <a:pt x="11124" y="27273"/>
                      <a:pt x="11112" y="27279"/>
                      <a:pt x="11103" y="27292"/>
                    </a:cubicBezTo>
                    <a:cubicBezTo>
                      <a:pt x="10863" y="27732"/>
                      <a:pt x="10633" y="28183"/>
                      <a:pt x="10416" y="28637"/>
                    </a:cubicBezTo>
                    <a:cubicBezTo>
                      <a:pt x="10324" y="28454"/>
                      <a:pt x="10235" y="28267"/>
                      <a:pt x="10153" y="28078"/>
                    </a:cubicBezTo>
                    <a:cubicBezTo>
                      <a:pt x="10325" y="27768"/>
                      <a:pt x="10496" y="27459"/>
                      <a:pt x="10657" y="27145"/>
                    </a:cubicBezTo>
                    <a:cubicBezTo>
                      <a:pt x="10673" y="27113"/>
                      <a:pt x="10646" y="27088"/>
                      <a:pt x="10619" y="27088"/>
                    </a:cubicBezTo>
                    <a:cubicBezTo>
                      <a:pt x="10606" y="27088"/>
                      <a:pt x="10592" y="27094"/>
                      <a:pt x="10584" y="27109"/>
                    </a:cubicBezTo>
                    <a:cubicBezTo>
                      <a:pt x="10418" y="27391"/>
                      <a:pt x="10262" y="27678"/>
                      <a:pt x="10107" y="27966"/>
                    </a:cubicBezTo>
                    <a:cubicBezTo>
                      <a:pt x="10026" y="27767"/>
                      <a:pt x="9948" y="27564"/>
                      <a:pt x="9876" y="27357"/>
                    </a:cubicBezTo>
                    <a:cubicBezTo>
                      <a:pt x="10086" y="27011"/>
                      <a:pt x="10287" y="26661"/>
                      <a:pt x="10464" y="26297"/>
                    </a:cubicBezTo>
                    <a:cubicBezTo>
                      <a:pt x="10480" y="26264"/>
                      <a:pt x="10454" y="26239"/>
                      <a:pt x="10426" y="26239"/>
                    </a:cubicBezTo>
                    <a:cubicBezTo>
                      <a:pt x="10412" y="26239"/>
                      <a:pt x="10397" y="26245"/>
                      <a:pt x="10388" y="26261"/>
                    </a:cubicBezTo>
                    <a:cubicBezTo>
                      <a:pt x="10187" y="26575"/>
                      <a:pt x="10005" y="26901"/>
                      <a:pt x="9833" y="27233"/>
                    </a:cubicBezTo>
                    <a:cubicBezTo>
                      <a:pt x="9771" y="27046"/>
                      <a:pt x="9712" y="26855"/>
                      <a:pt x="9658" y="26662"/>
                    </a:cubicBezTo>
                    <a:cubicBezTo>
                      <a:pt x="9863" y="26184"/>
                      <a:pt x="10090" y="25716"/>
                      <a:pt x="10317" y="25247"/>
                    </a:cubicBezTo>
                    <a:cubicBezTo>
                      <a:pt x="10336" y="25212"/>
                      <a:pt x="10306" y="25183"/>
                      <a:pt x="10276" y="25183"/>
                    </a:cubicBezTo>
                    <a:cubicBezTo>
                      <a:pt x="10261" y="25183"/>
                      <a:pt x="10246" y="25190"/>
                      <a:pt x="10236" y="25207"/>
                    </a:cubicBezTo>
                    <a:cubicBezTo>
                      <a:pt x="9999" y="25633"/>
                      <a:pt x="9801" y="26074"/>
                      <a:pt x="9619" y="26522"/>
                    </a:cubicBezTo>
                    <a:cubicBezTo>
                      <a:pt x="9603" y="26465"/>
                      <a:pt x="9586" y="26411"/>
                      <a:pt x="9570" y="26352"/>
                    </a:cubicBezTo>
                    <a:cubicBezTo>
                      <a:pt x="9532" y="26207"/>
                      <a:pt x="9498" y="26058"/>
                      <a:pt x="9460" y="25912"/>
                    </a:cubicBezTo>
                    <a:cubicBezTo>
                      <a:pt x="9481" y="25870"/>
                      <a:pt x="9463" y="25816"/>
                      <a:pt x="9427" y="25781"/>
                    </a:cubicBezTo>
                    <a:cubicBezTo>
                      <a:pt x="9396" y="25658"/>
                      <a:pt x="9368" y="25536"/>
                      <a:pt x="9337" y="25413"/>
                    </a:cubicBezTo>
                    <a:cubicBezTo>
                      <a:pt x="9600" y="24974"/>
                      <a:pt x="9865" y="24538"/>
                      <a:pt x="10113" y="24093"/>
                    </a:cubicBezTo>
                    <a:cubicBezTo>
                      <a:pt x="10128" y="24068"/>
                      <a:pt x="10107" y="24048"/>
                      <a:pt x="10084" y="24048"/>
                    </a:cubicBezTo>
                    <a:cubicBezTo>
                      <a:pt x="10073" y="24048"/>
                      <a:pt x="10062" y="24053"/>
                      <a:pt x="10055" y="24064"/>
                    </a:cubicBezTo>
                    <a:cubicBezTo>
                      <a:pt x="9798" y="24472"/>
                      <a:pt x="9554" y="24887"/>
                      <a:pt x="9309" y="25301"/>
                    </a:cubicBezTo>
                    <a:cubicBezTo>
                      <a:pt x="9227" y="24970"/>
                      <a:pt x="9144" y="24638"/>
                      <a:pt x="9066" y="24305"/>
                    </a:cubicBezTo>
                    <a:cubicBezTo>
                      <a:pt x="9261" y="23883"/>
                      <a:pt x="9486" y="23473"/>
                      <a:pt x="9737" y="23081"/>
                    </a:cubicBezTo>
                    <a:cubicBezTo>
                      <a:pt x="9755" y="23053"/>
                      <a:pt x="9725" y="23023"/>
                      <a:pt x="9698" y="23023"/>
                    </a:cubicBezTo>
                    <a:cubicBezTo>
                      <a:pt x="9688" y="23023"/>
                      <a:pt x="9678" y="23027"/>
                      <a:pt x="9670" y="23036"/>
                    </a:cubicBezTo>
                    <a:cubicBezTo>
                      <a:pt x="9414" y="23390"/>
                      <a:pt x="9200" y="23774"/>
                      <a:pt x="9036" y="24179"/>
                    </a:cubicBezTo>
                    <a:cubicBezTo>
                      <a:pt x="8960" y="23854"/>
                      <a:pt x="8885" y="23531"/>
                      <a:pt x="8811" y="23205"/>
                    </a:cubicBezTo>
                    <a:cubicBezTo>
                      <a:pt x="8925" y="22918"/>
                      <a:pt x="9052" y="22636"/>
                      <a:pt x="9194" y="22362"/>
                    </a:cubicBezTo>
                    <a:cubicBezTo>
                      <a:pt x="9211" y="22329"/>
                      <a:pt x="9183" y="22302"/>
                      <a:pt x="9154" y="22302"/>
                    </a:cubicBezTo>
                    <a:cubicBezTo>
                      <a:pt x="9140" y="22302"/>
                      <a:pt x="9126" y="22308"/>
                      <a:pt x="9117" y="22324"/>
                    </a:cubicBezTo>
                    <a:cubicBezTo>
                      <a:pt x="8983" y="22557"/>
                      <a:pt x="8869" y="22802"/>
                      <a:pt x="8776" y="23056"/>
                    </a:cubicBezTo>
                    <a:cubicBezTo>
                      <a:pt x="8692" y="22679"/>
                      <a:pt x="8606" y="22303"/>
                      <a:pt x="8523" y="21927"/>
                    </a:cubicBezTo>
                    <a:lnTo>
                      <a:pt x="8523" y="21927"/>
                    </a:lnTo>
                    <a:cubicBezTo>
                      <a:pt x="8529" y="21930"/>
                      <a:pt x="8536" y="21931"/>
                      <a:pt x="8542" y="21931"/>
                    </a:cubicBezTo>
                    <a:cubicBezTo>
                      <a:pt x="8562" y="21931"/>
                      <a:pt x="8581" y="21919"/>
                      <a:pt x="8587" y="21898"/>
                    </a:cubicBezTo>
                    <a:cubicBezTo>
                      <a:pt x="8614" y="21809"/>
                      <a:pt x="8642" y="21720"/>
                      <a:pt x="8668" y="21629"/>
                    </a:cubicBezTo>
                    <a:cubicBezTo>
                      <a:pt x="8722" y="21785"/>
                      <a:pt x="8775" y="21940"/>
                      <a:pt x="8821" y="22093"/>
                    </a:cubicBezTo>
                    <a:cubicBezTo>
                      <a:pt x="8843" y="22163"/>
                      <a:pt x="8913" y="22198"/>
                      <a:pt x="8982" y="22201"/>
                    </a:cubicBezTo>
                    <a:lnTo>
                      <a:pt x="9800" y="22224"/>
                    </a:lnTo>
                    <a:cubicBezTo>
                      <a:pt x="9801" y="22224"/>
                      <a:pt x="9802" y="22224"/>
                      <a:pt x="9804" y="22224"/>
                    </a:cubicBezTo>
                    <a:cubicBezTo>
                      <a:pt x="9911" y="22224"/>
                      <a:pt x="9959" y="22108"/>
                      <a:pt x="9938" y="22018"/>
                    </a:cubicBezTo>
                    <a:cubicBezTo>
                      <a:pt x="9774" y="21317"/>
                      <a:pt x="9691" y="20600"/>
                      <a:pt x="9693" y="19879"/>
                    </a:cubicBezTo>
                    <a:cubicBezTo>
                      <a:pt x="9693" y="19792"/>
                      <a:pt x="9616" y="19744"/>
                      <a:pt x="9539" y="19744"/>
                    </a:cubicBezTo>
                    <a:cubicBezTo>
                      <a:pt x="9525" y="19744"/>
                      <a:pt x="9511" y="19745"/>
                      <a:pt x="9498" y="19748"/>
                    </a:cubicBezTo>
                    <a:cubicBezTo>
                      <a:pt x="9361" y="19783"/>
                      <a:pt x="9224" y="19820"/>
                      <a:pt x="9085" y="19857"/>
                    </a:cubicBezTo>
                    <a:cubicBezTo>
                      <a:pt x="9087" y="19846"/>
                      <a:pt x="9085" y="19836"/>
                      <a:pt x="9084" y="19827"/>
                    </a:cubicBezTo>
                    <a:cubicBezTo>
                      <a:pt x="8005" y="16033"/>
                      <a:pt x="7873" y="12017"/>
                      <a:pt x="10356" y="8710"/>
                    </a:cubicBezTo>
                    <a:cubicBezTo>
                      <a:pt x="12506" y="5846"/>
                      <a:pt x="15651" y="5051"/>
                      <a:pt x="18944" y="5051"/>
                    </a:cubicBezTo>
                    <a:cubicBezTo>
                      <a:pt x="19636" y="5051"/>
                      <a:pt x="20335" y="5086"/>
                      <a:pt x="21033" y="5144"/>
                    </a:cubicBezTo>
                    <a:cubicBezTo>
                      <a:pt x="21035" y="5145"/>
                      <a:pt x="21038" y="5145"/>
                      <a:pt x="21041" y="5145"/>
                    </a:cubicBezTo>
                    <a:cubicBezTo>
                      <a:pt x="21124" y="5145"/>
                      <a:pt x="21149" y="5029"/>
                      <a:pt x="21061" y="5004"/>
                    </a:cubicBezTo>
                    <a:cubicBezTo>
                      <a:pt x="20181" y="4759"/>
                      <a:pt x="19261" y="4640"/>
                      <a:pt x="18336" y="4640"/>
                    </a:cubicBezTo>
                    <a:cubicBezTo>
                      <a:pt x="15198" y="4640"/>
                      <a:pt x="12006" y="6014"/>
                      <a:pt x="10126" y="8511"/>
                    </a:cubicBezTo>
                    <a:cubicBezTo>
                      <a:pt x="8743" y="10350"/>
                      <a:pt x="8056" y="12599"/>
                      <a:pt x="7986" y="14879"/>
                    </a:cubicBezTo>
                    <a:cubicBezTo>
                      <a:pt x="7977" y="14866"/>
                      <a:pt x="7963" y="14859"/>
                      <a:pt x="7949" y="14859"/>
                    </a:cubicBezTo>
                    <a:cubicBezTo>
                      <a:pt x="7934" y="14859"/>
                      <a:pt x="7918" y="14867"/>
                      <a:pt x="7909" y="14883"/>
                    </a:cubicBezTo>
                    <a:cubicBezTo>
                      <a:pt x="7740" y="15158"/>
                      <a:pt x="7600" y="15456"/>
                      <a:pt x="7450" y="15745"/>
                    </a:cubicBezTo>
                    <a:cubicBezTo>
                      <a:pt x="7433" y="15776"/>
                      <a:pt x="7461" y="15802"/>
                      <a:pt x="7489" y="15802"/>
                    </a:cubicBezTo>
                    <a:cubicBezTo>
                      <a:pt x="7502" y="15802"/>
                      <a:pt x="7515" y="15796"/>
                      <a:pt x="7524" y="15781"/>
                    </a:cubicBezTo>
                    <a:cubicBezTo>
                      <a:pt x="7678" y="15499"/>
                      <a:pt x="7849" y="15224"/>
                      <a:pt x="7986" y="14932"/>
                    </a:cubicBezTo>
                    <a:lnTo>
                      <a:pt x="7986" y="14932"/>
                    </a:lnTo>
                    <a:cubicBezTo>
                      <a:pt x="7978" y="15272"/>
                      <a:pt x="7983" y="15611"/>
                      <a:pt x="8001" y="15950"/>
                    </a:cubicBezTo>
                    <a:lnTo>
                      <a:pt x="8001" y="15950"/>
                    </a:lnTo>
                    <a:cubicBezTo>
                      <a:pt x="7997" y="15928"/>
                      <a:pt x="7976" y="15910"/>
                      <a:pt x="7953" y="15910"/>
                    </a:cubicBezTo>
                    <a:cubicBezTo>
                      <a:pt x="7941" y="15910"/>
                      <a:pt x="7929" y="15915"/>
                      <a:pt x="7919" y="15926"/>
                    </a:cubicBezTo>
                    <a:cubicBezTo>
                      <a:pt x="7712" y="16140"/>
                      <a:pt x="7567" y="16411"/>
                      <a:pt x="7460" y="16690"/>
                    </a:cubicBezTo>
                    <a:cubicBezTo>
                      <a:pt x="7291" y="15705"/>
                      <a:pt x="7159" y="14698"/>
                      <a:pt x="7130" y="13697"/>
                    </a:cubicBezTo>
                    <a:cubicBezTo>
                      <a:pt x="7345" y="13241"/>
                      <a:pt x="7598" y="12815"/>
                      <a:pt x="7879" y="12398"/>
                    </a:cubicBezTo>
                    <a:cubicBezTo>
                      <a:pt x="7905" y="12360"/>
                      <a:pt x="7874" y="12314"/>
                      <a:pt x="7839" y="12314"/>
                    </a:cubicBezTo>
                    <a:cubicBezTo>
                      <a:pt x="7827" y="12314"/>
                      <a:pt x="7815" y="12319"/>
                      <a:pt x="7804" y="12332"/>
                    </a:cubicBezTo>
                    <a:cubicBezTo>
                      <a:pt x="7525" y="12677"/>
                      <a:pt x="7307" y="13064"/>
                      <a:pt x="7130" y="13470"/>
                    </a:cubicBezTo>
                    <a:cubicBezTo>
                      <a:pt x="7122" y="13018"/>
                      <a:pt x="7138" y="12564"/>
                      <a:pt x="7181" y="12114"/>
                    </a:cubicBezTo>
                    <a:cubicBezTo>
                      <a:pt x="7187" y="12118"/>
                      <a:pt x="7194" y="12120"/>
                      <a:pt x="7200" y="12120"/>
                    </a:cubicBezTo>
                    <a:cubicBezTo>
                      <a:pt x="7213" y="12120"/>
                      <a:pt x="7225" y="12114"/>
                      <a:pt x="7232" y="12103"/>
                    </a:cubicBezTo>
                    <a:cubicBezTo>
                      <a:pt x="7501" y="11634"/>
                      <a:pt x="7802" y="11185"/>
                      <a:pt x="8134" y="10758"/>
                    </a:cubicBezTo>
                    <a:cubicBezTo>
                      <a:pt x="8159" y="10723"/>
                      <a:pt x="8129" y="10681"/>
                      <a:pt x="8096" y="10681"/>
                    </a:cubicBezTo>
                    <a:cubicBezTo>
                      <a:pt x="8086" y="10681"/>
                      <a:pt x="8075" y="10686"/>
                      <a:pt x="8065" y="10697"/>
                    </a:cubicBezTo>
                    <a:cubicBezTo>
                      <a:pt x="7732" y="11116"/>
                      <a:pt x="7437" y="11564"/>
                      <a:pt x="7189" y="12038"/>
                    </a:cubicBezTo>
                    <a:cubicBezTo>
                      <a:pt x="7227" y="11663"/>
                      <a:pt x="7289" y="11290"/>
                      <a:pt x="7374" y="10922"/>
                    </a:cubicBezTo>
                    <a:cubicBezTo>
                      <a:pt x="7379" y="10936"/>
                      <a:pt x="7392" y="10943"/>
                      <a:pt x="7404" y="10943"/>
                    </a:cubicBezTo>
                    <a:cubicBezTo>
                      <a:pt x="7416" y="10943"/>
                      <a:pt x="7427" y="10937"/>
                      <a:pt x="7433" y="10925"/>
                    </a:cubicBezTo>
                    <a:cubicBezTo>
                      <a:pt x="7646" y="10472"/>
                      <a:pt x="7935" y="10061"/>
                      <a:pt x="8289" y="9709"/>
                    </a:cubicBezTo>
                    <a:cubicBezTo>
                      <a:pt x="8323" y="9675"/>
                      <a:pt x="8287" y="9629"/>
                      <a:pt x="8248" y="9629"/>
                    </a:cubicBezTo>
                    <a:cubicBezTo>
                      <a:pt x="8236" y="9629"/>
                      <a:pt x="8224" y="9633"/>
                      <a:pt x="8214" y="9644"/>
                    </a:cubicBezTo>
                    <a:cubicBezTo>
                      <a:pt x="7860" y="9991"/>
                      <a:pt x="7579" y="10406"/>
                      <a:pt x="7388" y="10861"/>
                    </a:cubicBezTo>
                    <a:cubicBezTo>
                      <a:pt x="7453" y="10582"/>
                      <a:pt x="7533" y="10308"/>
                      <a:pt x="7627" y="10037"/>
                    </a:cubicBezTo>
                    <a:cubicBezTo>
                      <a:pt x="8078" y="8762"/>
                      <a:pt x="8917" y="7691"/>
                      <a:pt x="9940" y="6804"/>
                    </a:cubicBezTo>
                    <a:cubicBezTo>
                      <a:pt x="9972" y="6824"/>
                      <a:pt x="10002" y="6847"/>
                      <a:pt x="10034" y="6867"/>
                    </a:cubicBezTo>
                    <a:cubicBezTo>
                      <a:pt x="10047" y="6875"/>
                      <a:pt x="10061" y="6879"/>
                      <a:pt x="10074" y="6879"/>
                    </a:cubicBezTo>
                    <a:cubicBezTo>
                      <a:pt x="10146" y="6879"/>
                      <a:pt x="10203" y="6770"/>
                      <a:pt x="10134" y="6717"/>
                    </a:cubicBezTo>
                    <a:cubicBezTo>
                      <a:pt x="10117" y="6705"/>
                      <a:pt x="10101" y="6690"/>
                      <a:pt x="10085" y="6678"/>
                    </a:cubicBezTo>
                    <a:cubicBezTo>
                      <a:pt x="11161" y="5777"/>
                      <a:pt x="12428" y="5074"/>
                      <a:pt x="13671" y="4550"/>
                    </a:cubicBezTo>
                    <a:cubicBezTo>
                      <a:pt x="15025" y="3977"/>
                      <a:pt x="16497" y="3634"/>
                      <a:pt x="17960" y="3634"/>
                    </a:cubicBezTo>
                    <a:close/>
                    <a:moveTo>
                      <a:pt x="12479" y="0"/>
                    </a:moveTo>
                    <a:cubicBezTo>
                      <a:pt x="11905" y="0"/>
                      <a:pt x="11321" y="129"/>
                      <a:pt x="10769" y="406"/>
                    </a:cubicBezTo>
                    <a:cubicBezTo>
                      <a:pt x="9820" y="881"/>
                      <a:pt x="9124" y="1758"/>
                      <a:pt x="8778" y="2736"/>
                    </a:cubicBezTo>
                    <a:cubicBezTo>
                      <a:pt x="8226" y="2873"/>
                      <a:pt x="7750" y="3377"/>
                      <a:pt x="7484" y="3869"/>
                    </a:cubicBezTo>
                    <a:cubicBezTo>
                      <a:pt x="7079" y="3751"/>
                      <a:pt x="6669" y="3695"/>
                      <a:pt x="6260" y="3695"/>
                    </a:cubicBezTo>
                    <a:cubicBezTo>
                      <a:pt x="4640" y="3695"/>
                      <a:pt x="3051" y="4575"/>
                      <a:pt x="2022" y="5930"/>
                    </a:cubicBezTo>
                    <a:cubicBezTo>
                      <a:pt x="1" y="8590"/>
                      <a:pt x="186" y="12215"/>
                      <a:pt x="540" y="15353"/>
                    </a:cubicBezTo>
                    <a:cubicBezTo>
                      <a:pt x="915" y="18682"/>
                      <a:pt x="2401" y="28233"/>
                      <a:pt x="7040" y="28233"/>
                    </a:cubicBezTo>
                    <a:cubicBezTo>
                      <a:pt x="7760" y="28233"/>
                      <a:pt x="8556" y="28003"/>
                      <a:pt x="9436" y="27483"/>
                    </a:cubicBezTo>
                    <a:cubicBezTo>
                      <a:pt x="9474" y="27464"/>
                      <a:pt x="9501" y="27426"/>
                      <a:pt x="9506" y="27381"/>
                    </a:cubicBezTo>
                    <a:cubicBezTo>
                      <a:pt x="9795" y="28293"/>
                      <a:pt x="10176" y="29165"/>
                      <a:pt x="10789" y="29928"/>
                    </a:cubicBezTo>
                    <a:cubicBezTo>
                      <a:pt x="11731" y="31103"/>
                      <a:pt x="13005" y="31925"/>
                      <a:pt x="14249" y="32741"/>
                    </a:cubicBezTo>
                    <a:cubicBezTo>
                      <a:pt x="14256" y="32775"/>
                      <a:pt x="14275" y="32806"/>
                      <a:pt x="14304" y="32826"/>
                    </a:cubicBezTo>
                    <a:cubicBezTo>
                      <a:pt x="14822" y="33176"/>
                      <a:pt x="15403" y="33314"/>
                      <a:pt x="16012" y="33314"/>
                    </a:cubicBezTo>
                    <a:cubicBezTo>
                      <a:pt x="17739" y="33314"/>
                      <a:pt x="19695" y="32206"/>
                      <a:pt x="21111" y="31684"/>
                    </a:cubicBezTo>
                    <a:lnTo>
                      <a:pt x="25766" y="29968"/>
                    </a:lnTo>
                    <a:cubicBezTo>
                      <a:pt x="27046" y="29496"/>
                      <a:pt x="28508" y="29094"/>
                      <a:pt x="29556" y="28173"/>
                    </a:cubicBezTo>
                    <a:cubicBezTo>
                      <a:pt x="31233" y="26701"/>
                      <a:pt x="31037" y="24457"/>
                      <a:pt x="30564" y="22480"/>
                    </a:cubicBezTo>
                    <a:cubicBezTo>
                      <a:pt x="29781" y="19214"/>
                      <a:pt x="28793" y="16003"/>
                      <a:pt x="27602" y="12865"/>
                    </a:cubicBezTo>
                    <a:cubicBezTo>
                      <a:pt x="26600" y="10232"/>
                      <a:pt x="25441" y="6957"/>
                      <a:pt x="23215" y="5093"/>
                    </a:cubicBezTo>
                    <a:cubicBezTo>
                      <a:pt x="21731" y="3852"/>
                      <a:pt x="19815" y="3288"/>
                      <a:pt x="17904" y="3288"/>
                    </a:cubicBezTo>
                    <a:cubicBezTo>
                      <a:pt x="17440" y="3288"/>
                      <a:pt x="16976" y="3322"/>
                      <a:pt x="16519" y="3386"/>
                    </a:cubicBezTo>
                    <a:cubicBezTo>
                      <a:pt x="16457" y="3394"/>
                      <a:pt x="16396" y="3409"/>
                      <a:pt x="16336" y="3418"/>
                    </a:cubicBezTo>
                    <a:cubicBezTo>
                      <a:pt x="16139" y="1385"/>
                      <a:pt x="14364" y="0"/>
                      <a:pt x="12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52391" y="4566165"/>
                <a:ext cx="25162" cy="35208"/>
              </a:xfrm>
              <a:custGeom>
                <a:avLst/>
                <a:gdLst/>
                <a:ahLst/>
                <a:cxnLst/>
                <a:rect l="l" t="t" r="r" b="b"/>
                <a:pathLst>
                  <a:path w="764" h="1069" extrusionOk="0">
                    <a:moveTo>
                      <a:pt x="685" y="1"/>
                    </a:moveTo>
                    <a:cubicBezTo>
                      <a:pt x="672" y="1"/>
                      <a:pt x="659" y="6"/>
                      <a:pt x="647" y="17"/>
                    </a:cubicBezTo>
                    <a:cubicBezTo>
                      <a:pt x="365" y="293"/>
                      <a:pt x="148" y="629"/>
                      <a:pt x="14" y="1001"/>
                    </a:cubicBezTo>
                    <a:cubicBezTo>
                      <a:pt x="0" y="1038"/>
                      <a:pt x="30" y="1069"/>
                      <a:pt x="59" y="1069"/>
                    </a:cubicBezTo>
                    <a:cubicBezTo>
                      <a:pt x="73" y="1069"/>
                      <a:pt x="88" y="1061"/>
                      <a:pt x="97" y="1042"/>
                    </a:cubicBezTo>
                    <a:cubicBezTo>
                      <a:pt x="258" y="695"/>
                      <a:pt x="472" y="373"/>
                      <a:pt x="728" y="87"/>
                    </a:cubicBezTo>
                    <a:cubicBezTo>
                      <a:pt x="763" y="48"/>
                      <a:pt x="726" y="1"/>
                      <a:pt x="685"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199935" y="5087344"/>
                <a:ext cx="17027" cy="27468"/>
              </a:xfrm>
              <a:custGeom>
                <a:avLst/>
                <a:gdLst/>
                <a:ahLst/>
                <a:cxnLst/>
                <a:rect l="l" t="t" r="r" b="b"/>
                <a:pathLst>
                  <a:path w="517" h="834" extrusionOk="0">
                    <a:moveTo>
                      <a:pt x="445" y="0"/>
                    </a:moveTo>
                    <a:cubicBezTo>
                      <a:pt x="432" y="0"/>
                      <a:pt x="418" y="5"/>
                      <a:pt x="406" y="16"/>
                    </a:cubicBezTo>
                    <a:cubicBezTo>
                      <a:pt x="191" y="220"/>
                      <a:pt x="49" y="491"/>
                      <a:pt x="5" y="785"/>
                    </a:cubicBezTo>
                    <a:cubicBezTo>
                      <a:pt x="0" y="816"/>
                      <a:pt x="24" y="834"/>
                      <a:pt x="48" y="834"/>
                    </a:cubicBezTo>
                    <a:cubicBezTo>
                      <a:pt x="66" y="834"/>
                      <a:pt x="83" y="824"/>
                      <a:pt x="89" y="803"/>
                    </a:cubicBezTo>
                    <a:cubicBezTo>
                      <a:pt x="174" y="540"/>
                      <a:pt x="308" y="296"/>
                      <a:pt x="484" y="84"/>
                    </a:cubicBezTo>
                    <a:cubicBezTo>
                      <a:pt x="517" y="44"/>
                      <a:pt x="484" y="0"/>
                      <a:pt x="445" y="0"/>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215974" y="5100880"/>
                <a:ext cx="24833" cy="32375"/>
              </a:xfrm>
              <a:custGeom>
                <a:avLst/>
                <a:gdLst/>
                <a:ahLst/>
                <a:cxnLst/>
                <a:rect l="l" t="t" r="r" b="b"/>
                <a:pathLst>
                  <a:path w="754" h="983" extrusionOk="0">
                    <a:moveTo>
                      <a:pt x="698" y="1"/>
                    </a:moveTo>
                    <a:cubicBezTo>
                      <a:pt x="691" y="1"/>
                      <a:pt x="683" y="3"/>
                      <a:pt x="676" y="9"/>
                    </a:cubicBezTo>
                    <a:cubicBezTo>
                      <a:pt x="391" y="255"/>
                      <a:pt x="171" y="567"/>
                      <a:pt x="18" y="910"/>
                    </a:cubicBezTo>
                    <a:cubicBezTo>
                      <a:pt x="0" y="950"/>
                      <a:pt x="33" y="983"/>
                      <a:pt x="66" y="983"/>
                    </a:cubicBezTo>
                    <a:cubicBezTo>
                      <a:pt x="82" y="983"/>
                      <a:pt x="99" y="974"/>
                      <a:pt x="109" y="955"/>
                    </a:cubicBezTo>
                    <a:cubicBezTo>
                      <a:pt x="275" y="628"/>
                      <a:pt x="487" y="342"/>
                      <a:pt x="729" y="70"/>
                    </a:cubicBezTo>
                    <a:cubicBezTo>
                      <a:pt x="753" y="43"/>
                      <a:pt x="727" y="1"/>
                      <a:pt x="698"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7" name="Google Shape;137;p9"/>
          <p:cNvSpPr/>
          <p:nvPr/>
        </p:nvSpPr>
        <p:spPr>
          <a:xfrm rot="5400000">
            <a:off x="86426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a:spLocks noGrp="1"/>
          </p:cNvSpPr>
          <p:nvPr>
            <p:ph type="pic" idx="2"/>
          </p:nvPr>
        </p:nvSpPr>
        <p:spPr>
          <a:xfrm>
            <a:off x="5406975" y="1235025"/>
            <a:ext cx="2800200" cy="2800200"/>
          </a:xfrm>
          <a:prstGeom prst="rect">
            <a:avLst/>
          </a:prstGeom>
          <a:noFill/>
          <a:ln w="19050" cap="flat" cmpd="sng">
            <a:solidFill>
              <a:schemeClr val="dk1"/>
            </a:solidFill>
            <a:prstDash val="solid"/>
            <a:round/>
            <a:headEnd type="none" w="sm" len="sm"/>
            <a:tailEnd type="none" w="sm" len="sm"/>
          </a:ln>
          <a:effectLst>
            <a:outerShdw dist="247650" dir="18900000" algn="bl" rotWithShape="0">
              <a:schemeClr val="dk2"/>
            </a:outerShdw>
          </a:effectLst>
        </p:spPr>
      </p:sp>
    </p:spTree>
    <p:extLst>
      <p:ext uri="{BB962C8B-B14F-4D97-AF65-F5344CB8AC3E}">
        <p14:creationId xmlns:p14="http://schemas.microsoft.com/office/powerpoint/2010/main" val="11737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8" name="Google Shape;58;p5"/>
          <p:cNvSpPr txBox="1">
            <a:spLocks noGrp="1"/>
          </p:cNvSpPr>
          <p:nvPr>
            <p:ph type="subTitle" idx="1"/>
          </p:nvPr>
        </p:nvSpPr>
        <p:spPr>
          <a:xfrm>
            <a:off x="4721579" y="3214074"/>
            <a:ext cx="3571200" cy="935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9" name="Google Shape;59;p5"/>
          <p:cNvSpPr txBox="1">
            <a:spLocks noGrp="1"/>
          </p:cNvSpPr>
          <p:nvPr>
            <p:ph type="subTitle" idx="2"/>
          </p:nvPr>
        </p:nvSpPr>
        <p:spPr>
          <a:xfrm>
            <a:off x="720000" y="2324700"/>
            <a:ext cx="3571200" cy="935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5"/>
          <p:cNvSpPr txBox="1">
            <a:spLocks noGrp="1"/>
          </p:cNvSpPr>
          <p:nvPr>
            <p:ph type="subTitle" idx="3"/>
          </p:nvPr>
        </p:nvSpPr>
        <p:spPr>
          <a:xfrm>
            <a:off x="4721575" y="2652300"/>
            <a:ext cx="3571200" cy="4965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5"/>
          <p:cNvSpPr txBox="1">
            <a:spLocks noGrp="1"/>
          </p:cNvSpPr>
          <p:nvPr>
            <p:ph type="subTitle" idx="4"/>
          </p:nvPr>
        </p:nvSpPr>
        <p:spPr>
          <a:xfrm>
            <a:off x="720000" y="1762925"/>
            <a:ext cx="3571200" cy="4965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2" name="Google Shape;62;p5"/>
          <p:cNvGrpSpPr/>
          <p:nvPr/>
        </p:nvGrpSpPr>
        <p:grpSpPr>
          <a:xfrm>
            <a:off x="65575" y="3544038"/>
            <a:ext cx="1506300" cy="1469575"/>
            <a:chOff x="65575" y="3544038"/>
            <a:chExt cx="1506300" cy="1469575"/>
          </a:xfrm>
        </p:grpSpPr>
        <p:sp>
          <p:nvSpPr>
            <p:cNvPr id="63" name="Google Shape;63;p5"/>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64" name="Google Shape;64;p5"/>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65" name="Google Shape;65;p5"/>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66" name="Google Shape;66;p5"/>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67" name="Google Shape;67;p5"/>
          <p:cNvSpPr/>
          <p:nvPr/>
        </p:nvSpPr>
        <p:spPr>
          <a:xfrm>
            <a:off x="405500"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99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3"/>
        <p:cNvGrpSpPr/>
        <p:nvPr/>
      </p:nvGrpSpPr>
      <p:grpSpPr>
        <a:xfrm>
          <a:off x="0" y="0"/>
          <a:ext cx="0" cy="0"/>
          <a:chOff x="0" y="0"/>
          <a:chExt cx="0" cy="0"/>
        </a:xfrm>
      </p:grpSpPr>
      <p:sp>
        <p:nvSpPr>
          <p:cNvPr id="84" name="Google Shape;84;p7"/>
          <p:cNvSpPr txBox="1">
            <a:spLocks noGrp="1"/>
          </p:cNvSpPr>
          <p:nvPr>
            <p:ph type="subTitle" idx="1"/>
          </p:nvPr>
        </p:nvSpPr>
        <p:spPr>
          <a:xfrm>
            <a:off x="2596450" y="1423550"/>
            <a:ext cx="3951000" cy="121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85" name="Google Shape;85;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86" name="Google Shape;86;p7"/>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7"/>
          <p:cNvGrpSpPr/>
          <p:nvPr/>
        </p:nvGrpSpPr>
        <p:grpSpPr>
          <a:xfrm rot="504384">
            <a:off x="201345" y="223815"/>
            <a:ext cx="512348" cy="631628"/>
            <a:chOff x="8492000" y="4418825"/>
            <a:chExt cx="512325" cy="631600"/>
          </a:xfrm>
        </p:grpSpPr>
        <p:sp>
          <p:nvSpPr>
            <p:cNvPr id="88" name="Google Shape;88;p7"/>
            <p:cNvSpPr/>
            <p:nvPr/>
          </p:nvSpPr>
          <p:spPr>
            <a:xfrm>
              <a:off x="8553425" y="4616325"/>
              <a:ext cx="450900" cy="4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8492000" y="4418825"/>
              <a:ext cx="450942" cy="533087"/>
            </a:xfrm>
            <a:custGeom>
              <a:avLst/>
              <a:gdLst/>
              <a:ahLst/>
              <a:cxnLst/>
              <a:rect l="l" t="t" r="r" b="b"/>
              <a:pathLst>
                <a:path w="12862" h="15205" extrusionOk="0">
                  <a:moveTo>
                    <a:pt x="3699" y="243"/>
                  </a:moveTo>
                  <a:cubicBezTo>
                    <a:pt x="4083" y="243"/>
                    <a:pt x="4470" y="292"/>
                    <a:pt x="4835" y="412"/>
                  </a:cubicBezTo>
                  <a:cubicBezTo>
                    <a:pt x="5463" y="621"/>
                    <a:pt x="5968" y="1014"/>
                    <a:pt x="6355" y="1526"/>
                  </a:cubicBezTo>
                  <a:cubicBezTo>
                    <a:pt x="4942" y="1265"/>
                    <a:pt x="3533" y="1129"/>
                    <a:pt x="2181" y="626"/>
                  </a:cubicBezTo>
                  <a:cubicBezTo>
                    <a:pt x="2188" y="581"/>
                    <a:pt x="2204" y="538"/>
                    <a:pt x="2227" y="500"/>
                  </a:cubicBezTo>
                  <a:cubicBezTo>
                    <a:pt x="2357" y="299"/>
                    <a:pt x="3482" y="248"/>
                    <a:pt x="3563" y="245"/>
                  </a:cubicBezTo>
                  <a:cubicBezTo>
                    <a:pt x="3608" y="243"/>
                    <a:pt x="3654" y="243"/>
                    <a:pt x="3699" y="243"/>
                  </a:cubicBezTo>
                  <a:close/>
                  <a:moveTo>
                    <a:pt x="2180" y="775"/>
                  </a:moveTo>
                  <a:lnTo>
                    <a:pt x="2180" y="775"/>
                  </a:lnTo>
                  <a:cubicBezTo>
                    <a:pt x="3434" y="1391"/>
                    <a:pt x="4900" y="1561"/>
                    <a:pt x="6276" y="1719"/>
                  </a:cubicBezTo>
                  <a:cubicBezTo>
                    <a:pt x="5646" y="2037"/>
                    <a:pt x="4978" y="2321"/>
                    <a:pt x="4265" y="2321"/>
                  </a:cubicBezTo>
                  <a:cubicBezTo>
                    <a:pt x="4228" y="2321"/>
                    <a:pt x="4190" y="2320"/>
                    <a:pt x="4153" y="2318"/>
                  </a:cubicBezTo>
                  <a:cubicBezTo>
                    <a:pt x="3600" y="2296"/>
                    <a:pt x="3034" y="2023"/>
                    <a:pt x="2656" y="1622"/>
                  </a:cubicBezTo>
                  <a:cubicBezTo>
                    <a:pt x="2521" y="1477"/>
                    <a:pt x="2224" y="1094"/>
                    <a:pt x="2180" y="775"/>
                  </a:cubicBezTo>
                  <a:close/>
                  <a:moveTo>
                    <a:pt x="7463" y="820"/>
                  </a:moveTo>
                  <a:cubicBezTo>
                    <a:pt x="7538" y="820"/>
                    <a:pt x="7662" y="881"/>
                    <a:pt x="7688" y="895"/>
                  </a:cubicBezTo>
                  <a:cubicBezTo>
                    <a:pt x="7775" y="944"/>
                    <a:pt x="7857" y="1008"/>
                    <a:pt x="7925" y="1085"/>
                  </a:cubicBezTo>
                  <a:cubicBezTo>
                    <a:pt x="7999" y="1164"/>
                    <a:pt x="8056" y="1255"/>
                    <a:pt x="8097" y="1356"/>
                  </a:cubicBezTo>
                  <a:cubicBezTo>
                    <a:pt x="8126" y="1427"/>
                    <a:pt x="8139" y="1489"/>
                    <a:pt x="8174" y="1550"/>
                  </a:cubicBezTo>
                  <a:cubicBezTo>
                    <a:pt x="7530" y="2195"/>
                    <a:pt x="7038" y="3053"/>
                    <a:pt x="6800" y="3926"/>
                  </a:cubicBezTo>
                  <a:cubicBezTo>
                    <a:pt x="6704" y="4279"/>
                    <a:pt x="6604" y="4750"/>
                    <a:pt x="6641" y="5173"/>
                  </a:cubicBezTo>
                  <a:lnTo>
                    <a:pt x="6641" y="5174"/>
                  </a:lnTo>
                  <a:cubicBezTo>
                    <a:pt x="6225" y="3674"/>
                    <a:pt x="6523" y="2286"/>
                    <a:pt x="7425" y="903"/>
                  </a:cubicBezTo>
                  <a:cubicBezTo>
                    <a:pt x="7439" y="881"/>
                    <a:pt x="7442" y="852"/>
                    <a:pt x="7430" y="826"/>
                  </a:cubicBezTo>
                  <a:cubicBezTo>
                    <a:pt x="7439" y="822"/>
                    <a:pt x="7450" y="820"/>
                    <a:pt x="7463" y="820"/>
                  </a:cubicBezTo>
                  <a:close/>
                  <a:moveTo>
                    <a:pt x="9563" y="5285"/>
                  </a:moveTo>
                  <a:cubicBezTo>
                    <a:pt x="11921" y="5285"/>
                    <a:pt x="12637" y="8026"/>
                    <a:pt x="12323" y="9917"/>
                  </a:cubicBezTo>
                  <a:cubicBezTo>
                    <a:pt x="11809" y="12985"/>
                    <a:pt x="9741" y="14743"/>
                    <a:pt x="6724" y="14881"/>
                  </a:cubicBezTo>
                  <a:cubicBezTo>
                    <a:pt x="6760" y="14842"/>
                    <a:pt x="6794" y="14801"/>
                    <a:pt x="6832" y="14764"/>
                  </a:cubicBezTo>
                  <a:cubicBezTo>
                    <a:pt x="6867" y="14732"/>
                    <a:pt x="6905" y="14705"/>
                    <a:pt x="6942" y="14675"/>
                  </a:cubicBezTo>
                  <a:cubicBezTo>
                    <a:pt x="6948" y="14677"/>
                    <a:pt x="6955" y="14677"/>
                    <a:pt x="6961" y="14677"/>
                  </a:cubicBezTo>
                  <a:cubicBezTo>
                    <a:pt x="6980" y="14677"/>
                    <a:pt x="6997" y="14670"/>
                    <a:pt x="7010" y="14657"/>
                  </a:cubicBezTo>
                  <a:cubicBezTo>
                    <a:pt x="7407" y="14289"/>
                    <a:pt x="7820" y="13940"/>
                    <a:pt x="8239" y="13599"/>
                  </a:cubicBezTo>
                  <a:cubicBezTo>
                    <a:pt x="8284" y="13562"/>
                    <a:pt x="8243" y="13492"/>
                    <a:pt x="8194" y="13492"/>
                  </a:cubicBezTo>
                  <a:cubicBezTo>
                    <a:pt x="8184" y="13492"/>
                    <a:pt x="8174" y="13495"/>
                    <a:pt x="8164" y="13502"/>
                  </a:cubicBezTo>
                  <a:cubicBezTo>
                    <a:pt x="7804" y="13763"/>
                    <a:pt x="7458" y="14045"/>
                    <a:pt x="7132" y="14347"/>
                  </a:cubicBezTo>
                  <a:cubicBezTo>
                    <a:pt x="7130" y="14347"/>
                    <a:pt x="7128" y="14347"/>
                    <a:pt x="7126" y="14347"/>
                  </a:cubicBezTo>
                  <a:cubicBezTo>
                    <a:pt x="7124" y="14347"/>
                    <a:pt x="7122" y="14347"/>
                    <a:pt x="7121" y="14347"/>
                  </a:cubicBezTo>
                  <a:cubicBezTo>
                    <a:pt x="7117" y="14347"/>
                    <a:pt x="7114" y="14347"/>
                    <a:pt x="7111" y="14350"/>
                  </a:cubicBezTo>
                  <a:cubicBezTo>
                    <a:pt x="6892" y="14463"/>
                    <a:pt x="6703" y="14677"/>
                    <a:pt x="6545" y="14884"/>
                  </a:cubicBezTo>
                  <a:cubicBezTo>
                    <a:pt x="6440" y="14887"/>
                    <a:pt x="6336" y="14892"/>
                    <a:pt x="6229" y="14892"/>
                  </a:cubicBezTo>
                  <a:cubicBezTo>
                    <a:pt x="6053" y="14888"/>
                    <a:pt x="5877" y="14877"/>
                    <a:pt x="5707" y="14861"/>
                  </a:cubicBezTo>
                  <a:cubicBezTo>
                    <a:pt x="6094" y="14476"/>
                    <a:pt x="6497" y="14106"/>
                    <a:pt x="6915" y="13751"/>
                  </a:cubicBezTo>
                  <a:cubicBezTo>
                    <a:pt x="6972" y="13703"/>
                    <a:pt x="6919" y="13632"/>
                    <a:pt x="6860" y="13632"/>
                  </a:cubicBezTo>
                  <a:cubicBezTo>
                    <a:pt x="6844" y="13632"/>
                    <a:pt x="6828" y="13637"/>
                    <a:pt x="6813" y="13649"/>
                  </a:cubicBezTo>
                  <a:cubicBezTo>
                    <a:pt x="6349" y="14012"/>
                    <a:pt x="5912" y="14409"/>
                    <a:pt x="5506" y="14834"/>
                  </a:cubicBezTo>
                  <a:cubicBezTo>
                    <a:pt x="5123" y="14786"/>
                    <a:pt x="4747" y="14699"/>
                    <a:pt x="4381" y="14576"/>
                  </a:cubicBezTo>
                  <a:cubicBezTo>
                    <a:pt x="4852" y="14253"/>
                    <a:pt x="5300" y="13896"/>
                    <a:pt x="5718" y="13507"/>
                  </a:cubicBezTo>
                  <a:cubicBezTo>
                    <a:pt x="5768" y="13461"/>
                    <a:pt x="5721" y="13393"/>
                    <a:pt x="5667" y="13393"/>
                  </a:cubicBezTo>
                  <a:cubicBezTo>
                    <a:pt x="5652" y="13393"/>
                    <a:pt x="5637" y="13398"/>
                    <a:pt x="5622" y="13411"/>
                  </a:cubicBezTo>
                  <a:cubicBezTo>
                    <a:pt x="5187" y="13798"/>
                    <a:pt x="4731" y="14162"/>
                    <a:pt x="4256" y="14500"/>
                  </a:cubicBezTo>
                  <a:cubicBezTo>
                    <a:pt x="4247" y="14508"/>
                    <a:pt x="4245" y="14517"/>
                    <a:pt x="4240" y="14525"/>
                  </a:cubicBezTo>
                  <a:cubicBezTo>
                    <a:pt x="4005" y="14437"/>
                    <a:pt x="3775" y="14332"/>
                    <a:pt x="3555" y="14211"/>
                  </a:cubicBezTo>
                  <a:cubicBezTo>
                    <a:pt x="4024" y="13951"/>
                    <a:pt x="4438" y="13604"/>
                    <a:pt x="4800" y="13209"/>
                  </a:cubicBezTo>
                  <a:cubicBezTo>
                    <a:pt x="4839" y="13166"/>
                    <a:pt x="4799" y="13106"/>
                    <a:pt x="4755" y="13106"/>
                  </a:cubicBezTo>
                  <a:cubicBezTo>
                    <a:pt x="4741" y="13106"/>
                    <a:pt x="4728" y="13111"/>
                    <a:pt x="4715" y="13124"/>
                  </a:cubicBezTo>
                  <a:cubicBezTo>
                    <a:pt x="4338" y="13521"/>
                    <a:pt x="3909" y="13848"/>
                    <a:pt x="3456" y="14154"/>
                  </a:cubicBezTo>
                  <a:cubicBezTo>
                    <a:pt x="3268" y="14047"/>
                    <a:pt x="3087" y="13926"/>
                    <a:pt x="2914" y="13795"/>
                  </a:cubicBezTo>
                  <a:cubicBezTo>
                    <a:pt x="3448" y="13476"/>
                    <a:pt x="3934" y="13080"/>
                    <a:pt x="4371" y="12636"/>
                  </a:cubicBezTo>
                  <a:cubicBezTo>
                    <a:pt x="4408" y="12598"/>
                    <a:pt x="4372" y="12545"/>
                    <a:pt x="4331" y="12545"/>
                  </a:cubicBezTo>
                  <a:cubicBezTo>
                    <a:pt x="4319" y="12545"/>
                    <a:pt x="4306" y="12550"/>
                    <a:pt x="4295" y="12562"/>
                  </a:cubicBezTo>
                  <a:cubicBezTo>
                    <a:pt x="3847" y="13005"/>
                    <a:pt x="3354" y="13381"/>
                    <a:pt x="2838" y="13735"/>
                  </a:cubicBezTo>
                  <a:cubicBezTo>
                    <a:pt x="2651" y="13586"/>
                    <a:pt x="2476" y="13425"/>
                    <a:pt x="2315" y="13250"/>
                  </a:cubicBezTo>
                  <a:cubicBezTo>
                    <a:pt x="3211" y="12568"/>
                    <a:pt x="4054" y="11816"/>
                    <a:pt x="4854" y="11024"/>
                  </a:cubicBezTo>
                  <a:cubicBezTo>
                    <a:pt x="4896" y="10983"/>
                    <a:pt x="4856" y="10924"/>
                    <a:pt x="4810" y="10924"/>
                  </a:cubicBezTo>
                  <a:cubicBezTo>
                    <a:pt x="4797" y="10924"/>
                    <a:pt x="4783" y="10929"/>
                    <a:pt x="4771" y="10941"/>
                  </a:cubicBezTo>
                  <a:cubicBezTo>
                    <a:pt x="3960" y="11720"/>
                    <a:pt x="3112" y="12455"/>
                    <a:pt x="2243" y="13170"/>
                  </a:cubicBezTo>
                  <a:cubicBezTo>
                    <a:pt x="2082" y="12984"/>
                    <a:pt x="1936" y="12785"/>
                    <a:pt x="1807" y="12574"/>
                  </a:cubicBezTo>
                  <a:cubicBezTo>
                    <a:pt x="2078" y="12381"/>
                    <a:pt x="2331" y="12163"/>
                    <a:pt x="2562" y="11924"/>
                  </a:cubicBezTo>
                  <a:cubicBezTo>
                    <a:pt x="2596" y="11887"/>
                    <a:pt x="2563" y="11837"/>
                    <a:pt x="2524" y="11837"/>
                  </a:cubicBezTo>
                  <a:cubicBezTo>
                    <a:pt x="2513" y="11837"/>
                    <a:pt x="2501" y="11842"/>
                    <a:pt x="2490" y="11852"/>
                  </a:cubicBezTo>
                  <a:cubicBezTo>
                    <a:pt x="2258" y="12077"/>
                    <a:pt x="2012" y="12287"/>
                    <a:pt x="1756" y="12482"/>
                  </a:cubicBezTo>
                  <a:cubicBezTo>
                    <a:pt x="1658" y="12316"/>
                    <a:pt x="1572" y="12146"/>
                    <a:pt x="1499" y="11969"/>
                  </a:cubicBezTo>
                  <a:cubicBezTo>
                    <a:pt x="1773" y="11731"/>
                    <a:pt x="2047" y="11494"/>
                    <a:pt x="2315" y="11248"/>
                  </a:cubicBezTo>
                  <a:cubicBezTo>
                    <a:pt x="2347" y="11218"/>
                    <a:pt x="2318" y="11177"/>
                    <a:pt x="2284" y="11177"/>
                  </a:cubicBezTo>
                  <a:cubicBezTo>
                    <a:pt x="2275" y="11177"/>
                    <a:pt x="2265" y="11180"/>
                    <a:pt x="2256" y="11188"/>
                  </a:cubicBezTo>
                  <a:cubicBezTo>
                    <a:pt x="1988" y="11414"/>
                    <a:pt x="1729" y="11648"/>
                    <a:pt x="1467" y="11881"/>
                  </a:cubicBezTo>
                  <a:cubicBezTo>
                    <a:pt x="1378" y="11656"/>
                    <a:pt x="1308" y="11425"/>
                    <a:pt x="1255" y="11189"/>
                  </a:cubicBezTo>
                  <a:cubicBezTo>
                    <a:pt x="1730" y="10859"/>
                    <a:pt x="2180" y="10499"/>
                    <a:pt x="2605" y="10107"/>
                  </a:cubicBezTo>
                  <a:cubicBezTo>
                    <a:pt x="2639" y="10076"/>
                    <a:pt x="2607" y="10031"/>
                    <a:pt x="2571" y="10031"/>
                  </a:cubicBezTo>
                  <a:cubicBezTo>
                    <a:pt x="2560" y="10031"/>
                    <a:pt x="2550" y="10035"/>
                    <a:pt x="2540" y="10043"/>
                  </a:cubicBezTo>
                  <a:cubicBezTo>
                    <a:pt x="2117" y="10408"/>
                    <a:pt x="1681" y="10756"/>
                    <a:pt x="1233" y="11089"/>
                  </a:cubicBezTo>
                  <a:cubicBezTo>
                    <a:pt x="1161" y="10724"/>
                    <a:pt x="1133" y="10353"/>
                    <a:pt x="1145" y="9981"/>
                  </a:cubicBezTo>
                  <a:lnTo>
                    <a:pt x="1145" y="9981"/>
                  </a:lnTo>
                  <a:cubicBezTo>
                    <a:pt x="1149" y="9983"/>
                    <a:pt x="1153" y="9983"/>
                    <a:pt x="1157" y="9983"/>
                  </a:cubicBezTo>
                  <a:cubicBezTo>
                    <a:pt x="1167" y="9983"/>
                    <a:pt x="1176" y="9980"/>
                    <a:pt x="1184" y="9973"/>
                  </a:cubicBezTo>
                  <a:lnTo>
                    <a:pt x="1203" y="9952"/>
                  </a:lnTo>
                  <a:cubicBezTo>
                    <a:pt x="1222" y="9929"/>
                    <a:pt x="1204" y="9893"/>
                    <a:pt x="1178" y="9893"/>
                  </a:cubicBezTo>
                  <a:cubicBezTo>
                    <a:pt x="1173" y="9893"/>
                    <a:pt x="1167" y="9895"/>
                    <a:pt x="1162" y="9898"/>
                  </a:cubicBezTo>
                  <a:lnTo>
                    <a:pt x="1162" y="9898"/>
                  </a:lnTo>
                  <a:cubicBezTo>
                    <a:pt x="1412" y="9745"/>
                    <a:pt x="1639" y="9482"/>
                    <a:pt x="1872" y="9283"/>
                  </a:cubicBezTo>
                  <a:cubicBezTo>
                    <a:pt x="2129" y="9062"/>
                    <a:pt x="2390" y="8846"/>
                    <a:pt x="2658" y="8636"/>
                  </a:cubicBezTo>
                  <a:cubicBezTo>
                    <a:pt x="2696" y="8607"/>
                    <a:pt x="2661" y="8546"/>
                    <a:pt x="2621" y="8546"/>
                  </a:cubicBezTo>
                  <a:cubicBezTo>
                    <a:pt x="2612" y="8546"/>
                    <a:pt x="2604" y="8549"/>
                    <a:pt x="2596" y="8555"/>
                  </a:cubicBezTo>
                  <a:cubicBezTo>
                    <a:pt x="2270" y="8786"/>
                    <a:pt x="1958" y="9034"/>
                    <a:pt x="1662" y="9302"/>
                  </a:cubicBezTo>
                  <a:cubicBezTo>
                    <a:pt x="1502" y="9444"/>
                    <a:pt x="1344" y="9592"/>
                    <a:pt x="1196" y="9747"/>
                  </a:cubicBezTo>
                  <a:cubicBezTo>
                    <a:pt x="1182" y="9763"/>
                    <a:pt x="1168" y="9777"/>
                    <a:pt x="1153" y="9790"/>
                  </a:cubicBezTo>
                  <a:cubicBezTo>
                    <a:pt x="1174" y="9500"/>
                    <a:pt x="1217" y="9213"/>
                    <a:pt x="1281" y="8929"/>
                  </a:cubicBezTo>
                  <a:cubicBezTo>
                    <a:pt x="1284" y="8912"/>
                    <a:pt x="1290" y="8894"/>
                    <a:pt x="1293" y="8878"/>
                  </a:cubicBezTo>
                  <a:cubicBezTo>
                    <a:pt x="1721" y="8418"/>
                    <a:pt x="2165" y="7981"/>
                    <a:pt x="2656" y="7587"/>
                  </a:cubicBezTo>
                  <a:cubicBezTo>
                    <a:pt x="2690" y="7560"/>
                    <a:pt x="2658" y="7505"/>
                    <a:pt x="2622" y="7505"/>
                  </a:cubicBezTo>
                  <a:cubicBezTo>
                    <a:pt x="2614" y="7505"/>
                    <a:pt x="2606" y="7507"/>
                    <a:pt x="2599" y="7512"/>
                  </a:cubicBezTo>
                  <a:cubicBezTo>
                    <a:pt x="2141" y="7863"/>
                    <a:pt x="1719" y="8258"/>
                    <a:pt x="1341" y="8693"/>
                  </a:cubicBezTo>
                  <a:cubicBezTo>
                    <a:pt x="1464" y="8231"/>
                    <a:pt x="1641" y="7786"/>
                    <a:pt x="1869" y="7367"/>
                  </a:cubicBezTo>
                  <a:cubicBezTo>
                    <a:pt x="1875" y="7377"/>
                    <a:pt x="1886" y="7383"/>
                    <a:pt x="1897" y="7383"/>
                  </a:cubicBezTo>
                  <a:cubicBezTo>
                    <a:pt x="1905" y="7383"/>
                    <a:pt x="1913" y="7380"/>
                    <a:pt x="1920" y="7374"/>
                  </a:cubicBezTo>
                  <a:cubicBezTo>
                    <a:pt x="2345" y="6975"/>
                    <a:pt x="2795" y="6602"/>
                    <a:pt x="3263" y="6256"/>
                  </a:cubicBezTo>
                  <a:cubicBezTo>
                    <a:pt x="3300" y="6229"/>
                    <a:pt x="3278" y="6172"/>
                    <a:pt x="3243" y="6172"/>
                  </a:cubicBezTo>
                  <a:cubicBezTo>
                    <a:pt x="3235" y="6172"/>
                    <a:pt x="3227" y="6174"/>
                    <a:pt x="3219" y="6180"/>
                  </a:cubicBezTo>
                  <a:cubicBezTo>
                    <a:pt x="2757" y="6503"/>
                    <a:pt x="2323" y="6868"/>
                    <a:pt x="1926" y="7270"/>
                  </a:cubicBezTo>
                  <a:cubicBezTo>
                    <a:pt x="2530" y="6223"/>
                    <a:pt x="3479" y="5393"/>
                    <a:pt x="4746" y="5318"/>
                  </a:cubicBezTo>
                  <a:cubicBezTo>
                    <a:pt x="4802" y="5314"/>
                    <a:pt x="4856" y="5313"/>
                    <a:pt x="4910" y="5313"/>
                  </a:cubicBezTo>
                  <a:cubicBezTo>
                    <a:pt x="6356" y="5313"/>
                    <a:pt x="6857" y="6529"/>
                    <a:pt x="8051" y="7037"/>
                  </a:cubicBezTo>
                  <a:cubicBezTo>
                    <a:pt x="8067" y="7044"/>
                    <a:pt x="8082" y="7047"/>
                    <a:pt x="8097" y="7047"/>
                  </a:cubicBezTo>
                  <a:cubicBezTo>
                    <a:pt x="8196" y="7047"/>
                    <a:pt x="8265" y="6911"/>
                    <a:pt x="8158" y="6854"/>
                  </a:cubicBezTo>
                  <a:cubicBezTo>
                    <a:pt x="7691" y="6607"/>
                    <a:pt x="7326" y="6303"/>
                    <a:pt x="6985" y="6014"/>
                  </a:cubicBezTo>
                  <a:lnTo>
                    <a:pt x="6985" y="6014"/>
                  </a:lnTo>
                  <a:cubicBezTo>
                    <a:pt x="7067" y="6028"/>
                    <a:pt x="7146" y="6035"/>
                    <a:pt x="7223" y="6035"/>
                  </a:cubicBezTo>
                  <a:cubicBezTo>
                    <a:pt x="8044" y="6035"/>
                    <a:pt x="8593" y="5302"/>
                    <a:pt x="9506" y="5286"/>
                  </a:cubicBezTo>
                  <a:cubicBezTo>
                    <a:pt x="9525" y="5285"/>
                    <a:pt x="9545" y="5285"/>
                    <a:pt x="9563" y="5285"/>
                  </a:cubicBezTo>
                  <a:close/>
                  <a:moveTo>
                    <a:pt x="3700" y="0"/>
                  </a:moveTo>
                  <a:cubicBezTo>
                    <a:pt x="3066" y="0"/>
                    <a:pt x="2416" y="128"/>
                    <a:pt x="1823" y="350"/>
                  </a:cubicBezTo>
                  <a:cubicBezTo>
                    <a:pt x="1759" y="374"/>
                    <a:pt x="1694" y="449"/>
                    <a:pt x="1725" y="524"/>
                  </a:cubicBezTo>
                  <a:cubicBezTo>
                    <a:pt x="2084" y="1383"/>
                    <a:pt x="2556" y="2197"/>
                    <a:pt x="3498" y="2492"/>
                  </a:cubicBezTo>
                  <a:cubicBezTo>
                    <a:pt x="3750" y="2570"/>
                    <a:pt x="4004" y="2605"/>
                    <a:pt x="4257" y="2605"/>
                  </a:cubicBezTo>
                  <a:cubicBezTo>
                    <a:pt x="5068" y="2605"/>
                    <a:pt x="5868" y="2252"/>
                    <a:pt x="6572" y="1873"/>
                  </a:cubicBezTo>
                  <a:lnTo>
                    <a:pt x="6572" y="1873"/>
                  </a:lnTo>
                  <a:cubicBezTo>
                    <a:pt x="6033" y="3080"/>
                    <a:pt x="6057" y="4557"/>
                    <a:pt x="6645" y="5732"/>
                  </a:cubicBezTo>
                  <a:cubicBezTo>
                    <a:pt x="6154" y="5336"/>
                    <a:pt x="5657" y="5025"/>
                    <a:pt x="4908" y="5025"/>
                  </a:cubicBezTo>
                  <a:cubicBezTo>
                    <a:pt x="4726" y="5025"/>
                    <a:pt x="4529" y="5044"/>
                    <a:pt x="4314" y="5083"/>
                  </a:cubicBezTo>
                  <a:cubicBezTo>
                    <a:pt x="2801" y="5364"/>
                    <a:pt x="1759" y="6634"/>
                    <a:pt x="1239" y="8013"/>
                  </a:cubicBezTo>
                  <a:cubicBezTo>
                    <a:pt x="1" y="11301"/>
                    <a:pt x="1741" y="14632"/>
                    <a:pt x="5283" y="15132"/>
                  </a:cubicBezTo>
                  <a:cubicBezTo>
                    <a:pt x="5303" y="15136"/>
                    <a:pt x="5323" y="15136"/>
                    <a:pt x="5343" y="15137"/>
                  </a:cubicBezTo>
                  <a:cubicBezTo>
                    <a:pt x="5355" y="15146"/>
                    <a:pt x="5369" y="15151"/>
                    <a:pt x="5384" y="15151"/>
                  </a:cubicBezTo>
                  <a:cubicBezTo>
                    <a:pt x="5393" y="15151"/>
                    <a:pt x="5402" y="15149"/>
                    <a:pt x="5410" y="15145"/>
                  </a:cubicBezTo>
                  <a:cubicBezTo>
                    <a:pt x="5731" y="15185"/>
                    <a:pt x="6061" y="15205"/>
                    <a:pt x="6395" y="15205"/>
                  </a:cubicBezTo>
                  <a:cubicBezTo>
                    <a:pt x="7769" y="15205"/>
                    <a:pt x="9212" y="14864"/>
                    <a:pt x="10327" y="14128"/>
                  </a:cubicBezTo>
                  <a:cubicBezTo>
                    <a:pt x="11781" y="13170"/>
                    <a:pt x="12425" y="11414"/>
                    <a:pt x="12657" y="9750"/>
                  </a:cubicBezTo>
                  <a:cubicBezTo>
                    <a:pt x="12861" y="8289"/>
                    <a:pt x="12578" y="6618"/>
                    <a:pt x="11366" y="5640"/>
                  </a:cubicBezTo>
                  <a:cubicBezTo>
                    <a:pt x="10891" y="5252"/>
                    <a:pt x="10306" y="5024"/>
                    <a:pt x="9696" y="4986"/>
                  </a:cubicBezTo>
                  <a:cubicBezTo>
                    <a:pt x="9663" y="4984"/>
                    <a:pt x="9631" y="4983"/>
                    <a:pt x="9599" y="4983"/>
                  </a:cubicBezTo>
                  <a:cubicBezTo>
                    <a:pt x="8697" y="4983"/>
                    <a:pt x="7976" y="5742"/>
                    <a:pt x="7126" y="5742"/>
                  </a:cubicBezTo>
                  <a:cubicBezTo>
                    <a:pt x="7085" y="5742"/>
                    <a:pt x="7043" y="5741"/>
                    <a:pt x="7001" y="5737"/>
                  </a:cubicBezTo>
                  <a:cubicBezTo>
                    <a:pt x="6628" y="5016"/>
                    <a:pt x="7001" y="3882"/>
                    <a:pt x="7316" y="3215"/>
                  </a:cubicBezTo>
                  <a:cubicBezTo>
                    <a:pt x="7608" y="2597"/>
                    <a:pt x="8037" y="2082"/>
                    <a:pt x="8432" y="1531"/>
                  </a:cubicBezTo>
                  <a:cubicBezTo>
                    <a:pt x="8472" y="1475"/>
                    <a:pt x="8429" y="1421"/>
                    <a:pt x="8375" y="1408"/>
                  </a:cubicBezTo>
                  <a:cubicBezTo>
                    <a:pt x="8357" y="1289"/>
                    <a:pt x="8290" y="1166"/>
                    <a:pt x="8231" y="1075"/>
                  </a:cubicBezTo>
                  <a:cubicBezTo>
                    <a:pt x="8131" y="920"/>
                    <a:pt x="7992" y="791"/>
                    <a:pt x="7830" y="704"/>
                  </a:cubicBezTo>
                  <a:cubicBezTo>
                    <a:pt x="7738" y="656"/>
                    <a:pt x="7637" y="616"/>
                    <a:pt x="7536" y="616"/>
                  </a:cubicBezTo>
                  <a:cubicBezTo>
                    <a:pt x="7490" y="616"/>
                    <a:pt x="7445" y="624"/>
                    <a:pt x="7401" y="643"/>
                  </a:cubicBezTo>
                  <a:cubicBezTo>
                    <a:pt x="7323" y="677"/>
                    <a:pt x="7283" y="732"/>
                    <a:pt x="7281" y="799"/>
                  </a:cubicBezTo>
                  <a:cubicBezTo>
                    <a:pt x="7041" y="1057"/>
                    <a:pt x="6838" y="1348"/>
                    <a:pt x="6677" y="1660"/>
                  </a:cubicBezTo>
                  <a:cubicBezTo>
                    <a:pt x="6089" y="474"/>
                    <a:pt x="4923" y="0"/>
                    <a:pt x="3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239300" y="889487"/>
            <a:ext cx="843879" cy="1003051"/>
            <a:chOff x="-290052" y="3945525"/>
            <a:chExt cx="1058023" cy="1257586"/>
          </a:xfrm>
        </p:grpSpPr>
        <p:grpSp>
          <p:nvGrpSpPr>
            <p:cNvPr id="91" name="Google Shape;91;p7"/>
            <p:cNvGrpSpPr/>
            <p:nvPr/>
          </p:nvGrpSpPr>
          <p:grpSpPr>
            <a:xfrm>
              <a:off x="-290052" y="3945525"/>
              <a:ext cx="1028648" cy="1254472"/>
              <a:chOff x="-185424" y="4028744"/>
              <a:chExt cx="973085" cy="1186711"/>
            </a:xfrm>
          </p:grpSpPr>
          <p:sp>
            <p:nvSpPr>
              <p:cNvPr id="92" name="Google Shape;92;p7"/>
              <p:cNvSpPr/>
              <p:nvPr/>
            </p:nvSpPr>
            <p:spPr>
              <a:xfrm rot="9784593">
                <a:off x="-12402" y="4371318"/>
                <a:ext cx="704927" cy="757973"/>
              </a:xfrm>
              <a:prstGeom prst="round2SameRect">
                <a:avLst>
                  <a:gd name="adj1" fmla="val 24725"/>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rot="-1015407">
                <a:off x="-90288" y="4114907"/>
                <a:ext cx="704927" cy="757973"/>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7"/>
            <p:cNvGrpSpPr/>
            <p:nvPr/>
          </p:nvGrpSpPr>
          <p:grpSpPr>
            <a:xfrm>
              <a:off x="-260687" y="4105882"/>
              <a:ext cx="1028659" cy="1097230"/>
              <a:chOff x="-185425" y="4115069"/>
              <a:chExt cx="1028659" cy="1097230"/>
            </a:xfrm>
          </p:grpSpPr>
          <p:sp>
            <p:nvSpPr>
              <p:cNvPr id="95" name="Google Shape;95;p7"/>
              <p:cNvSpPr/>
              <p:nvPr/>
            </p:nvSpPr>
            <p:spPr>
              <a:xfrm>
                <a:off x="291096" y="4698362"/>
                <a:ext cx="497121" cy="471102"/>
              </a:xfrm>
              <a:custGeom>
                <a:avLst/>
                <a:gdLst/>
                <a:ahLst/>
                <a:cxnLst/>
                <a:rect l="l" t="t" r="r" b="b"/>
                <a:pathLst>
                  <a:path w="15094" h="14304" extrusionOk="0">
                    <a:moveTo>
                      <a:pt x="11080" y="542"/>
                    </a:moveTo>
                    <a:cubicBezTo>
                      <a:pt x="12020" y="542"/>
                      <a:pt x="12614" y="1176"/>
                      <a:pt x="12837" y="2047"/>
                    </a:cubicBezTo>
                    <a:cubicBezTo>
                      <a:pt x="13087" y="2729"/>
                      <a:pt x="7601" y="4291"/>
                      <a:pt x="6975" y="4503"/>
                    </a:cubicBezTo>
                    <a:cubicBezTo>
                      <a:pt x="4975" y="5182"/>
                      <a:pt x="2973" y="5858"/>
                      <a:pt x="988" y="6585"/>
                    </a:cubicBezTo>
                    <a:cubicBezTo>
                      <a:pt x="977" y="6589"/>
                      <a:pt x="968" y="6596"/>
                      <a:pt x="960" y="6602"/>
                    </a:cubicBezTo>
                    <a:cubicBezTo>
                      <a:pt x="74" y="4524"/>
                      <a:pt x="1390" y="3979"/>
                      <a:pt x="2930" y="3414"/>
                    </a:cubicBezTo>
                    <a:cubicBezTo>
                      <a:pt x="3996" y="3022"/>
                      <a:pt x="5064" y="2632"/>
                      <a:pt x="6132" y="2241"/>
                    </a:cubicBezTo>
                    <a:lnTo>
                      <a:pt x="9334" y="1068"/>
                    </a:lnTo>
                    <a:cubicBezTo>
                      <a:pt x="9764" y="911"/>
                      <a:pt x="10221" y="657"/>
                      <a:pt x="10669" y="579"/>
                    </a:cubicBezTo>
                    <a:cubicBezTo>
                      <a:pt x="10813" y="554"/>
                      <a:pt x="10950" y="542"/>
                      <a:pt x="11080" y="542"/>
                    </a:cubicBezTo>
                    <a:close/>
                    <a:moveTo>
                      <a:pt x="12716" y="2933"/>
                    </a:moveTo>
                    <a:cubicBezTo>
                      <a:pt x="12716" y="2954"/>
                      <a:pt x="12720" y="2976"/>
                      <a:pt x="12728" y="2997"/>
                    </a:cubicBezTo>
                    <a:cubicBezTo>
                      <a:pt x="13081" y="3861"/>
                      <a:pt x="13444" y="4718"/>
                      <a:pt x="13804" y="5579"/>
                    </a:cubicBezTo>
                    <a:cubicBezTo>
                      <a:pt x="14243" y="6624"/>
                      <a:pt x="15070" y="7911"/>
                      <a:pt x="14276" y="9055"/>
                    </a:cubicBezTo>
                    <a:cubicBezTo>
                      <a:pt x="13297" y="10469"/>
                      <a:pt x="10825" y="11179"/>
                      <a:pt x="9302" y="11763"/>
                    </a:cubicBezTo>
                    <a:cubicBezTo>
                      <a:pt x="8314" y="12139"/>
                      <a:pt x="6282" y="13076"/>
                      <a:pt x="4754" y="13076"/>
                    </a:cubicBezTo>
                    <a:cubicBezTo>
                      <a:pt x="4180" y="13076"/>
                      <a:pt x="3677" y="12944"/>
                      <a:pt x="3327" y="12601"/>
                    </a:cubicBezTo>
                    <a:cubicBezTo>
                      <a:pt x="2582" y="11871"/>
                      <a:pt x="2342" y="10583"/>
                      <a:pt x="2066" y="9614"/>
                    </a:cubicBezTo>
                    <a:cubicBezTo>
                      <a:pt x="1790" y="8652"/>
                      <a:pt x="1557" y="7676"/>
                      <a:pt x="1293" y="6710"/>
                    </a:cubicBezTo>
                    <a:cubicBezTo>
                      <a:pt x="4108" y="5831"/>
                      <a:pt x="6895" y="4868"/>
                      <a:pt x="9687" y="3924"/>
                    </a:cubicBezTo>
                    <a:cubicBezTo>
                      <a:pt x="10083" y="3791"/>
                      <a:pt x="11847" y="3480"/>
                      <a:pt x="12716" y="2933"/>
                    </a:cubicBezTo>
                    <a:close/>
                    <a:moveTo>
                      <a:pt x="11502" y="1"/>
                    </a:moveTo>
                    <a:cubicBezTo>
                      <a:pt x="10746" y="1"/>
                      <a:pt x="9907" y="513"/>
                      <a:pt x="9230" y="762"/>
                    </a:cubicBezTo>
                    <a:lnTo>
                      <a:pt x="5762" y="2036"/>
                    </a:lnTo>
                    <a:cubicBezTo>
                      <a:pt x="4275" y="2581"/>
                      <a:pt x="2174" y="2947"/>
                      <a:pt x="941" y="4004"/>
                    </a:cubicBezTo>
                    <a:cubicBezTo>
                      <a:pt x="0" y="4811"/>
                      <a:pt x="270" y="5784"/>
                      <a:pt x="792" y="6774"/>
                    </a:cubicBezTo>
                    <a:cubicBezTo>
                      <a:pt x="810" y="6808"/>
                      <a:pt x="841" y="6822"/>
                      <a:pt x="873" y="6822"/>
                    </a:cubicBezTo>
                    <a:cubicBezTo>
                      <a:pt x="909" y="6822"/>
                      <a:pt x="947" y="6804"/>
                      <a:pt x="971" y="6777"/>
                    </a:cubicBezTo>
                    <a:cubicBezTo>
                      <a:pt x="986" y="6787"/>
                      <a:pt x="1004" y="6792"/>
                      <a:pt x="1022" y="6792"/>
                    </a:cubicBezTo>
                    <a:cubicBezTo>
                      <a:pt x="1033" y="6792"/>
                      <a:pt x="1045" y="6790"/>
                      <a:pt x="1055" y="6785"/>
                    </a:cubicBezTo>
                    <a:cubicBezTo>
                      <a:pt x="1068" y="6782"/>
                      <a:pt x="1079" y="6777"/>
                      <a:pt x="1092" y="6774"/>
                    </a:cubicBezTo>
                    <a:cubicBezTo>
                      <a:pt x="1307" y="8022"/>
                      <a:pt x="1632" y="9248"/>
                      <a:pt x="1994" y="10461"/>
                    </a:cubicBezTo>
                    <a:cubicBezTo>
                      <a:pt x="2272" y="11387"/>
                      <a:pt x="2514" y="12517"/>
                      <a:pt x="3422" y="13039"/>
                    </a:cubicBezTo>
                    <a:cubicBezTo>
                      <a:pt x="3824" y="13271"/>
                      <a:pt x="4295" y="13361"/>
                      <a:pt x="4799" y="13361"/>
                    </a:cubicBezTo>
                    <a:cubicBezTo>
                      <a:pt x="5008" y="13361"/>
                      <a:pt x="5222" y="13346"/>
                      <a:pt x="5438" y="13318"/>
                    </a:cubicBezTo>
                    <a:lnTo>
                      <a:pt x="5438" y="13318"/>
                    </a:lnTo>
                    <a:cubicBezTo>
                      <a:pt x="5129" y="13573"/>
                      <a:pt x="4874" y="13887"/>
                      <a:pt x="4686" y="14241"/>
                    </a:cubicBezTo>
                    <a:cubicBezTo>
                      <a:pt x="4668" y="14275"/>
                      <a:pt x="4697" y="14303"/>
                      <a:pt x="4726" y="14303"/>
                    </a:cubicBezTo>
                    <a:cubicBezTo>
                      <a:pt x="4740" y="14303"/>
                      <a:pt x="4755" y="14297"/>
                      <a:pt x="4764" y="14281"/>
                    </a:cubicBezTo>
                    <a:cubicBezTo>
                      <a:pt x="4975" y="13910"/>
                      <a:pt x="5253" y="13594"/>
                      <a:pt x="5580" y="13320"/>
                    </a:cubicBezTo>
                    <a:cubicBezTo>
                      <a:pt x="5587" y="13314"/>
                      <a:pt x="5591" y="13307"/>
                      <a:pt x="5593" y="13298"/>
                    </a:cubicBezTo>
                    <a:cubicBezTo>
                      <a:pt x="6876" y="13100"/>
                      <a:pt x="8240" y="12501"/>
                      <a:pt x="9158" y="12163"/>
                    </a:cubicBezTo>
                    <a:cubicBezTo>
                      <a:pt x="10829" y="11546"/>
                      <a:pt x="13815" y="10663"/>
                      <a:pt x="14738" y="8972"/>
                    </a:cubicBezTo>
                    <a:cubicBezTo>
                      <a:pt x="15094" y="8322"/>
                      <a:pt x="15004" y="7691"/>
                      <a:pt x="14770" y="7013"/>
                    </a:cubicBezTo>
                    <a:cubicBezTo>
                      <a:pt x="14289" y="5616"/>
                      <a:pt x="13627" y="4250"/>
                      <a:pt x="13041" y="2892"/>
                    </a:cubicBezTo>
                    <a:cubicBezTo>
                      <a:pt x="13020" y="2839"/>
                      <a:pt x="12971" y="2801"/>
                      <a:pt x="12913" y="2794"/>
                    </a:cubicBezTo>
                    <a:cubicBezTo>
                      <a:pt x="13171" y="2581"/>
                      <a:pt x="13286" y="2335"/>
                      <a:pt x="13151" y="2057"/>
                    </a:cubicBezTo>
                    <a:cubicBezTo>
                      <a:pt x="13159" y="2029"/>
                      <a:pt x="13160" y="1999"/>
                      <a:pt x="13152" y="1970"/>
                    </a:cubicBezTo>
                    <a:cubicBezTo>
                      <a:pt x="12953" y="1161"/>
                      <a:pt x="12603" y="64"/>
                      <a:pt x="11600" y="4"/>
                    </a:cubicBezTo>
                    <a:cubicBezTo>
                      <a:pt x="11568" y="2"/>
                      <a:pt x="11535" y="1"/>
                      <a:pt x="11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185425" y="4115069"/>
                <a:ext cx="1028659" cy="1097230"/>
              </a:xfrm>
              <a:custGeom>
                <a:avLst/>
                <a:gdLst/>
                <a:ahLst/>
                <a:cxnLst/>
                <a:rect l="l" t="t" r="r" b="b"/>
                <a:pathLst>
                  <a:path w="31233" h="33315" extrusionOk="0">
                    <a:moveTo>
                      <a:pt x="8663" y="3115"/>
                    </a:moveTo>
                    <a:lnTo>
                      <a:pt x="8663" y="3115"/>
                    </a:lnTo>
                    <a:cubicBezTo>
                      <a:pt x="8561" y="3512"/>
                      <a:pt x="8520" y="3923"/>
                      <a:pt x="8542" y="4335"/>
                    </a:cubicBezTo>
                    <a:lnTo>
                      <a:pt x="8542" y="4335"/>
                    </a:lnTo>
                    <a:cubicBezTo>
                      <a:pt x="8542" y="4334"/>
                      <a:pt x="8542" y="4333"/>
                      <a:pt x="8540" y="4333"/>
                    </a:cubicBezTo>
                    <a:cubicBezTo>
                      <a:pt x="8274" y="4171"/>
                      <a:pt x="7992" y="4037"/>
                      <a:pt x="7699" y="3935"/>
                    </a:cubicBezTo>
                    <a:cubicBezTo>
                      <a:pt x="7850" y="3732"/>
                      <a:pt x="8027" y="3549"/>
                      <a:pt x="8223" y="3390"/>
                    </a:cubicBezTo>
                    <a:lnTo>
                      <a:pt x="8223" y="3388"/>
                    </a:lnTo>
                    <a:cubicBezTo>
                      <a:pt x="8362" y="3278"/>
                      <a:pt x="8513" y="3197"/>
                      <a:pt x="8663" y="3115"/>
                    </a:cubicBezTo>
                    <a:close/>
                    <a:moveTo>
                      <a:pt x="12785" y="1916"/>
                    </a:moveTo>
                    <a:cubicBezTo>
                      <a:pt x="13845" y="1916"/>
                      <a:pt x="14885" y="2545"/>
                      <a:pt x="14863" y="3748"/>
                    </a:cubicBezTo>
                    <a:cubicBezTo>
                      <a:pt x="14595" y="3825"/>
                      <a:pt x="14331" y="3914"/>
                      <a:pt x="14068" y="4010"/>
                    </a:cubicBezTo>
                    <a:cubicBezTo>
                      <a:pt x="13683" y="3858"/>
                      <a:pt x="13261" y="3781"/>
                      <a:pt x="12837" y="3781"/>
                    </a:cubicBezTo>
                    <a:cubicBezTo>
                      <a:pt x="11893" y="3781"/>
                      <a:pt x="10943" y="4160"/>
                      <a:pt x="10388" y="4936"/>
                    </a:cubicBezTo>
                    <a:lnTo>
                      <a:pt x="10388" y="4934"/>
                    </a:lnTo>
                    <a:cubicBezTo>
                      <a:pt x="10120" y="3844"/>
                      <a:pt x="10757" y="2540"/>
                      <a:pt x="11809" y="2105"/>
                    </a:cubicBezTo>
                    <a:cubicBezTo>
                      <a:pt x="12115" y="1979"/>
                      <a:pt x="12451" y="1916"/>
                      <a:pt x="12785" y="1916"/>
                    </a:cubicBezTo>
                    <a:close/>
                    <a:moveTo>
                      <a:pt x="13019" y="4062"/>
                    </a:moveTo>
                    <a:cubicBezTo>
                      <a:pt x="13245" y="4062"/>
                      <a:pt x="13477" y="4088"/>
                      <a:pt x="13716" y="4141"/>
                    </a:cubicBezTo>
                    <a:lnTo>
                      <a:pt x="13716" y="4141"/>
                    </a:lnTo>
                    <a:cubicBezTo>
                      <a:pt x="12679" y="4551"/>
                      <a:pt x="11694" y="5081"/>
                      <a:pt x="10783" y="5721"/>
                    </a:cubicBezTo>
                    <a:cubicBezTo>
                      <a:pt x="10660" y="5576"/>
                      <a:pt x="10560" y="5414"/>
                      <a:pt x="10486" y="5238"/>
                    </a:cubicBezTo>
                    <a:cubicBezTo>
                      <a:pt x="11232" y="4515"/>
                      <a:pt x="12068" y="4062"/>
                      <a:pt x="13019" y="4062"/>
                    </a:cubicBezTo>
                    <a:close/>
                    <a:moveTo>
                      <a:pt x="12532" y="302"/>
                    </a:moveTo>
                    <a:cubicBezTo>
                      <a:pt x="14262" y="302"/>
                      <a:pt x="15624" y="1702"/>
                      <a:pt x="16041" y="3469"/>
                    </a:cubicBezTo>
                    <a:cubicBezTo>
                      <a:pt x="15748" y="3524"/>
                      <a:pt x="15454" y="3587"/>
                      <a:pt x="15163" y="3664"/>
                    </a:cubicBezTo>
                    <a:cubicBezTo>
                      <a:pt x="15253" y="2329"/>
                      <a:pt x="13982" y="1602"/>
                      <a:pt x="12760" y="1602"/>
                    </a:cubicBezTo>
                    <a:cubicBezTo>
                      <a:pt x="12392" y="1602"/>
                      <a:pt x="12028" y="1668"/>
                      <a:pt x="11707" y="1804"/>
                    </a:cubicBezTo>
                    <a:cubicBezTo>
                      <a:pt x="10244" y="2424"/>
                      <a:pt x="9398" y="4609"/>
                      <a:pt x="10619" y="5839"/>
                    </a:cubicBezTo>
                    <a:cubicBezTo>
                      <a:pt x="10348" y="6037"/>
                      <a:pt x="10086" y="6243"/>
                      <a:pt x="9835" y="6458"/>
                    </a:cubicBezTo>
                    <a:cubicBezTo>
                      <a:pt x="8018" y="4692"/>
                      <a:pt x="8909" y="1434"/>
                      <a:pt x="11274" y="541"/>
                    </a:cubicBezTo>
                    <a:cubicBezTo>
                      <a:pt x="11708" y="377"/>
                      <a:pt x="12130" y="302"/>
                      <a:pt x="12532" y="302"/>
                    </a:cubicBezTo>
                    <a:close/>
                    <a:moveTo>
                      <a:pt x="8002" y="15962"/>
                    </a:moveTo>
                    <a:lnTo>
                      <a:pt x="8002" y="15962"/>
                    </a:lnTo>
                    <a:cubicBezTo>
                      <a:pt x="8034" y="16557"/>
                      <a:pt x="8107" y="17150"/>
                      <a:pt x="8222" y="17737"/>
                    </a:cubicBezTo>
                    <a:cubicBezTo>
                      <a:pt x="8218" y="17736"/>
                      <a:pt x="8214" y="17735"/>
                      <a:pt x="8210" y="17735"/>
                    </a:cubicBezTo>
                    <a:cubicBezTo>
                      <a:pt x="8196" y="17735"/>
                      <a:pt x="8182" y="17744"/>
                      <a:pt x="8175" y="17758"/>
                    </a:cubicBezTo>
                    <a:cubicBezTo>
                      <a:pt x="8069" y="18022"/>
                      <a:pt x="7943" y="18276"/>
                      <a:pt x="7812" y="18528"/>
                    </a:cubicBezTo>
                    <a:cubicBezTo>
                      <a:pt x="7807" y="18504"/>
                      <a:pt x="7802" y="18481"/>
                      <a:pt x="7798" y="18457"/>
                    </a:cubicBezTo>
                    <a:cubicBezTo>
                      <a:pt x="7742" y="18183"/>
                      <a:pt x="7688" y="17904"/>
                      <a:pt x="7632" y="17624"/>
                    </a:cubicBezTo>
                    <a:cubicBezTo>
                      <a:pt x="7771" y="17334"/>
                      <a:pt x="7919" y="17050"/>
                      <a:pt x="8061" y="16762"/>
                    </a:cubicBezTo>
                    <a:cubicBezTo>
                      <a:pt x="8080" y="16723"/>
                      <a:pt x="8049" y="16694"/>
                      <a:pt x="8017" y="16694"/>
                    </a:cubicBezTo>
                    <a:cubicBezTo>
                      <a:pt x="8002" y="16694"/>
                      <a:pt x="7985" y="16702"/>
                      <a:pt x="7975" y="16719"/>
                    </a:cubicBezTo>
                    <a:cubicBezTo>
                      <a:pt x="7820" y="16950"/>
                      <a:pt x="7702" y="17202"/>
                      <a:pt x="7603" y="17461"/>
                    </a:cubicBezTo>
                    <a:cubicBezTo>
                      <a:pt x="7562" y="17248"/>
                      <a:pt x="7520" y="17033"/>
                      <a:pt x="7484" y="16814"/>
                    </a:cubicBezTo>
                    <a:cubicBezTo>
                      <a:pt x="7498" y="16814"/>
                      <a:pt x="7511" y="16805"/>
                      <a:pt x="7516" y="16792"/>
                    </a:cubicBezTo>
                    <a:cubicBezTo>
                      <a:pt x="7637" y="16499"/>
                      <a:pt x="7806" y="16244"/>
                      <a:pt x="7991" y="15989"/>
                    </a:cubicBezTo>
                    <a:cubicBezTo>
                      <a:pt x="7997" y="15980"/>
                      <a:pt x="8001" y="15971"/>
                      <a:pt x="8002" y="15962"/>
                    </a:cubicBezTo>
                    <a:close/>
                    <a:moveTo>
                      <a:pt x="8239" y="17831"/>
                    </a:moveTo>
                    <a:cubicBezTo>
                      <a:pt x="8295" y="18105"/>
                      <a:pt x="8362" y="18376"/>
                      <a:pt x="8434" y="18646"/>
                    </a:cubicBezTo>
                    <a:lnTo>
                      <a:pt x="8432" y="18646"/>
                    </a:lnTo>
                    <a:cubicBezTo>
                      <a:pt x="8223" y="18932"/>
                      <a:pt x="8101" y="19285"/>
                      <a:pt x="8037" y="19632"/>
                    </a:cubicBezTo>
                    <a:cubicBezTo>
                      <a:pt x="7971" y="19310"/>
                      <a:pt x="7904" y="18987"/>
                      <a:pt x="7838" y="18665"/>
                    </a:cubicBezTo>
                    <a:cubicBezTo>
                      <a:pt x="8005" y="18405"/>
                      <a:pt x="8139" y="18124"/>
                      <a:pt x="8239" y="17831"/>
                    </a:cubicBezTo>
                    <a:close/>
                    <a:moveTo>
                      <a:pt x="8637" y="19338"/>
                    </a:moveTo>
                    <a:lnTo>
                      <a:pt x="8637" y="19338"/>
                    </a:lnTo>
                    <a:cubicBezTo>
                      <a:pt x="8700" y="19528"/>
                      <a:pt x="8767" y="19719"/>
                      <a:pt x="8840" y="19906"/>
                    </a:cubicBezTo>
                    <a:cubicBezTo>
                      <a:pt x="8842" y="19911"/>
                      <a:pt x="8845" y="19914"/>
                      <a:pt x="8846" y="19919"/>
                    </a:cubicBezTo>
                    <a:cubicBezTo>
                      <a:pt x="8676" y="19965"/>
                      <a:pt x="8504" y="20011"/>
                      <a:pt x="8332" y="20058"/>
                    </a:cubicBezTo>
                    <a:cubicBezTo>
                      <a:pt x="8468" y="19834"/>
                      <a:pt x="8570" y="19591"/>
                      <a:pt x="8637" y="19338"/>
                    </a:cubicBezTo>
                    <a:close/>
                    <a:moveTo>
                      <a:pt x="8477" y="18810"/>
                    </a:moveTo>
                    <a:cubicBezTo>
                      <a:pt x="8507" y="18920"/>
                      <a:pt x="8542" y="19028"/>
                      <a:pt x="8575" y="19136"/>
                    </a:cubicBezTo>
                    <a:lnTo>
                      <a:pt x="8574" y="19138"/>
                    </a:lnTo>
                    <a:cubicBezTo>
                      <a:pt x="8480" y="19501"/>
                      <a:pt x="8336" y="19852"/>
                      <a:pt x="8152" y="20180"/>
                    </a:cubicBezTo>
                    <a:cubicBezTo>
                      <a:pt x="8124" y="20050"/>
                      <a:pt x="8097" y="19921"/>
                      <a:pt x="8070" y="19790"/>
                    </a:cubicBezTo>
                    <a:lnTo>
                      <a:pt x="8070" y="19790"/>
                    </a:lnTo>
                    <a:cubicBezTo>
                      <a:pt x="8073" y="19790"/>
                      <a:pt x="8076" y="19791"/>
                      <a:pt x="8079" y="19791"/>
                    </a:cubicBezTo>
                    <a:cubicBezTo>
                      <a:pt x="8103" y="19791"/>
                      <a:pt x="8123" y="19774"/>
                      <a:pt x="8128" y="19750"/>
                    </a:cubicBezTo>
                    <a:cubicBezTo>
                      <a:pt x="8190" y="19406"/>
                      <a:pt x="8322" y="19109"/>
                      <a:pt x="8477" y="18810"/>
                    </a:cubicBezTo>
                    <a:close/>
                    <a:moveTo>
                      <a:pt x="8002" y="6808"/>
                    </a:moveTo>
                    <a:cubicBezTo>
                      <a:pt x="8322" y="6941"/>
                      <a:pt x="8619" y="7127"/>
                      <a:pt x="8877" y="7360"/>
                    </a:cubicBezTo>
                    <a:cubicBezTo>
                      <a:pt x="7194" y="9202"/>
                      <a:pt x="6690" y="11550"/>
                      <a:pt x="6819" y="14035"/>
                    </a:cubicBezTo>
                    <a:cubicBezTo>
                      <a:pt x="6947" y="16481"/>
                      <a:pt x="7431" y="18952"/>
                      <a:pt x="7999" y="21385"/>
                    </a:cubicBezTo>
                    <a:cubicBezTo>
                      <a:pt x="5397" y="16715"/>
                      <a:pt x="5374" y="11553"/>
                      <a:pt x="8002" y="6808"/>
                    </a:cubicBezTo>
                    <a:close/>
                    <a:moveTo>
                      <a:pt x="8250" y="20174"/>
                    </a:moveTo>
                    <a:cubicBezTo>
                      <a:pt x="8255" y="20203"/>
                      <a:pt x="8274" y="20228"/>
                      <a:pt x="8303" y="20239"/>
                    </a:cubicBezTo>
                    <a:lnTo>
                      <a:pt x="8301" y="20239"/>
                    </a:lnTo>
                    <a:cubicBezTo>
                      <a:pt x="8301" y="20241"/>
                      <a:pt x="8300" y="20244"/>
                      <a:pt x="8300" y="20246"/>
                    </a:cubicBezTo>
                    <a:cubicBezTo>
                      <a:pt x="8341" y="20646"/>
                      <a:pt x="8472" y="21052"/>
                      <a:pt x="8607" y="21449"/>
                    </a:cubicBezTo>
                    <a:cubicBezTo>
                      <a:pt x="8569" y="21580"/>
                      <a:pt x="8539" y="21714"/>
                      <a:pt x="8507" y="21847"/>
                    </a:cubicBezTo>
                    <a:cubicBezTo>
                      <a:pt x="8394" y="21326"/>
                      <a:pt x="8282" y="20805"/>
                      <a:pt x="8174" y="20284"/>
                    </a:cubicBezTo>
                    <a:cubicBezTo>
                      <a:pt x="8201" y="20247"/>
                      <a:pt x="8225" y="20211"/>
                      <a:pt x="8250" y="20174"/>
                    </a:cubicBezTo>
                    <a:close/>
                    <a:moveTo>
                      <a:pt x="9401" y="20059"/>
                    </a:moveTo>
                    <a:cubicBezTo>
                      <a:pt x="9406" y="20679"/>
                      <a:pt x="9473" y="21298"/>
                      <a:pt x="9600" y="21905"/>
                    </a:cubicBezTo>
                    <a:lnTo>
                      <a:pt x="9095" y="21884"/>
                    </a:lnTo>
                    <a:cubicBezTo>
                      <a:pt x="8932" y="21329"/>
                      <a:pt x="8807" y="20717"/>
                      <a:pt x="8544" y="20207"/>
                    </a:cubicBezTo>
                    <a:lnTo>
                      <a:pt x="8542" y="20207"/>
                    </a:lnTo>
                    <a:cubicBezTo>
                      <a:pt x="8829" y="20160"/>
                      <a:pt x="9116" y="20110"/>
                      <a:pt x="9401" y="20059"/>
                    </a:cubicBezTo>
                    <a:close/>
                    <a:moveTo>
                      <a:pt x="6839" y="6582"/>
                    </a:moveTo>
                    <a:cubicBezTo>
                      <a:pt x="7185" y="6582"/>
                      <a:pt x="7530" y="6637"/>
                      <a:pt x="7863" y="6756"/>
                    </a:cubicBezTo>
                    <a:cubicBezTo>
                      <a:pt x="4805" y="11148"/>
                      <a:pt x="4899" y="17917"/>
                      <a:pt x="8175" y="22176"/>
                    </a:cubicBezTo>
                    <a:cubicBezTo>
                      <a:pt x="8179" y="22179"/>
                      <a:pt x="8183" y="22184"/>
                      <a:pt x="8188" y="22187"/>
                    </a:cubicBezTo>
                    <a:cubicBezTo>
                      <a:pt x="8285" y="22585"/>
                      <a:pt x="8381" y="22981"/>
                      <a:pt x="8480" y="23376"/>
                    </a:cubicBezTo>
                    <a:cubicBezTo>
                      <a:pt x="8463" y="23378"/>
                      <a:pt x="8446" y="23380"/>
                      <a:pt x="8428" y="23380"/>
                    </a:cubicBezTo>
                    <a:cubicBezTo>
                      <a:pt x="8058" y="23380"/>
                      <a:pt x="7434" y="22854"/>
                      <a:pt x="7198" y="22644"/>
                    </a:cubicBezTo>
                    <a:lnTo>
                      <a:pt x="7198" y="22646"/>
                    </a:lnTo>
                    <a:cubicBezTo>
                      <a:pt x="6878" y="22362"/>
                      <a:pt x="6604" y="21956"/>
                      <a:pt x="6365" y="21597"/>
                    </a:cubicBezTo>
                    <a:cubicBezTo>
                      <a:pt x="5944" y="20963"/>
                      <a:pt x="5622" y="20258"/>
                      <a:pt x="5353" y="19548"/>
                    </a:cubicBezTo>
                    <a:cubicBezTo>
                      <a:pt x="4805" y="18099"/>
                      <a:pt x="4465" y="16562"/>
                      <a:pt x="4314" y="15023"/>
                    </a:cubicBezTo>
                    <a:cubicBezTo>
                      <a:pt x="4032" y="12151"/>
                      <a:pt x="4220" y="8891"/>
                      <a:pt x="6215" y="6641"/>
                    </a:cubicBezTo>
                    <a:cubicBezTo>
                      <a:pt x="6422" y="6602"/>
                      <a:pt x="6631" y="6582"/>
                      <a:pt x="6839" y="6582"/>
                    </a:cubicBezTo>
                    <a:close/>
                    <a:moveTo>
                      <a:pt x="5670" y="6786"/>
                    </a:moveTo>
                    <a:lnTo>
                      <a:pt x="5670" y="6786"/>
                    </a:lnTo>
                    <a:cubicBezTo>
                      <a:pt x="3461" y="9355"/>
                      <a:pt x="3638" y="13700"/>
                      <a:pt x="4239" y="16787"/>
                    </a:cubicBezTo>
                    <a:cubicBezTo>
                      <a:pt x="4589" y="18587"/>
                      <a:pt x="5158" y="20456"/>
                      <a:pt x="6231" y="21967"/>
                    </a:cubicBezTo>
                    <a:cubicBezTo>
                      <a:pt x="6594" y="22477"/>
                      <a:pt x="7409" y="23628"/>
                      <a:pt x="8180" y="23628"/>
                    </a:cubicBezTo>
                    <a:cubicBezTo>
                      <a:pt x="8295" y="23628"/>
                      <a:pt x="8410" y="23603"/>
                      <a:pt x="8521" y="23545"/>
                    </a:cubicBezTo>
                    <a:cubicBezTo>
                      <a:pt x="8673" y="24157"/>
                      <a:pt x="8824" y="24764"/>
                      <a:pt x="8972" y="25368"/>
                    </a:cubicBezTo>
                    <a:lnTo>
                      <a:pt x="8971" y="25370"/>
                    </a:lnTo>
                    <a:cubicBezTo>
                      <a:pt x="9006" y="25508"/>
                      <a:pt x="9041" y="25647"/>
                      <a:pt x="9074" y="25786"/>
                    </a:cubicBezTo>
                    <a:cubicBezTo>
                      <a:pt x="8852" y="25821"/>
                      <a:pt x="8636" y="25838"/>
                      <a:pt x="8427" y="25838"/>
                    </a:cubicBezTo>
                    <a:cubicBezTo>
                      <a:pt x="3884" y="25838"/>
                      <a:pt x="2532" y="17844"/>
                      <a:pt x="2364" y="14494"/>
                    </a:cubicBezTo>
                    <a:cubicBezTo>
                      <a:pt x="2262" y="12481"/>
                      <a:pt x="2342" y="10261"/>
                      <a:pt x="3471" y="8517"/>
                    </a:cubicBezTo>
                    <a:cubicBezTo>
                      <a:pt x="3987" y="7720"/>
                      <a:pt x="4789" y="7094"/>
                      <a:pt x="5670" y="6786"/>
                    </a:cubicBezTo>
                    <a:close/>
                    <a:moveTo>
                      <a:pt x="6325" y="4016"/>
                    </a:moveTo>
                    <a:cubicBezTo>
                      <a:pt x="7017" y="4016"/>
                      <a:pt x="7730" y="4184"/>
                      <a:pt x="8430" y="4556"/>
                    </a:cubicBezTo>
                    <a:cubicBezTo>
                      <a:pt x="8448" y="4568"/>
                      <a:pt x="8468" y="4573"/>
                      <a:pt x="8487" y="4573"/>
                    </a:cubicBezTo>
                    <a:cubicBezTo>
                      <a:pt x="8514" y="4573"/>
                      <a:pt x="8541" y="4563"/>
                      <a:pt x="8561" y="4544"/>
                    </a:cubicBezTo>
                    <a:cubicBezTo>
                      <a:pt x="8655" y="5324"/>
                      <a:pt x="9006" y="6061"/>
                      <a:pt x="9669" y="6604"/>
                    </a:cubicBezTo>
                    <a:cubicBezTo>
                      <a:pt x="9514" y="6740"/>
                      <a:pt x="9356" y="6875"/>
                      <a:pt x="9210" y="7017"/>
                    </a:cubicBezTo>
                    <a:cubicBezTo>
                      <a:pt x="9175" y="7051"/>
                      <a:pt x="9144" y="7084"/>
                      <a:pt x="9113" y="7118"/>
                    </a:cubicBezTo>
                    <a:cubicBezTo>
                      <a:pt x="9108" y="7113"/>
                      <a:pt x="9106" y="7108"/>
                      <a:pt x="9101" y="7103"/>
                    </a:cubicBezTo>
                    <a:cubicBezTo>
                      <a:pt x="8444" y="6512"/>
                      <a:pt x="7632" y="6243"/>
                      <a:pt x="6808" y="6243"/>
                    </a:cubicBezTo>
                    <a:cubicBezTo>
                      <a:pt x="5899" y="6243"/>
                      <a:pt x="4976" y="6569"/>
                      <a:pt x="4229" y="7151"/>
                    </a:cubicBezTo>
                    <a:cubicBezTo>
                      <a:pt x="2352" y="8611"/>
                      <a:pt x="2006" y="11269"/>
                      <a:pt x="2012" y="13483"/>
                    </a:cubicBezTo>
                    <a:cubicBezTo>
                      <a:pt x="2021" y="17041"/>
                      <a:pt x="3321" y="26105"/>
                      <a:pt x="8257" y="26105"/>
                    </a:cubicBezTo>
                    <a:cubicBezTo>
                      <a:pt x="8538" y="26105"/>
                      <a:pt x="8829" y="26076"/>
                      <a:pt x="9133" y="26015"/>
                    </a:cubicBezTo>
                    <a:cubicBezTo>
                      <a:pt x="9237" y="26438"/>
                      <a:pt x="9345" y="26857"/>
                      <a:pt x="9471" y="27270"/>
                    </a:cubicBezTo>
                    <a:cubicBezTo>
                      <a:pt x="9441" y="27229"/>
                      <a:pt x="9394" y="27201"/>
                      <a:pt x="9341" y="27201"/>
                    </a:cubicBezTo>
                    <a:cubicBezTo>
                      <a:pt x="9315" y="27201"/>
                      <a:pt x="9287" y="27208"/>
                      <a:pt x="9259" y="27223"/>
                    </a:cubicBezTo>
                    <a:cubicBezTo>
                      <a:pt x="8461" y="27677"/>
                      <a:pt x="7737" y="27879"/>
                      <a:pt x="7080" y="27879"/>
                    </a:cubicBezTo>
                    <a:cubicBezTo>
                      <a:pt x="2613" y="27879"/>
                      <a:pt x="1241" y="18542"/>
                      <a:pt x="877" y="15334"/>
                    </a:cubicBezTo>
                    <a:cubicBezTo>
                      <a:pt x="575" y="12651"/>
                      <a:pt x="372" y="9680"/>
                      <a:pt x="1634" y="7199"/>
                    </a:cubicBezTo>
                    <a:cubicBezTo>
                      <a:pt x="2578" y="5348"/>
                      <a:pt x="4374" y="4016"/>
                      <a:pt x="6325" y="4016"/>
                    </a:cubicBezTo>
                    <a:close/>
                    <a:moveTo>
                      <a:pt x="17960" y="3634"/>
                    </a:moveTo>
                    <a:cubicBezTo>
                      <a:pt x="19163" y="3634"/>
                      <a:pt x="20359" y="3866"/>
                      <a:pt x="21477" y="4391"/>
                    </a:cubicBezTo>
                    <a:cubicBezTo>
                      <a:pt x="22736" y="4980"/>
                      <a:pt x="23674" y="5924"/>
                      <a:pt x="24434" y="7023"/>
                    </a:cubicBezTo>
                    <a:cubicBezTo>
                      <a:pt x="23176" y="6123"/>
                      <a:pt x="21609" y="5721"/>
                      <a:pt x="19984" y="5721"/>
                    </a:cubicBezTo>
                    <a:cubicBezTo>
                      <a:pt x="16629" y="5721"/>
                      <a:pt x="13028" y="7439"/>
                      <a:pt x="11400" y="10041"/>
                    </a:cubicBezTo>
                    <a:cubicBezTo>
                      <a:pt x="9882" y="12470"/>
                      <a:pt x="10555" y="15965"/>
                      <a:pt x="10856" y="18630"/>
                    </a:cubicBezTo>
                    <a:cubicBezTo>
                      <a:pt x="11267" y="22286"/>
                      <a:pt x="11985" y="25921"/>
                      <a:pt x="13134" y="29418"/>
                    </a:cubicBezTo>
                    <a:cubicBezTo>
                      <a:pt x="13148" y="29461"/>
                      <a:pt x="13180" y="29479"/>
                      <a:pt x="13213" y="29479"/>
                    </a:cubicBezTo>
                    <a:cubicBezTo>
                      <a:pt x="13268" y="29479"/>
                      <a:pt x="13325" y="29430"/>
                      <a:pt x="13306" y="29361"/>
                    </a:cubicBezTo>
                    <a:cubicBezTo>
                      <a:pt x="12504" y="26356"/>
                      <a:pt x="11798" y="23333"/>
                      <a:pt x="11369" y="20250"/>
                    </a:cubicBezTo>
                    <a:cubicBezTo>
                      <a:pt x="11016" y="17696"/>
                      <a:pt x="10483" y="14737"/>
                      <a:pt x="10944" y="12176"/>
                    </a:cubicBezTo>
                    <a:cubicBezTo>
                      <a:pt x="11467" y="9268"/>
                      <a:pt x="14171" y="7586"/>
                      <a:pt x="16766" y="6673"/>
                    </a:cubicBezTo>
                    <a:cubicBezTo>
                      <a:pt x="17857" y="6289"/>
                      <a:pt x="18965" y="6081"/>
                      <a:pt x="20049" y="6081"/>
                    </a:cubicBezTo>
                    <a:cubicBezTo>
                      <a:pt x="21805" y="6081"/>
                      <a:pt x="23498" y="6626"/>
                      <a:pt x="24960" y="7852"/>
                    </a:cubicBezTo>
                    <a:cubicBezTo>
                      <a:pt x="25540" y="8848"/>
                      <a:pt x="26013" y="9923"/>
                      <a:pt x="26463" y="10957"/>
                    </a:cubicBezTo>
                    <a:cubicBezTo>
                      <a:pt x="27510" y="13375"/>
                      <a:pt x="28335" y="15883"/>
                      <a:pt x="29078" y="18410"/>
                    </a:cubicBezTo>
                    <a:lnTo>
                      <a:pt x="29078" y="18411"/>
                    </a:lnTo>
                    <a:cubicBezTo>
                      <a:pt x="29738" y="20654"/>
                      <a:pt x="30932" y="23432"/>
                      <a:pt x="30505" y="25806"/>
                    </a:cubicBezTo>
                    <a:cubicBezTo>
                      <a:pt x="30112" y="27985"/>
                      <a:pt x="27880" y="29004"/>
                      <a:pt x="25710" y="29737"/>
                    </a:cubicBezTo>
                    <a:cubicBezTo>
                      <a:pt x="25862" y="29555"/>
                      <a:pt x="26018" y="29375"/>
                      <a:pt x="26184" y="29206"/>
                    </a:cubicBezTo>
                    <a:cubicBezTo>
                      <a:pt x="26218" y="29169"/>
                      <a:pt x="26180" y="29109"/>
                      <a:pt x="26139" y="29109"/>
                    </a:cubicBezTo>
                    <a:cubicBezTo>
                      <a:pt x="26129" y="29109"/>
                      <a:pt x="26118" y="29113"/>
                      <a:pt x="26109" y="29122"/>
                    </a:cubicBezTo>
                    <a:cubicBezTo>
                      <a:pt x="25871" y="29330"/>
                      <a:pt x="25656" y="29563"/>
                      <a:pt x="25467" y="29816"/>
                    </a:cubicBezTo>
                    <a:cubicBezTo>
                      <a:pt x="25086" y="29942"/>
                      <a:pt x="24709" y="30060"/>
                      <a:pt x="24348" y="30175"/>
                    </a:cubicBezTo>
                    <a:cubicBezTo>
                      <a:pt x="24480" y="30057"/>
                      <a:pt x="24611" y="29936"/>
                      <a:pt x="24733" y="29808"/>
                    </a:cubicBezTo>
                    <a:cubicBezTo>
                      <a:pt x="24773" y="29768"/>
                      <a:pt x="24731" y="29701"/>
                      <a:pt x="24684" y="29701"/>
                    </a:cubicBezTo>
                    <a:cubicBezTo>
                      <a:pt x="24673" y="29701"/>
                      <a:pt x="24661" y="29705"/>
                      <a:pt x="24651" y="29714"/>
                    </a:cubicBezTo>
                    <a:cubicBezTo>
                      <a:pt x="24447" y="29885"/>
                      <a:pt x="24257" y="30073"/>
                      <a:pt x="24072" y="30264"/>
                    </a:cubicBezTo>
                    <a:cubicBezTo>
                      <a:pt x="23747" y="30368"/>
                      <a:pt x="23434" y="30470"/>
                      <a:pt x="23146" y="30574"/>
                    </a:cubicBezTo>
                    <a:cubicBezTo>
                      <a:pt x="23250" y="30457"/>
                      <a:pt x="23355" y="30342"/>
                      <a:pt x="23463" y="30229"/>
                    </a:cubicBezTo>
                    <a:cubicBezTo>
                      <a:pt x="23490" y="30201"/>
                      <a:pt x="23460" y="30154"/>
                      <a:pt x="23428" y="30154"/>
                    </a:cubicBezTo>
                    <a:cubicBezTo>
                      <a:pt x="23420" y="30154"/>
                      <a:pt x="23412" y="30157"/>
                      <a:pt x="23404" y="30164"/>
                    </a:cubicBezTo>
                    <a:cubicBezTo>
                      <a:pt x="23234" y="30314"/>
                      <a:pt x="23074" y="30478"/>
                      <a:pt x="22929" y="30653"/>
                    </a:cubicBezTo>
                    <a:lnTo>
                      <a:pt x="21861" y="31047"/>
                    </a:lnTo>
                    <a:cubicBezTo>
                      <a:pt x="21997" y="30880"/>
                      <a:pt x="22131" y="30711"/>
                      <a:pt x="22260" y="30537"/>
                    </a:cubicBezTo>
                    <a:cubicBezTo>
                      <a:pt x="22292" y="30492"/>
                      <a:pt x="22254" y="30438"/>
                      <a:pt x="22212" y="30438"/>
                    </a:cubicBezTo>
                    <a:cubicBezTo>
                      <a:pt x="22198" y="30438"/>
                      <a:pt x="22183" y="30444"/>
                      <a:pt x="22171" y="30459"/>
                    </a:cubicBezTo>
                    <a:cubicBezTo>
                      <a:pt x="21986" y="30677"/>
                      <a:pt x="21812" y="30902"/>
                      <a:pt x="21638" y="31130"/>
                    </a:cubicBezTo>
                    <a:lnTo>
                      <a:pt x="20575" y="31522"/>
                    </a:lnTo>
                    <a:cubicBezTo>
                      <a:pt x="20730" y="31358"/>
                      <a:pt x="20880" y="31190"/>
                      <a:pt x="21018" y="31015"/>
                    </a:cubicBezTo>
                    <a:cubicBezTo>
                      <a:pt x="21052" y="30972"/>
                      <a:pt x="21017" y="30925"/>
                      <a:pt x="20975" y="30925"/>
                    </a:cubicBezTo>
                    <a:cubicBezTo>
                      <a:pt x="20961" y="30925"/>
                      <a:pt x="20947" y="30930"/>
                      <a:pt x="20934" y="30942"/>
                    </a:cubicBezTo>
                    <a:cubicBezTo>
                      <a:pt x="20699" y="31157"/>
                      <a:pt x="20486" y="31394"/>
                      <a:pt x="20274" y="31632"/>
                    </a:cubicBezTo>
                    <a:lnTo>
                      <a:pt x="18934" y="32126"/>
                    </a:lnTo>
                    <a:cubicBezTo>
                      <a:pt x="18693" y="32215"/>
                      <a:pt x="18441" y="32312"/>
                      <a:pt x="18186" y="32408"/>
                    </a:cubicBezTo>
                    <a:cubicBezTo>
                      <a:pt x="18404" y="32016"/>
                      <a:pt x="18658" y="31645"/>
                      <a:pt x="18943" y="31297"/>
                    </a:cubicBezTo>
                    <a:cubicBezTo>
                      <a:pt x="18977" y="31258"/>
                      <a:pt x="18940" y="31208"/>
                      <a:pt x="18900" y="31208"/>
                    </a:cubicBezTo>
                    <a:cubicBezTo>
                      <a:pt x="18887" y="31208"/>
                      <a:pt x="18873" y="31214"/>
                      <a:pt x="18862" y="31227"/>
                    </a:cubicBezTo>
                    <a:cubicBezTo>
                      <a:pt x="18529" y="31595"/>
                      <a:pt x="18253" y="32013"/>
                      <a:pt x="18043" y="32462"/>
                    </a:cubicBezTo>
                    <a:cubicBezTo>
                      <a:pt x="17663" y="32602"/>
                      <a:pt x="17273" y="32736"/>
                      <a:pt x="16881" y="32830"/>
                    </a:cubicBezTo>
                    <a:cubicBezTo>
                      <a:pt x="17220" y="32363"/>
                      <a:pt x="17558" y="31895"/>
                      <a:pt x="17880" y="31415"/>
                    </a:cubicBezTo>
                    <a:cubicBezTo>
                      <a:pt x="17914" y="31363"/>
                      <a:pt x="17872" y="31302"/>
                      <a:pt x="17826" y="31302"/>
                    </a:cubicBezTo>
                    <a:cubicBezTo>
                      <a:pt x="17811" y="31302"/>
                      <a:pt x="17794" y="31309"/>
                      <a:pt x="17781" y="31327"/>
                    </a:cubicBezTo>
                    <a:cubicBezTo>
                      <a:pt x="17405" y="31834"/>
                      <a:pt x="17047" y="32354"/>
                      <a:pt x="16691" y="32875"/>
                    </a:cubicBezTo>
                    <a:cubicBezTo>
                      <a:pt x="16425" y="32931"/>
                      <a:pt x="16154" y="32961"/>
                      <a:pt x="15883" y="32963"/>
                    </a:cubicBezTo>
                    <a:cubicBezTo>
                      <a:pt x="16226" y="32303"/>
                      <a:pt x="16603" y="31662"/>
                      <a:pt x="17015" y="31044"/>
                    </a:cubicBezTo>
                    <a:cubicBezTo>
                      <a:pt x="17039" y="31007"/>
                      <a:pt x="16999" y="30965"/>
                      <a:pt x="16961" y="30965"/>
                    </a:cubicBezTo>
                    <a:cubicBezTo>
                      <a:pt x="16947" y="30965"/>
                      <a:pt x="16934" y="30971"/>
                      <a:pt x="16924" y="30985"/>
                    </a:cubicBezTo>
                    <a:cubicBezTo>
                      <a:pt x="16466" y="31600"/>
                      <a:pt x="16074" y="32261"/>
                      <a:pt x="15754" y="32959"/>
                    </a:cubicBezTo>
                    <a:cubicBezTo>
                      <a:pt x="15478" y="32950"/>
                      <a:pt x="15204" y="32894"/>
                      <a:pt x="14944" y="32797"/>
                    </a:cubicBezTo>
                    <a:cubicBezTo>
                      <a:pt x="15300" y="32059"/>
                      <a:pt x="15703" y="31345"/>
                      <a:pt x="16125" y="30644"/>
                    </a:cubicBezTo>
                    <a:cubicBezTo>
                      <a:pt x="16146" y="30609"/>
                      <a:pt x="16111" y="30572"/>
                      <a:pt x="16077" y="30572"/>
                    </a:cubicBezTo>
                    <a:cubicBezTo>
                      <a:pt x="16065" y="30572"/>
                      <a:pt x="16053" y="30577"/>
                      <a:pt x="16044" y="30589"/>
                    </a:cubicBezTo>
                    <a:cubicBezTo>
                      <a:pt x="15569" y="31268"/>
                      <a:pt x="15172" y="31994"/>
                      <a:pt x="14826" y="32747"/>
                    </a:cubicBezTo>
                    <a:cubicBezTo>
                      <a:pt x="14707" y="32695"/>
                      <a:pt x="14592" y="32633"/>
                      <a:pt x="14482" y="32563"/>
                    </a:cubicBezTo>
                    <a:cubicBezTo>
                      <a:pt x="14463" y="32550"/>
                      <a:pt x="14441" y="32543"/>
                      <a:pt x="14418" y="32543"/>
                    </a:cubicBezTo>
                    <a:cubicBezTo>
                      <a:pt x="14414" y="32543"/>
                      <a:pt x="14410" y="32543"/>
                      <a:pt x="14406" y="32543"/>
                    </a:cubicBezTo>
                    <a:cubicBezTo>
                      <a:pt x="14320" y="32484"/>
                      <a:pt x="14235" y="32424"/>
                      <a:pt x="14149" y="32365"/>
                    </a:cubicBezTo>
                    <a:cubicBezTo>
                      <a:pt x="14496" y="31683"/>
                      <a:pt x="14874" y="31020"/>
                      <a:pt x="15281" y="30374"/>
                    </a:cubicBezTo>
                    <a:cubicBezTo>
                      <a:pt x="15305" y="30336"/>
                      <a:pt x="15264" y="30293"/>
                      <a:pt x="15226" y="30293"/>
                    </a:cubicBezTo>
                    <a:cubicBezTo>
                      <a:pt x="15212" y="30293"/>
                      <a:pt x="15199" y="30299"/>
                      <a:pt x="15190" y="30312"/>
                    </a:cubicBezTo>
                    <a:cubicBezTo>
                      <a:pt x="14750" y="30939"/>
                      <a:pt x="14372" y="31605"/>
                      <a:pt x="14063" y="32303"/>
                    </a:cubicBezTo>
                    <a:cubicBezTo>
                      <a:pt x="13878" y="32175"/>
                      <a:pt x="13692" y="32048"/>
                      <a:pt x="13510" y="31916"/>
                    </a:cubicBezTo>
                    <a:cubicBezTo>
                      <a:pt x="13787" y="31399"/>
                      <a:pt x="14093" y="30899"/>
                      <a:pt x="14426" y="30416"/>
                    </a:cubicBezTo>
                    <a:cubicBezTo>
                      <a:pt x="14454" y="30376"/>
                      <a:pt x="14419" y="30327"/>
                      <a:pt x="14383" y="30327"/>
                    </a:cubicBezTo>
                    <a:cubicBezTo>
                      <a:pt x="14370" y="30327"/>
                      <a:pt x="14357" y="30333"/>
                      <a:pt x="14347" y="30347"/>
                    </a:cubicBezTo>
                    <a:cubicBezTo>
                      <a:pt x="13986" y="30817"/>
                      <a:pt x="13682" y="31319"/>
                      <a:pt x="13414" y="31845"/>
                    </a:cubicBezTo>
                    <a:cubicBezTo>
                      <a:pt x="13207" y="31694"/>
                      <a:pt x="13000" y="31544"/>
                      <a:pt x="12797" y="31386"/>
                    </a:cubicBezTo>
                    <a:cubicBezTo>
                      <a:pt x="13086" y="30983"/>
                      <a:pt x="13376" y="30581"/>
                      <a:pt x="13644" y="30164"/>
                    </a:cubicBezTo>
                    <a:cubicBezTo>
                      <a:pt x="13667" y="30129"/>
                      <a:pt x="13630" y="30090"/>
                      <a:pt x="13595" y="30090"/>
                    </a:cubicBezTo>
                    <a:cubicBezTo>
                      <a:pt x="13582" y="30090"/>
                      <a:pt x="13569" y="30095"/>
                      <a:pt x="13559" y="30108"/>
                    </a:cubicBezTo>
                    <a:cubicBezTo>
                      <a:pt x="13264" y="30502"/>
                      <a:pt x="12992" y="30913"/>
                      <a:pt x="12718" y="31323"/>
                    </a:cubicBezTo>
                    <a:cubicBezTo>
                      <a:pt x="12409" y="31079"/>
                      <a:pt x="12107" y="30827"/>
                      <a:pt x="11825" y="30554"/>
                    </a:cubicBezTo>
                    <a:cubicBezTo>
                      <a:pt x="11585" y="30322"/>
                      <a:pt x="11363" y="30071"/>
                      <a:pt x="11161" y="29807"/>
                    </a:cubicBezTo>
                    <a:cubicBezTo>
                      <a:pt x="11299" y="29523"/>
                      <a:pt x="11438" y="29238"/>
                      <a:pt x="11567" y="28949"/>
                    </a:cubicBezTo>
                    <a:cubicBezTo>
                      <a:pt x="11581" y="28919"/>
                      <a:pt x="11556" y="28893"/>
                      <a:pt x="11530" y="28893"/>
                    </a:cubicBezTo>
                    <a:cubicBezTo>
                      <a:pt x="11518" y="28893"/>
                      <a:pt x="11505" y="28900"/>
                      <a:pt x="11497" y="28914"/>
                    </a:cubicBezTo>
                    <a:cubicBezTo>
                      <a:pt x="11361" y="29187"/>
                      <a:pt x="11234" y="29463"/>
                      <a:pt x="11108" y="29738"/>
                    </a:cubicBezTo>
                    <a:cubicBezTo>
                      <a:pt x="10990" y="29582"/>
                      <a:pt x="10877" y="29423"/>
                      <a:pt x="10772" y="29259"/>
                    </a:cubicBezTo>
                    <a:cubicBezTo>
                      <a:pt x="10896" y="29131"/>
                      <a:pt x="10974" y="28875"/>
                      <a:pt x="11025" y="28774"/>
                    </a:cubicBezTo>
                    <a:cubicBezTo>
                      <a:pt x="11237" y="28345"/>
                      <a:pt x="11438" y="27913"/>
                      <a:pt x="11623" y="27474"/>
                    </a:cubicBezTo>
                    <a:cubicBezTo>
                      <a:pt x="11640" y="27432"/>
                      <a:pt x="11606" y="27399"/>
                      <a:pt x="11573" y="27399"/>
                    </a:cubicBezTo>
                    <a:cubicBezTo>
                      <a:pt x="11556" y="27399"/>
                      <a:pt x="11540" y="27407"/>
                      <a:pt x="11530" y="27427"/>
                    </a:cubicBezTo>
                    <a:cubicBezTo>
                      <a:pt x="11381" y="27737"/>
                      <a:pt x="11231" y="28046"/>
                      <a:pt x="11087" y="28358"/>
                    </a:cubicBezTo>
                    <a:cubicBezTo>
                      <a:pt x="11035" y="28471"/>
                      <a:pt x="10866" y="28969"/>
                      <a:pt x="10718" y="29173"/>
                    </a:cubicBezTo>
                    <a:cubicBezTo>
                      <a:pt x="10627" y="29024"/>
                      <a:pt x="10541" y="28873"/>
                      <a:pt x="10459" y="28722"/>
                    </a:cubicBezTo>
                    <a:cubicBezTo>
                      <a:pt x="10711" y="28263"/>
                      <a:pt x="10950" y="27797"/>
                      <a:pt x="11173" y="27327"/>
                    </a:cubicBezTo>
                    <a:cubicBezTo>
                      <a:pt x="11184" y="27297"/>
                      <a:pt x="11160" y="27273"/>
                      <a:pt x="11136" y="27273"/>
                    </a:cubicBezTo>
                    <a:cubicBezTo>
                      <a:pt x="11124" y="27273"/>
                      <a:pt x="11112" y="27279"/>
                      <a:pt x="11103" y="27292"/>
                    </a:cubicBezTo>
                    <a:cubicBezTo>
                      <a:pt x="10863" y="27732"/>
                      <a:pt x="10633" y="28183"/>
                      <a:pt x="10416" y="28637"/>
                    </a:cubicBezTo>
                    <a:cubicBezTo>
                      <a:pt x="10324" y="28454"/>
                      <a:pt x="10235" y="28267"/>
                      <a:pt x="10153" y="28078"/>
                    </a:cubicBezTo>
                    <a:cubicBezTo>
                      <a:pt x="10325" y="27768"/>
                      <a:pt x="10496" y="27459"/>
                      <a:pt x="10657" y="27145"/>
                    </a:cubicBezTo>
                    <a:cubicBezTo>
                      <a:pt x="10673" y="27113"/>
                      <a:pt x="10646" y="27088"/>
                      <a:pt x="10619" y="27088"/>
                    </a:cubicBezTo>
                    <a:cubicBezTo>
                      <a:pt x="10606" y="27088"/>
                      <a:pt x="10592" y="27094"/>
                      <a:pt x="10584" y="27109"/>
                    </a:cubicBezTo>
                    <a:cubicBezTo>
                      <a:pt x="10418" y="27391"/>
                      <a:pt x="10262" y="27678"/>
                      <a:pt x="10107" y="27966"/>
                    </a:cubicBezTo>
                    <a:cubicBezTo>
                      <a:pt x="10026" y="27767"/>
                      <a:pt x="9948" y="27564"/>
                      <a:pt x="9876" y="27357"/>
                    </a:cubicBezTo>
                    <a:cubicBezTo>
                      <a:pt x="10086" y="27011"/>
                      <a:pt x="10287" y="26661"/>
                      <a:pt x="10464" y="26297"/>
                    </a:cubicBezTo>
                    <a:cubicBezTo>
                      <a:pt x="10480" y="26264"/>
                      <a:pt x="10454" y="26239"/>
                      <a:pt x="10426" y="26239"/>
                    </a:cubicBezTo>
                    <a:cubicBezTo>
                      <a:pt x="10412" y="26239"/>
                      <a:pt x="10397" y="26245"/>
                      <a:pt x="10388" y="26261"/>
                    </a:cubicBezTo>
                    <a:cubicBezTo>
                      <a:pt x="10187" y="26575"/>
                      <a:pt x="10005" y="26901"/>
                      <a:pt x="9833" y="27233"/>
                    </a:cubicBezTo>
                    <a:cubicBezTo>
                      <a:pt x="9771" y="27046"/>
                      <a:pt x="9712" y="26855"/>
                      <a:pt x="9658" y="26662"/>
                    </a:cubicBezTo>
                    <a:cubicBezTo>
                      <a:pt x="9863" y="26184"/>
                      <a:pt x="10090" y="25716"/>
                      <a:pt x="10317" y="25247"/>
                    </a:cubicBezTo>
                    <a:cubicBezTo>
                      <a:pt x="10336" y="25212"/>
                      <a:pt x="10306" y="25183"/>
                      <a:pt x="10276" y="25183"/>
                    </a:cubicBezTo>
                    <a:cubicBezTo>
                      <a:pt x="10261" y="25183"/>
                      <a:pt x="10246" y="25190"/>
                      <a:pt x="10236" y="25207"/>
                    </a:cubicBezTo>
                    <a:cubicBezTo>
                      <a:pt x="9999" y="25633"/>
                      <a:pt x="9801" y="26074"/>
                      <a:pt x="9619" y="26522"/>
                    </a:cubicBezTo>
                    <a:cubicBezTo>
                      <a:pt x="9603" y="26465"/>
                      <a:pt x="9586" y="26411"/>
                      <a:pt x="9570" y="26352"/>
                    </a:cubicBezTo>
                    <a:cubicBezTo>
                      <a:pt x="9532" y="26207"/>
                      <a:pt x="9498" y="26058"/>
                      <a:pt x="9460" y="25912"/>
                    </a:cubicBezTo>
                    <a:cubicBezTo>
                      <a:pt x="9481" y="25870"/>
                      <a:pt x="9463" y="25816"/>
                      <a:pt x="9427" y="25781"/>
                    </a:cubicBezTo>
                    <a:cubicBezTo>
                      <a:pt x="9396" y="25658"/>
                      <a:pt x="9368" y="25536"/>
                      <a:pt x="9337" y="25413"/>
                    </a:cubicBezTo>
                    <a:cubicBezTo>
                      <a:pt x="9600" y="24974"/>
                      <a:pt x="9865" y="24538"/>
                      <a:pt x="10113" y="24093"/>
                    </a:cubicBezTo>
                    <a:cubicBezTo>
                      <a:pt x="10128" y="24068"/>
                      <a:pt x="10107" y="24048"/>
                      <a:pt x="10084" y="24048"/>
                    </a:cubicBezTo>
                    <a:cubicBezTo>
                      <a:pt x="10073" y="24048"/>
                      <a:pt x="10062" y="24053"/>
                      <a:pt x="10055" y="24064"/>
                    </a:cubicBezTo>
                    <a:cubicBezTo>
                      <a:pt x="9798" y="24472"/>
                      <a:pt x="9554" y="24887"/>
                      <a:pt x="9309" y="25301"/>
                    </a:cubicBezTo>
                    <a:cubicBezTo>
                      <a:pt x="9227" y="24970"/>
                      <a:pt x="9144" y="24638"/>
                      <a:pt x="9066" y="24305"/>
                    </a:cubicBezTo>
                    <a:cubicBezTo>
                      <a:pt x="9261" y="23883"/>
                      <a:pt x="9486" y="23473"/>
                      <a:pt x="9737" y="23081"/>
                    </a:cubicBezTo>
                    <a:cubicBezTo>
                      <a:pt x="9755" y="23053"/>
                      <a:pt x="9725" y="23023"/>
                      <a:pt x="9698" y="23023"/>
                    </a:cubicBezTo>
                    <a:cubicBezTo>
                      <a:pt x="9688" y="23023"/>
                      <a:pt x="9678" y="23027"/>
                      <a:pt x="9670" y="23036"/>
                    </a:cubicBezTo>
                    <a:cubicBezTo>
                      <a:pt x="9414" y="23390"/>
                      <a:pt x="9200" y="23774"/>
                      <a:pt x="9036" y="24179"/>
                    </a:cubicBezTo>
                    <a:cubicBezTo>
                      <a:pt x="8960" y="23854"/>
                      <a:pt x="8885" y="23531"/>
                      <a:pt x="8811" y="23205"/>
                    </a:cubicBezTo>
                    <a:cubicBezTo>
                      <a:pt x="8925" y="22918"/>
                      <a:pt x="9052" y="22636"/>
                      <a:pt x="9194" y="22362"/>
                    </a:cubicBezTo>
                    <a:cubicBezTo>
                      <a:pt x="9211" y="22329"/>
                      <a:pt x="9183" y="22302"/>
                      <a:pt x="9154" y="22302"/>
                    </a:cubicBezTo>
                    <a:cubicBezTo>
                      <a:pt x="9140" y="22302"/>
                      <a:pt x="9126" y="22308"/>
                      <a:pt x="9117" y="22324"/>
                    </a:cubicBezTo>
                    <a:cubicBezTo>
                      <a:pt x="8983" y="22557"/>
                      <a:pt x="8869" y="22802"/>
                      <a:pt x="8776" y="23056"/>
                    </a:cubicBezTo>
                    <a:cubicBezTo>
                      <a:pt x="8692" y="22679"/>
                      <a:pt x="8606" y="22303"/>
                      <a:pt x="8523" y="21927"/>
                    </a:cubicBezTo>
                    <a:lnTo>
                      <a:pt x="8523" y="21927"/>
                    </a:lnTo>
                    <a:cubicBezTo>
                      <a:pt x="8529" y="21930"/>
                      <a:pt x="8536" y="21931"/>
                      <a:pt x="8542" y="21931"/>
                    </a:cubicBezTo>
                    <a:cubicBezTo>
                      <a:pt x="8562" y="21931"/>
                      <a:pt x="8581" y="21919"/>
                      <a:pt x="8587" y="21898"/>
                    </a:cubicBezTo>
                    <a:cubicBezTo>
                      <a:pt x="8614" y="21809"/>
                      <a:pt x="8642" y="21720"/>
                      <a:pt x="8668" y="21629"/>
                    </a:cubicBezTo>
                    <a:cubicBezTo>
                      <a:pt x="8722" y="21785"/>
                      <a:pt x="8775" y="21940"/>
                      <a:pt x="8821" y="22093"/>
                    </a:cubicBezTo>
                    <a:cubicBezTo>
                      <a:pt x="8843" y="22163"/>
                      <a:pt x="8913" y="22198"/>
                      <a:pt x="8982" y="22201"/>
                    </a:cubicBezTo>
                    <a:lnTo>
                      <a:pt x="9800" y="22224"/>
                    </a:lnTo>
                    <a:cubicBezTo>
                      <a:pt x="9801" y="22224"/>
                      <a:pt x="9802" y="22224"/>
                      <a:pt x="9804" y="22224"/>
                    </a:cubicBezTo>
                    <a:cubicBezTo>
                      <a:pt x="9911" y="22224"/>
                      <a:pt x="9959" y="22108"/>
                      <a:pt x="9938" y="22018"/>
                    </a:cubicBezTo>
                    <a:cubicBezTo>
                      <a:pt x="9774" y="21317"/>
                      <a:pt x="9691" y="20600"/>
                      <a:pt x="9693" y="19879"/>
                    </a:cubicBezTo>
                    <a:cubicBezTo>
                      <a:pt x="9693" y="19792"/>
                      <a:pt x="9616" y="19744"/>
                      <a:pt x="9539" y="19744"/>
                    </a:cubicBezTo>
                    <a:cubicBezTo>
                      <a:pt x="9525" y="19744"/>
                      <a:pt x="9511" y="19745"/>
                      <a:pt x="9498" y="19748"/>
                    </a:cubicBezTo>
                    <a:cubicBezTo>
                      <a:pt x="9361" y="19783"/>
                      <a:pt x="9224" y="19820"/>
                      <a:pt x="9085" y="19857"/>
                    </a:cubicBezTo>
                    <a:cubicBezTo>
                      <a:pt x="9087" y="19846"/>
                      <a:pt x="9085" y="19836"/>
                      <a:pt x="9084" y="19827"/>
                    </a:cubicBezTo>
                    <a:cubicBezTo>
                      <a:pt x="8005" y="16033"/>
                      <a:pt x="7873" y="12017"/>
                      <a:pt x="10356" y="8710"/>
                    </a:cubicBezTo>
                    <a:cubicBezTo>
                      <a:pt x="12506" y="5846"/>
                      <a:pt x="15651" y="5051"/>
                      <a:pt x="18944" y="5051"/>
                    </a:cubicBezTo>
                    <a:cubicBezTo>
                      <a:pt x="19636" y="5051"/>
                      <a:pt x="20335" y="5086"/>
                      <a:pt x="21033" y="5144"/>
                    </a:cubicBezTo>
                    <a:cubicBezTo>
                      <a:pt x="21035" y="5145"/>
                      <a:pt x="21038" y="5145"/>
                      <a:pt x="21041" y="5145"/>
                    </a:cubicBezTo>
                    <a:cubicBezTo>
                      <a:pt x="21124" y="5145"/>
                      <a:pt x="21149" y="5029"/>
                      <a:pt x="21061" y="5004"/>
                    </a:cubicBezTo>
                    <a:cubicBezTo>
                      <a:pt x="20181" y="4759"/>
                      <a:pt x="19261" y="4640"/>
                      <a:pt x="18336" y="4640"/>
                    </a:cubicBezTo>
                    <a:cubicBezTo>
                      <a:pt x="15198" y="4640"/>
                      <a:pt x="12006" y="6014"/>
                      <a:pt x="10126" y="8511"/>
                    </a:cubicBezTo>
                    <a:cubicBezTo>
                      <a:pt x="8743" y="10350"/>
                      <a:pt x="8056" y="12599"/>
                      <a:pt x="7986" y="14879"/>
                    </a:cubicBezTo>
                    <a:cubicBezTo>
                      <a:pt x="7977" y="14866"/>
                      <a:pt x="7963" y="14859"/>
                      <a:pt x="7949" y="14859"/>
                    </a:cubicBezTo>
                    <a:cubicBezTo>
                      <a:pt x="7934" y="14859"/>
                      <a:pt x="7918" y="14867"/>
                      <a:pt x="7909" y="14883"/>
                    </a:cubicBezTo>
                    <a:cubicBezTo>
                      <a:pt x="7740" y="15158"/>
                      <a:pt x="7600" y="15456"/>
                      <a:pt x="7450" y="15745"/>
                    </a:cubicBezTo>
                    <a:cubicBezTo>
                      <a:pt x="7433" y="15776"/>
                      <a:pt x="7461" y="15802"/>
                      <a:pt x="7489" y="15802"/>
                    </a:cubicBezTo>
                    <a:cubicBezTo>
                      <a:pt x="7502" y="15802"/>
                      <a:pt x="7515" y="15796"/>
                      <a:pt x="7524" y="15781"/>
                    </a:cubicBezTo>
                    <a:cubicBezTo>
                      <a:pt x="7678" y="15499"/>
                      <a:pt x="7849" y="15224"/>
                      <a:pt x="7986" y="14932"/>
                    </a:cubicBezTo>
                    <a:lnTo>
                      <a:pt x="7986" y="14932"/>
                    </a:lnTo>
                    <a:cubicBezTo>
                      <a:pt x="7978" y="15272"/>
                      <a:pt x="7983" y="15611"/>
                      <a:pt x="8001" y="15950"/>
                    </a:cubicBezTo>
                    <a:lnTo>
                      <a:pt x="8001" y="15950"/>
                    </a:lnTo>
                    <a:cubicBezTo>
                      <a:pt x="7997" y="15928"/>
                      <a:pt x="7976" y="15910"/>
                      <a:pt x="7953" y="15910"/>
                    </a:cubicBezTo>
                    <a:cubicBezTo>
                      <a:pt x="7941" y="15910"/>
                      <a:pt x="7929" y="15915"/>
                      <a:pt x="7919" y="15926"/>
                    </a:cubicBezTo>
                    <a:cubicBezTo>
                      <a:pt x="7712" y="16140"/>
                      <a:pt x="7567" y="16411"/>
                      <a:pt x="7460" y="16690"/>
                    </a:cubicBezTo>
                    <a:cubicBezTo>
                      <a:pt x="7291" y="15705"/>
                      <a:pt x="7159" y="14698"/>
                      <a:pt x="7130" y="13697"/>
                    </a:cubicBezTo>
                    <a:cubicBezTo>
                      <a:pt x="7345" y="13241"/>
                      <a:pt x="7598" y="12815"/>
                      <a:pt x="7879" y="12398"/>
                    </a:cubicBezTo>
                    <a:cubicBezTo>
                      <a:pt x="7905" y="12360"/>
                      <a:pt x="7874" y="12314"/>
                      <a:pt x="7839" y="12314"/>
                    </a:cubicBezTo>
                    <a:cubicBezTo>
                      <a:pt x="7827" y="12314"/>
                      <a:pt x="7815" y="12319"/>
                      <a:pt x="7804" y="12332"/>
                    </a:cubicBezTo>
                    <a:cubicBezTo>
                      <a:pt x="7525" y="12677"/>
                      <a:pt x="7307" y="13064"/>
                      <a:pt x="7130" y="13470"/>
                    </a:cubicBezTo>
                    <a:cubicBezTo>
                      <a:pt x="7122" y="13018"/>
                      <a:pt x="7138" y="12564"/>
                      <a:pt x="7181" y="12114"/>
                    </a:cubicBezTo>
                    <a:cubicBezTo>
                      <a:pt x="7187" y="12118"/>
                      <a:pt x="7194" y="12120"/>
                      <a:pt x="7200" y="12120"/>
                    </a:cubicBezTo>
                    <a:cubicBezTo>
                      <a:pt x="7213" y="12120"/>
                      <a:pt x="7225" y="12114"/>
                      <a:pt x="7232" y="12103"/>
                    </a:cubicBezTo>
                    <a:cubicBezTo>
                      <a:pt x="7501" y="11634"/>
                      <a:pt x="7802" y="11185"/>
                      <a:pt x="8134" y="10758"/>
                    </a:cubicBezTo>
                    <a:cubicBezTo>
                      <a:pt x="8159" y="10723"/>
                      <a:pt x="8129" y="10681"/>
                      <a:pt x="8096" y="10681"/>
                    </a:cubicBezTo>
                    <a:cubicBezTo>
                      <a:pt x="8086" y="10681"/>
                      <a:pt x="8075" y="10686"/>
                      <a:pt x="8065" y="10697"/>
                    </a:cubicBezTo>
                    <a:cubicBezTo>
                      <a:pt x="7732" y="11116"/>
                      <a:pt x="7437" y="11564"/>
                      <a:pt x="7189" y="12038"/>
                    </a:cubicBezTo>
                    <a:cubicBezTo>
                      <a:pt x="7227" y="11663"/>
                      <a:pt x="7289" y="11290"/>
                      <a:pt x="7374" y="10922"/>
                    </a:cubicBezTo>
                    <a:cubicBezTo>
                      <a:pt x="7379" y="10936"/>
                      <a:pt x="7392" y="10943"/>
                      <a:pt x="7404" y="10943"/>
                    </a:cubicBezTo>
                    <a:cubicBezTo>
                      <a:pt x="7416" y="10943"/>
                      <a:pt x="7427" y="10937"/>
                      <a:pt x="7433" y="10925"/>
                    </a:cubicBezTo>
                    <a:cubicBezTo>
                      <a:pt x="7646" y="10472"/>
                      <a:pt x="7935" y="10061"/>
                      <a:pt x="8289" y="9709"/>
                    </a:cubicBezTo>
                    <a:cubicBezTo>
                      <a:pt x="8323" y="9675"/>
                      <a:pt x="8287" y="9629"/>
                      <a:pt x="8248" y="9629"/>
                    </a:cubicBezTo>
                    <a:cubicBezTo>
                      <a:pt x="8236" y="9629"/>
                      <a:pt x="8224" y="9633"/>
                      <a:pt x="8214" y="9644"/>
                    </a:cubicBezTo>
                    <a:cubicBezTo>
                      <a:pt x="7860" y="9991"/>
                      <a:pt x="7579" y="10406"/>
                      <a:pt x="7388" y="10861"/>
                    </a:cubicBezTo>
                    <a:cubicBezTo>
                      <a:pt x="7453" y="10582"/>
                      <a:pt x="7533" y="10308"/>
                      <a:pt x="7627" y="10037"/>
                    </a:cubicBezTo>
                    <a:cubicBezTo>
                      <a:pt x="8078" y="8762"/>
                      <a:pt x="8917" y="7691"/>
                      <a:pt x="9940" y="6804"/>
                    </a:cubicBezTo>
                    <a:cubicBezTo>
                      <a:pt x="9972" y="6824"/>
                      <a:pt x="10002" y="6847"/>
                      <a:pt x="10034" y="6867"/>
                    </a:cubicBezTo>
                    <a:cubicBezTo>
                      <a:pt x="10047" y="6875"/>
                      <a:pt x="10061" y="6879"/>
                      <a:pt x="10074" y="6879"/>
                    </a:cubicBezTo>
                    <a:cubicBezTo>
                      <a:pt x="10146" y="6879"/>
                      <a:pt x="10203" y="6770"/>
                      <a:pt x="10134" y="6717"/>
                    </a:cubicBezTo>
                    <a:cubicBezTo>
                      <a:pt x="10117" y="6705"/>
                      <a:pt x="10101" y="6690"/>
                      <a:pt x="10085" y="6678"/>
                    </a:cubicBezTo>
                    <a:cubicBezTo>
                      <a:pt x="11161" y="5777"/>
                      <a:pt x="12428" y="5074"/>
                      <a:pt x="13671" y="4550"/>
                    </a:cubicBezTo>
                    <a:cubicBezTo>
                      <a:pt x="15025" y="3977"/>
                      <a:pt x="16497" y="3634"/>
                      <a:pt x="17960" y="3634"/>
                    </a:cubicBezTo>
                    <a:close/>
                    <a:moveTo>
                      <a:pt x="12479" y="0"/>
                    </a:moveTo>
                    <a:cubicBezTo>
                      <a:pt x="11905" y="0"/>
                      <a:pt x="11321" y="129"/>
                      <a:pt x="10769" y="406"/>
                    </a:cubicBezTo>
                    <a:cubicBezTo>
                      <a:pt x="9820" y="881"/>
                      <a:pt x="9124" y="1758"/>
                      <a:pt x="8778" y="2736"/>
                    </a:cubicBezTo>
                    <a:cubicBezTo>
                      <a:pt x="8226" y="2873"/>
                      <a:pt x="7750" y="3377"/>
                      <a:pt x="7484" y="3869"/>
                    </a:cubicBezTo>
                    <a:cubicBezTo>
                      <a:pt x="7079" y="3751"/>
                      <a:pt x="6669" y="3695"/>
                      <a:pt x="6260" y="3695"/>
                    </a:cubicBezTo>
                    <a:cubicBezTo>
                      <a:pt x="4640" y="3695"/>
                      <a:pt x="3051" y="4575"/>
                      <a:pt x="2022" y="5930"/>
                    </a:cubicBezTo>
                    <a:cubicBezTo>
                      <a:pt x="1" y="8590"/>
                      <a:pt x="186" y="12215"/>
                      <a:pt x="540" y="15353"/>
                    </a:cubicBezTo>
                    <a:cubicBezTo>
                      <a:pt x="915" y="18682"/>
                      <a:pt x="2401" y="28233"/>
                      <a:pt x="7040" y="28233"/>
                    </a:cubicBezTo>
                    <a:cubicBezTo>
                      <a:pt x="7760" y="28233"/>
                      <a:pt x="8556" y="28003"/>
                      <a:pt x="9436" y="27483"/>
                    </a:cubicBezTo>
                    <a:cubicBezTo>
                      <a:pt x="9474" y="27464"/>
                      <a:pt x="9501" y="27426"/>
                      <a:pt x="9506" y="27381"/>
                    </a:cubicBezTo>
                    <a:cubicBezTo>
                      <a:pt x="9795" y="28293"/>
                      <a:pt x="10176" y="29165"/>
                      <a:pt x="10789" y="29928"/>
                    </a:cubicBezTo>
                    <a:cubicBezTo>
                      <a:pt x="11731" y="31103"/>
                      <a:pt x="13005" y="31925"/>
                      <a:pt x="14249" y="32741"/>
                    </a:cubicBezTo>
                    <a:cubicBezTo>
                      <a:pt x="14256" y="32775"/>
                      <a:pt x="14275" y="32806"/>
                      <a:pt x="14304" y="32826"/>
                    </a:cubicBezTo>
                    <a:cubicBezTo>
                      <a:pt x="14822" y="33176"/>
                      <a:pt x="15403" y="33314"/>
                      <a:pt x="16012" y="33314"/>
                    </a:cubicBezTo>
                    <a:cubicBezTo>
                      <a:pt x="17739" y="33314"/>
                      <a:pt x="19695" y="32206"/>
                      <a:pt x="21111" y="31684"/>
                    </a:cubicBezTo>
                    <a:lnTo>
                      <a:pt x="25766" y="29968"/>
                    </a:lnTo>
                    <a:cubicBezTo>
                      <a:pt x="27046" y="29496"/>
                      <a:pt x="28508" y="29094"/>
                      <a:pt x="29556" y="28173"/>
                    </a:cubicBezTo>
                    <a:cubicBezTo>
                      <a:pt x="31233" y="26701"/>
                      <a:pt x="31037" y="24457"/>
                      <a:pt x="30564" y="22480"/>
                    </a:cubicBezTo>
                    <a:cubicBezTo>
                      <a:pt x="29781" y="19214"/>
                      <a:pt x="28793" y="16003"/>
                      <a:pt x="27602" y="12865"/>
                    </a:cubicBezTo>
                    <a:cubicBezTo>
                      <a:pt x="26600" y="10232"/>
                      <a:pt x="25441" y="6957"/>
                      <a:pt x="23215" y="5093"/>
                    </a:cubicBezTo>
                    <a:cubicBezTo>
                      <a:pt x="21731" y="3852"/>
                      <a:pt x="19815" y="3288"/>
                      <a:pt x="17904" y="3288"/>
                    </a:cubicBezTo>
                    <a:cubicBezTo>
                      <a:pt x="17440" y="3288"/>
                      <a:pt x="16976" y="3322"/>
                      <a:pt x="16519" y="3386"/>
                    </a:cubicBezTo>
                    <a:cubicBezTo>
                      <a:pt x="16457" y="3394"/>
                      <a:pt x="16396" y="3409"/>
                      <a:pt x="16336" y="3418"/>
                    </a:cubicBezTo>
                    <a:cubicBezTo>
                      <a:pt x="16139" y="1385"/>
                      <a:pt x="14364" y="0"/>
                      <a:pt x="12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52391" y="4566165"/>
                <a:ext cx="25162" cy="35208"/>
              </a:xfrm>
              <a:custGeom>
                <a:avLst/>
                <a:gdLst/>
                <a:ahLst/>
                <a:cxnLst/>
                <a:rect l="l" t="t" r="r" b="b"/>
                <a:pathLst>
                  <a:path w="764" h="1069" extrusionOk="0">
                    <a:moveTo>
                      <a:pt x="685" y="1"/>
                    </a:moveTo>
                    <a:cubicBezTo>
                      <a:pt x="672" y="1"/>
                      <a:pt x="659" y="6"/>
                      <a:pt x="647" y="17"/>
                    </a:cubicBezTo>
                    <a:cubicBezTo>
                      <a:pt x="365" y="293"/>
                      <a:pt x="148" y="629"/>
                      <a:pt x="14" y="1001"/>
                    </a:cubicBezTo>
                    <a:cubicBezTo>
                      <a:pt x="0" y="1038"/>
                      <a:pt x="30" y="1069"/>
                      <a:pt x="59" y="1069"/>
                    </a:cubicBezTo>
                    <a:cubicBezTo>
                      <a:pt x="73" y="1069"/>
                      <a:pt x="88" y="1061"/>
                      <a:pt x="97" y="1042"/>
                    </a:cubicBezTo>
                    <a:cubicBezTo>
                      <a:pt x="258" y="695"/>
                      <a:pt x="472" y="373"/>
                      <a:pt x="728" y="87"/>
                    </a:cubicBezTo>
                    <a:cubicBezTo>
                      <a:pt x="763" y="48"/>
                      <a:pt x="726" y="1"/>
                      <a:pt x="685"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199935" y="5087344"/>
                <a:ext cx="17027" cy="27468"/>
              </a:xfrm>
              <a:custGeom>
                <a:avLst/>
                <a:gdLst/>
                <a:ahLst/>
                <a:cxnLst/>
                <a:rect l="l" t="t" r="r" b="b"/>
                <a:pathLst>
                  <a:path w="517" h="834" extrusionOk="0">
                    <a:moveTo>
                      <a:pt x="445" y="0"/>
                    </a:moveTo>
                    <a:cubicBezTo>
                      <a:pt x="432" y="0"/>
                      <a:pt x="418" y="5"/>
                      <a:pt x="406" y="16"/>
                    </a:cubicBezTo>
                    <a:cubicBezTo>
                      <a:pt x="191" y="220"/>
                      <a:pt x="49" y="491"/>
                      <a:pt x="5" y="785"/>
                    </a:cubicBezTo>
                    <a:cubicBezTo>
                      <a:pt x="0" y="816"/>
                      <a:pt x="24" y="834"/>
                      <a:pt x="48" y="834"/>
                    </a:cubicBezTo>
                    <a:cubicBezTo>
                      <a:pt x="66" y="834"/>
                      <a:pt x="83" y="824"/>
                      <a:pt x="89" y="803"/>
                    </a:cubicBezTo>
                    <a:cubicBezTo>
                      <a:pt x="174" y="540"/>
                      <a:pt x="308" y="296"/>
                      <a:pt x="484" y="84"/>
                    </a:cubicBezTo>
                    <a:cubicBezTo>
                      <a:pt x="517" y="44"/>
                      <a:pt x="484" y="0"/>
                      <a:pt x="445" y="0"/>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215974" y="5100880"/>
                <a:ext cx="24833" cy="32375"/>
              </a:xfrm>
              <a:custGeom>
                <a:avLst/>
                <a:gdLst/>
                <a:ahLst/>
                <a:cxnLst/>
                <a:rect l="l" t="t" r="r" b="b"/>
                <a:pathLst>
                  <a:path w="754" h="983" extrusionOk="0">
                    <a:moveTo>
                      <a:pt x="698" y="1"/>
                    </a:moveTo>
                    <a:cubicBezTo>
                      <a:pt x="691" y="1"/>
                      <a:pt x="683" y="3"/>
                      <a:pt x="676" y="9"/>
                    </a:cubicBezTo>
                    <a:cubicBezTo>
                      <a:pt x="391" y="255"/>
                      <a:pt x="171" y="567"/>
                      <a:pt x="18" y="910"/>
                    </a:cubicBezTo>
                    <a:cubicBezTo>
                      <a:pt x="0" y="950"/>
                      <a:pt x="33" y="983"/>
                      <a:pt x="66" y="983"/>
                    </a:cubicBezTo>
                    <a:cubicBezTo>
                      <a:pt x="82" y="983"/>
                      <a:pt x="99" y="974"/>
                      <a:pt x="109" y="955"/>
                    </a:cubicBezTo>
                    <a:cubicBezTo>
                      <a:pt x="275" y="628"/>
                      <a:pt x="487" y="342"/>
                      <a:pt x="729" y="70"/>
                    </a:cubicBezTo>
                    <a:cubicBezTo>
                      <a:pt x="753" y="43"/>
                      <a:pt x="727" y="1"/>
                      <a:pt x="698" y="1"/>
                    </a:cubicBezTo>
                    <a:close/>
                  </a:path>
                </a:pathLst>
              </a:custGeom>
              <a:solidFill>
                <a:srgbClr val="F39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 name="Google Shape;100;p7"/>
          <p:cNvGrpSpPr/>
          <p:nvPr/>
        </p:nvGrpSpPr>
        <p:grpSpPr>
          <a:xfrm flipH="1">
            <a:off x="7559300" y="3544038"/>
            <a:ext cx="1506300" cy="1469575"/>
            <a:chOff x="65575" y="3544038"/>
            <a:chExt cx="1506300" cy="1469575"/>
          </a:xfrm>
        </p:grpSpPr>
        <p:sp>
          <p:nvSpPr>
            <p:cNvPr id="101" name="Google Shape;101;p7"/>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02" name="Google Shape;102;p7"/>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03" name="Google Shape;103;p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04" name="Google Shape;104;p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105" name="Google Shape;105;p7"/>
          <p:cNvGrpSpPr/>
          <p:nvPr/>
        </p:nvGrpSpPr>
        <p:grpSpPr>
          <a:xfrm>
            <a:off x="316025" y="4803380"/>
            <a:ext cx="1506300" cy="205983"/>
            <a:chOff x="65575" y="4697430"/>
            <a:chExt cx="1506300" cy="205983"/>
          </a:xfrm>
        </p:grpSpPr>
        <p:sp>
          <p:nvSpPr>
            <p:cNvPr id="106" name="Google Shape;106;p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07" name="Google Shape;107;p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427540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1174800" y="2448800"/>
            <a:ext cx="5706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713225" y="711250"/>
            <a:ext cx="1593000" cy="11220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b="1">
                <a:highlight>
                  <a:schemeClr val="dk2"/>
                </a:highlight>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1174800" y="3477075"/>
            <a:ext cx="5706600" cy="5331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3"/>
          <p:cNvSpPr/>
          <p:nvPr/>
        </p:nvSpPr>
        <p:spPr>
          <a:xfrm>
            <a:off x="39872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a:off x="8492000" y="4418825"/>
            <a:ext cx="512325" cy="631600"/>
            <a:chOff x="8492000" y="4418825"/>
            <a:chExt cx="512325" cy="631600"/>
          </a:xfrm>
        </p:grpSpPr>
        <p:sp>
          <p:nvSpPr>
            <p:cNvPr id="33" name="Google Shape;33;p3"/>
            <p:cNvSpPr/>
            <p:nvPr/>
          </p:nvSpPr>
          <p:spPr>
            <a:xfrm>
              <a:off x="8553425" y="4616325"/>
              <a:ext cx="450900" cy="4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8492000" y="4418825"/>
              <a:ext cx="450942" cy="533087"/>
            </a:xfrm>
            <a:custGeom>
              <a:avLst/>
              <a:gdLst/>
              <a:ahLst/>
              <a:cxnLst/>
              <a:rect l="l" t="t" r="r" b="b"/>
              <a:pathLst>
                <a:path w="12862" h="15205" extrusionOk="0">
                  <a:moveTo>
                    <a:pt x="3699" y="243"/>
                  </a:moveTo>
                  <a:cubicBezTo>
                    <a:pt x="4083" y="243"/>
                    <a:pt x="4470" y="292"/>
                    <a:pt x="4835" y="412"/>
                  </a:cubicBezTo>
                  <a:cubicBezTo>
                    <a:pt x="5463" y="621"/>
                    <a:pt x="5968" y="1014"/>
                    <a:pt x="6355" y="1526"/>
                  </a:cubicBezTo>
                  <a:cubicBezTo>
                    <a:pt x="4942" y="1265"/>
                    <a:pt x="3533" y="1129"/>
                    <a:pt x="2181" y="626"/>
                  </a:cubicBezTo>
                  <a:cubicBezTo>
                    <a:pt x="2188" y="581"/>
                    <a:pt x="2204" y="538"/>
                    <a:pt x="2227" y="500"/>
                  </a:cubicBezTo>
                  <a:cubicBezTo>
                    <a:pt x="2357" y="299"/>
                    <a:pt x="3482" y="248"/>
                    <a:pt x="3563" y="245"/>
                  </a:cubicBezTo>
                  <a:cubicBezTo>
                    <a:pt x="3608" y="243"/>
                    <a:pt x="3654" y="243"/>
                    <a:pt x="3699" y="243"/>
                  </a:cubicBezTo>
                  <a:close/>
                  <a:moveTo>
                    <a:pt x="2180" y="775"/>
                  </a:moveTo>
                  <a:lnTo>
                    <a:pt x="2180" y="775"/>
                  </a:lnTo>
                  <a:cubicBezTo>
                    <a:pt x="3434" y="1391"/>
                    <a:pt x="4900" y="1561"/>
                    <a:pt x="6276" y="1719"/>
                  </a:cubicBezTo>
                  <a:cubicBezTo>
                    <a:pt x="5646" y="2037"/>
                    <a:pt x="4978" y="2321"/>
                    <a:pt x="4265" y="2321"/>
                  </a:cubicBezTo>
                  <a:cubicBezTo>
                    <a:pt x="4228" y="2321"/>
                    <a:pt x="4190" y="2320"/>
                    <a:pt x="4153" y="2318"/>
                  </a:cubicBezTo>
                  <a:cubicBezTo>
                    <a:pt x="3600" y="2296"/>
                    <a:pt x="3034" y="2023"/>
                    <a:pt x="2656" y="1622"/>
                  </a:cubicBezTo>
                  <a:cubicBezTo>
                    <a:pt x="2521" y="1477"/>
                    <a:pt x="2224" y="1094"/>
                    <a:pt x="2180" y="775"/>
                  </a:cubicBezTo>
                  <a:close/>
                  <a:moveTo>
                    <a:pt x="7463" y="820"/>
                  </a:moveTo>
                  <a:cubicBezTo>
                    <a:pt x="7538" y="820"/>
                    <a:pt x="7662" y="881"/>
                    <a:pt x="7688" y="895"/>
                  </a:cubicBezTo>
                  <a:cubicBezTo>
                    <a:pt x="7775" y="944"/>
                    <a:pt x="7857" y="1008"/>
                    <a:pt x="7925" y="1085"/>
                  </a:cubicBezTo>
                  <a:cubicBezTo>
                    <a:pt x="7999" y="1164"/>
                    <a:pt x="8056" y="1255"/>
                    <a:pt x="8097" y="1356"/>
                  </a:cubicBezTo>
                  <a:cubicBezTo>
                    <a:pt x="8126" y="1427"/>
                    <a:pt x="8139" y="1489"/>
                    <a:pt x="8174" y="1550"/>
                  </a:cubicBezTo>
                  <a:cubicBezTo>
                    <a:pt x="7530" y="2195"/>
                    <a:pt x="7038" y="3053"/>
                    <a:pt x="6800" y="3926"/>
                  </a:cubicBezTo>
                  <a:cubicBezTo>
                    <a:pt x="6704" y="4279"/>
                    <a:pt x="6604" y="4750"/>
                    <a:pt x="6641" y="5173"/>
                  </a:cubicBezTo>
                  <a:lnTo>
                    <a:pt x="6641" y="5174"/>
                  </a:lnTo>
                  <a:cubicBezTo>
                    <a:pt x="6225" y="3674"/>
                    <a:pt x="6523" y="2286"/>
                    <a:pt x="7425" y="903"/>
                  </a:cubicBezTo>
                  <a:cubicBezTo>
                    <a:pt x="7439" y="881"/>
                    <a:pt x="7442" y="852"/>
                    <a:pt x="7430" y="826"/>
                  </a:cubicBezTo>
                  <a:cubicBezTo>
                    <a:pt x="7439" y="822"/>
                    <a:pt x="7450" y="820"/>
                    <a:pt x="7463" y="820"/>
                  </a:cubicBezTo>
                  <a:close/>
                  <a:moveTo>
                    <a:pt x="9563" y="5285"/>
                  </a:moveTo>
                  <a:cubicBezTo>
                    <a:pt x="11921" y="5285"/>
                    <a:pt x="12637" y="8026"/>
                    <a:pt x="12323" y="9917"/>
                  </a:cubicBezTo>
                  <a:cubicBezTo>
                    <a:pt x="11809" y="12985"/>
                    <a:pt x="9741" y="14743"/>
                    <a:pt x="6724" y="14881"/>
                  </a:cubicBezTo>
                  <a:cubicBezTo>
                    <a:pt x="6760" y="14842"/>
                    <a:pt x="6794" y="14801"/>
                    <a:pt x="6832" y="14764"/>
                  </a:cubicBezTo>
                  <a:cubicBezTo>
                    <a:pt x="6867" y="14732"/>
                    <a:pt x="6905" y="14705"/>
                    <a:pt x="6942" y="14675"/>
                  </a:cubicBezTo>
                  <a:cubicBezTo>
                    <a:pt x="6948" y="14677"/>
                    <a:pt x="6955" y="14677"/>
                    <a:pt x="6961" y="14677"/>
                  </a:cubicBezTo>
                  <a:cubicBezTo>
                    <a:pt x="6980" y="14677"/>
                    <a:pt x="6997" y="14670"/>
                    <a:pt x="7010" y="14657"/>
                  </a:cubicBezTo>
                  <a:cubicBezTo>
                    <a:pt x="7407" y="14289"/>
                    <a:pt x="7820" y="13940"/>
                    <a:pt x="8239" y="13599"/>
                  </a:cubicBezTo>
                  <a:cubicBezTo>
                    <a:pt x="8284" y="13562"/>
                    <a:pt x="8243" y="13492"/>
                    <a:pt x="8194" y="13492"/>
                  </a:cubicBezTo>
                  <a:cubicBezTo>
                    <a:pt x="8184" y="13492"/>
                    <a:pt x="8174" y="13495"/>
                    <a:pt x="8164" y="13502"/>
                  </a:cubicBezTo>
                  <a:cubicBezTo>
                    <a:pt x="7804" y="13763"/>
                    <a:pt x="7458" y="14045"/>
                    <a:pt x="7132" y="14347"/>
                  </a:cubicBezTo>
                  <a:cubicBezTo>
                    <a:pt x="7130" y="14347"/>
                    <a:pt x="7128" y="14347"/>
                    <a:pt x="7126" y="14347"/>
                  </a:cubicBezTo>
                  <a:cubicBezTo>
                    <a:pt x="7124" y="14347"/>
                    <a:pt x="7122" y="14347"/>
                    <a:pt x="7121" y="14347"/>
                  </a:cubicBezTo>
                  <a:cubicBezTo>
                    <a:pt x="7117" y="14347"/>
                    <a:pt x="7114" y="14347"/>
                    <a:pt x="7111" y="14350"/>
                  </a:cubicBezTo>
                  <a:cubicBezTo>
                    <a:pt x="6892" y="14463"/>
                    <a:pt x="6703" y="14677"/>
                    <a:pt x="6545" y="14884"/>
                  </a:cubicBezTo>
                  <a:cubicBezTo>
                    <a:pt x="6440" y="14887"/>
                    <a:pt x="6336" y="14892"/>
                    <a:pt x="6229" y="14892"/>
                  </a:cubicBezTo>
                  <a:cubicBezTo>
                    <a:pt x="6053" y="14888"/>
                    <a:pt x="5877" y="14877"/>
                    <a:pt x="5707" y="14861"/>
                  </a:cubicBezTo>
                  <a:cubicBezTo>
                    <a:pt x="6094" y="14476"/>
                    <a:pt x="6497" y="14106"/>
                    <a:pt x="6915" y="13751"/>
                  </a:cubicBezTo>
                  <a:cubicBezTo>
                    <a:pt x="6972" y="13703"/>
                    <a:pt x="6919" y="13632"/>
                    <a:pt x="6860" y="13632"/>
                  </a:cubicBezTo>
                  <a:cubicBezTo>
                    <a:pt x="6844" y="13632"/>
                    <a:pt x="6828" y="13637"/>
                    <a:pt x="6813" y="13649"/>
                  </a:cubicBezTo>
                  <a:cubicBezTo>
                    <a:pt x="6349" y="14012"/>
                    <a:pt x="5912" y="14409"/>
                    <a:pt x="5506" y="14834"/>
                  </a:cubicBezTo>
                  <a:cubicBezTo>
                    <a:pt x="5123" y="14786"/>
                    <a:pt x="4747" y="14699"/>
                    <a:pt x="4381" y="14576"/>
                  </a:cubicBezTo>
                  <a:cubicBezTo>
                    <a:pt x="4852" y="14253"/>
                    <a:pt x="5300" y="13896"/>
                    <a:pt x="5718" y="13507"/>
                  </a:cubicBezTo>
                  <a:cubicBezTo>
                    <a:pt x="5768" y="13461"/>
                    <a:pt x="5721" y="13393"/>
                    <a:pt x="5667" y="13393"/>
                  </a:cubicBezTo>
                  <a:cubicBezTo>
                    <a:pt x="5652" y="13393"/>
                    <a:pt x="5637" y="13398"/>
                    <a:pt x="5622" y="13411"/>
                  </a:cubicBezTo>
                  <a:cubicBezTo>
                    <a:pt x="5187" y="13798"/>
                    <a:pt x="4731" y="14162"/>
                    <a:pt x="4256" y="14500"/>
                  </a:cubicBezTo>
                  <a:cubicBezTo>
                    <a:pt x="4247" y="14508"/>
                    <a:pt x="4245" y="14517"/>
                    <a:pt x="4240" y="14525"/>
                  </a:cubicBezTo>
                  <a:cubicBezTo>
                    <a:pt x="4005" y="14437"/>
                    <a:pt x="3775" y="14332"/>
                    <a:pt x="3555" y="14211"/>
                  </a:cubicBezTo>
                  <a:cubicBezTo>
                    <a:pt x="4024" y="13951"/>
                    <a:pt x="4438" y="13604"/>
                    <a:pt x="4800" y="13209"/>
                  </a:cubicBezTo>
                  <a:cubicBezTo>
                    <a:pt x="4839" y="13166"/>
                    <a:pt x="4799" y="13106"/>
                    <a:pt x="4755" y="13106"/>
                  </a:cubicBezTo>
                  <a:cubicBezTo>
                    <a:pt x="4741" y="13106"/>
                    <a:pt x="4728" y="13111"/>
                    <a:pt x="4715" y="13124"/>
                  </a:cubicBezTo>
                  <a:cubicBezTo>
                    <a:pt x="4338" y="13521"/>
                    <a:pt x="3909" y="13848"/>
                    <a:pt x="3456" y="14154"/>
                  </a:cubicBezTo>
                  <a:cubicBezTo>
                    <a:pt x="3268" y="14047"/>
                    <a:pt x="3087" y="13926"/>
                    <a:pt x="2914" y="13795"/>
                  </a:cubicBezTo>
                  <a:cubicBezTo>
                    <a:pt x="3448" y="13476"/>
                    <a:pt x="3934" y="13080"/>
                    <a:pt x="4371" y="12636"/>
                  </a:cubicBezTo>
                  <a:cubicBezTo>
                    <a:pt x="4408" y="12598"/>
                    <a:pt x="4372" y="12545"/>
                    <a:pt x="4331" y="12545"/>
                  </a:cubicBezTo>
                  <a:cubicBezTo>
                    <a:pt x="4319" y="12545"/>
                    <a:pt x="4306" y="12550"/>
                    <a:pt x="4295" y="12562"/>
                  </a:cubicBezTo>
                  <a:cubicBezTo>
                    <a:pt x="3847" y="13005"/>
                    <a:pt x="3354" y="13381"/>
                    <a:pt x="2838" y="13735"/>
                  </a:cubicBezTo>
                  <a:cubicBezTo>
                    <a:pt x="2651" y="13586"/>
                    <a:pt x="2476" y="13425"/>
                    <a:pt x="2315" y="13250"/>
                  </a:cubicBezTo>
                  <a:cubicBezTo>
                    <a:pt x="3211" y="12568"/>
                    <a:pt x="4054" y="11816"/>
                    <a:pt x="4854" y="11024"/>
                  </a:cubicBezTo>
                  <a:cubicBezTo>
                    <a:pt x="4896" y="10983"/>
                    <a:pt x="4856" y="10924"/>
                    <a:pt x="4810" y="10924"/>
                  </a:cubicBezTo>
                  <a:cubicBezTo>
                    <a:pt x="4797" y="10924"/>
                    <a:pt x="4783" y="10929"/>
                    <a:pt x="4771" y="10941"/>
                  </a:cubicBezTo>
                  <a:cubicBezTo>
                    <a:pt x="3960" y="11720"/>
                    <a:pt x="3112" y="12455"/>
                    <a:pt x="2243" y="13170"/>
                  </a:cubicBezTo>
                  <a:cubicBezTo>
                    <a:pt x="2082" y="12984"/>
                    <a:pt x="1936" y="12785"/>
                    <a:pt x="1807" y="12574"/>
                  </a:cubicBezTo>
                  <a:cubicBezTo>
                    <a:pt x="2078" y="12381"/>
                    <a:pt x="2331" y="12163"/>
                    <a:pt x="2562" y="11924"/>
                  </a:cubicBezTo>
                  <a:cubicBezTo>
                    <a:pt x="2596" y="11887"/>
                    <a:pt x="2563" y="11837"/>
                    <a:pt x="2524" y="11837"/>
                  </a:cubicBezTo>
                  <a:cubicBezTo>
                    <a:pt x="2513" y="11837"/>
                    <a:pt x="2501" y="11842"/>
                    <a:pt x="2490" y="11852"/>
                  </a:cubicBezTo>
                  <a:cubicBezTo>
                    <a:pt x="2258" y="12077"/>
                    <a:pt x="2012" y="12287"/>
                    <a:pt x="1756" y="12482"/>
                  </a:cubicBezTo>
                  <a:cubicBezTo>
                    <a:pt x="1658" y="12316"/>
                    <a:pt x="1572" y="12146"/>
                    <a:pt x="1499" y="11969"/>
                  </a:cubicBezTo>
                  <a:cubicBezTo>
                    <a:pt x="1773" y="11731"/>
                    <a:pt x="2047" y="11494"/>
                    <a:pt x="2315" y="11248"/>
                  </a:cubicBezTo>
                  <a:cubicBezTo>
                    <a:pt x="2347" y="11218"/>
                    <a:pt x="2318" y="11177"/>
                    <a:pt x="2284" y="11177"/>
                  </a:cubicBezTo>
                  <a:cubicBezTo>
                    <a:pt x="2275" y="11177"/>
                    <a:pt x="2265" y="11180"/>
                    <a:pt x="2256" y="11188"/>
                  </a:cubicBezTo>
                  <a:cubicBezTo>
                    <a:pt x="1988" y="11414"/>
                    <a:pt x="1729" y="11648"/>
                    <a:pt x="1467" y="11881"/>
                  </a:cubicBezTo>
                  <a:cubicBezTo>
                    <a:pt x="1378" y="11656"/>
                    <a:pt x="1308" y="11425"/>
                    <a:pt x="1255" y="11189"/>
                  </a:cubicBezTo>
                  <a:cubicBezTo>
                    <a:pt x="1730" y="10859"/>
                    <a:pt x="2180" y="10499"/>
                    <a:pt x="2605" y="10107"/>
                  </a:cubicBezTo>
                  <a:cubicBezTo>
                    <a:pt x="2639" y="10076"/>
                    <a:pt x="2607" y="10031"/>
                    <a:pt x="2571" y="10031"/>
                  </a:cubicBezTo>
                  <a:cubicBezTo>
                    <a:pt x="2560" y="10031"/>
                    <a:pt x="2550" y="10035"/>
                    <a:pt x="2540" y="10043"/>
                  </a:cubicBezTo>
                  <a:cubicBezTo>
                    <a:pt x="2117" y="10408"/>
                    <a:pt x="1681" y="10756"/>
                    <a:pt x="1233" y="11089"/>
                  </a:cubicBezTo>
                  <a:cubicBezTo>
                    <a:pt x="1161" y="10724"/>
                    <a:pt x="1133" y="10353"/>
                    <a:pt x="1145" y="9981"/>
                  </a:cubicBezTo>
                  <a:lnTo>
                    <a:pt x="1145" y="9981"/>
                  </a:lnTo>
                  <a:cubicBezTo>
                    <a:pt x="1149" y="9983"/>
                    <a:pt x="1153" y="9983"/>
                    <a:pt x="1157" y="9983"/>
                  </a:cubicBezTo>
                  <a:cubicBezTo>
                    <a:pt x="1167" y="9983"/>
                    <a:pt x="1176" y="9980"/>
                    <a:pt x="1184" y="9973"/>
                  </a:cubicBezTo>
                  <a:lnTo>
                    <a:pt x="1203" y="9952"/>
                  </a:lnTo>
                  <a:cubicBezTo>
                    <a:pt x="1222" y="9929"/>
                    <a:pt x="1204" y="9893"/>
                    <a:pt x="1178" y="9893"/>
                  </a:cubicBezTo>
                  <a:cubicBezTo>
                    <a:pt x="1173" y="9893"/>
                    <a:pt x="1167" y="9895"/>
                    <a:pt x="1162" y="9898"/>
                  </a:cubicBezTo>
                  <a:lnTo>
                    <a:pt x="1162" y="9898"/>
                  </a:lnTo>
                  <a:cubicBezTo>
                    <a:pt x="1412" y="9745"/>
                    <a:pt x="1639" y="9482"/>
                    <a:pt x="1872" y="9283"/>
                  </a:cubicBezTo>
                  <a:cubicBezTo>
                    <a:pt x="2129" y="9062"/>
                    <a:pt x="2390" y="8846"/>
                    <a:pt x="2658" y="8636"/>
                  </a:cubicBezTo>
                  <a:cubicBezTo>
                    <a:pt x="2696" y="8607"/>
                    <a:pt x="2661" y="8546"/>
                    <a:pt x="2621" y="8546"/>
                  </a:cubicBezTo>
                  <a:cubicBezTo>
                    <a:pt x="2612" y="8546"/>
                    <a:pt x="2604" y="8549"/>
                    <a:pt x="2596" y="8555"/>
                  </a:cubicBezTo>
                  <a:cubicBezTo>
                    <a:pt x="2270" y="8786"/>
                    <a:pt x="1958" y="9034"/>
                    <a:pt x="1662" y="9302"/>
                  </a:cubicBezTo>
                  <a:cubicBezTo>
                    <a:pt x="1502" y="9444"/>
                    <a:pt x="1344" y="9592"/>
                    <a:pt x="1196" y="9747"/>
                  </a:cubicBezTo>
                  <a:cubicBezTo>
                    <a:pt x="1182" y="9763"/>
                    <a:pt x="1168" y="9777"/>
                    <a:pt x="1153" y="9790"/>
                  </a:cubicBezTo>
                  <a:cubicBezTo>
                    <a:pt x="1174" y="9500"/>
                    <a:pt x="1217" y="9213"/>
                    <a:pt x="1281" y="8929"/>
                  </a:cubicBezTo>
                  <a:cubicBezTo>
                    <a:pt x="1284" y="8912"/>
                    <a:pt x="1290" y="8894"/>
                    <a:pt x="1293" y="8878"/>
                  </a:cubicBezTo>
                  <a:cubicBezTo>
                    <a:pt x="1721" y="8418"/>
                    <a:pt x="2165" y="7981"/>
                    <a:pt x="2656" y="7587"/>
                  </a:cubicBezTo>
                  <a:cubicBezTo>
                    <a:pt x="2690" y="7560"/>
                    <a:pt x="2658" y="7505"/>
                    <a:pt x="2622" y="7505"/>
                  </a:cubicBezTo>
                  <a:cubicBezTo>
                    <a:pt x="2614" y="7505"/>
                    <a:pt x="2606" y="7507"/>
                    <a:pt x="2599" y="7512"/>
                  </a:cubicBezTo>
                  <a:cubicBezTo>
                    <a:pt x="2141" y="7863"/>
                    <a:pt x="1719" y="8258"/>
                    <a:pt x="1341" y="8693"/>
                  </a:cubicBezTo>
                  <a:cubicBezTo>
                    <a:pt x="1464" y="8231"/>
                    <a:pt x="1641" y="7786"/>
                    <a:pt x="1869" y="7367"/>
                  </a:cubicBezTo>
                  <a:cubicBezTo>
                    <a:pt x="1875" y="7377"/>
                    <a:pt x="1886" y="7383"/>
                    <a:pt x="1897" y="7383"/>
                  </a:cubicBezTo>
                  <a:cubicBezTo>
                    <a:pt x="1905" y="7383"/>
                    <a:pt x="1913" y="7380"/>
                    <a:pt x="1920" y="7374"/>
                  </a:cubicBezTo>
                  <a:cubicBezTo>
                    <a:pt x="2345" y="6975"/>
                    <a:pt x="2795" y="6602"/>
                    <a:pt x="3263" y="6256"/>
                  </a:cubicBezTo>
                  <a:cubicBezTo>
                    <a:pt x="3300" y="6229"/>
                    <a:pt x="3278" y="6172"/>
                    <a:pt x="3243" y="6172"/>
                  </a:cubicBezTo>
                  <a:cubicBezTo>
                    <a:pt x="3235" y="6172"/>
                    <a:pt x="3227" y="6174"/>
                    <a:pt x="3219" y="6180"/>
                  </a:cubicBezTo>
                  <a:cubicBezTo>
                    <a:pt x="2757" y="6503"/>
                    <a:pt x="2323" y="6868"/>
                    <a:pt x="1926" y="7270"/>
                  </a:cubicBezTo>
                  <a:cubicBezTo>
                    <a:pt x="2530" y="6223"/>
                    <a:pt x="3479" y="5393"/>
                    <a:pt x="4746" y="5318"/>
                  </a:cubicBezTo>
                  <a:cubicBezTo>
                    <a:pt x="4802" y="5314"/>
                    <a:pt x="4856" y="5313"/>
                    <a:pt x="4910" y="5313"/>
                  </a:cubicBezTo>
                  <a:cubicBezTo>
                    <a:pt x="6356" y="5313"/>
                    <a:pt x="6857" y="6529"/>
                    <a:pt x="8051" y="7037"/>
                  </a:cubicBezTo>
                  <a:cubicBezTo>
                    <a:pt x="8067" y="7044"/>
                    <a:pt x="8082" y="7047"/>
                    <a:pt x="8097" y="7047"/>
                  </a:cubicBezTo>
                  <a:cubicBezTo>
                    <a:pt x="8196" y="7047"/>
                    <a:pt x="8265" y="6911"/>
                    <a:pt x="8158" y="6854"/>
                  </a:cubicBezTo>
                  <a:cubicBezTo>
                    <a:pt x="7691" y="6607"/>
                    <a:pt x="7326" y="6303"/>
                    <a:pt x="6985" y="6014"/>
                  </a:cubicBezTo>
                  <a:lnTo>
                    <a:pt x="6985" y="6014"/>
                  </a:lnTo>
                  <a:cubicBezTo>
                    <a:pt x="7067" y="6028"/>
                    <a:pt x="7146" y="6035"/>
                    <a:pt x="7223" y="6035"/>
                  </a:cubicBezTo>
                  <a:cubicBezTo>
                    <a:pt x="8044" y="6035"/>
                    <a:pt x="8593" y="5302"/>
                    <a:pt x="9506" y="5286"/>
                  </a:cubicBezTo>
                  <a:cubicBezTo>
                    <a:pt x="9525" y="5285"/>
                    <a:pt x="9545" y="5285"/>
                    <a:pt x="9563" y="5285"/>
                  </a:cubicBezTo>
                  <a:close/>
                  <a:moveTo>
                    <a:pt x="3700" y="0"/>
                  </a:moveTo>
                  <a:cubicBezTo>
                    <a:pt x="3066" y="0"/>
                    <a:pt x="2416" y="128"/>
                    <a:pt x="1823" y="350"/>
                  </a:cubicBezTo>
                  <a:cubicBezTo>
                    <a:pt x="1759" y="374"/>
                    <a:pt x="1694" y="449"/>
                    <a:pt x="1725" y="524"/>
                  </a:cubicBezTo>
                  <a:cubicBezTo>
                    <a:pt x="2084" y="1383"/>
                    <a:pt x="2556" y="2197"/>
                    <a:pt x="3498" y="2492"/>
                  </a:cubicBezTo>
                  <a:cubicBezTo>
                    <a:pt x="3750" y="2570"/>
                    <a:pt x="4004" y="2605"/>
                    <a:pt x="4257" y="2605"/>
                  </a:cubicBezTo>
                  <a:cubicBezTo>
                    <a:pt x="5068" y="2605"/>
                    <a:pt x="5868" y="2252"/>
                    <a:pt x="6572" y="1873"/>
                  </a:cubicBezTo>
                  <a:lnTo>
                    <a:pt x="6572" y="1873"/>
                  </a:lnTo>
                  <a:cubicBezTo>
                    <a:pt x="6033" y="3080"/>
                    <a:pt x="6057" y="4557"/>
                    <a:pt x="6645" y="5732"/>
                  </a:cubicBezTo>
                  <a:cubicBezTo>
                    <a:pt x="6154" y="5336"/>
                    <a:pt x="5657" y="5025"/>
                    <a:pt x="4908" y="5025"/>
                  </a:cubicBezTo>
                  <a:cubicBezTo>
                    <a:pt x="4726" y="5025"/>
                    <a:pt x="4529" y="5044"/>
                    <a:pt x="4314" y="5083"/>
                  </a:cubicBezTo>
                  <a:cubicBezTo>
                    <a:pt x="2801" y="5364"/>
                    <a:pt x="1759" y="6634"/>
                    <a:pt x="1239" y="8013"/>
                  </a:cubicBezTo>
                  <a:cubicBezTo>
                    <a:pt x="1" y="11301"/>
                    <a:pt x="1741" y="14632"/>
                    <a:pt x="5283" y="15132"/>
                  </a:cubicBezTo>
                  <a:cubicBezTo>
                    <a:pt x="5303" y="15136"/>
                    <a:pt x="5323" y="15136"/>
                    <a:pt x="5343" y="15137"/>
                  </a:cubicBezTo>
                  <a:cubicBezTo>
                    <a:pt x="5355" y="15146"/>
                    <a:pt x="5369" y="15151"/>
                    <a:pt x="5384" y="15151"/>
                  </a:cubicBezTo>
                  <a:cubicBezTo>
                    <a:pt x="5393" y="15151"/>
                    <a:pt x="5402" y="15149"/>
                    <a:pt x="5410" y="15145"/>
                  </a:cubicBezTo>
                  <a:cubicBezTo>
                    <a:pt x="5731" y="15185"/>
                    <a:pt x="6061" y="15205"/>
                    <a:pt x="6395" y="15205"/>
                  </a:cubicBezTo>
                  <a:cubicBezTo>
                    <a:pt x="7769" y="15205"/>
                    <a:pt x="9212" y="14864"/>
                    <a:pt x="10327" y="14128"/>
                  </a:cubicBezTo>
                  <a:cubicBezTo>
                    <a:pt x="11781" y="13170"/>
                    <a:pt x="12425" y="11414"/>
                    <a:pt x="12657" y="9750"/>
                  </a:cubicBezTo>
                  <a:cubicBezTo>
                    <a:pt x="12861" y="8289"/>
                    <a:pt x="12578" y="6618"/>
                    <a:pt x="11366" y="5640"/>
                  </a:cubicBezTo>
                  <a:cubicBezTo>
                    <a:pt x="10891" y="5252"/>
                    <a:pt x="10306" y="5024"/>
                    <a:pt x="9696" y="4986"/>
                  </a:cubicBezTo>
                  <a:cubicBezTo>
                    <a:pt x="9663" y="4984"/>
                    <a:pt x="9631" y="4983"/>
                    <a:pt x="9599" y="4983"/>
                  </a:cubicBezTo>
                  <a:cubicBezTo>
                    <a:pt x="8697" y="4983"/>
                    <a:pt x="7976" y="5742"/>
                    <a:pt x="7126" y="5742"/>
                  </a:cubicBezTo>
                  <a:cubicBezTo>
                    <a:pt x="7085" y="5742"/>
                    <a:pt x="7043" y="5741"/>
                    <a:pt x="7001" y="5737"/>
                  </a:cubicBezTo>
                  <a:cubicBezTo>
                    <a:pt x="6628" y="5016"/>
                    <a:pt x="7001" y="3882"/>
                    <a:pt x="7316" y="3215"/>
                  </a:cubicBezTo>
                  <a:cubicBezTo>
                    <a:pt x="7608" y="2597"/>
                    <a:pt x="8037" y="2082"/>
                    <a:pt x="8432" y="1531"/>
                  </a:cubicBezTo>
                  <a:cubicBezTo>
                    <a:pt x="8472" y="1475"/>
                    <a:pt x="8429" y="1421"/>
                    <a:pt x="8375" y="1408"/>
                  </a:cubicBezTo>
                  <a:cubicBezTo>
                    <a:pt x="8357" y="1289"/>
                    <a:pt x="8290" y="1166"/>
                    <a:pt x="8231" y="1075"/>
                  </a:cubicBezTo>
                  <a:cubicBezTo>
                    <a:pt x="8131" y="920"/>
                    <a:pt x="7992" y="791"/>
                    <a:pt x="7830" y="704"/>
                  </a:cubicBezTo>
                  <a:cubicBezTo>
                    <a:pt x="7738" y="656"/>
                    <a:pt x="7637" y="616"/>
                    <a:pt x="7536" y="616"/>
                  </a:cubicBezTo>
                  <a:cubicBezTo>
                    <a:pt x="7490" y="616"/>
                    <a:pt x="7445" y="624"/>
                    <a:pt x="7401" y="643"/>
                  </a:cubicBezTo>
                  <a:cubicBezTo>
                    <a:pt x="7323" y="677"/>
                    <a:pt x="7283" y="732"/>
                    <a:pt x="7281" y="799"/>
                  </a:cubicBezTo>
                  <a:cubicBezTo>
                    <a:pt x="7041" y="1057"/>
                    <a:pt x="6838" y="1348"/>
                    <a:pt x="6677" y="1660"/>
                  </a:cubicBezTo>
                  <a:cubicBezTo>
                    <a:pt x="6089" y="474"/>
                    <a:pt x="4923" y="0"/>
                    <a:pt x="3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2">
  <p:cSld name="SECTION_TITLE_AND_DESCRIPTION_1_1">
    <p:spTree>
      <p:nvGrpSpPr>
        <p:cNvPr id="1" name="Shape 265"/>
        <p:cNvGrpSpPr/>
        <p:nvPr/>
      </p:nvGrpSpPr>
      <p:grpSpPr>
        <a:xfrm>
          <a:off x="0" y="0"/>
          <a:ext cx="0" cy="0"/>
          <a:chOff x="0" y="0"/>
          <a:chExt cx="0" cy="0"/>
        </a:xfrm>
      </p:grpSpPr>
      <p:sp>
        <p:nvSpPr>
          <p:cNvPr id="266" name="Google Shape;266;p20"/>
          <p:cNvSpPr txBox="1">
            <a:spLocks noGrp="1"/>
          </p:cNvSpPr>
          <p:nvPr>
            <p:ph type="subTitle" idx="1"/>
          </p:nvPr>
        </p:nvSpPr>
        <p:spPr>
          <a:xfrm>
            <a:off x="720000" y="1662675"/>
            <a:ext cx="5463300" cy="2339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91919"/>
              </a:buClr>
              <a:buSzPts val="1400"/>
              <a:buFont typeface="Anaheim"/>
              <a:buChar char="●"/>
              <a:defRPr/>
            </a:lvl1pPr>
            <a:lvl2pPr lvl="1" algn="ctr" rtl="0">
              <a:lnSpc>
                <a:spcPct val="100000"/>
              </a:lnSpc>
              <a:spcBef>
                <a:spcPts val="0"/>
              </a:spcBef>
              <a:spcAft>
                <a:spcPts val="0"/>
              </a:spcAft>
              <a:buClr>
                <a:srgbClr val="191919"/>
              </a:buClr>
              <a:buSzPts val="1400"/>
              <a:buFont typeface="Anaheim"/>
              <a:buChar char="○"/>
              <a:defRPr/>
            </a:lvl2pPr>
            <a:lvl3pPr lvl="2" algn="ctr" rtl="0">
              <a:lnSpc>
                <a:spcPct val="100000"/>
              </a:lnSpc>
              <a:spcBef>
                <a:spcPts val="0"/>
              </a:spcBef>
              <a:spcAft>
                <a:spcPts val="0"/>
              </a:spcAft>
              <a:buClr>
                <a:srgbClr val="191919"/>
              </a:buClr>
              <a:buSzPts val="1400"/>
              <a:buFont typeface="Anaheim"/>
              <a:buChar char="■"/>
              <a:defRPr/>
            </a:lvl3pPr>
            <a:lvl4pPr lvl="3" algn="ctr" rtl="0">
              <a:lnSpc>
                <a:spcPct val="100000"/>
              </a:lnSpc>
              <a:spcBef>
                <a:spcPts val="0"/>
              </a:spcBef>
              <a:spcAft>
                <a:spcPts val="0"/>
              </a:spcAft>
              <a:buClr>
                <a:srgbClr val="191919"/>
              </a:buClr>
              <a:buSzPts val="1400"/>
              <a:buFont typeface="Anaheim"/>
              <a:buChar char="●"/>
              <a:defRPr/>
            </a:lvl4pPr>
            <a:lvl5pPr lvl="4" algn="ctr" rtl="0">
              <a:lnSpc>
                <a:spcPct val="100000"/>
              </a:lnSpc>
              <a:spcBef>
                <a:spcPts val="0"/>
              </a:spcBef>
              <a:spcAft>
                <a:spcPts val="0"/>
              </a:spcAft>
              <a:buClr>
                <a:srgbClr val="191919"/>
              </a:buClr>
              <a:buSzPts val="1400"/>
              <a:buFont typeface="Anaheim"/>
              <a:buChar char="○"/>
              <a:defRPr/>
            </a:lvl5pPr>
            <a:lvl6pPr lvl="5" algn="ctr" rtl="0">
              <a:lnSpc>
                <a:spcPct val="100000"/>
              </a:lnSpc>
              <a:spcBef>
                <a:spcPts val="0"/>
              </a:spcBef>
              <a:spcAft>
                <a:spcPts val="0"/>
              </a:spcAft>
              <a:buClr>
                <a:srgbClr val="191919"/>
              </a:buClr>
              <a:buSzPts val="1400"/>
              <a:buFont typeface="Anaheim"/>
              <a:buChar char="■"/>
              <a:defRPr/>
            </a:lvl6pPr>
            <a:lvl7pPr lvl="6" algn="ctr" rtl="0">
              <a:lnSpc>
                <a:spcPct val="100000"/>
              </a:lnSpc>
              <a:spcBef>
                <a:spcPts val="0"/>
              </a:spcBef>
              <a:spcAft>
                <a:spcPts val="0"/>
              </a:spcAft>
              <a:buClr>
                <a:srgbClr val="191919"/>
              </a:buClr>
              <a:buSzPts val="1400"/>
              <a:buFont typeface="Anaheim"/>
              <a:buChar char="●"/>
              <a:defRPr/>
            </a:lvl7pPr>
            <a:lvl8pPr lvl="7" algn="ctr" rtl="0">
              <a:lnSpc>
                <a:spcPct val="100000"/>
              </a:lnSpc>
              <a:spcBef>
                <a:spcPts val="0"/>
              </a:spcBef>
              <a:spcAft>
                <a:spcPts val="0"/>
              </a:spcAft>
              <a:buClr>
                <a:srgbClr val="191919"/>
              </a:buClr>
              <a:buSzPts val="1400"/>
              <a:buFont typeface="Anaheim"/>
              <a:buChar char="○"/>
              <a:defRPr/>
            </a:lvl8pPr>
            <a:lvl9pPr lvl="8" algn="ctr" rtl="0">
              <a:lnSpc>
                <a:spcPct val="100000"/>
              </a:lnSpc>
              <a:spcBef>
                <a:spcPts val="0"/>
              </a:spcBef>
              <a:spcAft>
                <a:spcPts val="0"/>
              </a:spcAft>
              <a:buClr>
                <a:srgbClr val="191919"/>
              </a:buClr>
              <a:buSzPts val="1400"/>
              <a:buFont typeface="Anaheim"/>
              <a:buChar char="■"/>
              <a:defRPr/>
            </a:lvl9pPr>
          </a:lstStyle>
          <a:p>
            <a:endParaRPr/>
          </a:p>
        </p:txBody>
      </p:sp>
      <p:grpSp>
        <p:nvGrpSpPr>
          <p:cNvPr id="267" name="Google Shape;267;p20"/>
          <p:cNvGrpSpPr/>
          <p:nvPr/>
        </p:nvGrpSpPr>
        <p:grpSpPr>
          <a:xfrm flipH="1">
            <a:off x="299486" y="4671817"/>
            <a:ext cx="1506300" cy="205983"/>
            <a:chOff x="65575" y="4697430"/>
            <a:chExt cx="1506300" cy="205983"/>
          </a:xfrm>
        </p:grpSpPr>
        <p:sp>
          <p:nvSpPr>
            <p:cNvPr id="268" name="Google Shape;268;p20"/>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69" name="Google Shape;269;p20"/>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270" name="Google Shape;270;p20"/>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grpSp>
        <p:nvGrpSpPr>
          <p:cNvPr id="272" name="Google Shape;272;p20"/>
          <p:cNvGrpSpPr/>
          <p:nvPr/>
        </p:nvGrpSpPr>
        <p:grpSpPr>
          <a:xfrm flipH="1">
            <a:off x="7559300" y="3544038"/>
            <a:ext cx="1506300" cy="1469575"/>
            <a:chOff x="65575" y="3544038"/>
            <a:chExt cx="1506300" cy="1469575"/>
          </a:xfrm>
        </p:grpSpPr>
        <p:sp>
          <p:nvSpPr>
            <p:cNvPr id="273" name="Google Shape;273;p20"/>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274" name="Google Shape;274;p20"/>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275" name="Google Shape;275;p20"/>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276" name="Google Shape;276;p20"/>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29"/>
        <p:cNvGrpSpPr/>
        <p:nvPr/>
      </p:nvGrpSpPr>
      <p:grpSpPr>
        <a:xfrm>
          <a:off x="0" y="0"/>
          <a:ext cx="0" cy="0"/>
          <a:chOff x="0" y="0"/>
          <a:chExt cx="0" cy="0"/>
        </a:xfrm>
      </p:grpSpPr>
      <p:sp>
        <p:nvSpPr>
          <p:cNvPr id="430" name="Google Shape;43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31" name="Google Shape;431;p27"/>
          <p:cNvSpPr txBox="1">
            <a:spLocks noGrp="1"/>
          </p:cNvSpPr>
          <p:nvPr>
            <p:ph type="subTitle" idx="1"/>
          </p:nvPr>
        </p:nvSpPr>
        <p:spPr>
          <a:xfrm>
            <a:off x="1101175" y="2294881"/>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2" name="Google Shape;432;p27"/>
          <p:cNvSpPr txBox="1">
            <a:spLocks noGrp="1"/>
          </p:cNvSpPr>
          <p:nvPr>
            <p:ph type="subTitle" idx="2"/>
          </p:nvPr>
        </p:nvSpPr>
        <p:spPr>
          <a:xfrm>
            <a:off x="3578950" y="2165596"/>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3" name="Google Shape;433;p27"/>
          <p:cNvSpPr txBox="1">
            <a:spLocks noGrp="1"/>
          </p:cNvSpPr>
          <p:nvPr>
            <p:ph type="subTitle" idx="3"/>
          </p:nvPr>
        </p:nvSpPr>
        <p:spPr>
          <a:xfrm>
            <a:off x="1101175" y="3989651"/>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4" name="Google Shape;434;p27"/>
          <p:cNvSpPr txBox="1">
            <a:spLocks noGrp="1"/>
          </p:cNvSpPr>
          <p:nvPr>
            <p:ph type="subTitle" idx="4"/>
          </p:nvPr>
        </p:nvSpPr>
        <p:spPr>
          <a:xfrm>
            <a:off x="3578950" y="3855190"/>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5" name="Google Shape;435;p27"/>
          <p:cNvSpPr txBox="1">
            <a:spLocks noGrp="1"/>
          </p:cNvSpPr>
          <p:nvPr>
            <p:ph type="subTitle" idx="5"/>
          </p:nvPr>
        </p:nvSpPr>
        <p:spPr>
          <a:xfrm>
            <a:off x="6056725" y="2294906"/>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6" name="Google Shape;436;p27"/>
          <p:cNvSpPr txBox="1">
            <a:spLocks noGrp="1"/>
          </p:cNvSpPr>
          <p:nvPr>
            <p:ph type="subTitle" idx="6"/>
          </p:nvPr>
        </p:nvSpPr>
        <p:spPr>
          <a:xfrm>
            <a:off x="6056725" y="3995276"/>
            <a:ext cx="1986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7" name="Google Shape;437;p27"/>
          <p:cNvSpPr txBox="1">
            <a:spLocks noGrp="1"/>
          </p:cNvSpPr>
          <p:nvPr>
            <p:ph type="subTitle" idx="7"/>
          </p:nvPr>
        </p:nvSpPr>
        <p:spPr>
          <a:xfrm>
            <a:off x="1101175" y="1886420"/>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8" name="Google Shape;438;p27"/>
          <p:cNvSpPr txBox="1">
            <a:spLocks noGrp="1"/>
          </p:cNvSpPr>
          <p:nvPr>
            <p:ph type="subTitle" idx="8"/>
          </p:nvPr>
        </p:nvSpPr>
        <p:spPr>
          <a:xfrm>
            <a:off x="3578947" y="1757135"/>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9" name="Google Shape;439;p27"/>
          <p:cNvSpPr txBox="1">
            <a:spLocks noGrp="1"/>
          </p:cNvSpPr>
          <p:nvPr>
            <p:ph type="subTitle" idx="9"/>
          </p:nvPr>
        </p:nvSpPr>
        <p:spPr>
          <a:xfrm>
            <a:off x="1101175" y="3581187"/>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0" name="Google Shape;440;p27"/>
          <p:cNvSpPr txBox="1">
            <a:spLocks noGrp="1"/>
          </p:cNvSpPr>
          <p:nvPr>
            <p:ph type="subTitle" idx="13"/>
          </p:nvPr>
        </p:nvSpPr>
        <p:spPr>
          <a:xfrm>
            <a:off x="3578947" y="3446727"/>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1" name="Google Shape;441;p27"/>
          <p:cNvSpPr txBox="1">
            <a:spLocks noGrp="1"/>
          </p:cNvSpPr>
          <p:nvPr>
            <p:ph type="subTitle" idx="14"/>
          </p:nvPr>
        </p:nvSpPr>
        <p:spPr>
          <a:xfrm>
            <a:off x="6056725" y="1886445"/>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2" name="Google Shape;442;p27"/>
          <p:cNvSpPr txBox="1">
            <a:spLocks noGrp="1"/>
          </p:cNvSpPr>
          <p:nvPr>
            <p:ph type="subTitle" idx="15"/>
          </p:nvPr>
        </p:nvSpPr>
        <p:spPr>
          <a:xfrm>
            <a:off x="6056725" y="3586812"/>
            <a:ext cx="1986000" cy="4452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43" name="Google Shape;443;p27"/>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27"/>
          <p:cNvGrpSpPr/>
          <p:nvPr/>
        </p:nvGrpSpPr>
        <p:grpSpPr>
          <a:xfrm>
            <a:off x="-134460" y="-185784"/>
            <a:ext cx="1168098" cy="1340320"/>
            <a:chOff x="-134460" y="-185784"/>
            <a:chExt cx="1168098" cy="1340320"/>
          </a:xfrm>
        </p:grpSpPr>
        <p:sp>
          <p:nvSpPr>
            <p:cNvPr id="445" name="Google Shape;445;p27"/>
            <p:cNvSpPr/>
            <p:nvPr/>
          </p:nvSpPr>
          <p:spPr>
            <a:xfrm rot="5173116">
              <a:off x="90439" y="119594"/>
              <a:ext cx="909781" cy="863803"/>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27"/>
            <p:cNvGrpSpPr/>
            <p:nvPr/>
          </p:nvGrpSpPr>
          <p:grpSpPr>
            <a:xfrm rot="7049447">
              <a:off x="-116577" y="120596"/>
              <a:ext cx="1132332" cy="727559"/>
              <a:chOff x="5426650" y="538075"/>
              <a:chExt cx="785175" cy="504500"/>
            </a:xfrm>
          </p:grpSpPr>
          <p:sp>
            <p:nvSpPr>
              <p:cNvPr id="447" name="Google Shape;447;p27"/>
              <p:cNvSpPr/>
              <p:nvPr/>
            </p:nvSpPr>
            <p:spPr>
              <a:xfrm>
                <a:off x="5426650" y="538075"/>
                <a:ext cx="785175" cy="504500"/>
              </a:xfrm>
              <a:custGeom>
                <a:avLst/>
                <a:gdLst/>
                <a:ahLst/>
                <a:cxnLst/>
                <a:rect l="l" t="t" r="r" b="b"/>
                <a:pathLst>
                  <a:path w="31407" h="20180" extrusionOk="0">
                    <a:moveTo>
                      <a:pt x="316" y="233"/>
                    </a:moveTo>
                    <a:lnTo>
                      <a:pt x="316" y="233"/>
                    </a:lnTo>
                    <a:cubicBezTo>
                      <a:pt x="10491" y="2783"/>
                      <a:pt x="20677" y="5213"/>
                      <a:pt x="30780" y="8049"/>
                    </a:cubicBezTo>
                    <a:cubicBezTo>
                      <a:pt x="29889" y="8516"/>
                      <a:pt x="29008" y="9004"/>
                      <a:pt x="28133" y="9501"/>
                    </a:cubicBezTo>
                    <a:cubicBezTo>
                      <a:pt x="28275" y="9322"/>
                      <a:pt x="28405" y="9134"/>
                      <a:pt x="28528" y="8941"/>
                    </a:cubicBezTo>
                    <a:cubicBezTo>
                      <a:pt x="28564" y="8884"/>
                      <a:pt x="28515" y="8833"/>
                      <a:pt x="28463" y="8833"/>
                    </a:cubicBezTo>
                    <a:cubicBezTo>
                      <a:pt x="28440" y="8833"/>
                      <a:pt x="28416" y="8843"/>
                      <a:pt x="28399" y="8866"/>
                    </a:cubicBezTo>
                    <a:cubicBezTo>
                      <a:pt x="28190" y="9155"/>
                      <a:pt x="27980" y="9442"/>
                      <a:pt x="27755" y="9718"/>
                    </a:cubicBezTo>
                    <a:cubicBezTo>
                      <a:pt x="27354" y="9947"/>
                      <a:pt x="26952" y="10180"/>
                      <a:pt x="26552" y="10414"/>
                    </a:cubicBezTo>
                    <a:cubicBezTo>
                      <a:pt x="26801" y="10052"/>
                      <a:pt x="27048" y="9690"/>
                      <a:pt x="27274" y="9314"/>
                    </a:cubicBezTo>
                    <a:cubicBezTo>
                      <a:pt x="27303" y="9267"/>
                      <a:pt x="27263" y="9226"/>
                      <a:pt x="27221" y="9226"/>
                    </a:cubicBezTo>
                    <a:cubicBezTo>
                      <a:pt x="27203" y="9226"/>
                      <a:pt x="27184" y="9234"/>
                      <a:pt x="27170" y="9252"/>
                    </a:cubicBezTo>
                    <a:cubicBezTo>
                      <a:pt x="26867" y="9671"/>
                      <a:pt x="26592" y="10106"/>
                      <a:pt x="26316" y="10542"/>
                    </a:cubicBezTo>
                    <a:cubicBezTo>
                      <a:pt x="26311" y="10546"/>
                      <a:pt x="26316" y="10551"/>
                      <a:pt x="26313" y="10556"/>
                    </a:cubicBezTo>
                    <a:cubicBezTo>
                      <a:pt x="25935" y="10779"/>
                      <a:pt x="25559" y="11002"/>
                      <a:pt x="25181" y="11225"/>
                    </a:cubicBezTo>
                    <a:cubicBezTo>
                      <a:pt x="25431" y="10814"/>
                      <a:pt x="25699" y="10414"/>
                      <a:pt x="25988" y="10028"/>
                    </a:cubicBezTo>
                    <a:cubicBezTo>
                      <a:pt x="26019" y="9986"/>
                      <a:pt x="25973" y="9934"/>
                      <a:pt x="25931" y="9934"/>
                    </a:cubicBezTo>
                    <a:cubicBezTo>
                      <a:pt x="25916" y="9934"/>
                      <a:pt x="25903" y="9940"/>
                      <a:pt x="25892" y="9953"/>
                    </a:cubicBezTo>
                    <a:cubicBezTo>
                      <a:pt x="25543" y="10389"/>
                      <a:pt x="25248" y="10854"/>
                      <a:pt x="24984" y="11343"/>
                    </a:cubicBezTo>
                    <a:cubicBezTo>
                      <a:pt x="24622" y="11560"/>
                      <a:pt x="24258" y="11777"/>
                      <a:pt x="23897" y="11994"/>
                    </a:cubicBezTo>
                    <a:cubicBezTo>
                      <a:pt x="24105" y="11675"/>
                      <a:pt x="24313" y="11354"/>
                      <a:pt x="24513" y="11031"/>
                    </a:cubicBezTo>
                    <a:cubicBezTo>
                      <a:pt x="24541" y="10988"/>
                      <a:pt x="24502" y="10947"/>
                      <a:pt x="24463" y="10947"/>
                    </a:cubicBezTo>
                    <a:cubicBezTo>
                      <a:pt x="24446" y="10947"/>
                      <a:pt x="24428" y="10955"/>
                      <a:pt x="24416" y="10973"/>
                    </a:cubicBezTo>
                    <a:cubicBezTo>
                      <a:pt x="24160" y="11354"/>
                      <a:pt x="23913" y="11743"/>
                      <a:pt x="23667" y="12132"/>
                    </a:cubicBezTo>
                    <a:cubicBezTo>
                      <a:pt x="23071" y="12489"/>
                      <a:pt x="22475" y="12846"/>
                      <a:pt x="21879" y="13202"/>
                    </a:cubicBezTo>
                    <a:cubicBezTo>
                      <a:pt x="21841" y="13224"/>
                      <a:pt x="21804" y="13246"/>
                      <a:pt x="21766" y="13267"/>
                    </a:cubicBezTo>
                    <a:cubicBezTo>
                      <a:pt x="22338" y="12378"/>
                      <a:pt x="22885" y="11468"/>
                      <a:pt x="23423" y="10557"/>
                    </a:cubicBezTo>
                    <a:cubicBezTo>
                      <a:pt x="23454" y="10507"/>
                      <a:pt x="23408" y="10459"/>
                      <a:pt x="23362" y="10459"/>
                    </a:cubicBezTo>
                    <a:cubicBezTo>
                      <a:pt x="23342" y="10459"/>
                      <a:pt x="23321" y="10468"/>
                      <a:pt x="23307" y="10491"/>
                    </a:cubicBezTo>
                    <a:cubicBezTo>
                      <a:pt x="22708" y="11450"/>
                      <a:pt x="22108" y="12413"/>
                      <a:pt x="21547" y="13396"/>
                    </a:cubicBezTo>
                    <a:cubicBezTo>
                      <a:pt x="20919" y="13769"/>
                      <a:pt x="20290" y="14139"/>
                      <a:pt x="19657" y="14510"/>
                    </a:cubicBezTo>
                    <a:cubicBezTo>
                      <a:pt x="19997" y="14053"/>
                      <a:pt x="20333" y="13595"/>
                      <a:pt x="20661" y="13131"/>
                    </a:cubicBezTo>
                    <a:cubicBezTo>
                      <a:pt x="20699" y="13077"/>
                      <a:pt x="20649" y="13026"/>
                      <a:pt x="20597" y="13026"/>
                    </a:cubicBezTo>
                    <a:cubicBezTo>
                      <a:pt x="20574" y="13026"/>
                      <a:pt x="20552" y="13036"/>
                      <a:pt x="20535" y="13058"/>
                    </a:cubicBezTo>
                    <a:cubicBezTo>
                      <a:pt x="20137" y="13594"/>
                      <a:pt x="19745" y="14136"/>
                      <a:pt x="19361" y="14684"/>
                    </a:cubicBezTo>
                    <a:lnTo>
                      <a:pt x="18052" y="15449"/>
                    </a:lnTo>
                    <a:cubicBezTo>
                      <a:pt x="18492" y="14746"/>
                      <a:pt x="18946" y="14051"/>
                      <a:pt x="19405" y="13359"/>
                    </a:cubicBezTo>
                    <a:cubicBezTo>
                      <a:pt x="19432" y="13320"/>
                      <a:pt x="19396" y="13284"/>
                      <a:pt x="19359" y="13284"/>
                    </a:cubicBezTo>
                    <a:cubicBezTo>
                      <a:pt x="19343" y="13284"/>
                      <a:pt x="19326" y="13291"/>
                      <a:pt x="19314" y="13307"/>
                    </a:cubicBezTo>
                    <a:cubicBezTo>
                      <a:pt x="18784" y="14038"/>
                      <a:pt x="18301" y="14799"/>
                      <a:pt x="17839" y="15575"/>
                    </a:cubicBezTo>
                    <a:cubicBezTo>
                      <a:pt x="17327" y="15873"/>
                      <a:pt x="16815" y="16172"/>
                      <a:pt x="16307" y="16475"/>
                    </a:cubicBezTo>
                    <a:cubicBezTo>
                      <a:pt x="16836" y="15763"/>
                      <a:pt x="17335" y="15031"/>
                      <a:pt x="17783" y="14265"/>
                    </a:cubicBezTo>
                    <a:cubicBezTo>
                      <a:pt x="17806" y="14226"/>
                      <a:pt x="17773" y="14191"/>
                      <a:pt x="17739" y="14191"/>
                    </a:cubicBezTo>
                    <a:cubicBezTo>
                      <a:pt x="17724" y="14191"/>
                      <a:pt x="17709" y="14198"/>
                      <a:pt x="17698" y="14214"/>
                    </a:cubicBezTo>
                    <a:cubicBezTo>
                      <a:pt x="17163" y="15027"/>
                      <a:pt x="16623" y="15835"/>
                      <a:pt x="16057" y="16628"/>
                    </a:cubicBezTo>
                    <a:cubicBezTo>
                      <a:pt x="15671" y="16859"/>
                      <a:pt x="15284" y="17092"/>
                      <a:pt x="14901" y="17328"/>
                    </a:cubicBezTo>
                    <a:cubicBezTo>
                      <a:pt x="15237" y="16853"/>
                      <a:pt x="15559" y="16369"/>
                      <a:pt x="15873" y="15882"/>
                    </a:cubicBezTo>
                    <a:cubicBezTo>
                      <a:pt x="15898" y="15846"/>
                      <a:pt x="15865" y="15811"/>
                      <a:pt x="15831" y="15811"/>
                    </a:cubicBezTo>
                    <a:cubicBezTo>
                      <a:pt x="15816" y="15811"/>
                      <a:pt x="15801" y="15818"/>
                      <a:pt x="15791" y="15833"/>
                    </a:cubicBezTo>
                    <a:cubicBezTo>
                      <a:pt x="15419" y="16365"/>
                      <a:pt x="15046" y="16902"/>
                      <a:pt x="14702" y="17454"/>
                    </a:cubicBezTo>
                    <a:cubicBezTo>
                      <a:pt x="13988" y="17899"/>
                      <a:pt x="13280" y="18351"/>
                      <a:pt x="12585" y="18820"/>
                    </a:cubicBezTo>
                    <a:cubicBezTo>
                      <a:pt x="13229" y="17867"/>
                      <a:pt x="13878" y="16918"/>
                      <a:pt x="14555" y="15988"/>
                    </a:cubicBezTo>
                    <a:cubicBezTo>
                      <a:pt x="14584" y="15948"/>
                      <a:pt x="14541" y="15899"/>
                      <a:pt x="14501" y="15899"/>
                    </a:cubicBezTo>
                    <a:cubicBezTo>
                      <a:pt x="14488" y="15899"/>
                      <a:pt x="14474" y="15904"/>
                      <a:pt x="14465" y="15917"/>
                    </a:cubicBezTo>
                    <a:cubicBezTo>
                      <a:pt x="13755" y="16835"/>
                      <a:pt x="13091" y="17785"/>
                      <a:pt x="12499" y="18786"/>
                    </a:cubicBezTo>
                    <a:cubicBezTo>
                      <a:pt x="12480" y="18821"/>
                      <a:pt x="12509" y="18850"/>
                      <a:pt x="12539" y="18850"/>
                    </a:cubicBezTo>
                    <a:cubicBezTo>
                      <a:pt x="12491" y="18884"/>
                      <a:pt x="12442" y="18914"/>
                      <a:pt x="12393" y="18947"/>
                    </a:cubicBezTo>
                    <a:cubicBezTo>
                      <a:pt x="12385" y="18952"/>
                      <a:pt x="12378" y="18960"/>
                      <a:pt x="12373" y="18968"/>
                    </a:cubicBezTo>
                    <a:cubicBezTo>
                      <a:pt x="12373" y="18965"/>
                      <a:pt x="12372" y="18963"/>
                      <a:pt x="12370" y="18962"/>
                    </a:cubicBezTo>
                    <a:cubicBezTo>
                      <a:pt x="12410" y="18925"/>
                      <a:pt x="12415" y="18864"/>
                      <a:pt x="12383" y="18821"/>
                    </a:cubicBezTo>
                    <a:cubicBezTo>
                      <a:pt x="12260" y="18627"/>
                      <a:pt x="12136" y="18432"/>
                      <a:pt x="12012" y="18238"/>
                    </a:cubicBezTo>
                    <a:cubicBezTo>
                      <a:pt x="12554" y="17556"/>
                      <a:pt x="13019" y="16800"/>
                      <a:pt x="13499" y="16077"/>
                    </a:cubicBezTo>
                    <a:cubicBezTo>
                      <a:pt x="13526" y="16035"/>
                      <a:pt x="13489" y="15996"/>
                      <a:pt x="13451" y="15996"/>
                    </a:cubicBezTo>
                    <a:cubicBezTo>
                      <a:pt x="13434" y="15996"/>
                      <a:pt x="13417" y="16004"/>
                      <a:pt x="13405" y="16021"/>
                    </a:cubicBezTo>
                    <a:cubicBezTo>
                      <a:pt x="12915" y="16721"/>
                      <a:pt x="12391" y="17419"/>
                      <a:pt x="11961" y="18158"/>
                    </a:cubicBezTo>
                    <a:cubicBezTo>
                      <a:pt x="11777" y="17871"/>
                      <a:pt x="11594" y="17586"/>
                      <a:pt x="11411" y="17301"/>
                    </a:cubicBezTo>
                    <a:cubicBezTo>
                      <a:pt x="11986" y="16491"/>
                      <a:pt x="12511" y="15640"/>
                      <a:pt x="13035" y="14797"/>
                    </a:cubicBezTo>
                    <a:cubicBezTo>
                      <a:pt x="13065" y="14749"/>
                      <a:pt x="13023" y="14707"/>
                      <a:pt x="12980" y="14707"/>
                    </a:cubicBezTo>
                    <a:cubicBezTo>
                      <a:pt x="12961" y="14707"/>
                      <a:pt x="12942" y="14715"/>
                      <a:pt x="12928" y="14735"/>
                    </a:cubicBezTo>
                    <a:cubicBezTo>
                      <a:pt x="12386" y="15545"/>
                      <a:pt x="11836" y="16356"/>
                      <a:pt x="11342" y="17194"/>
                    </a:cubicBezTo>
                    <a:cubicBezTo>
                      <a:pt x="10863" y="16448"/>
                      <a:pt x="10383" y="15701"/>
                      <a:pt x="9903" y="14955"/>
                    </a:cubicBezTo>
                    <a:cubicBezTo>
                      <a:pt x="10249" y="14400"/>
                      <a:pt x="10608" y="13853"/>
                      <a:pt x="10974" y="13313"/>
                    </a:cubicBezTo>
                    <a:cubicBezTo>
                      <a:pt x="11004" y="13269"/>
                      <a:pt x="10965" y="13230"/>
                      <a:pt x="10923" y="13230"/>
                    </a:cubicBezTo>
                    <a:cubicBezTo>
                      <a:pt x="10906" y="13230"/>
                      <a:pt x="10887" y="13237"/>
                      <a:pt x="10874" y="13254"/>
                    </a:cubicBezTo>
                    <a:cubicBezTo>
                      <a:pt x="10496" y="13764"/>
                      <a:pt x="10150" y="14298"/>
                      <a:pt x="9836" y="14851"/>
                    </a:cubicBezTo>
                    <a:cubicBezTo>
                      <a:pt x="9667" y="14587"/>
                      <a:pt x="9498" y="14324"/>
                      <a:pt x="9329" y="14061"/>
                    </a:cubicBezTo>
                    <a:cubicBezTo>
                      <a:pt x="9543" y="13673"/>
                      <a:pt x="9777" y="13300"/>
                      <a:pt x="10032" y="12940"/>
                    </a:cubicBezTo>
                    <a:cubicBezTo>
                      <a:pt x="10058" y="12903"/>
                      <a:pt x="10019" y="12857"/>
                      <a:pt x="9982" y="12857"/>
                    </a:cubicBezTo>
                    <a:cubicBezTo>
                      <a:pt x="9970" y="12857"/>
                      <a:pt x="9957" y="12862"/>
                      <a:pt x="9948" y="12875"/>
                    </a:cubicBezTo>
                    <a:cubicBezTo>
                      <a:pt x="9680" y="13211"/>
                      <a:pt x="9452" y="13578"/>
                      <a:pt x="9269" y="13967"/>
                    </a:cubicBezTo>
                    <a:cubicBezTo>
                      <a:pt x="8926" y="13431"/>
                      <a:pt x="8583" y="12896"/>
                      <a:pt x="8241" y="12358"/>
                    </a:cubicBezTo>
                    <a:cubicBezTo>
                      <a:pt x="8244" y="12357"/>
                      <a:pt x="8246" y="12357"/>
                      <a:pt x="8247" y="12354"/>
                    </a:cubicBezTo>
                    <a:cubicBezTo>
                      <a:pt x="8649" y="11692"/>
                      <a:pt x="9012" y="11005"/>
                      <a:pt x="9364" y="10317"/>
                    </a:cubicBezTo>
                    <a:cubicBezTo>
                      <a:pt x="9386" y="10273"/>
                      <a:pt x="9350" y="10234"/>
                      <a:pt x="9313" y="10234"/>
                    </a:cubicBezTo>
                    <a:cubicBezTo>
                      <a:pt x="9297" y="10234"/>
                      <a:pt x="9280" y="10242"/>
                      <a:pt x="9269" y="10261"/>
                    </a:cubicBezTo>
                    <a:cubicBezTo>
                      <a:pt x="8888" y="10918"/>
                      <a:pt x="8515" y="11582"/>
                      <a:pt x="8182" y="12264"/>
                    </a:cubicBezTo>
                    <a:lnTo>
                      <a:pt x="7799" y="11667"/>
                    </a:lnTo>
                    <a:cubicBezTo>
                      <a:pt x="8078" y="11251"/>
                      <a:pt x="8327" y="10813"/>
                      <a:pt x="8540" y="10358"/>
                    </a:cubicBezTo>
                    <a:cubicBezTo>
                      <a:pt x="8559" y="10320"/>
                      <a:pt x="8526" y="10284"/>
                      <a:pt x="8495" y="10284"/>
                    </a:cubicBezTo>
                    <a:cubicBezTo>
                      <a:pt x="8480" y="10284"/>
                      <a:pt x="8466" y="10292"/>
                      <a:pt x="8457" y="10309"/>
                    </a:cubicBezTo>
                    <a:cubicBezTo>
                      <a:pt x="8231" y="10741"/>
                      <a:pt x="7987" y="11160"/>
                      <a:pt x="7743" y="11581"/>
                    </a:cubicBezTo>
                    <a:cubicBezTo>
                      <a:pt x="7611" y="11374"/>
                      <a:pt x="7477" y="11166"/>
                      <a:pt x="7345" y="10959"/>
                    </a:cubicBezTo>
                    <a:cubicBezTo>
                      <a:pt x="7584" y="10494"/>
                      <a:pt x="7833" y="10038"/>
                      <a:pt x="8113" y="9596"/>
                    </a:cubicBezTo>
                    <a:cubicBezTo>
                      <a:pt x="8137" y="9559"/>
                      <a:pt x="8103" y="9526"/>
                      <a:pt x="8069" y="9526"/>
                    </a:cubicBezTo>
                    <a:cubicBezTo>
                      <a:pt x="8055" y="9526"/>
                      <a:pt x="8039" y="9532"/>
                      <a:pt x="8029" y="9547"/>
                    </a:cubicBezTo>
                    <a:cubicBezTo>
                      <a:pt x="7735" y="9961"/>
                      <a:pt x="7487" y="10404"/>
                      <a:pt x="7289" y="10871"/>
                    </a:cubicBezTo>
                    <a:cubicBezTo>
                      <a:pt x="7130" y="10621"/>
                      <a:pt x="6970" y="10371"/>
                      <a:pt x="6811" y="10122"/>
                    </a:cubicBezTo>
                    <a:cubicBezTo>
                      <a:pt x="7141" y="9703"/>
                      <a:pt x="7431" y="9255"/>
                      <a:pt x="7680" y="8784"/>
                    </a:cubicBezTo>
                    <a:cubicBezTo>
                      <a:pt x="7698" y="8747"/>
                      <a:pt x="7668" y="8714"/>
                      <a:pt x="7637" y="8714"/>
                    </a:cubicBezTo>
                    <a:cubicBezTo>
                      <a:pt x="7623" y="8714"/>
                      <a:pt x="7609" y="8721"/>
                      <a:pt x="7600" y="8737"/>
                    </a:cubicBezTo>
                    <a:cubicBezTo>
                      <a:pt x="7345" y="9188"/>
                      <a:pt x="7065" y="9625"/>
                      <a:pt x="6762" y="10046"/>
                    </a:cubicBezTo>
                    <a:cubicBezTo>
                      <a:pt x="6543" y="9703"/>
                      <a:pt x="6323" y="9359"/>
                      <a:pt x="6105" y="9016"/>
                    </a:cubicBezTo>
                    <a:cubicBezTo>
                      <a:pt x="6234" y="8741"/>
                      <a:pt x="6378" y="8473"/>
                      <a:pt x="6535" y="8211"/>
                    </a:cubicBezTo>
                    <a:cubicBezTo>
                      <a:pt x="6553" y="8183"/>
                      <a:pt x="6526" y="8150"/>
                      <a:pt x="6499" y="8150"/>
                    </a:cubicBezTo>
                    <a:cubicBezTo>
                      <a:pt x="6490" y="8150"/>
                      <a:pt x="6481" y="8154"/>
                      <a:pt x="6473" y="8164"/>
                    </a:cubicBezTo>
                    <a:cubicBezTo>
                      <a:pt x="6292" y="8388"/>
                      <a:pt x="6143" y="8637"/>
                      <a:pt x="6032" y="8903"/>
                    </a:cubicBezTo>
                    <a:cubicBezTo>
                      <a:pt x="5726" y="8428"/>
                      <a:pt x="5421" y="7955"/>
                      <a:pt x="5115" y="7480"/>
                    </a:cubicBezTo>
                    <a:cubicBezTo>
                      <a:pt x="5380" y="6887"/>
                      <a:pt x="5700" y="6321"/>
                      <a:pt x="6072" y="5789"/>
                    </a:cubicBezTo>
                    <a:cubicBezTo>
                      <a:pt x="6101" y="5748"/>
                      <a:pt x="6062" y="5709"/>
                      <a:pt x="6023" y="5709"/>
                    </a:cubicBezTo>
                    <a:cubicBezTo>
                      <a:pt x="6006" y="5709"/>
                      <a:pt x="5988" y="5716"/>
                      <a:pt x="5976" y="5733"/>
                    </a:cubicBezTo>
                    <a:cubicBezTo>
                      <a:pt x="5593" y="6235"/>
                      <a:pt x="5281" y="6787"/>
                      <a:pt x="5048" y="7373"/>
                    </a:cubicBezTo>
                    <a:cubicBezTo>
                      <a:pt x="4750" y="6914"/>
                      <a:pt x="4455" y="6452"/>
                      <a:pt x="4156" y="5994"/>
                    </a:cubicBezTo>
                    <a:cubicBezTo>
                      <a:pt x="4161" y="5990"/>
                      <a:pt x="4167" y="5990"/>
                      <a:pt x="4172" y="5983"/>
                    </a:cubicBezTo>
                    <a:cubicBezTo>
                      <a:pt x="4489" y="5499"/>
                      <a:pt x="4793" y="5011"/>
                      <a:pt x="5080" y="4509"/>
                    </a:cubicBezTo>
                    <a:cubicBezTo>
                      <a:pt x="5109" y="4458"/>
                      <a:pt x="5067" y="4414"/>
                      <a:pt x="5023" y="4414"/>
                    </a:cubicBezTo>
                    <a:cubicBezTo>
                      <a:pt x="5004" y="4414"/>
                      <a:pt x="4984" y="4423"/>
                      <a:pt x="4970" y="4444"/>
                    </a:cubicBezTo>
                    <a:cubicBezTo>
                      <a:pt x="4658" y="4915"/>
                      <a:pt x="4368" y="5398"/>
                      <a:pt x="4086" y="5888"/>
                    </a:cubicBezTo>
                    <a:cubicBezTo>
                      <a:pt x="3893" y="5591"/>
                      <a:pt x="3702" y="5293"/>
                      <a:pt x="3507" y="4998"/>
                    </a:cubicBezTo>
                    <a:cubicBezTo>
                      <a:pt x="3710" y="4597"/>
                      <a:pt x="3957" y="4243"/>
                      <a:pt x="4251" y="3895"/>
                    </a:cubicBezTo>
                    <a:cubicBezTo>
                      <a:pt x="4283" y="3853"/>
                      <a:pt x="4247" y="3801"/>
                      <a:pt x="4203" y="3801"/>
                    </a:cubicBezTo>
                    <a:cubicBezTo>
                      <a:pt x="4192" y="3801"/>
                      <a:pt x="4180" y="3804"/>
                      <a:pt x="4169" y="3813"/>
                    </a:cubicBezTo>
                    <a:cubicBezTo>
                      <a:pt x="3837" y="4091"/>
                      <a:pt x="3588" y="4471"/>
                      <a:pt x="3427" y="4876"/>
                    </a:cubicBezTo>
                    <a:cubicBezTo>
                      <a:pt x="3255" y="4616"/>
                      <a:pt x="3088" y="4351"/>
                      <a:pt x="2916" y="4091"/>
                    </a:cubicBezTo>
                    <a:cubicBezTo>
                      <a:pt x="2917" y="4090"/>
                      <a:pt x="2921" y="4091"/>
                      <a:pt x="2922" y="4088"/>
                    </a:cubicBezTo>
                    <a:cubicBezTo>
                      <a:pt x="3223" y="3714"/>
                      <a:pt x="3502" y="3318"/>
                      <a:pt x="3772" y="2922"/>
                    </a:cubicBezTo>
                    <a:cubicBezTo>
                      <a:pt x="3801" y="2879"/>
                      <a:pt x="3763" y="2841"/>
                      <a:pt x="3723" y="2841"/>
                    </a:cubicBezTo>
                    <a:cubicBezTo>
                      <a:pt x="3705" y="2841"/>
                      <a:pt x="3688" y="2848"/>
                      <a:pt x="3674" y="2866"/>
                    </a:cubicBezTo>
                    <a:cubicBezTo>
                      <a:pt x="3391" y="3236"/>
                      <a:pt x="3112" y="3613"/>
                      <a:pt x="2858" y="4005"/>
                    </a:cubicBezTo>
                    <a:cubicBezTo>
                      <a:pt x="2723" y="3801"/>
                      <a:pt x="2589" y="3596"/>
                      <a:pt x="2452" y="3392"/>
                    </a:cubicBezTo>
                    <a:cubicBezTo>
                      <a:pt x="2758" y="3006"/>
                      <a:pt x="3051" y="2606"/>
                      <a:pt x="3348" y="2212"/>
                    </a:cubicBezTo>
                    <a:cubicBezTo>
                      <a:pt x="3369" y="2182"/>
                      <a:pt x="3338" y="2147"/>
                      <a:pt x="3307" y="2147"/>
                    </a:cubicBezTo>
                    <a:cubicBezTo>
                      <a:pt x="3297" y="2147"/>
                      <a:pt x="3287" y="2151"/>
                      <a:pt x="3279" y="2160"/>
                    </a:cubicBezTo>
                    <a:cubicBezTo>
                      <a:pt x="2962" y="2518"/>
                      <a:pt x="2656" y="2896"/>
                      <a:pt x="2388" y="3295"/>
                    </a:cubicBezTo>
                    <a:cubicBezTo>
                      <a:pt x="2224" y="3049"/>
                      <a:pt x="2062" y="2804"/>
                      <a:pt x="1897" y="2558"/>
                    </a:cubicBezTo>
                    <a:cubicBezTo>
                      <a:pt x="1901" y="2557"/>
                      <a:pt x="1905" y="2557"/>
                      <a:pt x="1909" y="2553"/>
                    </a:cubicBezTo>
                    <a:cubicBezTo>
                      <a:pt x="2186" y="2275"/>
                      <a:pt x="2452" y="1984"/>
                      <a:pt x="2713" y="1690"/>
                    </a:cubicBezTo>
                    <a:cubicBezTo>
                      <a:pt x="2744" y="1655"/>
                      <a:pt x="2714" y="1608"/>
                      <a:pt x="2678" y="1608"/>
                    </a:cubicBezTo>
                    <a:cubicBezTo>
                      <a:pt x="2668" y="1608"/>
                      <a:pt x="2656" y="1612"/>
                      <a:pt x="2646" y="1623"/>
                    </a:cubicBezTo>
                    <a:cubicBezTo>
                      <a:pt x="2372" y="1902"/>
                      <a:pt x="2103" y="2184"/>
                      <a:pt x="1843" y="2479"/>
                    </a:cubicBezTo>
                    <a:cubicBezTo>
                      <a:pt x="1722" y="2297"/>
                      <a:pt x="1601" y="2115"/>
                      <a:pt x="1480" y="1935"/>
                    </a:cubicBezTo>
                    <a:cubicBezTo>
                      <a:pt x="1618" y="1763"/>
                      <a:pt x="1748" y="1583"/>
                      <a:pt x="1866" y="1396"/>
                    </a:cubicBezTo>
                    <a:cubicBezTo>
                      <a:pt x="1886" y="1364"/>
                      <a:pt x="1855" y="1328"/>
                      <a:pt x="1824" y="1328"/>
                    </a:cubicBezTo>
                    <a:cubicBezTo>
                      <a:pt x="1814" y="1328"/>
                      <a:pt x="1803" y="1332"/>
                      <a:pt x="1794" y="1342"/>
                    </a:cubicBezTo>
                    <a:cubicBezTo>
                      <a:pt x="1658" y="1498"/>
                      <a:pt x="1529" y="1662"/>
                      <a:pt x="1410" y="1833"/>
                    </a:cubicBezTo>
                    <a:cubicBezTo>
                      <a:pt x="1046" y="1299"/>
                      <a:pt x="685" y="764"/>
                      <a:pt x="316" y="233"/>
                    </a:cubicBezTo>
                    <a:close/>
                    <a:moveTo>
                      <a:pt x="265" y="507"/>
                    </a:moveTo>
                    <a:lnTo>
                      <a:pt x="265" y="507"/>
                    </a:lnTo>
                    <a:cubicBezTo>
                      <a:pt x="4041" y="6761"/>
                      <a:pt x="8201" y="12813"/>
                      <a:pt x="12168" y="18947"/>
                    </a:cubicBezTo>
                    <a:cubicBezTo>
                      <a:pt x="12179" y="18965"/>
                      <a:pt x="12197" y="18979"/>
                      <a:pt x="12216" y="18990"/>
                    </a:cubicBezTo>
                    <a:cubicBezTo>
                      <a:pt x="12166" y="19266"/>
                      <a:pt x="12130" y="19598"/>
                      <a:pt x="12174" y="19889"/>
                    </a:cubicBezTo>
                    <a:cubicBezTo>
                      <a:pt x="12173" y="19888"/>
                      <a:pt x="12171" y="19886"/>
                      <a:pt x="12169" y="19884"/>
                    </a:cubicBezTo>
                    <a:cubicBezTo>
                      <a:pt x="12169" y="19884"/>
                      <a:pt x="12168" y="19884"/>
                      <a:pt x="12168" y="19884"/>
                    </a:cubicBezTo>
                    <a:cubicBezTo>
                      <a:pt x="12167" y="19884"/>
                      <a:pt x="12165" y="19884"/>
                      <a:pt x="12163" y="19884"/>
                    </a:cubicBezTo>
                    <a:cubicBezTo>
                      <a:pt x="12163" y="19872"/>
                      <a:pt x="12158" y="19859"/>
                      <a:pt x="12150" y="19846"/>
                    </a:cubicBezTo>
                    <a:cubicBezTo>
                      <a:pt x="10176" y="16808"/>
                      <a:pt x="8040" y="13873"/>
                      <a:pt x="6059" y="10836"/>
                    </a:cubicBezTo>
                    <a:cubicBezTo>
                      <a:pt x="4083" y="7810"/>
                      <a:pt x="2321" y="4593"/>
                      <a:pt x="218" y="1658"/>
                    </a:cubicBezTo>
                    <a:cubicBezTo>
                      <a:pt x="214" y="1653"/>
                      <a:pt x="211" y="1653"/>
                      <a:pt x="208" y="1651"/>
                    </a:cubicBezTo>
                    <a:cubicBezTo>
                      <a:pt x="237" y="1435"/>
                      <a:pt x="237" y="1213"/>
                      <a:pt x="246" y="993"/>
                    </a:cubicBezTo>
                    <a:cubicBezTo>
                      <a:pt x="253" y="835"/>
                      <a:pt x="269" y="670"/>
                      <a:pt x="265" y="507"/>
                    </a:cubicBezTo>
                    <a:close/>
                    <a:moveTo>
                      <a:pt x="31136" y="8146"/>
                    </a:moveTo>
                    <a:cubicBezTo>
                      <a:pt x="31153" y="8152"/>
                      <a:pt x="31172" y="8157"/>
                      <a:pt x="31190" y="8162"/>
                    </a:cubicBezTo>
                    <a:cubicBezTo>
                      <a:pt x="31182" y="8168"/>
                      <a:pt x="31172" y="8175"/>
                      <a:pt x="31169" y="8181"/>
                    </a:cubicBezTo>
                    <a:cubicBezTo>
                      <a:pt x="31139" y="8242"/>
                      <a:pt x="31136" y="8313"/>
                      <a:pt x="31161" y="8376"/>
                    </a:cubicBezTo>
                    <a:cubicBezTo>
                      <a:pt x="24985" y="12433"/>
                      <a:pt x="18655" y="16179"/>
                      <a:pt x="12373" y="20060"/>
                    </a:cubicBezTo>
                    <a:cubicBezTo>
                      <a:pt x="12386" y="19886"/>
                      <a:pt x="12356" y="19706"/>
                      <a:pt x="12358" y="19531"/>
                    </a:cubicBezTo>
                    <a:cubicBezTo>
                      <a:pt x="12358" y="19373"/>
                      <a:pt x="12365" y="19217"/>
                      <a:pt x="12377" y="19059"/>
                    </a:cubicBezTo>
                    <a:cubicBezTo>
                      <a:pt x="12391" y="19079"/>
                      <a:pt x="12413" y="19091"/>
                      <a:pt x="12436" y="19091"/>
                    </a:cubicBezTo>
                    <a:cubicBezTo>
                      <a:pt x="12449" y="19091"/>
                      <a:pt x="12462" y="19087"/>
                      <a:pt x="12474" y="19080"/>
                    </a:cubicBezTo>
                    <a:cubicBezTo>
                      <a:pt x="16230" y="17046"/>
                      <a:pt x="19844" y="14752"/>
                      <a:pt x="23497" y="12527"/>
                    </a:cubicBezTo>
                    <a:cubicBezTo>
                      <a:pt x="23504" y="12531"/>
                      <a:pt x="23511" y="12532"/>
                      <a:pt x="23519" y="12532"/>
                    </a:cubicBezTo>
                    <a:cubicBezTo>
                      <a:pt x="23537" y="12532"/>
                      <a:pt x="23554" y="12524"/>
                      <a:pt x="23564" y="12508"/>
                    </a:cubicBezTo>
                    <a:lnTo>
                      <a:pt x="23587" y="12473"/>
                    </a:lnTo>
                    <a:cubicBezTo>
                      <a:pt x="26056" y="10970"/>
                      <a:pt x="28543" y="9502"/>
                      <a:pt x="31107" y="8170"/>
                    </a:cubicBezTo>
                    <a:cubicBezTo>
                      <a:pt x="31117" y="8164"/>
                      <a:pt x="31128" y="8156"/>
                      <a:pt x="31136" y="8146"/>
                    </a:cubicBezTo>
                    <a:close/>
                    <a:moveTo>
                      <a:pt x="258" y="1"/>
                    </a:moveTo>
                    <a:cubicBezTo>
                      <a:pt x="210" y="1"/>
                      <a:pt x="167" y="32"/>
                      <a:pt x="154" y="80"/>
                    </a:cubicBezTo>
                    <a:cubicBezTo>
                      <a:pt x="96" y="86"/>
                      <a:pt x="45" y="144"/>
                      <a:pt x="84" y="211"/>
                    </a:cubicBezTo>
                    <a:cubicBezTo>
                      <a:pt x="96" y="230"/>
                      <a:pt x="108" y="249"/>
                      <a:pt x="120" y="268"/>
                    </a:cubicBezTo>
                    <a:cubicBezTo>
                      <a:pt x="58" y="480"/>
                      <a:pt x="63" y="716"/>
                      <a:pt x="50" y="934"/>
                    </a:cubicBezTo>
                    <a:cubicBezTo>
                      <a:pt x="34" y="1213"/>
                      <a:pt x="1" y="1502"/>
                      <a:pt x="31" y="1780"/>
                    </a:cubicBezTo>
                    <a:cubicBezTo>
                      <a:pt x="36" y="1826"/>
                      <a:pt x="79" y="1858"/>
                      <a:pt x="119" y="1858"/>
                    </a:cubicBezTo>
                    <a:cubicBezTo>
                      <a:pt x="148" y="1858"/>
                      <a:pt x="174" y="1841"/>
                      <a:pt x="182" y="1801"/>
                    </a:cubicBezTo>
                    <a:cubicBezTo>
                      <a:pt x="186" y="1792"/>
                      <a:pt x="186" y="1780"/>
                      <a:pt x="187" y="1771"/>
                    </a:cubicBezTo>
                    <a:cubicBezTo>
                      <a:pt x="1802" y="4955"/>
                      <a:pt x="3933" y="7955"/>
                      <a:pt x="5883" y="10937"/>
                    </a:cubicBezTo>
                    <a:cubicBezTo>
                      <a:pt x="7863" y="13963"/>
                      <a:pt x="9820" y="17047"/>
                      <a:pt x="12007" y="19929"/>
                    </a:cubicBezTo>
                    <a:cubicBezTo>
                      <a:pt x="12024" y="19953"/>
                      <a:pt x="12051" y="19965"/>
                      <a:pt x="12078" y="19965"/>
                    </a:cubicBezTo>
                    <a:cubicBezTo>
                      <a:pt x="12100" y="19965"/>
                      <a:pt x="12123" y="19957"/>
                      <a:pt x="12141" y="19940"/>
                    </a:cubicBezTo>
                    <a:cubicBezTo>
                      <a:pt x="12161" y="20026"/>
                      <a:pt x="12206" y="20104"/>
                      <a:pt x="12267" y="20168"/>
                    </a:cubicBezTo>
                    <a:cubicBezTo>
                      <a:pt x="12275" y="20176"/>
                      <a:pt x="12285" y="20179"/>
                      <a:pt x="12295" y="20179"/>
                    </a:cubicBezTo>
                    <a:cubicBezTo>
                      <a:pt x="12316" y="20179"/>
                      <a:pt x="12336" y="20163"/>
                      <a:pt x="12337" y="20138"/>
                    </a:cubicBezTo>
                    <a:lnTo>
                      <a:pt x="12338" y="20136"/>
                    </a:lnTo>
                    <a:cubicBezTo>
                      <a:pt x="12346" y="20158"/>
                      <a:pt x="12367" y="20170"/>
                      <a:pt x="12388" y="20170"/>
                    </a:cubicBezTo>
                    <a:cubicBezTo>
                      <a:pt x="12396" y="20170"/>
                      <a:pt x="12405" y="20168"/>
                      <a:pt x="12413" y="20163"/>
                    </a:cubicBezTo>
                    <a:cubicBezTo>
                      <a:pt x="18965" y="16784"/>
                      <a:pt x="25133" y="12585"/>
                      <a:pt x="31289" y="8546"/>
                    </a:cubicBezTo>
                    <a:cubicBezTo>
                      <a:pt x="31316" y="8529"/>
                      <a:pt x="31335" y="8500"/>
                      <a:pt x="31336" y="8466"/>
                    </a:cubicBezTo>
                    <a:cubicBezTo>
                      <a:pt x="31373" y="8435"/>
                      <a:pt x="31387" y="8376"/>
                      <a:pt x="31346" y="8336"/>
                    </a:cubicBezTo>
                    <a:cubicBezTo>
                      <a:pt x="31328" y="8321"/>
                      <a:pt x="31360" y="8237"/>
                      <a:pt x="31362" y="8211"/>
                    </a:cubicBezTo>
                    <a:cubicBezTo>
                      <a:pt x="31362" y="8189"/>
                      <a:pt x="31352" y="8167"/>
                      <a:pt x="31333" y="8152"/>
                    </a:cubicBezTo>
                    <a:cubicBezTo>
                      <a:pt x="31402" y="8097"/>
                      <a:pt x="31407" y="7961"/>
                      <a:pt x="31295" y="7929"/>
                    </a:cubicBezTo>
                    <a:cubicBezTo>
                      <a:pt x="21042" y="5038"/>
                      <a:pt x="10708" y="2204"/>
                      <a:pt x="283" y="3"/>
                    </a:cubicBezTo>
                    <a:cubicBezTo>
                      <a:pt x="275" y="2"/>
                      <a:pt x="266"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5616350" y="653950"/>
                <a:ext cx="352650" cy="220550"/>
              </a:xfrm>
              <a:custGeom>
                <a:avLst/>
                <a:gdLst/>
                <a:ahLst/>
                <a:cxnLst/>
                <a:rect l="l" t="t" r="r" b="b"/>
                <a:pathLst>
                  <a:path w="14106" h="8822" extrusionOk="0">
                    <a:moveTo>
                      <a:pt x="167" y="180"/>
                    </a:moveTo>
                    <a:lnTo>
                      <a:pt x="167" y="180"/>
                    </a:lnTo>
                    <a:cubicBezTo>
                      <a:pt x="4373" y="2403"/>
                      <a:pt x="9301" y="2773"/>
                      <a:pt x="13698" y="4525"/>
                    </a:cubicBezTo>
                    <a:cubicBezTo>
                      <a:pt x="13363" y="4692"/>
                      <a:pt x="13025" y="4859"/>
                      <a:pt x="12684" y="5024"/>
                    </a:cubicBezTo>
                    <a:cubicBezTo>
                      <a:pt x="12673" y="5008"/>
                      <a:pt x="12657" y="4996"/>
                      <a:pt x="12638" y="4990"/>
                    </a:cubicBezTo>
                    <a:cubicBezTo>
                      <a:pt x="8553" y="3664"/>
                      <a:pt x="4510" y="2450"/>
                      <a:pt x="556" y="749"/>
                    </a:cubicBezTo>
                    <a:cubicBezTo>
                      <a:pt x="554" y="748"/>
                      <a:pt x="553" y="748"/>
                      <a:pt x="552" y="748"/>
                    </a:cubicBezTo>
                    <a:cubicBezTo>
                      <a:pt x="550" y="748"/>
                      <a:pt x="548" y="749"/>
                      <a:pt x="544" y="749"/>
                    </a:cubicBezTo>
                    <a:cubicBezTo>
                      <a:pt x="417" y="561"/>
                      <a:pt x="294" y="368"/>
                      <a:pt x="167" y="180"/>
                    </a:cubicBezTo>
                    <a:close/>
                    <a:moveTo>
                      <a:pt x="673" y="940"/>
                    </a:moveTo>
                    <a:cubicBezTo>
                      <a:pt x="4334" y="2901"/>
                      <a:pt x="8513" y="3895"/>
                      <a:pt x="12455" y="5134"/>
                    </a:cubicBezTo>
                    <a:cubicBezTo>
                      <a:pt x="10158" y="6240"/>
                      <a:pt x="7772" y="7308"/>
                      <a:pt x="5654" y="8662"/>
                    </a:cubicBezTo>
                    <a:cubicBezTo>
                      <a:pt x="5637" y="8643"/>
                      <a:pt x="5613" y="8634"/>
                      <a:pt x="5587" y="8632"/>
                    </a:cubicBezTo>
                    <a:lnTo>
                      <a:pt x="5541" y="8630"/>
                    </a:lnTo>
                    <a:lnTo>
                      <a:pt x="5531" y="8630"/>
                    </a:lnTo>
                    <a:cubicBezTo>
                      <a:pt x="5528" y="8618"/>
                      <a:pt x="5523" y="8603"/>
                      <a:pt x="5515" y="8591"/>
                    </a:cubicBezTo>
                    <a:cubicBezTo>
                      <a:pt x="3915" y="6037"/>
                      <a:pt x="2352" y="3446"/>
                      <a:pt x="673" y="940"/>
                    </a:cubicBezTo>
                    <a:close/>
                    <a:moveTo>
                      <a:pt x="222" y="1"/>
                    </a:moveTo>
                    <a:cubicBezTo>
                      <a:pt x="142" y="1"/>
                      <a:pt x="84" y="93"/>
                      <a:pt x="132" y="153"/>
                    </a:cubicBezTo>
                    <a:cubicBezTo>
                      <a:pt x="122" y="149"/>
                      <a:pt x="112" y="147"/>
                      <a:pt x="102" y="147"/>
                    </a:cubicBezTo>
                    <a:cubicBezTo>
                      <a:pt x="50" y="147"/>
                      <a:pt x="1" y="198"/>
                      <a:pt x="34" y="257"/>
                    </a:cubicBezTo>
                    <a:cubicBezTo>
                      <a:pt x="1692" y="3130"/>
                      <a:pt x="3534" y="5910"/>
                      <a:pt x="5307" y="8712"/>
                    </a:cubicBezTo>
                    <a:cubicBezTo>
                      <a:pt x="5328" y="8747"/>
                      <a:pt x="5367" y="8768"/>
                      <a:pt x="5406" y="8768"/>
                    </a:cubicBezTo>
                    <a:cubicBezTo>
                      <a:pt x="5422" y="8768"/>
                      <a:pt x="5438" y="8765"/>
                      <a:pt x="5453" y="8758"/>
                    </a:cubicBezTo>
                    <a:cubicBezTo>
                      <a:pt x="5462" y="8796"/>
                      <a:pt x="5496" y="8822"/>
                      <a:pt x="5534" y="8822"/>
                    </a:cubicBezTo>
                    <a:cubicBezTo>
                      <a:pt x="5536" y="8822"/>
                      <a:pt x="5539" y="8822"/>
                      <a:pt x="5541" y="8822"/>
                    </a:cubicBezTo>
                    <a:lnTo>
                      <a:pt x="5587" y="8818"/>
                    </a:lnTo>
                    <a:cubicBezTo>
                      <a:pt x="5614" y="8818"/>
                      <a:pt x="5638" y="8806"/>
                      <a:pt x="5656" y="8787"/>
                    </a:cubicBezTo>
                    <a:cubicBezTo>
                      <a:pt x="8531" y="7760"/>
                      <a:pt x="11323" y="6076"/>
                      <a:pt x="14018" y="4651"/>
                    </a:cubicBezTo>
                    <a:cubicBezTo>
                      <a:pt x="14063" y="4630"/>
                      <a:pt x="14088" y="4582"/>
                      <a:pt x="14080" y="4533"/>
                    </a:cubicBezTo>
                    <a:cubicBezTo>
                      <a:pt x="14106" y="4458"/>
                      <a:pt x="14069" y="4377"/>
                      <a:pt x="13996" y="4346"/>
                    </a:cubicBezTo>
                    <a:cubicBezTo>
                      <a:pt x="9537" y="2517"/>
                      <a:pt x="4717" y="1892"/>
                      <a:pt x="265" y="9"/>
                    </a:cubicBezTo>
                    <a:cubicBezTo>
                      <a:pt x="251" y="3"/>
                      <a:pt x="236"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5538400" y="617325"/>
                <a:ext cx="51200" cy="82975"/>
              </a:xfrm>
              <a:custGeom>
                <a:avLst/>
                <a:gdLst/>
                <a:ahLst/>
                <a:cxnLst/>
                <a:rect l="l" t="t" r="r" b="b"/>
                <a:pathLst>
                  <a:path w="2048" h="3319" extrusionOk="0">
                    <a:moveTo>
                      <a:pt x="1969" y="0"/>
                    </a:moveTo>
                    <a:cubicBezTo>
                      <a:pt x="1952" y="0"/>
                      <a:pt x="1934" y="9"/>
                      <a:pt x="1922" y="29"/>
                    </a:cubicBezTo>
                    <a:cubicBezTo>
                      <a:pt x="1237" y="1059"/>
                      <a:pt x="626" y="2149"/>
                      <a:pt x="27" y="3229"/>
                    </a:cubicBezTo>
                    <a:cubicBezTo>
                      <a:pt x="0" y="3276"/>
                      <a:pt x="41" y="3318"/>
                      <a:pt x="82" y="3318"/>
                    </a:cubicBezTo>
                    <a:cubicBezTo>
                      <a:pt x="100" y="3318"/>
                      <a:pt x="118" y="3310"/>
                      <a:pt x="130" y="3290"/>
                    </a:cubicBezTo>
                    <a:cubicBezTo>
                      <a:pt x="789" y="2243"/>
                      <a:pt x="1450" y="1184"/>
                      <a:pt x="2021" y="88"/>
                    </a:cubicBezTo>
                    <a:cubicBezTo>
                      <a:pt x="2047" y="42"/>
                      <a:pt x="2008" y="0"/>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5565675" y="713025"/>
                <a:ext cx="19275" cy="30750"/>
              </a:xfrm>
              <a:custGeom>
                <a:avLst/>
                <a:gdLst/>
                <a:ahLst/>
                <a:cxnLst/>
                <a:rect l="l" t="t" r="r" b="b"/>
                <a:pathLst>
                  <a:path w="771" h="1230" extrusionOk="0">
                    <a:moveTo>
                      <a:pt x="702" y="1"/>
                    </a:moveTo>
                    <a:cubicBezTo>
                      <a:pt x="686" y="1"/>
                      <a:pt x="671" y="8"/>
                      <a:pt x="660" y="26"/>
                    </a:cubicBezTo>
                    <a:cubicBezTo>
                      <a:pt x="440" y="397"/>
                      <a:pt x="217" y="772"/>
                      <a:pt x="23" y="1158"/>
                    </a:cubicBezTo>
                    <a:cubicBezTo>
                      <a:pt x="1" y="1195"/>
                      <a:pt x="32" y="1229"/>
                      <a:pt x="64" y="1229"/>
                    </a:cubicBezTo>
                    <a:cubicBezTo>
                      <a:pt x="78" y="1229"/>
                      <a:pt x="93" y="1222"/>
                      <a:pt x="103" y="1205"/>
                    </a:cubicBezTo>
                    <a:cubicBezTo>
                      <a:pt x="335" y="840"/>
                      <a:pt x="542" y="458"/>
                      <a:pt x="750" y="77"/>
                    </a:cubicBezTo>
                    <a:cubicBezTo>
                      <a:pt x="771" y="37"/>
                      <a:pt x="736"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5586825" y="711825"/>
                <a:ext cx="38575" cy="62875"/>
              </a:xfrm>
              <a:custGeom>
                <a:avLst/>
                <a:gdLst/>
                <a:ahLst/>
                <a:cxnLst/>
                <a:rect l="l" t="t" r="r" b="b"/>
                <a:pathLst>
                  <a:path w="1543" h="2515" extrusionOk="0">
                    <a:moveTo>
                      <a:pt x="1472" y="1"/>
                    </a:moveTo>
                    <a:cubicBezTo>
                      <a:pt x="1456" y="1"/>
                      <a:pt x="1440" y="7"/>
                      <a:pt x="1429" y="23"/>
                    </a:cubicBezTo>
                    <a:cubicBezTo>
                      <a:pt x="884" y="785"/>
                      <a:pt x="382" y="1598"/>
                      <a:pt x="12" y="2460"/>
                    </a:cubicBezTo>
                    <a:cubicBezTo>
                      <a:pt x="1" y="2488"/>
                      <a:pt x="24" y="2515"/>
                      <a:pt x="47" y="2515"/>
                    </a:cubicBezTo>
                    <a:cubicBezTo>
                      <a:pt x="57" y="2515"/>
                      <a:pt x="67" y="2509"/>
                      <a:pt x="74" y="2497"/>
                    </a:cubicBezTo>
                    <a:cubicBezTo>
                      <a:pt x="532" y="1673"/>
                      <a:pt x="987" y="857"/>
                      <a:pt x="1517" y="74"/>
                    </a:cubicBezTo>
                    <a:cubicBezTo>
                      <a:pt x="1542" y="36"/>
                      <a:pt x="1508" y="1"/>
                      <a:pt x="1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5646900" y="837775"/>
                <a:ext cx="21650" cy="30150"/>
              </a:xfrm>
              <a:custGeom>
                <a:avLst/>
                <a:gdLst/>
                <a:ahLst/>
                <a:cxnLst/>
                <a:rect l="l" t="t" r="r" b="b"/>
                <a:pathLst>
                  <a:path w="866" h="1206" extrusionOk="0">
                    <a:moveTo>
                      <a:pt x="784" y="1"/>
                    </a:moveTo>
                    <a:cubicBezTo>
                      <a:pt x="771" y="1"/>
                      <a:pt x="757" y="6"/>
                      <a:pt x="744" y="20"/>
                    </a:cubicBezTo>
                    <a:cubicBezTo>
                      <a:pt x="436" y="348"/>
                      <a:pt x="189" y="728"/>
                      <a:pt x="16" y="1142"/>
                    </a:cubicBezTo>
                    <a:cubicBezTo>
                      <a:pt x="1" y="1177"/>
                      <a:pt x="35" y="1205"/>
                      <a:pt x="68" y="1205"/>
                    </a:cubicBezTo>
                    <a:cubicBezTo>
                      <a:pt x="84" y="1205"/>
                      <a:pt x="100" y="1198"/>
                      <a:pt x="110" y="1182"/>
                    </a:cubicBezTo>
                    <a:cubicBezTo>
                      <a:pt x="315" y="801"/>
                      <a:pt x="556" y="441"/>
                      <a:pt x="828" y="106"/>
                    </a:cubicBezTo>
                    <a:cubicBezTo>
                      <a:pt x="865" y="61"/>
                      <a:pt x="828"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5686800" y="881950"/>
                <a:ext cx="26750" cy="42725"/>
              </a:xfrm>
              <a:custGeom>
                <a:avLst/>
                <a:gdLst/>
                <a:ahLst/>
                <a:cxnLst/>
                <a:rect l="l" t="t" r="r" b="b"/>
                <a:pathLst>
                  <a:path w="1070" h="1709" extrusionOk="0">
                    <a:moveTo>
                      <a:pt x="994" y="0"/>
                    </a:moveTo>
                    <a:cubicBezTo>
                      <a:pt x="978" y="0"/>
                      <a:pt x="961" y="8"/>
                      <a:pt x="949" y="27"/>
                    </a:cubicBezTo>
                    <a:cubicBezTo>
                      <a:pt x="613" y="554"/>
                      <a:pt x="299" y="1101"/>
                      <a:pt x="10" y="1656"/>
                    </a:cubicBezTo>
                    <a:cubicBezTo>
                      <a:pt x="0" y="1685"/>
                      <a:pt x="24" y="1709"/>
                      <a:pt x="48" y="1709"/>
                    </a:cubicBezTo>
                    <a:cubicBezTo>
                      <a:pt x="58" y="1709"/>
                      <a:pt x="69" y="1705"/>
                      <a:pt x="77" y="1695"/>
                    </a:cubicBezTo>
                    <a:cubicBezTo>
                      <a:pt x="423" y="1174"/>
                      <a:pt x="748" y="634"/>
                      <a:pt x="1046" y="84"/>
                    </a:cubicBezTo>
                    <a:cubicBezTo>
                      <a:pt x="1069" y="40"/>
                      <a:pt x="1032" y="0"/>
                      <a:pt x="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5696400" y="905650"/>
                <a:ext cx="23425" cy="37425"/>
              </a:xfrm>
              <a:custGeom>
                <a:avLst/>
                <a:gdLst/>
                <a:ahLst/>
                <a:cxnLst/>
                <a:rect l="l" t="t" r="r" b="b"/>
                <a:pathLst>
                  <a:path w="937" h="1497" extrusionOk="0">
                    <a:moveTo>
                      <a:pt x="851" y="1"/>
                    </a:moveTo>
                    <a:cubicBezTo>
                      <a:pt x="832" y="1"/>
                      <a:pt x="814" y="9"/>
                      <a:pt x="801" y="30"/>
                    </a:cubicBezTo>
                    <a:cubicBezTo>
                      <a:pt x="528" y="481"/>
                      <a:pt x="203" y="945"/>
                      <a:pt x="12" y="1439"/>
                    </a:cubicBezTo>
                    <a:cubicBezTo>
                      <a:pt x="1" y="1469"/>
                      <a:pt x="30" y="1497"/>
                      <a:pt x="58" y="1497"/>
                    </a:cubicBezTo>
                    <a:cubicBezTo>
                      <a:pt x="69" y="1497"/>
                      <a:pt x="80" y="1493"/>
                      <a:pt x="88" y="1482"/>
                    </a:cubicBezTo>
                    <a:cubicBezTo>
                      <a:pt x="418" y="1071"/>
                      <a:pt x="656" y="556"/>
                      <a:pt x="909" y="94"/>
                    </a:cubicBezTo>
                    <a:cubicBezTo>
                      <a:pt x="937" y="45"/>
                      <a:pt x="894"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 name="Google Shape;455;p27"/>
          <p:cNvGrpSpPr/>
          <p:nvPr/>
        </p:nvGrpSpPr>
        <p:grpSpPr>
          <a:xfrm>
            <a:off x="7108" y="3803215"/>
            <a:ext cx="602292" cy="1251639"/>
            <a:chOff x="-134442" y="679665"/>
            <a:chExt cx="602292" cy="1251639"/>
          </a:xfrm>
        </p:grpSpPr>
        <p:sp>
          <p:nvSpPr>
            <p:cNvPr id="456" name="Google Shape;456;p27"/>
            <p:cNvSpPr/>
            <p:nvPr/>
          </p:nvSpPr>
          <p:spPr>
            <a:xfrm rot="836941">
              <a:off x="3335" y="744070"/>
              <a:ext cx="238946" cy="117567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27"/>
            <p:cNvGrpSpPr/>
            <p:nvPr/>
          </p:nvGrpSpPr>
          <p:grpSpPr>
            <a:xfrm rot="-4702051">
              <a:off x="-380380" y="1143314"/>
              <a:ext cx="1179269" cy="285271"/>
              <a:chOff x="2936000" y="4207525"/>
              <a:chExt cx="817675" cy="197800"/>
            </a:xfrm>
          </p:grpSpPr>
          <p:sp>
            <p:nvSpPr>
              <p:cNvPr id="458" name="Google Shape;458;p27"/>
              <p:cNvSpPr/>
              <p:nvPr/>
            </p:nvSpPr>
            <p:spPr>
              <a:xfrm>
                <a:off x="3671125" y="4298050"/>
                <a:ext cx="49275" cy="47825"/>
              </a:xfrm>
              <a:custGeom>
                <a:avLst/>
                <a:gdLst/>
                <a:ahLst/>
                <a:cxnLst/>
                <a:rect l="l" t="t" r="r" b="b"/>
                <a:pathLst>
                  <a:path w="1971" h="1913" extrusionOk="0">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2936000" y="4207525"/>
                <a:ext cx="817675" cy="197800"/>
              </a:xfrm>
              <a:custGeom>
                <a:avLst/>
                <a:gdLst/>
                <a:ahLst/>
                <a:cxnLst/>
                <a:rect l="l" t="t" r="r" b="b"/>
                <a:pathLst>
                  <a:path w="32707" h="7912" extrusionOk="0">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3180625" y="4318825"/>
                <a:ext cx="8475" cy="43900"/>
              </a:xfrm>
              <a:custGeom>
                <a:avLst/>
                <a:gdLst/>
                <a:ahLst/>
                <a:cxnLst/>
                <a:rect l="l" t="t" r="r" b="b"/>
                <a:pathLst>
                  <a:path w="339" h="1756" extrusionOk="0">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1" name="Google Shape;461;p27"/>
          <p:cNvGrpSpPr/>
          <p:nvPr/>
        </p:nvGrpSpPr>
        <p:grpSpPr>
          <a:xfrm flipH="1">
            <a:off x="7559300" y="3544038"/>
            <a:ext cx="1506300" cy="1469575"/>
            <a:chOff x="65575" y="3544038"/>
            <a:chExt cx="1506300" cy="1469575"/>
          </a:xfrm>
        </p:grpSpPr>
        <p:sp>
          <p:nvSpPr>
            <p:cNvPr id="462" name="Google Shape;462;p27"/>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63" name="Google Shape;463;p27"/>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464" name="Google Shape;464;p27"/>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65" name="Google Shape;465;p27"/>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79"/>
        <p:cNvGrpSpPr/>
        <p:nvPr/>
      </p:nvGrpSpPr>
      <p:grpSpPr>
        <a:xfrm>
          <a:off x="0" y="0"/>
          <a:ext cx="0" cy="0"/>
          <a:chOff x="0" y="0"/>
          <a:chExt cx="0" cy="0"/>
        </a:xfrm>
      </p:grpSpPr>
      <p:grpSp>
        <p:nvGrpSpPr>
          <p:cNvPr id="480" name="Google Shape;480;p29"/>
          <p:cNvGrpSpPr/>
          <p:nvPr/>
        </p:nvGrpSpPr>
        <p:grpSpPr>
          <a:xfrm rot="7544329">
            <a:off x="8188894" y="4066921"/>
            <a:ext cx="1063516" cy="1083316"/>
            <a:chOff x="-17750" y="434255"/>
            <a:chExt cx="1063500" cy="1083300"/>
          </a:xfrm>
        </p:grpSpPr>
        <p:sp>
          <p:nvSpPr>
            <p:cNvPr id="481" name="Google Shape;481;p29"/>
            <p:cNvSpPr/>
            <p:nvPr/>
          </p:nvSpPr>
          <p:spPr>
            <a:xfrm rot="6883208">
              <a:off x="99352" y="581393"/>
              <a:ext cx="829296" cy="789024"/>
            </a:xfrm>
            <a:prstGeom prst="chord">
              <a:avLst>
                <a:gd name="adj1" fmla="val 2700000"/>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a:off x="211325" y="684125"/>
              <a:ext cx="800883" cy="497636"/>
              <a:chOff x="135125" y="607925"/>
              <a:chExt cx="800883" cy="497636"/>
            </a:xfrm>
          </p:grpSpPr>
          <p:sp>
            <p:nvSpPr>
              <p:cNvPr id="483" name="Google Shape;483;p29"/>
              <p:cNvSpPr/>
              <p:nvPr/>
            </p:nvSpPr>
            <p:spPr>
              <a:xfrm>
                <a:off x="135125" y="607925"/>
                <a:ext cx="800883" cy="497636"/>
              </a:xfrm>
              <a:custGeom>
                <a:avLst/>
                <a:gdLst/>
                <a:ahLst/>
                <a:cxnLst/>
                <a:rect l="l" t="t" r="r" b="b"/>
                <a:pathLst>
                  <a:path w="24065" h="14953" extrusionOk="0">
                    <a:moveTo>
                      <a:pt x="11395" y="301"/>
                    </a:moveTo>
                    <a:cubicBezTo>
                      <a:pt x="11456" y="301"/>
                      <a:pt x="11518" y="301"/>
                      <a:pt x="11579" y="302"/>
                    </a:cubicBezTo>
                    <a:cubicBezTo>
                      <a:pt x="14996" y="350"/>
                      <a:pt x="18810" y="1086"/>
                      <a:pt x="20845" y="4094"/>
                    </a:cubicBezTo>
                    <a:cubicBezTo>
                      <a:pt x="22836" y="7036"/>
                      <a:pt x="22729" y="10715"/>
                      <a:pt x="22159" y="14073"/>
                    </a:cubicBezTo>
                    <a:cubicBezTo>
                      <a:pt x="21824" y="14063"/>
                      <a:pt x="21489" y="14052"/>
                      <a:pt x="21155" y="14042"/>
                    </a:cubicBezTo>
                    <a:cubicBezTo>
                      <a:pt x="21217" y="13893"/>
                      <a:pt x="21239" y="13730"/>
                      <a:pt x="21218" y="13571"/>
                    </a:cubicBezTo>
                    <a:cubicBezTo>
                      <a:pt x="21212" y="13536"/>
                      <a:pt x="21178" y="13516"/>
                      <a:pt x="21144" y="13516"/>
                    </a:cubicBezTo>
                    <a:cubicBezTo>
                      <a:pt x="21118" y="13516"/>
                      <a:pt x="21093" y="13528"/>
                      <a:pt x="21081" y="13553"/>
                    </a:cubicBezTo>
                    <a:cubicBezTo>
                      <a:pt x="21016" y="13705"/>
                      <a:pt x="20995" y="13873"/>
                      <a:pt x="21021" y="14036"/>
                    </a:cubicBezTo>
                    <a:lnTo>
                      <a:pt x="21021" y="14038"/>
                    </a:lnTo>
                    <a:cubicBezTo>
                      <a:pt x="20570" y="14025"/>
                      <a:pt x="20119" y="14012"/>
                      <a:pt x="19668" y="13998"/>
                    </a:cubicBezTo>
                    <a:cubicBezTo>
                      <a:pt x="19766" y="13429"/>
                      <a:pt x="19827" y="12833"/>
                      <a:pt x="19771" y="12261"/>
                    </a:cubicBezTo>
                    <a:cubicBezTo>
                      <a:pt x="19766" y="12208"/>
                      <a:pt x="19726" y="12182"/>
                      <a:pt x="19687" y="12182"/>
                    </a:cubicBezTo>
                    <a:cubicBezTo>
                      <a:pt x="19648" y="12182"/>
                      <a:pt x="19610" y="12208"/>
                      <a:pt x="19607" y="12261"/>
                    </a:cubicBezTo>
                    <a:cubicBezTo>
                      <a:pt x="19570" y="12841"/>
                      <a:pt x="19553" y="13414"/>
                      <a:pt x="19486" y="13993"/>
                    </a:cubicBezTo>
                    <a:cubicBezTo>
                      <a:pt x="19043" y="13979"/>
                      <a:pt x="18600" y="13968"/>
                      <a:pt x="18157" y="13953"/>
                    </a:cubicBezTo>
                    <a:cubicBezTo>
                      <a:pt x="18138" y="13705"/>
                      <a:pt x="18152" y="13462"/>
                      <a:pt x="18184" y="13212"/>
                    </a:cubicBezTo>
                    <a:cubicBezTo>
                      <a:pt x="18189" y="13168"/>
                      <a:pt x="18154" y="13146"/>
                      <a:pt x="18118" y="13146"/>
                    </a:cubicBezTo>
                    <a:cubicBezTo>
                      <a:pt x="18088" y="13146"/>
                      <a:pt x="18057" y="13161"/>
                      <a:pt x="18047" y="13193"/>
                    </a:cubicBezTo>
                    <a:cubicBezTo>
                      <a:pt x="17973" y="13438"/>
                      <a:pt x="17967" y="13697"/>
                      <a:pt x="18002" y="13948"/>
                    </a:cubicBezTo>
                    <a:cubicBezTo>
                      <a:pt x="17495" y="13931"/>
                      <a:pt x="16987" y="13915"/>
                      <a:pt x="16478" y="13897"/>
                    </a:cubicBezTo>
                    <a:cubicBezTo>
                      <a:pt x="16522" y="13234"/>
                      <a:pt x="16595" y="12536"/>
                      <a:pt x="16560" y="11881"/>
                    </a:cubicBezTo>
                    <a:cubicBezTo>
                      <a:pt x="16559" y="11852"/>
                      <a:pt x="16534" y="11834"/>
                      <a:pt x="16510" y="11834"/>
                    </a:cubicBezTo>
                    <a:cubicBezTo>
                      <a:pt x="16491" y="11834"/>
                      <a:pt x="16473" y="11845"/>
                      <a:pt x="16467" y="11868"/>
                    </a:cubicBezTo>
                    <a:cubicBezTo>
                      <a:pt x="16310" y="12493"/>
                      <a:pt x="16314" y="13238"/>
                      <a:pt x="16361" y="13894"/>
                    </a:cubicBezTo>
                    <a:cubicBezTo>
                      <a:pt x="15796" y="13875"/>
                      <a:pt x="15234" y="13856"/>
                      <a:pt x="14670" y="13838"/>
                    </a:cubicBezTo>
                    <a:cubicBezTo>
                      <a:pt x="14684" y="13625"/>
                      <a:pt x="14690" y="13403"/>
                      <a:pt x="14658" y="13196"/>
                    </a:cubicBezTo>
                    <a:cubicBezTo>
                      <a:pt x="14654" y="13163"/>
                      <a:pt x="14624" y="13147"/>
                      <a:pt x="14594" y="13147"/>
                    </a:cubicBezTo>
                    <a:cubicBezTo>
                      <a:pt x="14564" y="13147"/>
                      <a:pt x="14534" y="13163"/>
                      <a:pt x="14529" y="13196"/>
                    </a:cubicBezTo>
                    <a:cubicBezTo>
                      <a:pt x="14499" y="13402"/>
                      <a:pt x="14504" y="13622"/>
                      <a:pt x="14518" y="13834"/>
                    </a:cubicBezTo>
                    <a:cubicBezTo>
                      <a:pt x="14040" y="13818"/>
                      <a:pt x="13562" y="13802"/>
                      <a:pt x="13084" y="13786"/>
                    </a:cubicBezTo>
                    <a:cubicBezTo>
                      <a:pt x="13063" y="13164"/>
                      <a:pt x="13095" y="12544"/>
                      <a:pt x="13071" y="11926"/>
                    </a:cubicBezTo>
                    <a:cubicBezTo>
                      <a:pt x="13069" y="11879"/>
                      <a:pt x="13026" y="11850"/>
                      <a:pt x="12986" y="11850"/>
                    </a:cubicBezTo>
                    <a:cubicBezTo>
                      <a:pt x="12956" y="11850"/>
                      <a:pt x="12927" y="11867"/>
                      <a:pt x="12921" y="11905"/>
                    </a:cubicBezTo>
                    <a:cubicBezTo>
                      <a:pt x="12824" y="12509"/>
                      <a:pt x="12872" y="13172"/>
                      <a:pt x="12959" y="13781"/>
                    </a:cubicBezTo>
                    <a:cubicBezTo>
                      <a:pt x="12492" y="13767"/>
                      <a:pt x="12025" y="13751"/>
                      <a:pt x="11558" y="13738"/>
                    </a:cubicBezTo>
                    <a:cubicBezTo>
                      <a:pt x="11562" y="13547"/>
                      <a:pt x="11573" y="13356"/>
                      <a:pt x="11589" y="13164"/>
                    </a:cubicBezTo>
                    <a:cubicBezTo>
                      <a:pt x="11592" y="13125"/>
                      <a:pt x="11560" y="13104"/>
                      <a:pt x="11528" y="13104"/>
                    </a:cubicBezTo>
                    <a:cubicBezTo>
                      <a:pt x="11502" y="13104"/>
                      <a:pt x="11476" y="13118"/>
                      <a:pt x="11469" y="13147"/>
                    </a:cubicBezTo>
                    <a:cubicBezTo>
                      <a:pt x="11425" y="13340"/>
                      <a:pt x="11409" y="13537"/>
                      <a:pt x="11425" y="13733"/>
                    </a:cubicBezTo>
                    <a:cubicBezTo>
                      <a:pt x="11034" y="13722"/>
                      <a:pt x="10644" y="13709"/>
                      <a:pt x="10255" y="13700"/>
                    </a:cubicBezTo>
                    <a:cubicBezTo>
                      <a:pt x="10261" y="13030"/>
                      <a:pt x="10242" y="12356"/>
                      <a:pt x="10208" y="11688"/>
                    </a:cubicBezTo>
                    <a:cubicBezTo>
                      <a:pt x="10205" y="11630"/>
                      <a:pt x="10159" y="11601"/>
                      <a:pt x="10113" y="11601"/>
                    </a:cubicBezTo>
                    <a:cubicBezTo>
                      <a:pt x="10068" y="11601"/>
                      <a:pt x="10024" y="11630"/>
                      <a:pt x="10025" y="11688"/>
                    </a:cubicBezTo>
                    <a:cubicBezTo>
                      <a:pt x="10035" y="12356"/>
                      <a:pt x="10060" y="13029"/>
                      <a:pt x="10110" y="13695"/>
                    </a:cubicBezTo>
                    <a:cubicBezTo>
                      <a:pt x="9625" y="13684"/>
                      <a:pt x="9141" y="13668"/>
                      <a:pt x="8656" y="13658"/>
                    </a:cubicBezTo>
                    <a:cubicBezTo>
                      <a:pt x="8670" y="13446"/>
                      <a:pt x="8674" y="13234"/>
                      <a:pt x="8664" y="13024"/>
                    </a:cubicBezTo>
                    <a:cubicBezTo>
                      <a:pt x="8662" y="12975"/>
                      <a:pt x="8625" y="12951"/>
                      <a:pt x="8588" y="12951"/>
                    </a:cubicBezTo>
                    <a:cubicBezTo>
                      <a:pt x="8552" y="12951"/>
                      <a:pt x="8515" y="12975"/>
                      <a:pt x="8513" y="13024"/>
                    </a:cubicBezTo>
                    <a:cubicBezTo>
                      <a:pt x="8505" y="13234"/>
                      <a:pt x="8508" y="13445"/>
                      <a:pt x="8522" y="13655"/>
                    </a:cubicBezTo>
                    <a:cubicBezTo>
                      <a:pt x="8108" y="13646"/>
                      <a:pt x="7695" y="13633"/>
                      <a:pt x="7281" y="13626"/>
                    </a:cubicBezTo>
                    <a:cubicBezTo>
                      <a:pt x="7336" y="13008"/>
                      <a:pt x="7386" y="12318"/>
                      <a:pt x="7268" y="11719"/>
                    </a:cubicBezTo>
                    <a:cubicBezTo>
                      <a:pt x="7261" y="11683"/>
                      <a:pt x="7237" y="11668"/>
                      <a:pt x="7210" y="11668"/>
                    </a:cubicBezTo>
                    <a:cubicBezTo>
                      <a:pt x="7175" y="11668"/>
                      <a:pt x="7135" y="11696"/>
                      <a:pt x="7129" y="11738"/>
                    </a:cubicBezTo>
                    <a:cubicBezTo>
                      <a:pt x="7058" y="12347"/>
                      <a:pt x="7110" y="13002"/>
                      <a:pt x="7117" y="13625"/>
                    </a:cubicBezTo>
                    <a:cubicBezTo>
                      <a:pt x="6755" y="13620"/>
                      <a:pt x="6395" y="13612"/>
                      <a:pt x="6033" y="13609"/>
                    </a:cubicBezTo>
                    <a:cubicBezTo>
                      <a:pt x="6009" y="13414"/>
                      <a:pt x="5999" y="13220"/>
                      <a:pt x="5993" y="13024"/>
                    </a:cubicBezTo>
                    <a:cubicBezTo>
                      <a:pt x="5991" y="12981"/>
                      <a:pt x="5952" y="12954"/>
                      <a:pt x="5916" y="12954"/>
                    </a:cubicBezTo>
                    <a:cubicBezTo>
                      <a:pt x="5888" y="12954"/>
                      <a:pt x="5862" y="12970"/>
                      <a:pt x="5854" y="13005"/>
                    </a:cubicBezTo>
                    <a:cubicBezTo>
                      <a:pt x="5816" y="13204"/>
                      <a:pt x="5821" y="13410"/>
                      <a:pt x="5869" y="13609"/>
                    </a:cubicBezTo>
                    <a:cubicBezTo>
                      <a:pt x="5441" y="13606"/>
                      <a:pt x="5014" y="13599"/>
                      <a:pt x="4587" y="13599"/>
                    </a:cubicBezTo>
                    <a:cubicBezTo>
                      <a:pt x="4574" y="13343"/>
                      <a:pt x="4562" y="13088"/>
                      <a:pt x="4563" y="12830"/>
                    </a:cubicBezTo>
                    <a:cubicBezTo>
                      <a:pt x="4566" y="12516"/>
                      <a:pt x="4621" y="12189"/>
                      <a:pt x="4584" y="11878"/>
                    </a:cubicBezTo>
                    <a:cubicBezTo>
                      <a:pt x="4579" y="11838"/>
                      <a:pt x="4547" y="11814"/>
                      <a:pt x="4515" y="11814"/>
                    </a:cubicBezTo>
                    <a:cubicBezTo>
                      <a:pt x="4490" y="11814"/>
                      <a:pt x="4466" y="11828"/>
                      <a:pt x="4455" y="11861"/>
                    </a:cubicBezTo>
                    <a:cubicBezTo>
                      <a:pt x="4286" y="12375"/>
                      <a:pt x="4335" y="13042"/>
                      <a:pt x="4409" y="13599"/>
                    </a:cubicBezTo>
                    <a:cubicBezTo>
                      <a:pt x="4194" y="13599"/>
                      <a:pt x="3980" y="13599"/>
                      <a:pt x="3766" y="13599"/>
                    </a:cubicBezTo>
                    <a:cubicBezTo>
                      <a:pt x="3552" y="13599"/>
                      <a:pt x="3338" y="13599"/>
                      <a:pt x="3124" y="13601"/>
                    </a:cubicBezTo>
                    <a:cubicBezTo>
                      <a:pt x="3159" y="13405"/>
                      <a:pt x="3159" y="13203"/>
                      <a:pt x="3124" y="13005"/>
                    </a:cubicBezTo>
                    <a:cubicBezTo>
                      <a:pt x="3118" y="12971"/>
                      <a:pt x="3090" y="12955"/>
                      <a:pt x="3062" y="12955"/>
                    </a:cubicBezTo>
                    <a:cubicBezTo>
                      <a:pt x="3026" y="12955"/>
                      <a:pt x="2987" y="12980"/>
                      <a:pt x="2987" y="13024"/>
                    </a:cubicBezTo>
                    <a:cubicBezTo>
                      <a:pt x="2990" y="13217"/>
                      <a:pt x="2981" y="13411"/>
                      <a:pt x="2960" y="13603"/>
                    </a:cubicBezTo>
                    <a:cubicBezTo>
                      <a:pt x="2655" y="13606"/>
                      <a:pt x="2349" y="13606"/>
                      <a:pt x="2045" y="13611"/>
                    </a:cubicBezTo>
                    <a:cubicBezTo>
                      <a:pt x="2109" y="12963"/>
                      <a:pt x="2112" y="12289"/>
                      <a:pt x="2083" y="11642"/>
                    </a:cubicBezTo>
                    <a:cubicBezTo>
                      <a:pt x="2081" y="11588"/>
                      <a:pt x="2041" y="11561"/>
                      <a:pt x="2001" y="11561"/>
                    </a:cubicBezTo>
                    <a:cubicBezTo>
                      <a:pt x="1961" y="11561"/>
                      <a:pt x="1920" y="11589"/>
                      <a:pt x="1916" y="11642"/>
                    </a:cubicBezTo>
                    <a:cubicBezTo>
                      <a:pt x="1871" y="12288"/>
                      <a:pt x="1859" y="12965"/>
                      <a:pt x="1908" y="13614"/>
                    </a:cubicBezTo>
                    <a:cubicBezTo>
                      <a:pt x="1510" y="13620"/>
                      <a:pt x="1111" y="13623"/>
                      <a:pt x="713" y="13634"/>
                    </a:cubicBezTo>
                    <a:cubicBezTo>
                      <a:pt x="698" y="13349"/>
                      <a:pt x="690" y="13067"/>
                      <a:pt x="687" y="12787"/>
                    </a:cubicBezTo>
                    <a:cubicBezTo>
                      <a:pt x="690" y="12783"/>
                      <a:pt x="692" y="12782"/>
                      <a:pt x="695" y="12777"/>
                    </a:cubicBezTo>
                    <a:cubicBezTo>
                      <a:pt x="706" y="12761"/>
                      <a:pt x="701" y="12742"/>
                      <a:pt x="686" y="12732"/>
                    </a:cubicBezTo>
                    <a:lnTo>
                      <a:pt x="686" y="12685"/>
                    </a:lnTo>
                    <a:cubicBezTo>
                      <a:pt x="796" y="12565"/>
                      <a:pt x="939" y="12457"/>
                      <a:pt x="1055" y="12347"/>
                    </a:cubicBezTo>
                    <a:cubicBezTo>
                      <a:pt x="1196" y="12213"/>
                      <a:pt x="1334" y="12074"/>
                      <a:pt x="1473" y="11937"/>
                    </a:cubicBezTo>
                    <a:cubicBezTo>
                      <a:pt x="1506" y="11904"/>
                      <a:pt x="1475" y="11858"/>
                      <a:pt x="1439" y="11858"/>
                    </a:cubicBezTo>
                    <a:cubicBezTo>
                      <a:pt x="1428" y="11858"/>
                      <a:pt x="1417" y="11862"/>
                      <a:pt x="1408" y="11872"/>
                    </a:cubicBezTo>
                    <a:cubicBezTo>
                      <a:pt x="1274" y="11998"/>
                      <a:pt x="1138" y="12122"/>
                      <a:pt x="1006" y="12251"/>
                    </a:cubicBezTo>
                    <a:cubicBezTo>
                      <a:pt x="910" y="12343"/>
                      <a:pt x="783" y="12441"/>
                      <a:pt x="686" y="12547"/>
                    </a:cubicBezTo>
                    <a:cubicBezTo>
                      <a:pt x="686" y="12367"/>
                      <a:pt x="689" y="12187"/>
                      <a:pt x="693" y="12007"/>
                    </a:cubicBezTo>
                    <a:cubicBezTo>
                      <a:pt x="1146" y="11639"/>
                      <a:pt x="1576" y="11245"/>
                      <a:pt x="1984" y="10828"/>
                    </a:cubicBezTo>
                    <a:cubicBezTo>
                      <a:pt x="2009" y="10802"/>
                      <a:pt x="1986" y="10767"/>
                      <a:pt x="1958" y="10767"/>
                    </a:cubicBezTo>
                    <a:cubicBezTo>
                      <a:pt x="1950" y="10767"/>
                      <a:pt x="1941" y="10770"/>
                      <a:pt x="1933" y="10777"/>
                    </a:cubicBezTo>
                    <a:cubicBezTo>
                      <a:pt x="1525" y="11158"/>
                      <a:pt x="1114" y="11535"/>
                      <a:pt x="697" y="11907"/>
                    </a:cubicBezTo>
                    <a:cubicBezTo>
                      <a:pt x="705" y="11669"/>
                      <a:pt x="719" y="11433"/>
                      <a:pt x="738" y="11198"/>
                    </a:cubicBezTo>
                    <a:cubicBezTo>
                      <a:pt x="1184" y="10754"/>
                      <a:pt x="1631" y="10313"/>
                      <a:pt x="2093" y="9887"/>
                    </a:cubicBezTo>
                    <a:cubicBezTo>
                      <a:pt x="2121" y="9860"/>
                      <a:pt x="2094" y="9821"/>
                      <a:pt x="2063" y="9821"/>
                    </a:cubicBezTo>
                    <a:cubicBezTo>
                      <a:pt x="2054" y="9821"/>
                      <a:pt x="2045" y="9824"/>
                      <a:pt x="2037" y="9832"/>
                    </a:cubicBezTo>
                    <a:cubicBezTo>
                      <a:pt x="1584" y="10235"/>
                      <a:pt x="1153" y="10662"/>
                      <a:pt x="745" y="11111"/>
                    </a:cubicBezTo>
                    <a:cubicBezTo>
                      <a:pt x="775" y="10743"/>
                      <a:pt x="823" y="10380"/>
                      <a:pt x="878" y="10018"/>
                    </a:cubicBezTo>
                    <a:cubicBezTo>
                      <a:pt x="880" y="10016"/>
                      <a:pt x="883" y="10018"/>
                      <a:pt x="886" y="10015"/>
                    </a:cubicBezTo>
                    <a:cubicBezTo>
                      <a:pt x="1374" y="9583"/>
                      <a:pt x="1857" y="9143"/>
                      <a:pt x="2332" y="8697"/>
                    </a:cubicBezTo>
                    <a:cubicBezTo>
                      <a:pt x="2365" y="8666"/>
                      <a:pt x="2334" y="8620"/>
                      <a:pt x="2299" y="8620"/>
                    </a:cubicBezTo>
                    <a:cubicBezTo>
                      <a:pt x="2288" y="8620"/>
                      <a:pt x="2278" y="8624"/>
                      <a:pt x="2268" y="8633"/>
                    </a:cubicBezTo>
                    <a:cubicBezTo>
                      <a:pt x="1804" y="9052"/>
                      <a:pt x="1347" y="9478"/>
                      <a:pt x="894" y="9910"/>
                    </a:cubicBezTo>
                    <a:cubicBezTo>
                      <a:pt x="956" y="9527"/>
                      <a:pt x="1035" y="9149"/>
                      <a:pt x="1127" y="8775"/>
                    </a:cubicBezTo>
                    <a:cubicBezTo>
                      <a:pt x="1134" y="8781"/>
                      <a:pt x="1142" y="8784"/>
                      <a:pt x="1151" y="8784"/>
                    </a:cubicBezTo>
                    <a:cubicBezTo>
                      <a:pt x="1159" y="8784"/>
                      <a:pt x="1167" y="8782"/>
                      <a:pt x="1173" y="8777"/>
                    </a:cubicBezTo>
                    <a:cubicBezTo>
                      <a:pt x="1847" y="8228"/>
                      <a:pt x="2522" y="7682"/>
                      <a:pt x="3183" y="7119"/>
                    </a:cubicBezTo>
                    <a:cubicBezTo>
                      <a:pt x="3220" y="7089"/>
                      <a:pt x="3186" y="7043"/>
                      <a:pt x="3149" y="7043"/>
                    </a:cubicBezTo>
                    <a:cubicBezTo>
                      <a:pt x="3139" y="7043"/>
                      <a:pt x="3129" y="7046"/>
                      <a:pt x="3119" y="7054"/>
                    </a:cubicBezTo>
                    <a:cubicBezTo>
                      <a:pt x="2451" y="7600"/>
                      <a:pt x="1795" y="8160"/>
                      <a:pt x="1140" y="8721"/>
                    </a:cubicBezTo>
                    <a:cubicBezTo>
                      <a:pt x="1215" y="8420"/>
                      <a:pt x="1301" y="8120"/>
                      <a:pt x="1398" y="7823"/>
                    </a:cubicBezTo>
                    <a:cubicBezTo>
                      <a:pt x="2173" y="7216"/>
                      <a:pt x="2957" y="6619"/>
                      <a:pt x="3749" y="6032"/>
                    </a:cubicBezTo>
                    <a:cubicBezTo>
                      <a:pt x="3782" y="6008"/>
                      <a:pt x="3761" y="5958"/>
                      <a:pt x="3729" y="5958"/>
                    </a:cubicBezTo>
                    <a:cubicBezTo>
                      <a:pt x="3723" y="5958"/>
                      <a:pt x="3716" y="5960"/>
                      <a:pt x="3709" y="5965"/>
                    </a:cubicBezTo>
                    <a:cubicBezTo>
                      <a:pt x="2933" y="6521"/>
                      <a:pt x="2176" y="7101"/>
                      <a:pt x="1436" y="7705"/>
                    </a:cubicBezTo>
                    <a:cubicBezTo>
                      <a:pt x="1548" y="7374"/>
                      <a:pt x="1677" y="7047"/>
                      <a:pt x="1817" y="6724"/>
                    </a:cubicBezTo>
                    <a:cubicBezTo>
                      <a:pt x="2545" y="6199"/>
                      <a:pt x="3266" y="5664"/>
                      <a:pt x="3980" y="5117"/>
                    </a:cubicBezTo>
                    <a:cubicBezTo>
                      <a:pt x="4006" y="5097"/>
                      <a:pt x="3990" y="5057"/>
                      <a:pt x="3965" y="5057"/>
                    </a:cubicBezTo>
                    <a:cubicBezTo>
                      <a:pt x="3960" y="5057"/>
                      <a:pt x="3954" y="5059"/>
                      <a:pt x="3948" y="5063"/>
                    </a:cubicBezTo>
                    <a:cubicBezTo>
                      <a:pt x="3247" y="5568"/>
                      <a:pt x="2552" y="6085"/>
                      <a:pt x="1865" y="6612"/>
                    </a:cubicBezTo>
                    <a:cubicBezTo>
                      <a:pt x="1997" y="6311"/>
                      <a:pt x="2144" y="6013"/>
                      <a:pt x="2302" y="5718"/>
                    </a:cubicBezTo>
                    <a:cubicBezTo>
                      <a:pt x="3266" y="4943"/>
                      <a:pt x="4249" y="4204"/>
                      <a:pt x="5280" y="3520"/>
                    </a:cubicBezTo>
                    <a:cubicBezTo>
                      <a:pt x="5319" y="3493"/>
                      <a:pt x="5295" y="3437"/>
                      <a:pt x="5258" y="3437"/>
                    </a:cubicBezTo>
                    <a:cubicBezTo>
                      <a:pt x="5251" y="3437"/>
                      <a:pt x="5244" y="3439"/>
                      <a:pt x="5236" y="3444"/>
                    </a:cubicBezTo>
                    <a:cubicBezTo>
                      <a:pt x="4238" y="4062"/>
                      <a:pt x="3291" y="4760"/>
                      <a:pt x="2404" y="5530"/>
                    </a:cubicBezTo>
                    <a:cubicBezTo>
                      <a:pt x="2490" y="5377"/>
                      <a:pt x="2579" y="5224"/>
                      <a:pt x="2673" y="5073"/>
                    </a:cubicBezTo>
                    <a:cubicBezTo>
                      <a:pt x="2786" y="4891"/>
                      <a:pt x="2904" y="4717"/>
                      <a:pt x="3024" y="4545"/>
                    </a:cubicBezTo>
                    <a:cubicBezTo>
                      <a:pt x="3028" y="4543"/>
                      <a:pt x="3032" y="4545"/>
                      <a:pt x="3036" y="4542"/>
                    </a:cubicBezTo>
                    <a:cubicBezTo>
                      <a:pt x="4182" y="3560"/>
                      <a:pt x="5397" y="2672"/>
                      <a:pt x="6654" y="1840"/>
                    </a:cubicBezTo>
                    <a:cubicBezTo>
                      <a:pt x="6696" y="1814"/>
                      <a:pt x="6671" y="1753"/>
                      <a:pt x="6632" y="1753"/>
                    </a:cubicBezTo>
                    <a:cubicBezTo>
                      <a:pt x="6624" y="1753"/>
                      <a:pt x="6616" y="1755"/>
                      <a:pt x="6608" y="1761"/>
                    </a:cubicBezTo>
                    <a:cubicBezTo>
                      <a:pt x="5408" y="2502"/>
                      <a:pt x="4289" y="3351"/>
                      <a:pt x="3226" y="4272"/>
                    </a:cubicBezTo>
                    <a:cubicBezTo>
                      <a:pt x="5195" y="1638"/>
                      <a:pt x="8024" y="301"/>
                      <a:pt x="11395" y="301"/>
                    </a:cubicBezTo>
                    <a:close/>
                    <a:moveTo>
                      <a:pt x="797" y="13888"/>
                    </a:moveTo>
                    <a:cubicBezTo>
                      <a:pt x="7921" y="14023"/>
                      <a:pt x="15046" y="14181"/>
                      <a:pt x="22168" y="14363"/>
                    </a:cubicBezTo>
                    <a:cubicBezTo>
                      <a:pt x="22179" y="14363"/>
                      <a:pt x="22191" y="14361"/>
                      <a:pt x="22200" y="14358"/>
                    </a:cubicBezTo>
                    <a:cubicBezTo>
                      <a:pt x="22283" y="14474"/>
                      <a:pt x="22364" y="14602"/>
                      <a:pt x="22460" y="14712"/>
                    </a:cubicBezTo>
                    <a:cubicBezTo>
                      <a:pt x="18856" y="14584"/>
                      <a:pt x="15253" y="14516"/>
                      <a:pt x="11651" y="14417"/>
                    </a:cubicBezTo>
                    <a:cubicBezTo>
                      <a:pt x="9928" y="14369"/>
                      <a:pt x="8203" y="14312"/>
                      <a:pt x="6481" y="14282"/>
                    </a:cubicBezTo>
                    <a:cubicBezTo>
                      <a:pt x="6407" y="14280"/>
                      <a:pt x="6332" y="14280"/>
                      <a:pt x="6258" y="14280"/>
                    </a:cubicBezTo>
                    <a:cubicBezTo>
                      <a:pt x="5184" y="14280"/>
                      <a:pt x="4066" y="14403"/>
                      <a:pt x="2969" y="14403"/>
                    </a:cubicBezTo>
                    <a:cubicBezTo>
                      <a:pt x="2328" y="14403"/>
                      <a:pt x="1695" y="14361"/>
                      <a:pt x="1082" y="14227"/>
                    </a:cubicBezTo>
                    <a:lnTo>
                      <a:pt x="1082" y="14219"/>
                    </a:lnTo>
                    <a:cubicBezTo>
                      <a:pt x="1039" y="14121"/>
                      <a:pt x="952" y="14046"/>
                      <a:pt x="880" y="13966"/>
                    </a:cubicBezTo>
                    <a:cubicBezTo>
                      <a:pt x="861" y="13945"/>
                      <a:pt x="829" y="13917"/>
                      <a:pt x="797" y="13888"/>
                    </a:cubicBezTo>
                    <a:close/>
                    <a:moveTo>
                      <a:pt x="19199" y="1990"/>
                    </a:moveTo>
                    <a:lnTo>
                      <a:pt x="19199" y="1990"/>
                    </a:lnTo>
                    <a:cubicBezTo>
                      <a:pt x="23306" y="4387"/>
                      <a:pt x="23474" y="10366"/>
                      <a:pt x="22731" y="14721"/>
                    </a:cubicBezTo>
                    <a:lnTo>
                      <a:pt x="22688" y="14720"/>
                    </a:lnTo>
                    <a:cubicBezTo>
                      <a:pt x="22603" y="14554"/>
                      <a:pt x="22449" y="14404"/>
                      <a:pt x="22321" y="14261"/>
                    </a:cubicBezTo>
                    <a:lnTo>
                      <a:pt x="22321" y="14261"/>
                    </a:lnTo>
                    <a:cubicBezTo>
                      <a:pt x="22324" y="14261"/>
                      <a:pt x="22327" y="14261"/>
                      <a:pt x="22330" y="14261"/>
                    </a:cubicBezTo>
                    <a:cubicBezTo>
                      <a:pt x="22390" y="14261"/>
                      <a:pt x="22441" y="14216"/>
                      <a:pt x="22449" y="14156"/>
                    </a:cubicBezTo>
                    <a:cubicBezTo>
                      <a:pt x="23067" y="10646"/>
                      <a:pt x="23147" y="6797"/>
                      <a:pt x="20989" y="3762"/>
                    </a:cubicBezTo>
                    <a:cubicBezTo>
                      <a:pt x="20498" y="3074"/>
                      <a:pt x="19892" y="2475"/>
                      <a:pt x="19199" y="1990"/>
                    </a:cubicBezTo>
                    <a:close/>
                    <a:moveTo>
                      <a:pt x="11453" y="0"/>
                    </a:moveTo>
                    <a:cubicBezTo>
                      <a:pt x="7989" y="0"/>
                      <a:pt x="5011" y="1308"/>
                      <a:pt x="2938" y="4174"/>
                    </a:cubicBezTo>
                    <a:cubicBezTo>
                      <a:pt x="982" y="6878"/>
                      <a:pt x="0" y="10413"/>
                      <a:pt x="531" y="13730"/>
                    </a:cubicBezTo>
                    <a:cubicBezTo>
                      <a:pt x="502" y="13830"/>
                      <a:pt x="601" y="13915"/>
                      <a:pt x="663" y="13987"/>
                    </a:cubicBezTo>
                    <a:cubicBezTo>
                      <a:pt x="752" y="14092"/>
                      <a:pt x="847" y="14226"/>
                      <a:pt x="964" y="14301"/>
                    </a:cubicBezTo>
                    <a:cubicBezTo>
                      <a:pt x="961" y="14334"/>
                      <a:pt x="982" y="14364"/>
                      <a:pt x="1014" y="14372"/>
                    </a:cubicBezTo>
                    <a:cubicBezTo>
                      <a:pt x="1563" y="14532"/>
                      <a:pt x="2131" y="14581"/>
                      <a:pt x="2706" y="14581"/>
                    </a:cubicBezTo>
                    <a:cubicBezTo>
                      <a:pt x="3625" y="14581"/>
                      <a:pt x="4562" y="14455"/>
                      <a:pt x="5465" y="14455"/>
                    </a:cubicBezTo>
                    <a:cubicBezTo>
                      <a:pt x="7341" y="14455"/>
                      <a:pt x="9219" y="14546"/>
                      <a:pt x="11093" y="14603"/>
                    </a:cubicBezTo>
                    <a:cubicBezTo>
                      <a:pt x="14991" y="14721"/>
                      <a:pt x="18891" y="14871"/>
                      <a:pt x="22790" y="14953"/>
                    </a:cubicBezTo>
                    <a:cubicBezTo>
                      <a:pt x="22791" y="14953"/>
                      <a:pt x="22791" y="14953"/>
                      <a:pt x="22792" y="14953"/>
                    </a:cubicBezTo>
                    <a:cubicBezTo>
                      <a:pt x="22913" y="14953"/>
                      <a:pt x="22931" y="14801"/>
                      <a:pt x="22852" y="14745"/>
                    </a:cubicBezTo>
                    <a:cubicBezTo>
                      <a:pt x="24065" y="10018"/>
                      <a:pt x="23171" y="2672"/>
                      <a:pt x="17698" y="1147"/>
                    </a:cubicBezTo>
                    <a:cubicBezTo>
                      <a:pt x="15897" y="345"/>
                      <a:pt x="13820" y="62"/>
                      <a:pt x="11847" y="6"/>
                    </a:cubicBezTo>
                    <a:cubicBezTo>
                      <a:pt x="11715" y="2"/>
                      <a:pt x="11583" y="0"/>
                      <a:pt x="11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283051" y="718079"/>
                <a:ext cx="494541" cy="266540"/>
              </a:xfrm>
              <a:custGeom>
                <a:avLst/>
                <a:gdLst/>
                <a:ahLst/>
                <a:cxnLst/>
                <a:rect l="l" t="t" r="r" b="b"/>
                <a:pathLst>
                  <a:path w="14860" h="8009" extrusionOk="0">
                    <a:moveTo>
                      <a:pt x="7466" y="303"/>
                    </a:moveTo>
                    <a:cubicBezTo>
                      <a:pt x="7652" y="303"/>
                      <a:pt x="7836" y="307"/>
                      <a:pt x="8017" y="314"/>
                    </a:cubicBezTo>
                    <a:cubicBezTo>
                      <a:pt x="9796" y="379"/>
                      <a:pt x="11914" y="792"/>
                      <a:pt x="13167" y="2159"/>
                    </a:cubicBezTo>
                    <a:cubicBezTo>
                      <a:pt x="11549" y="1189"/>
                      <a:pt x="9704" y="661"/>
                      <a:pt x="7832" y="661"/>
                    </a:cubicBezTo>
                    <a:cubicBezTo>
                      <a:pt x="7094" y="661"/>
                      <a:pt x="6350" y="743"/>
                      <a:pt x="5615" y="913"/>
                    </a:cubicBezTo>
                    <a:cubicBezTo>
                      <a:pt x="4372" y="1201"/>
                      <a:pt x="3025" y="1691"/>
                      <a:pt x="2249" y="2762"/>
                    </a:cubicBezTo>
                    <a:cubicBezTo>
                      <a:pt x="1411" y="3917"/>
                      <a:pt x="759" y="5663"/>
                      <a:pt x="882" y="7092"/>
                    </a:cubicBezTo>
                    <a:cubicBezTo>
                      <a:pt x="767" y="7102"/>
                      <a:pt x="651" y="7108"/>
                      <a:pt x="536" y="7119"/>
                    </a:cubicBezTo>
                    <a:cubicBezTo>
                      <a:pt x="475" y="5200"/>
                      <a:pt x="1108" y="3275"/>
                      <a:pt x="2498" y="1892"/>
                    </a:cubicBezTo>
                    <a:cubicBezTo>
                      <a:pt x="3761" y="634"/>
                      <a:pt x="5712" y="303"/>
                      <a:pt x="7466" y="303"/>
                    </a:cubicBezTo>
                    <a:close/>
                    <a:moveTo>
                      <a:pt x="7973" y="861"/>
                    </a:moveTo>
                    <a:cubicBezTo>
                      <a:pt x="9880" y="861"/>
                      <a:pt x="11723" y="1393"/>
                      <a:pt x="13364" y="2397"/>
                    </a:cubicBezTo>
                    <a:cubicBezTo>
                      <a:pt x="14558" y="3911"/>
                      <a:pt x="14490" y="5969"/>
                      <a:pt x="14329" y="7800"/>
                    </a:cubicBezTo>
                    <a:cubicBezTo>
                      <a:pt x="14308" y="7742"/>
                      <a:pt x="14255" y="7704"/>
                      <a:pt x="14195" y="7699"/>
                    </a:cubicBezTo>
                    <a:cubicBezTo>
                      <a:pt x="11914" y="7495"/>
                      <a:pt x="9630" y="7339"/>
                      <a:pt x="7341" y="7228"/>
                    </a:cubicBezTo>
                    <a:cubicBezTo>
                      <a:pt x="5809" y="7156"/>
                      <a:pt x="4221" y="7026"/>
                      <a:pt x="2655" y="7026"/>
                    </a:cubicBezTo>
                    <a:cubicBezTo>
                      <a:pt x="2095" y="7026"/>
                      <a:pt x="1539" y="7042"/>
                      <a:pt x="988" y="7084"/>
                    </a:cubicBezTo>
                    <a:cubicBezTo>
                      <a:pt x="1031" y="5581"/>
                      <a:pt x="1616" y="3642"/>
                      <a:pt x="2697" y="2520"/>
                    </a:cubicBezTo>
                    <a:cubicBezTo>
                      <a:pt x="3695" y="1485"/>
                      <a:pt x="5365" y="1098"/>
                      <a:pt x="6745" y="934"/>
                    </a:cubicBezTo>
                    <a:cubicBezTo>
                      <a:pt x="7156" y="885"/>
                      <a:pt x="7566" y="861"/>
                      <a:pt x="7973" y="861"/>
                    </a:cubicBezTo>
                    <a:close/>
                    <a:moveTo>
                      <a:pt x="7616" y="1"/>
                    </a:moveTo>
                    <a:cubicBezTo>
                      <a:pt x="5663" y="1"/>
                      <a:pt x="3505" y="343"/>
                      <a:pt x="2134" y="1845"/>
                    </a:cubicBezTo>
                    <a:cubicBezTo>
                      <a:pt x="835" y="3269"/>
                      <a:pt x="0" y="5296"/>
                      <a:pt x="324" y="7228"/>
                    </a:cubicBezTo>
                    <a:cubicBezTo>
                      <a:pt x="333" y="7280"/>
                      <a:pt x="376" y="7304"/>
                      <a:pt x="422" y="7304"/>
                    </a:cubicBezTo>
                    <a:cubicBezTo>
                      <a:pt x="440" y="7304"/>
                      <a:pt x="458" y="7300"/>
                      <a:pt x="475" y="7293"/>
                    </a:cubicBezTo>
                    <a:cubicBezTo>
                      <a:pt x="475" y="7293"/>
                      <a:pt x="475" y="7295"/>
                      <a:pt x="477" y="7295"/>
                    </a:cubicBezTo>
                    <a:cubicBezTo>
                      <a:pt x="2732" y="7558"/>
                      <a:pt x="5072" y="7428"/>
                      <a:pt x="7343" y="7534"/>
                    </a:cubicBezTo>
                    <a:cubicBezTo>
                      <a:pt x="9630" y="7640"/>
                      <a:pt x="11914" y="7798"/>
                      <a:pt x="14196" y="8007"/>
                    </a:cubicBezTo>
                    <a:cubicBezTo>
                      <a:pt x="14203" y="8008"/>
                      <a:pt x="14209" y="8009"/>
                      <a:pt x="14215" y="8009"/>
                    </a:cubicBezTo>
                    <a:cubicBezTo>
                      <a:pt x="14269" y="8009"/>
                      <a:pt x="14316" y="7974"/>
                      <a:pt x="14333" y="7923"/>
                    </a:cubicBezTo>
                    <a:cubicBezTo>
                      <a:pt x="14353" y="7972"/>
                      <a:pt x="14404" y="7997"/>
                      <a:pt x="14456" y="7997"/>
                    </a:cubicBezTo>
                    <a:cubicBezTo>
                      <a:pt x="14529" y="7997"/>
                      <a:pt x="14606" y="7950"/>
                      <a:pt x="14615" y="7859"/>
                    </a:cubicBezTo>
                    <a:cubicBezTo>
                      <a:pt x="14816" y="5881"/>
                      <a:pt x="14859" y="3645"/>
                      <a:pt x="13500" y="2029"/>
                    </a:cubicBezTo>
                    <a:cubicBezTo>
                      <a:pt x="12171" y="448"/>
                      <a:pt x="9719" y="20"/>
                      <a:pt x="7767" y="1"/>
                    </a:cubicBezTo>
                    <a:cubicBezTo>
                      <a:pt x="7717" y="1"/>
                      <a:pt x="7667" y="1"/>
                      <a:pt x="7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5" name="Google Shape;485;p29"/>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9"/>
          <p:cNvGrpSpPr/>
          <p:nvPr/>
        </p:nvGrpSpPr>
        <p:grpSpPr>
          <a:xfrm>
            <a:off x="8486750" y="3544142"/>
            <a:ext cx="513421" cy="461290"/>
            <a:chOff x="0" y="4367485"/>
            <a:chExt cx="786008" cy="706200"/>
          </a:xfrm>
        </p:grpSpPr>
        <p:sp>
          <p:nvSpPr>
            <p:cNvPr id="487" name="Google Shape;487;p29"/>
            <p:cNvSpPr/>
            <p:nvPr/>
          </p:nvSpPr>
          <p:spPr>
            <a:xfrm>
              <a:off x="0" y="4400475"/>
              <a:ext cx="726600" cy="640200"/>
            </a:xfrm>
            <a:prstGeom prst="star5">
              <a:avLst>
                <a:gd name="adj" fmla="val 23664"/>
                <a:gd name="hf" fmla="val 105146"/>
                <a:gd name="vf" fmla="val 11055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29"/>
            <p:cNvGrpSpPr/>
            <p:nvPr/>
          </p:nvGrpSpPr>
          <p:grpSpPr>
            <a:xfrm>
              <a:off x="59504" y="4367485"/>
              <a:ext cx="726504" cy="706200"/>
              <a:chOff x="404450" y="3719275"/>
              <a:chExt cx="289825" cy="281725"/>
            </a:xfrm>
          </p:grpSpPr>
          <p:sp>
            <p:nvSpPr>
              <p:cNvPr id="489" name="Google Shape;489;p29"/>
              <p:cNvSpPr/>
              <p:nvPr/>
            </p:nvSpPr>
            <p:spPr>
              <a:xfrm>
                <a:off x="404450" y="3719275"/>
                <a:ext cx="289825" cy="281725"/>
              </a:xfrm>
              <a:custGeom>
                <a:avLst/>
                <a:gdLst/>
                <a:ahLst/>
                <a:cxnLst/>
                <a:rect l="l" t="t" r="r" b="b"/>
                <a:pathLst>
                  <a:path w="11593" h="11269" extrusionOk="0">
                    <a:moveTo>
                      <a:pt x="5631" y="538"/>
                    </a:moveTo>
                    <a:cubicBezTo>
                      <a:pt x="6077" y="1209"/>
                      <a:pt x="6488" y="1895"/>
                      <a:pt x="6849" y="2617"/>
                    </a:cubicBezTo>
                    <a:cubicBezTo>
                      <a:pt x="7084" y="3092"/>
                      <a:pt x="7263" y="3956"/>
                      <a:pt x="7725" y="4293"/>
                    </a:cubicBezTo>
                    <a:cubicBezTo>
                      <a:pt x="8151" y="4605"/>
                      <a:pt x="8870" y="4680"/>
                      <a:pt x="9593" y="4680"/>
                    </a:cubicBezTo>
                    <a:cubicBezTo>
                      <a:pt x="10054" y="4680"/>
                      <a:pt x="10517" y="4649"/>
                      <a:pt x="10906" y="4630"/>
                    </a:cubicBezTo>
                    <a:lnTo>
                      <a:pt x="10906" y="4630"/>
                    </a:lnTo>
                    <a:cubicBezTo>
                      <a:pt x="10159" y="5314"/>
                      <a:pt x="9351" y="5930"/>
                      <a:pt x="8492" y="6469"/>
                    </a:cubicBezTo>
                    <a:cubicBezTo>
                      <a:pt x="8436" y="6502"/>
                      <a:pt x="8406" y="6566"/>
                      <a:pt x="8415" y="6630"/>
                    </a:cubicBezTo>
                    <a:cubicBezTo>
                      <a:pt x="8321" y="6640"/>
                      <a:pt x="8237" y="6716"/>
                      <a:pt x="8278" y="6832"/>
                    </a:cubicBezTo>
                    <a:cubicBezTo>
                      <a:pt x="8621" y="7779"/>
                      <a:pt x="8855" y="8764"/>
                      <a:pt x="8975" y="9765"/>
                    </a:cubicBezTo>
                    <a:cubicBezTo>
                      <a:pt x="8966" y="9760"/>
                      <a:pt x="8957" y="9758"/>
                      <a:pt x="8948" y="9758"/>
                    </a:cubicBezTo>
                    <a:cubicBezTo>
                      <a:pt x="8934" y="9758"/>
                      <a:pt x="8921" y="9763"/>
                      <a:pt x="8911" y="9773"/>
                    </a:cubicBezTo>
                    <a:cubicBezTo>
                      <a:pt x="8761" y="9936"/>
                      <a:pt x="8615" y="10100"/>
                      <a:pt x="8462" y="10256"/>
                    </a:cubicBezTo>
                    <a:lnTo>
                      <a:pt x="7916" y="9814"/>
                    </a:lnTo>
                    <a:cubicBezTo>
                      <a:pt x="8055" y="9631"/>
                      <a:pt x="8219" y="9470"/>
                      <a:pt x="8403" y="9335"/>
                    </a:cubicBezTo>
                    <a:cubicBezTo>
                      <a:pt x="8448" y="9301"/>
                      <a:pt x="8423" y="9235"/>
                      <a:pt x="8377" y="9235"/>
                    </a:cubicBezTo>
                    <a:cubicBezTo>
                      <a:pt x="8369" y="9235"/>
                      <a:pt x="8359" y="9237"/>
                      <a:pt x="8350" y="9242"/>
                    </a:cubicBezTo>
                    <a:cubicBezTo>
                      <a:pt x="8138" y="9365"/>
                      <a:pt x="7956" y="9532"/>
                      <a:pt x="7819" y="9735"/>
                    </a:cubicBezTo>
                    <a:lnTo>
                      <a:pt x="7182" y="9217"/>
                    </a:lnTo>
                    <a:cubicBezTo>
                      <a:pt x="7038" y="9100"/>
                      <a:pt x="6802" y="8855"/>
                      <a:pt x="6546" y="8633"/>
                    </a:cubicBezTo>
                    <a:cubicBezTo>
                      <a:pt x="6756" y="8452"/>
                      <a:pt x="6965" y="8270"/>
                      <a:pt x="7167" y="8079"/>
                    </a:cubicBezTo>
                    <a:cubicBezTo>
                      <a:pt x="7205" y="8044"/>
                      <a:pt x="7171" y="7998"/>
                      <a:pt x="7132" y="7998"/>
                    </a:cubicBezTo>
                    <a:cubicBezTo>
                      <a:pt x="7121" y="7998"/>
                      <a:pt x="7109" y="8002"/>
                      <a:pt x="7099" y="8010"/>
                    </a:cubicBezTo>
                    <a:cubicBezTo>
                      <a:pt x="6877" y="8186"/>
                      <a:pt x="6665" y="8370"/>
                      <a:pt x="6452" y="8555"/>
                    </a:cubicBezTo>
                    <a:cubicBezTo>
                      <a:pt x="6294" y="8426"/>
                      <a:pt x="6133" y="8311"/>
                      <a:pt x="5980" y="8248"/>
                    </a:cubicBezTo>
                    <a:cubicBezTo>
                      <a:pt x="6107" y="8144"/>
                      <a:pt x="6233" y="8042"/>
                      <a:pt x="6359" y="7939"/>
                    </a:cubicBezTo>
                    <a:cubicBezTo>
                      <a:pt x="6392" y="7911"/>
                      <a:pt x="6361" y="7857"/>
                      <a:pt x="6326" y="7857"/>
                    </a:cubicBezTo>
                    <a:cubicBezTo>
                      <a:pt x="6318" y="7857"/>
                      <a:pt x="6311" y="7860"/>
                      <a:pt x="6304" y="7865"/>
                    </a:cubicBezTo>
                    <a:cubicBezTo>
                      <a:pt x="6155" y="7978"/>
                      <a:pt x="6010" y="8095"/>
                      <a:pt x="5865" y="8209"/>
                    </a:cubicBezTo>
                    <a:cubicBezTo>
                      <a:pt x="5829" y="8198"/>
                      <a:pt x="5790" y="8194"/>
                      <a:pt x="5754" y="8192"/>
                    </a:cubicBezTo>
                    <a:cubicBezTo>
                      <a:pt x="5747" y="8192"/>
                      <a:pt x="5741" y="8192"/>
                      <a:pt x="5734" y="8192"/>
                    </a:cubicBezTo>
                    <a:cubicBezTo>
                      <a:pt x="4783" y="8192"/>
                      <a:pt x="3963" y="9702"/>
                      <a:pt x="3183" y="10116"/>
                    </a:cubicBezTo>
                    <a:cubicBezTo>
                      <a:pt x="2980" y="10223"/>
                      <a:pt x="2853" y="10270"/>
                      <a:pt x="2778" y="10270"/>
                    </a:cubicBezTo>
                    <a:cubicBezTo>
                      <a:pt x="2770" y="10270"/>
                      <a:pt x="2763" y="10270"/>
                      <a:pt x="2756" y="10269"/>
                    </a:cubicBezTo>
                    <a:cubicBezTo>
                      <a:pt x="3518" y="9480"/>
                      <a:pt x="4324" y="8735"/>
                      <a:pt x="5172" y="8041"/>
                    </a:cubicBezTo>
                    <a:cubicBezTo>
                      <a:pt x="5215" y="8005"/>
                      <a:pt x="5176" y="7952"/>
                      <a:pt x="5131" y="7952"/>
                    </a:cubicBezTo>
                    <a:cubicBezTo>
                      <a:pt x="5120" y="7952"/>
                      <a:pt x="5108" y="7955"/>
                      <a:pt x="5097" y="7964"/>
                    </a:cubicBezTo>
                    <a:cubicBezTo>
                      <a:pt x="4238" y="8638"/>
                      <a:pt x="3441" y="9381"/>
                      <a:pt x="2689" y="10171"/>
                    </a:cubicBezTo>
                    <a:cubicBezTo>
                      <a:pt x="2695" y="10042"/>
                      <a:pt x="2812" y="9805"/>
                      <a:pt x="2909" y="9542"/>
                    </a:cubicBezTo>
                    <a:cubicBezTo>
                      <a:pt x="2949" y="9433"/>
                      <a:pt x="2988" y="9324"/>
                      <a:pt x="3028" y="9215"/>
                    </a:cubicBezTo>
                    <a:cubicBezTo>
                      <a:pt x="3679" y="8568"/>
                      <a:pt x="4340" y="7934"/>
                      <a:pt x="5032" y="7328"/>
                    </a:cubicBezTo>
                    <a:cubicBezTo>
                      <a:pt x="5076" y="7290"/>
                      <a:pt x="5035" y="7235"/>
                      <a:pt x="4989" y="7235"/>
                    </a:cubicBezTo>
                    <a:cubicBezTo>
                      <a:pt x="4977" y="7235"/>
                      <a:pt x="4964" y="7239"/>
                      <a:pt x="4952" y="7248"/>
                    </a:cubicBezTo>
                    <a:cubicBezTo>
                      <a:pt x="4311" y="7776"/>
                      <a:pt x="3702" y="8342"/>
                      <a:pt x="3127" y="8941"/>
                    </a:cubicBezTo>
                    <a:cubicBezTo>
                      <a:pt x="3208" y="8721"/>
                      <a:pt x="3290" y="8500"/>
                      <a:pt x="3371" y="8280"/>
                    </a:cubicBezTo>
                    <a:cubicBezTo>
                      <a:pt x="3395" y="8217"/>
                      <a:pt x="3422" y="8150"/>
                      <a:pt x="3452" y="8082"/>
                    </a:cubicBezTo>
                    <a:cubicBezTo>
                      <a:pt x="4082" y="7472"/>
                      <a:pt x="4732" y="6882"/>
                      <a:pt x="5401" y="6316"/>
                    </a:cubicBezTo>
                    <a:cubicBezTo>
                      <a:pt x="5434" y="6288"/>
                      <a:pt x="5404" y="6246"/>
                      <a:pt x="5369" y="6246"/>
                    </a:cubicBezTo>
                    <a:cubicBezTo>
                      <a:pt x="5360" y="6246"/>
                      <a:pt x="5351" y="6249"/>
                      <a:pt x="5342" y="6255"/>
                    </a:cubicBezTo>
                    <a:cubicBezTo>
                      <a:pt x="4715" y="6751"/>
                      <a:pt x="4118" y="7283"/>
                      <a:pt x="3554" y="7849"/>
                    </a:cubicBezTo>
                    <a:cubicBezTo>
                      <a:pt x="3717" y="7486"/>
                      <a:pt x="3878" y="7081"/>
                      <a:pt x="3765" y="6730"/>
                    </a:cubicBezTo>
                    <a:cubicBezTo>
                      <a:pt x="3755" y="6705"/>
                      <a:pt x="3742" y="6681"/>
                      <a:pt x="3725" y="6660"/>
                    </a:cubicBezTo>
                    <a:cubicBezTo>
                      <a:pt x="3991" y="6381"/>
                      <a:pt x="4267" y="6109"/>
                      <a:pt x="4552" y="5847"/>
                    </a:cubicBezTo>
                    <a:cubicBezTo>
                      <a:pt x="4591" y="5812"/>
                      <a:pt x="4555" y="5764"/>
                      <a:pt x="4514" y="5764"/>
                    </a:cubicBezTo>
                    <a:cubicBezTo>
                      <a:pt x="4502" y="5764"/>
                      <a:pt x="4491" y="5767"/>
                      <a:pt x="4480" y="5776"/>
                    </a:cubicBezTo>
                    <a:cubicBezTo>
                      <a:pt x="4177" y="6023"/>
                      <a:pt x="3897" y="6294"/>
                      <a:pt x="3640" y="6587"/>
                    </a:cubicBezTo>
                    <a:cubicBezTo>
                      <a:pt x="3549" y="6528"/>
                      <a:pt x="3433" y="6490"/>
                      <a:pt x="3361" y="6434"/>
                    </a:cubicBezTo>
                    <a:cubicBezTo>
                      <a:pt x="3269" y="6365"/>
                      <a:pt x="3172" y="6306"/>
                      <a:pt x="3068" y="6255"/>
                    </a:cubicBezTo>
                    <a:cubicBezTo>
                      <a:pt x="3336" y="6058"/>
                      <a:pt x="3585" y="5825"/>
                      <a:pt x="3830" y="5602"/>
                    </a:cubicBezTo>
                    <a:cubicBezTo>
                      <a:pt x="3861" y="5573"/>
                      <a:pt x="3832" y="5533"/>
                      <a:pt x="3798" y="5533"/>
                    </a:cubicBezTo>
                    <a:cubicBezTo>
                      <a:pt x="3789" y="5533"/>
                      <a:pt x="3780" y="5536"/>
                      <a:pt x="3771" y="5543"/>
                    </a:cubicBezTo>
                    <a:cubicBezTo>
                      <a:pt x="3500" y="5755"/>
                      <a:pt x="3216" y="5965"/>
                      <a:pt x="2971" y="6206"/>
                    </a:cubicBezTo>
                    <a:cubicBezTo>
                      <a:pt x="2741" y="6099"/>
                      <a:pt x="2472" y="5994"/>
                      <a:pt x="2214" y="5890"/>
                    </a:cubicBezTo>
                    <a:lnTo>
                      <a:pt x="2214" y="5890"/>
                    </a:lnTo>
                    <a:cubicBezTo>
                      <a:pt x="2215" y="5891"/>
                      <a:pt x="2217" y="5891"/>
                      <a:pt x="2219" y="5891"/>
                    </a:cubicBezTo>
                    <a:cubicBezTo>
                      <a:pt x="2230" y="5891"/>
                      <a:pt x="2241" y="5886"/>
                      <a:pt x="2249" y="5878"/>
                    </a:cubicBezTo>
                    <a:cubicBezTo>
                      <a:pt x="2462" y="5682"/>
                      <a:pt x="2687" y="5498"/>
                      <a:pt x="2921" y="5331"/>
                    </a:cubicBezTo>
                    <a:cubicBezTo>
                      <a:pt x="2961" y="5302"/>
                      <a:pt x="2937" y="5241"/>
                      <a:pt x="2899" y="5241"/>
                    </a:cubicBezTo>
                    <a:cubicBezTo>
                      <a:pt x="2891" y="5241"/>
                      <a:pt x="2882" y="5244"/>
                      <a:pt x="2874" y="5250"/>
                    </a:cubicBezTo>
                    <a:cubicBezTo>
                      <a:pt x="2627" y="5414"/>
                      <a:pt x="2394" y="5602"/>
                      <a:pt x="2180" y="5809"/>
                    </a:cubicBezTo>
                    <a:cubicBezTo>
                      <a:pt x="2155" y="5835"/>
                      <a:pt x="2166" y="5866"/>
                      <a:pt x="2189" y="5881"/>
                    </a:cubicBezTo>
                    <a:lnTo>
                      <a:pt x="2189" y="5881"/>
                    </a:lnTo>
                    <a:cubicBezTo>
                      <a:pt x="1961" y="5790"/>
                      <a:pt x="1744" y="5700"/>
                      <a:pt x="1580" y="5608"/>
                    </a:cubicBezTo>
                    <a:lnTo>
                      <a:pt x="1581" y="5608"/>
                    </a:lnTo>
                    <a:cubicBezTo>
                      <a:pt x="1825" y="5441"/>
                      <a:pt x="2062" y="5264"/>
                      <a:pt x="2297" y="5084"/>
                    </a:cubicBezTo>
                    <a:cubicBezTo>
                      <a:pt x="2331" y="5058"/>
                      <a:pt x="2311" y="5005"/>
                      <a:pt x="2277" y="5005"/>
                    </a:cubicBezTo>
                    <a:cubicBezTo>
                      <a:pt x="2270" y="5005"/>
                      <a:pt x="2263" y="5007"/>
                      <a:pt x="2255" y="5012"/>
                    </a:cubicBezTo>
                    <a:cubicBezTo>
                      <a:pt x="2010" y="5184"/>
                      <a:pt x="1768" y="5360"/>
                      <a:pt x="1533" y="5545"/>
                    </a:cubicBezTo>
                    <a:cubicBezTo>
                      <a:pt x="1524" y="5553"/>
                      <a:pt x="1519" y="5564"/>
                      <a:pt x="1522" y="5575"/>
                    </a:cubicBezTo>
                    <a:cubicBezTo>
                      <a:pt x="1210" y="5395"/>
                      <a:pt x="913" y="5194"/>
                      <a:pt x="618" y="4987"/>
                    </a:cubicBezTo>
                    <a:cubicBezTo>
                      <a:pt x="1771" y="4767"/>
                      <a:pt x="2933" y="4607"/>
                      <a:pt x="4099" y="4510"/>
                    </a:cubicBezTo>
                    <a:cubicBezTo>
                      <a:pt x="4216" y="4499"/>
                      <a:pt x="4259" y="4381"/>
                      <a:pt x="4227" y="4300"/>
                    </a:cubicBezTo>
                    <a:cubicBezTo>
                      <a:pt x="4708" y="3050"/>
                      <a:pt x="5169" y="1794"/>
                      <a:pt x="5631" y="538"/>
                    </a:cubicBezTo>
                    <a:close/>
                    <a:moveTo>
                      <a:pt x="8986" y="9873"/>
                    </a:moveTo>
                    <a:cubicBezTo>
                      <a:pt x="9016" y="10159"/>
                      <a:pt x="9042" y="10447"/>
                      <a:pt x="9054" y="10739"/>
                    </a:cubicBezTo>
                    <a:lnTo>
                      <a:pt x="8565" y="10340"/>
                    </a:lnTo>
                    <a:cubicBezTo>
                      <a:pt x="8723" y="10202"/>
                      <a:pt x="8863" y="10046"/>
                      <a:pt x="8986" y="9873"/>
                    </a:cubicBezTo>
                    <a:close/>
                    <a:moveTo>
                      <a:pt x="5593" y="1"/>
                    </a:moveTo>
                    <a:cubicBezTo>
                      <a:pt x="5525" y="1"/>
                      <a:pt x="5457" y="43"/>
                      <a:pt x="5429" y="121"/>
                    </a:cubicBezTo>
                    <a:cubicBezTo>
                      <a:pt x="4926" y="1488"/>
                      <a:pt x="4418" y="2854"/>
                      <a:pt x="3935" y="4228"/>
                    </a:cubicBezTo>
                    <a:lnTo>
                      <a:pt x="3935" y="4235"/>
                    </a:lnTo>
                    <a:cubicBezTo>
                      <a:pt x="2666" y="4311"/>
                      <a:pt x="1403" y="4477"/>
                      <a:pt x="156" y="4732"/>
                    </a:cubicBezTo>
                    <a:cubicBezTo>
                      <a:pt x="0" y="4764"/>
                      <a:pt x="11" y="4963"/>
                      <a:pt x="116" y="5041"/>
                    </a:cubicBezTo>
                    <a:cubicBezTo>
                      <a:pt x="668" y="5444"/>
                      <a:pt x="1227" y="5819"/>
                      <a:pt x="1835" y="6133"/>
                    </a:cubicBezTo>
                    <a:cubicBezTo>
                      <a:pt x="2260" y="6354"/>
                      <a:pt x="2818" y="6461"/>
                      <a:pt x="3110" y="6879"/>
                    </a:cubicBezTo>
                    <a:cubicBezTo>
                      <a:pt x="3495" y="7068"/>
                      <a:pt x="3537" y="7338"/>
                      <a:pt x="3234" y="7683"/>
                    </a:cubicBezTo>
                    <a:cubicBezTo>
                      <a:pt x="3110" y="8020"/>
                      <a:pt x="2987" y="8358"/>
                      <a:pt x="2863" y="8694"/>
                    </a:cubicBezTo>
                    <a:lnTo>
                      <a:pt x="2120" y="10713"/>
                    </a:lnTo>
                    <a:cubicBezTo>
                      <a:pt x="2080" y="10820"/>
                      <a:pt x="2180" y="10927"/>
                      <a:pt x="2282" y="10928"/>
                    </a:cubicBezTo>
                    <a:cubicBezTo>
                      <a:pt x="2291" y="10929"/>
                      <a:pt x="2300" y="10929"/>
                      <a:pt x="2308" y="10929"/>
                    </a:cubicBezTo>
                    <a:cubicBezTo>
                      <a:pt x="3257" y="10929"/>
                      <a:pt x="3907" y="9815"/>
                      <a:pt x="4649" y="9338"/>
                    </a:cubicBezTo>
                    <a:cubicBezTo>
                      <a:pt x="5042" y="9085"/>
                      <a:pt x="5389" y="8972"/>
                      <a:pt x="5719" y="8972"/>
                    </a:cubicBezTo>
                    <a:cubicBezTo>
                      <a:pt x="6201" y="8972"/>
                      <a:pt x="6646" y="9214"/>
                      <a:pt x="7142" y="9617"/>
                    </a:cubicBezTo>
                    <a:lnTo>
                      <a:pt x="9121" y="11225"/>
                    </a:lnTo>
                    <a:cubicBezTo>
                      <a:pt x="9157" y="11254"/>
                      <a:pt x="9202" y="11268"/>
                      <a:pt x="9245" y="11268"/>
                    </a:cubicBezTo>
                    <a:cubicBezTo>
                      <a:pt x="9332" y="11268"/>
                      <a:pt x="9414" y="11212"/>
                      <a:pt x="9411" y="11105"/>
                    </a:cubicBezTo>
                    <a:cubicBezTo>
                      <a:pt x="9386" y="9631"/>
                      <a:pt x="9120" y="8171"/>
                      <a:pt x="8621" y="6783"/>
                    </a:cubicBezTo>
                    <a:cubicBezTo>
                      <a:pt x="8638" y="6780"/>
                      <a:pt x="8654" y="6773"/>
                      <a:pt x="8669" y="6764"/>
                    </a:cubicBezTo>
                    <a:cubicBezTo>
                      <a:pt x="9682" y="6130"/>
                      <a:pt x="10626" y="5392"/>
                      <a:pt x="11487" y="4563"/>
                    </a:cubicBezTo>
                    <a:cubicBezTo>
                      <a:pt x="11593" y="4461"/>
                      <a:pt x="11513" y="4273"/>
                      <a:pt x="11369" y="4273"/>
                    </a:cubicBezTo>
                    <a:cubicBezTo>
                      <a:pt x="11368" y="4273"/>
                      <a:pt x="11368" y="4273"/>
                      <a:pt x="11367" y="4273"/>
                    </a:cubicBezTo>
                    <a:cubicBezTo>
                      <a:pt x="11283" y="4273"/>
                      <a:pt x="11199" y="4273"/>
                      <a:pt x="11115" y="4273"/>
                    </a:cubicBezTo>
                    <a:cubicBezTo>
                      <a:pt x="10521" y="4273"/>
                      <a:pt x="9928" y="4262"/>
                      <a:pt x="9337" y="4222"/>
                    </a:cubicBezTo>
                    <a:cubicBezTo>
                      <a:pt x="8430" y="4160"/>
                      <a:pt x="8044" y="4193"/>
                      <a:pt x="7567" y="3353"/>
                    </a:cubicBezTo>
                    <a:cubicBezTo>
                      <a:pt x="6944" y="2257"/>
                      <a:pt x="6457" y="1133"/>
                      <a:pt x="5738" y="81"/>
                    </a:cubicBezTo>
                    <a:cubicBezTo>
                      <a:pt x="5701" y="27"/>
                      <a:pt x="5647" y="1"/>
                      <a:pt x="5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583575" y="3935925"/>
                <a:ext cx="15025" cy="14300"/>
              </a:xfrm>
              <a:custGeom>
                <a:avLst/>
                <a:gdLst/>
                <a:ahLst/>
                <a:cxnLst/>
                <a:rect l="l" t="t" r="r" b="b"/>
                <a:pathLst>
                  <a:path w="601" h="572" extrusionOk="0">
                    <a:moveTo>
                      <a:pt x="538" y="1"/>
                    </a:moveTo>
                    <a:cubicBezTo>
                      <a:pt x="528" y="1"/>
                      <a:pt x="517" y="4"/>
                      <a:pt x="508" y="14"/>
                    </a:cubicBezTo>
                    <a:cubicBezTo>
                      <a:pt x="343" y="168"/>
                      <a:pt x="189" y="331"/>
                      <a:pt x="33" y="492"/>
                    </a:cubicBezTo>
                    <a:cubicBezTo>
                      <a:pt x="1" y="525"/>
                      <a:pt x="33" y="572"/>
                      <a:pt x="68" y="572"/>
                    </a:cubicBezTo>
                    <a:cubicBezTo>
                      <a:pt x="78" y="572"/>
                      <a:pt x="89" y="568"/>
                      <a:pt x="98" y="559"/>
                    </a:cubicBezTo>
                    <a:cubicBezTo>
                      <a:pt x="257" y="399"/>
                      <a:pt x="417" y="242"/>
                      <a:pt x="568" y="76"/>
                    </a:cubicBezTo>
                    <a:cubicBezTo>
                      <a:pt x="600" y="44"/>
                      <a:pt x="571" y="1"/>
                      <a:pt x="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1" name="Google Shape;491;p29"/>
          <p:cNvGrpSpPr/>
          <p:nvPr/>
        </p:nvGrpSpPr>
        <p:grpSpPr>
          <a:xfrm>
            <a:off x="65575" y="3544038"/>
            <a:ext cx="1506300" cy="1469575"/>
            <a:chOff x="65575" y="3544038"/>
            <a:chExt cx="1506300" cy="1469575"/>
          </a:xfrm>
        </p:grpSpPr>
        <p:sp>
          <p:nvSpPr>
            <p:cNvPr id="492" name="Google Shape;492;p29"/>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493" name="Google Shape;493;p29"/>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494" name="Google Shape;494;p29"/>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495" name="Google Shape;495;p29"/>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96"/>
        <p:cNvGrpSpPr/>
        <p:nvPr/>
      </p:nvGrpSpPr>
      <p:grpSpPr>
        <a:xfrm>
          <a:off x="0" y="0"/>
          <a:ext cx="0" cy="0"/>
          <a:chOff x="0" y="0"/>
          <a:chExt cx="0" cy="0"/>
        </a:xfrm>
      </p:grpSpPr>
      <p:sp>
        <p:nvSpPr>
          <p:cNvPr id="497" name="Google Shape;497;p30"/>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30"/>
          <p:cNvGrpSpPr/>
          <p:nvPr/>
        </p:nvGrpSpPr>
        <p:grpSpPr>
          <a:xfrm rot="5400000">
            <a:off x="-1160525" y="3146200"/>
            <a:ext cx="2915002" cy="411950"/>
            <a:chOff x="1969275" y="4688575"/>
            <a:chExt cx="2915002" cy="411950"/>
          </a:xfrm>
        </p:grpSpPr>
        <p:sp>
          <p:nvSpPr>
            <p:cNvPr id="499" name="Google Shape;499;p30"/>
            <p:cNvSpPr/>
            <p:nvPr/>
          </p:nvSpPr>
          <p:spPr>
            <a:xfrm>
              <a:off x="1969275" y="4688575"/>
              <a:ext cx="2909875" cy="411950"/>
            </a:xfrm>
            <a:custGeom>
              <a:avLst/>
              <a:gdLst/>
              <a:ahLst/>
              <a:cxnLst/>
              <a:rect l="l" t="t" r="r" b="b"/>
              <a:pathLst>
                <a:path w="116395" h="16478" extrusionOk="0">
                  <a:moveTo>
                    <a:pt x="0" y="0"/>
                  </a:moveTo>
                  <a:cubicBezTo>
                    <a:pt x="12218" y="10181"/>
                    <a:pt x="30680" y="14408"/>
                    <a:pt x="46312" y="11476"/>
                  </a:cubicBezTo>
                  <a:cubicBezTo>
                    <a:pt x="49257" y="10924"/>
                    <a:pt x="52968" y="10357"/>
                    <a:pt x="54509" y="7787"/>
                  </a:cubicBezTo>
                  <a:cubicBezTo>
                    <a:pt x="55971" y="5349"/>
                    <a:pt x="52288" y="-78"/>
                    <a:pt x="49591" y="820"/>
                  </a:cubicBezTo>
                  <a:cubicBezTo>
                    <a:pt x="46221" y="1942"/>
                    <a:pt x="47078" y="8965"/>
                    <a:pt x="49591" y="11476"/>
                  </a:cubicBezTo>
                  <a:cubicBezTo>
                    <a:pt x="53693" y="15575"/>
                    <a:pt x="60624" y="15407"/>
                    <a:pt x="66395" y="15984"/>
                  </a:cubicBezTo>
                  <a:cubicBezTo>
                    <a:pt x="83686" y="17714"/>
                    <a:pt x="104100" y="13510"/>
                    <a:pt x="116395" y="1230"/>
                  </a:cubicBezTo>
                </a:path>
              </a:pathLst>
            </a:custGeom>
            <a:noFill/>
            <a:ln w="19050" cap="flat" cmpd="sng">
              <a:solidFill>
                <a:schemeClr val="dk1"/>
              </a:solidFill>
              <a:prstDash val="solid"/>
              <a:round/>
              <a:headEnd type="none" w="med" len="med"/>
              <a:tailEnd type="none" w="med" len="med"/>
            </a:ln>
          </p:spPr>
        </p:sp>
        <p:sp>
          <p:nvSpPr>
            <p:cNvPr id="500" name="Google Shape;500;p30"/>
            <p:cNvSpPr/>
            <p:nvPr/>
          </p:nvSpPr>
          <p:spPr>
            <a:xfrm>
              <a:off x="4699852" y="4719304"/>
              <a:ext cx="184425" cy="11425"/>
            </a:xfrm>
            <a:custGeom>
              <a:avLst/>
              <a:gdLst/>
              <a:ahLst/>
              <a:cxnLst/>
              <a:rect l="l" t="t" r="r" b="b"/>
              <a:pathLst>
                <a:path w="7377" h="457" extrusionOk="0">
                  <a:moveTo>
                    <a:pt x="7377" y="0"/>
                  </a:moveTo>
                  <a:cubicBezTo>
                    <a:pt x="4988" y="598"/>
                    <a:pt x="2463" y="410"/>
                    <a:pt x="0" y="410"/>
                  </a:cubicBezTo>
                </a:path>
              </a:pathLst>
            </a:custGeom>
            <a:noFill/>
            <a:ln w="19050" cap="flat" cmpd="sng">
              <a:solidFill>
                <a:schemeClr val="dk1"/>
              </a:solidFill>
              <a:prstDash val="solid"/>
              <a:round/>
              <a:headEnd type="none" w="med" len="med"/>
              <a:tailEnd type="none" w="med" len="med"/>
            </a:ln>
          </p:spPr>
        </p:sp>
        <p:sp>
          <p:nvSpPr>
            <p:cNvPr id="501" name="Google Shape;501;p30"/>
            <p:cNvSpPr/>
            <p:nvPr/>
          </p:nvSpPr>
          <p:spPr>
            <a:xfrm>
              <a:off x="4858658" y="4729538"/>
              <a:ext cx="20500" cy="122950"/>
            </a:xfrm>
            <a:custGeom>
              <a:avLst/>
              <a:gdLst/>
              <a:ahLst/>
              <a:cxnLst/>
              <a:rect l="l" t="t" r="r" b="b"/>
              <a:pathLst>
                <a:path w="820" h="4918" extrusionOk="0">
                  <a:moveTo>
                    <a:pt x="0" y="4918"/>
                  </a:moveTo>
                  <a:cubicBezTo>
                    <a:pt x="0" y="3256"/>
                    <a:pt x="820" y="1662"/>
                    <a:pt x="820" y="0"/>
                  </a:cubicBezTo>
                </a:path>
              </a:pathLst>
            </a:custGeom>
            <a:noFill/>
            <a:ln w="19050" cap="flat" cmpd="sng">
              <a:solidFill>
                <a:schemeClr val="dk1"/>
              </a:solidFill>
              <a:prstDash val="solid"/>
              <a:round/>
              <a:headEnd type="none" w="med" len="med"/>
              <a:tailEnd type="none" w="med" len="med"/>
            </a:ln>
          </p:spPr>
        </p:sp>
      </p:grpSp>
      <p:grpSp>
        <p:nvGrpSpPr>
          <p:cNvPr id="502" name="Google Shape;502;p30"/>
          <p:cNvGrpSpPr/>
          <p:nvPr/>
        </p:nvGrpSpPr>
        <p:grpSpPr>
          <a:xfrm rot="4888273">
            <a:off x="1008929" y="4236671"/>
            <a:ext cx="602267" cy="1251587"/>
            <a:chOff x="-134442" y="679665"/>
            <a:chExt cx="602292" cy="1251639"/>
          </a:xfrm>
        </p:grpSpPr>
        <p:sp>
          <p:nvSpPr>
            <p:cNvPr id="503" name="Google Shape;503;p30"/>
            <p:cNvSpPr/>
            <p:nvPr/>
          </p:nvSpPr>
          <p:spPr>
            <a:xfrm rot="836941">
              <a:off x="3335" y="744070"/>
              <a:ext cx="238946" cy="117567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30"/>
            <p:cNvGrpSpPr/>
            <p:nvPr/>
          </p:nvGrpSpPr>
          <p:grpSpPr>
            <a:xfrm rot="-4702051">
              <a:off x="-380380" y="1143314"/>
              <a:ext cx="1179269" cy="285271"/>
              <a:chOff x="2936000" y="4207525"/>
              <a:chExt cx="817675" cy="197800"/>
            </a:xfrm>
          </p:grpSpPr>
          <p:sp>
            <p:nvSpPr>
              <p:cNvPr id="505" name="Google Shape;505;p30"/>
              <p:cNvSpPr/>
              <p:nvPr/>
            </p:nvSpPr>
            <p:spPr>
              <a:xfrm>
                <a:off x="3671125" y="4298050"/>
                <a:ext cx="49275" cy="47825"/>
              </a:xfrm>
              <a:custGeom>
                <a:avLst/>
                <a:gdLst/>
                <a:ahLst/>
                <a:cxnLst/>
                <a:rect l="l" t="t" r="r" b="b"/>
                <a:pathLst>
                  <a:path w="1971" h="1913" extrusionOk="0">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2936000" y="4207525"/>
                <a:ext cx="817675" cy="197800"/>
              </a:xfrm>
              <a:custGeom>
                <a:avLst/>
                <a:gdLst/>
                <a:ahLst/>
                <a:cxnLst/>
                <a:rect l="l" t="t" r="r" b="b"/>
                <a:pathLst>
                  <a:path w="32707" h="7912" extrusionOk="0">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3180625" y="4318825"/>
                <a:ext cx="8475" cy="43900"/>
              </a:xfrm>
              <a:custGeom>
                <a:avLst/>
                <a:gdLst/>
                <a:ahLst/>
                <a:cxnLst/>
                <a:rect l="l" t="t" r="r" b="b"/>
                <a:pathLst>
                  <a:path w="339" h="1756" extrusionOk="0">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8" name="Google Shape;508;p30"/>
          <p:cNvGrpSpPr/>
          <p:nvPr/>
        </p:nvGrpSpPr>
        <p:grpSpPr>
          <a:xfrm>
            <a:off x="8509810" y="4317422"/>
            <a:ext cx="554716" cy="582318"/>
            <a:chOff x="139585" y="916309"/>
            <a:chExt cx="554716" cy="582318"/>
          </a:xfrm>
        </p:grpSpPr>
        <p:sp>
          <p:nvSpPr>
            <p:cNvPr id="509" name="Google Shape;509;p30"/>
            <p:cNvSpPr/>
            <p:nvPr/>
          </p:nvSpPr>
          <p:spPr>
            <a:xfrm rot="-1295492">
              <a:off x="240610" y="1007072"/>
              <a:ext cx="366687" cy="11824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rot="-892993">
              <a:off x="573877" y="1014681"/>
              <a:ext cx="57293" cy="24840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rot="-892993">
              <a:off x="299972" y="1129934"/>
              <a:ext cx="57293" cy="24840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28087" y="1233942"/>
              <a:ext cx="148904" cy="14890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254182" y="1308394"/>
              <a:ext cx="148904" cy="14890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rot="-696696">
              <a:off x="185078" y="957870"/>
              <a:ext cx="463730" cy="499196"/>
            </a:xfrm>
            <a:custGeom>
              <a:avLst/>
              <a:gdLst/>
              <a:ahLst/>
              <a:cxnLst/>
              <a:rect l="l" t="t" r="r" b="b"/>
              <a:pathLst>
                <a:path w="13036" h="14033" extrusionOk="0">
                  <a:moveTo>
                    <a:pt x="4591" y="2217"/>
                  </a:moveTo>
                  <a:lnTo>
                    <a:pt x="4591" y="2217"/>
                  </a:lnTo>
                  <a:cubicBezTo>
                    <a:pt x="4128" y="2628"/>
                    <a:pt x="3675" y="3056"/>
                    <a:pt x="3241" y="3497"/>
                  </a:cubicBezTo>
                  <a:cubicBezTo>
                    <a:pt x="3218" y="3130"/>
                    <a:pt x="3195" y="2762"/>
                    <a:pt x="3170" y="2396"/>
                  </a:cubicBezTo>
                  <a:lnTo>
                    <a:pt x="3170" y="2396"/>
                  </a:lnTo>
                  <a:cubicBezTo>
                    <a:pt x="3178" y="2398"/>
                    <a:pt x="3186" y="2400"/>
                    <a:pt x="3195" y="2400"/>
                  </a:cubicBezTo>
                  <a:cubicBezTo>
                    <a:pt x="3198" y="2400"/>
                    <a:pt x="3201" y="2399"/>
                    <a:pt x="3205" y="2399"/>
                  </a:cubicBezTo>
                  <a:cubicBezTo>
                    <a:pt x="3662" y="2343"/>
                    <a:pt x="4126" y="2283"/>
                    <a:pt x="4591" y="2217"/>
                  </a:cubicBezTo>
                  <a:close/>
                  <a:moveTo>
                    <a:pt x="12242" y="518"/>
                  </a:moveTo>
                  <a:cubicBezTo>
                    <a:pt x="12195" y="2184"/>
                    <a:pt x="12213" y="3851"/>
                    <a:pt x="12250" y="5516"/>
                  </a:cubicBezTo>
                  <a:cubicBezTo>
                    <a:pt x="12269" y="6415"/>
                    <a:pt x="12296" y="7313"/>
                    <a:pt x="12318" y="8212"/>
                  </a:cubicBezTo>
                  <a:cubicBezTo>
                    <a:pt x="12336" y="9032"/>
                    <a:pt x="12566" y="12635"/>
                    <a:pt x="10982" y="12635"/>
                  </a:cubicBezTo>
                  <a:cubicBezTo>
                    <a:pt x="10776" y="12635"/>
                    <a:pt x="10538" y="12574"/>
                    <a:pt x="10265" y="12437"/>
                  </a:cubicBezTo>
                  <a:cubicBezTo>
                    <a:pt x="10244" y="12427"/>
                    <a:pt x="10221" y="12421"/>
                    <a:pt x="10198" y="12421"/>
                  </a:cubicBezTo>
                  <a:cubicBezTo>
                    <a:pt x="10188" y="12421"/>
                    <a:pt x="10179" y="12422"/>
                    <a:pt x="10170" y="12424"/>
                  </a:cubicBezTo>
                  <a:cubicBezTo>
                    <a:pt x="9629" y="12029"/>
                    <a:pt x="9260" y="11398"/>
                    <a:pt x="9430" y="10701"/>
                  </a:cubicBezTo>
                  <a:cubicBezTo>
                    <a:pt x="9669" y="9724"/>
                    <a:pt x="10598" y="9491"/>
                    <a:pt x="11456" y="9407"/>
                  </a:cubicBezTo>
                  <a:cubicBezTo>
                    <a:pt x="11561" y="9397"/>
                    <a:pt x="11638" y="9302"/>
                    <a:pt x="11623" y="9196"/>
                  </a:cubicBezTo>
                  <a:cubicBezTo>
                    <a:pt x="11676" y="9176"/>
                    <a:pt x="11722" y="9139"/>
                    <a:pt x="11725" y="9061"/>
                  </a:cubicBezTo>
                  <a:cubicBezTo>
                    <a:pt x="11770" y="7349"/>
                    <a:pt x="11877" y="5561"/>
                    <a:pt x="11733" y="3854"/>
                  </a:cubicBezTo>
                  <a:cubicBezTo>
                    <a:pt x="11879" y="3698"/>
                    <a:pt x="11741" y="3434"/>
                    <a:pt x="11538" y="3434"/>
                  </a:cubicBezTo>
                  <a:cubicBezTo>
                    <a:pt x="11498" y="3434"/>
                    <a:pt x="11456" y="3444"/>
                    <a:pt x="11413" y="3467"/>
                  </a:cubicBezTo>
                  <a:cubicBezTo>
                    <a:pt x="9351" y="4557"/>
                    <a:pt x="7195" y="5092"/>
                    <a:pt x="4883" y="5092"/>
                  </a:cubicBezTo>
                  <a:cubicBezTo>
                    <a:pt x="4759" y="5092"/>
                    <a:pt x="4634" y="5091"/>
                    <a:pt x="4509" y="5088"/>
                  </a:cubicBezTo>
                  <a:cubicBezTo>
                    <a:pt x="4507" y="5088"/>
                    <a:pt x="4506" y="5088"/>
                    <a:pt x="4505" y="5088"/>
                  </a:cubicBezTo>
                  <a:cubicBezTo>
                    <a:pt x="4408" y="5088"/>
                    <a:pt x="4359" y="5148"/>
                    <a:pt x="4346" y="5217"/>
                  </a:cubicBezTo>
                  <a:cubicBezTo>
                    <a:pt x="4295" y="5257"/>
                    <a:pt x="4269" y="5320"/>
                    <a:pt x="4277" y="5384"/>
                  </a:cubicBezTo>
                  <a:cubicBezTo>
                    <a:pt x="4379" y="6930"/>
                    <a:pt x="4499" y="8474"/>
                    <a:pt x="4609" y="10020"/>
                  </a:cubicBezTo>
                  <a:cubicBezTo>
                    <a:pt x="4673" y="10938"/>
                    <a:pt x="4905" y="12244"/>
                    <a:pt x="4128" y="12964"/>
                  </a:cubicBezTo>
                  <a:cubicBezTo>
                    <a:pt x="3688" y="13373"/>
                    <a:pt x="3278" y="13533"/>
                    <a:pt x="2914" y="13533"/>
                  </a:cubicBezTo>
                  <a:cubicBezTo>
                    <a:pt x="2847" y="13533"/>
                    <a:pt x="2781" y="13528"/>
                    <a:pt x="2717" y="13517"/>
                  </a:cubicBezTo>
                  <a:cubicBezTo>
                    <a:pt x="2929" y="13326"/>
                    <a:pt x="3136" y="13132"/>
                    <a:pt x="3340" y="12932"/>
                  </a:cubicBezTo>
                  <a:cubicBezTo>
                    <a:pt x="3409" y="12865"/>
                    <a:pt x="3345" y="12774"/>
                    <a:pt x="3271" y="12774"/>
                  </a:cubicBezTo>
                  <a:cubicBezTo>
                    <a:pt x="3250" y="12774"/>
                    <a:pt x="3228" y="12781"/>
                    <a:pt x="3208" y="12798"/>
                  </a:cubicBezTo>
                  <a:cubicBezTo>
                    <a:pt x="2961" y="13012"/>
                    <a:pt x="2719" y="13230"/>
                    <a:pt x="2481" y="13455"/>
                  </a:cubicBezTo>
                  <a:cubicBezTo>
                    <a:pt x="2247" y="13363"/>
                    <a:pt x="2040" y="13210"/>
                    <a:pt x="1882" y="13012"/>
                  </a:cubicBezTo>
                  <a:cubicBezTo>
                    <a:pt x="2322" y="12669"/>
                    <a:pt x="2751" y="12312"/>
                    <a:pt x="3167" y="11941"/>
                  </a:cubicBezTo>
                  <a:cubicBezTo>
                    <a:pt x="3230" y="11885"/>
                    <a:pt x="3172" y="11805"/>
                    <a:pt x="3105" y="11805"/>
                  </a:cubicBezTo>
                  <a:cubicBezTo>
                    <a:pt x="3087" y="11805"/>
                    <a:pt x="3068" y="11811"/>
                    <a:pt x="3050" y="11825"/>
                  </a:cubicBezTo>
                  <a:cubicBezTo>
                    <a:pt x="2620" y="12167"/>
                    <a:pt x="2198" y="12521"/>
                    <a:pt x="1790" y="12889"/>
                  </a:cubicBezTo>
                  <a:cubicBezTo>
                    <a:pt x="1659" y="12698"/>
                    <a:pt x="1560" y="12488"/>
                    <a:pt x="1498" y="12266"/>
                  </a:cubicBezTo>
                  <a:cubicBezTo>
                    <a:pt x="1499" y="12265"/>
                    <a:pt x="1500" y="12265"/>
                    <a:pt x="1501" y="12265"/>
                  </a:cubicBezTo>
                  <a:cubicBezTo>
                    <a:pt x="1503" y="12265"/>
                    <a:pt x="1504" y="12265"/>
                    <a:pt x="1506" y="12265"/>
                  </a:cubicBezTo>
                  <a:cubicBezTo>
                    <a:pt x="1989" y="11900"/>
                    <a:pt x="2429" y="11484"/>
                    <a:pt x="2821" y="11023"/>
                  </a:cubicBezTo>
                  <a:cubicBezTo>
                    <a:pt x="2861" y="10976"/>
                    <a:pt x="2820" y="10913"/>
                    <a:pt x="2774" y="10913"/>
                  </a:cubicBezTo>
                  <a:cubicBezTo>
                    <a:pt x="2759" y="10913"/>
                    <a:pt x="2744" y="10919"/>
                    <a:pt x="2731" y="10934"/>
                  </a:cubicBezTo>
                  <a:cubicBezTo>
                    <a:pt x="2346" y="11372"/>
                    <a:pt x="1922" y="11774"/>
                    <a:pt x="1463" y="12135"/>
                  </a:cubicBezTo>
                  <a:cubicBezTo>
                    <a:pt x="1292" y="11339"/>
                    <a:pt x="1591" y="10502"/>
                    <a:pt x="2608" y="10502"/>
                  </a:cubicBezTo>
                  <a:cubicBezTo>
                    <a:pt x="2804" y="10502"/>
                    <a:pt x="3028" y="10533"/>
                    <a:pt x="3280" y="10602"/>
                  </a:cubicBezTo>
                  <a:cubicBezTo>
                    <a:pt x="3291" y="10605"/>
                    <a:pt x="3302" y="10607"/>
                    <a:pt x="3312" y="10607"/>
                  </a:cubicBezTo>
                  <a:cubicBezTo>
                    <a:pt x="3397" y="10607"/>
                    <a:pt x="3444" y="10506"/>
                    <a:pt x="3404" y="10435"/>
                  </a:cubicBezTo>
                  <a:cubicBezTo>
                    <a:pt x="3621" y="10226"/>
                    <a:pt x="3839" y="10016"/>
                    <a:pt x="4050" y="9801"/>
                  </a:cubicBezTo>
                  <a:cubicBezTo>
                    <a:pt x="4098" y="9752"/>
                    <a:pt x="4051" y="9685"/>
                    <a:pt x="3999" y="9685"/>
                  </a:cubicBezTo>
                  <a:cubicBezTo>
                    <a:pt x="3984" y="9685"/>
                    <a:pt x="3968" y="9691"/>
                    <a:pt x="3954" y="9705"/>
                  </a:cubicBezTo>
                  <a:cubicBezTo>
                    <a:pt x="3801" y="9855"/>
                    <a:pt x="3653" y="10009"/>
                    <a:pt x="3504" y="10164"/>
                  </a:cubicBezTo>
                  <a:cubicBezTo>
                    <a:pt x="3500" y="9896"/>
                    <a:pt x="3492" y="9627"/>
                    <a:pt x="3485" y="9359"/>
                  </a:cubicBezTo>
                  <a:cubicBezTo>
                    <a:pt x="3707" y="9130"/>
                    <a:pt x="3924" y="8897"/>
                    <a:pt x="4124" y="8650"/>
                  </a:cubicBezTo>
                  <a:cubicBezTo>
                    <a:pt x="4165" y="8600"/>
                    <a:pt x="4124" y="8534"/>
                    <a:pt x="4075" y="8534"/>
                  </a:cubicBezTo>
                  <a:cubicBezTo>
                    <a:pt x="4060" y="8534"/>
                    <a:pt x="4044" y="8541"/>
                    <a:pt x="4029" y="8556"/>
                  </a:cubicBezTo>
                  <a:cubicBezTo>
                    <a:pt x="3836" y="8755"/>
                    <a:pt x="3657" y="8967"/>
                    <a:pt x="3481" y="9181"/>
                  </a:cubicBezTo>
                  <a:cubicBezTo>
                    <a:pt x="3473" y="8914"/>
                    <a:pt x="3469" y="8650"/>
                    <a:pt x="3460" y="8385"/>
                  </a:cubicBezTo>
                  <a:cubicBezTo>
                    <a:pt x="3563" y="8291"/>
                    <a:pt x="3651" y="8183"/>
                    <a:pt x="3721" y="8063"/>
                  </a:cubicBezTo>
                  <a:cubicBezTo>
                    <a:pt x="3748" y="8018"/>
                    <a:pt x="3708" y="7977"/>
                    <a:pt x="3667" y="7977"/>
                  </a:cubicBezTo>
                  <a:cubicBezTo>
                    <a:pt x="3649" y="7977"/>
                    <a:pt x="3632" y="7984"/>
                    <a:pt x="3619" y="8003"/>
                  </a:cubicBezTo>
                  <a:cubicBezTo>
                    <a:pt x="3570" y="8071"/>
                    <a:pt x="3514" y="8135"/>
                    <a:pt x="3453" y="8192"/>
                  </a:cubicBezTo>
                  <a:cubicBezTo>
                    <a:pt x="3441" y="7827"/>
                    <a:pt x="3428" y="7462"/>
                    <a:pt x="3414" y="7097"/>
                  </a:cubicBezTo>
                  <a:cubicBezTo>
                    <a:pt x="3629" y="6940"/>
                    <a:pt x="3838" y="6775"/>
                    <a:pt x="4043" y="6602"/>
                  </a:cubicBezTo>
                  <a:cubicBezTo>
                    <a:pt x="4088" y="6565"/>
                    <a:pt x="4046" y="6492"/>
                    <a:pt x="3997" y="6492"/>
                  </a:cubicBezTo>
                  <a:cubicBezTo>
                    <a:pt x="3987" y="6492"/>
                    <a:pt x="3977" y="6495"/>
                    <a:pt x="3967" y="6503"/>
                  </a:cubicBezTo>
                  <a:cubicBezTo>
                    <a:pt x="3775" y="6645"/>
                    <a:pt x="3589" y="6791"/>
                    <a:pt x="3407" y="6943"/>
                  </a:cubicBezTo>
                  <a:cubicBezTo>
                    <a:pt x="3391" y="6587"/>
                    <a:pt x="3379" y="6234"/>
                    <a:pt x="3363" y="5880"/>
                  </a:cubicBezTo>
                  <a:cubicBezTo>
                    <a:pt x="3525" y="5677"/>
                    <a:pt x="3704" y="5488"/>
                    <a:pt x="3895" y="5312"/>
                  </a:cubicBezTo>
                  <a:cubicBezTo>
                    <a:pt x="3942" y="5269"/>
                    <a:pt x="3898" y="5188"/>
                    <a:pt x="3844" y="5188"/>
                  </a:cubicBezTo>
                  <a:cubicBezTo>
                    <a:pt x="3833" y="5188"/>
                    <a:pt x="3820" y="5192"/>
                    <a:pt x="3809" y="5201"/>
                  </a:cubicBezTo>
                  <a:cubicBezTo>
                    <a:pt x="3637" y="5332"/>
                    <a:pt x="3482" y="5486"/>
                    <a:pt x="3351" y="5658"/>
                  </a:cubicBezTo>
                  <a:cubicBezTo>
                    <a:pt x="3337" y="5367"/>
                    <a:pt x="3328" y="5076"/>
                    <a:pt x="3312" y="4786"/>
                  </a:cubicBezTo>
                  <a:lnTo>
                    <a:pt x="3312" y="4786"/>
                  </a:lnTo>
                  <a:cubicBezTo>
                    <a:pt x="3320" y="4802"/>
                    <a:pt x="3337" y="4810"/>
                    <a:pt x="3353" y="4810"/>
                  </a:cubicBezTo>
                  <a:cubicBezTo>
                    <a:pt x="3364" y="4810"/>
                    <a:pt x="3375" y="4807"/>
                    <a:pt x="3383" y="4799"/>
                  </a:cubicBezTo>
                  <a:cubicBezTo>
                    <a:pt x="3648" y="4547"/>
                    <a:pt x="3885" y="4267"/>
                    <a:pt x="4129" y="3994"/>
                  </a:cubicBezTo>
                  <a:cubicBezTo>
                    <a:pt x="4169" y="3949"/>
                    <a:pt x="4129" y="3888"/>
                    <a:pt x="4084" y="3888"/>
                  </a:cubicBezTo>
                  <a:cubicBezTo>
                    <a:pt x="4070" y="3888"/>
                    <a:pt x="4056" y="3894"/>
                    <a:pt x="4043" y="3908"/>
                  </a:cubicBezTo>
                  <a:cubicBezTo>
                    <a:pt x="3796" y="4182"/>
                    <a:pt x="3540" y="4452"/>
                    <a:pt x="3313" y="4745"/>
                  </a:cubicBezTo>
                  <a:cubicBezTo>
                    <a:pt x="3310" y="4748"/>
                    <a:pt x="3313" y="4750"/>
                    <a:pt x="3310" y="4753"/>
                  </a:cubicBezTo>
                  <a:cubicBezTo>
                    <a:pt x="3292" y="4415"/>
                    <a:pt x="3280" y="4076"/>
                    <a:pt x="3259" y="3736"/>
                  </a:cubicBezTo>
                  <a:cubicBezTo>
                    <a:pt x="3791" y="3279"/>
                    <a:pt x="4305" y="2791"/>
                    <a:pt x="4799" y="2292"/>
                  </a:cubicBezTo>
                  <a:cubicBezTo>
                    <a:pt x="4829" y="2265"/>
                    <a:pt x="4834" y="2219"/>
                    <a:pt x="4810" y="2184"/>
                  </a:cubicBezTo>
                  <a:cubicBezTo>
                    <a:pt x="7318" y="1830"/>
                    <a:pt x="9878" y="1337"/>
                    <a:pt x="12242" y="518"/>
                  </a:cubicBezTo>
                  <a:close/>
                  <a:moveTo>
                    <a:pt x="12391" y="1"/>
                  </a:moveTo>
                  <a:cubicBezTo>
                    <a:pt x="12343" y="1"/>
                    <a:pt x="12294" y="26"/>
                    <a:pt x="12270" y="75"/>
                  </a:cubicBezTo>
                  <a:cubicBezTo>
                    <a:pt x="12260" y="74"/>
                    <a:pt x="12249" y="73"/>
                    <a:pt x="12238" y="73"/>
                  </a:cubicBezTo>
                  <a:cubicBezTo>
                    <a:pt x="12225" y="73"/>
                    <a:pt x="12212" y="74"/>
                    <a:pt x="12199" y="77"/>
                  </a:cubicBezTo>
                  <a:cubicBezTo>
                    <a:pt x="9175" y="666"/>
                    <a:pt x="6187" y="1478"/>
                    <a:pt x="3162" y="2088"/>
                  </a:cubicBezTo>
                  <a:cubicBezTo>
                    <a:pt x="3127" y="2094"/>
                    <a:pt x="3096" y="2115"/>
                    <a:pt x="3077" y="2145"/>
                  </a:cubicBezTo>
                  <a:cubicBezTo>
                    <a:pt x="3049" y="2129"/>
                    <a:pt x="3016" y="2121"/>
                    <a:pt x="2984" y="2121"/>
                  </a:cubicBezTo>
                  <a:cubicBezTo>
                    <a:pt x="2904" y="2121"/>
                    <a:pt x="2825" y="2173"/>
                    <a:pt x="2825" y="2281"/>
                  </a:cubicBezTo>
                  <a:cubicBezTo>
                    <a:pt x="2838" y="4917"/>
                    <a:pt x="2932" y="7572"/>
                    <a:pt x="3101" y="10202"/>
                  </a:cubicBezTo>
                  <a:cubicBezTo>
                    <a:pt x="3104" y="10223"/>
                    <a:pt x="3109" y="10244"/>
                    <a:pt x="3117" y="10263"/>
                  </a:cubicBezTo>
                  <a:cubicBezTo>
                    <a:pt x="2862" y="10150"/>
                    <a:pt x="2621" y="10100"/>
                    <a:pt x="2397" y="10100"/>
                  </a:cubicBezTo>
                  <a:cubicBezTo>
                    <a:pt x="666" y="10100"/>
                    <a:pt x="1" y="13128"/>
                    <a:pt x="2182" y="13857"/>
                  </a:cubicBezTo>
                  <a:cubicBezTo>
                    <a:pt x="2542" y="13977"/>
                    <a:pt x="2861" y="14033"/>
                    <a:pt x="3144" y="14033"/>
                  </a:cubicBezTo>
                  <a:cubicBezTo>
                    <a:pt x="6275" y="14033"/>
                    <a:pt x="4895" y="7188"/>
                    <a:pt x="4730" y="5449"/>
                  </a:cubicBezTo>
                  <a:lnTo>
                    <a:pt x="4730" y="5449"/>
                  </a:lnTo>
                  <a:cubicBezTo>
                    <a:pt x="5048" y="5474"/>
                    <a:pt x="5365" y="5486"/>
                    <a:pt x="5680" y="5486"/>
                  </a:cubicBezTo>
                  <a:cubicBezTo>
                    <a:pt x="7650" y="5486"/>
                    <a:pt x="9559" y="5012"/>
                    <a:pt x="11319" y="4090"/>
                  </a:cubicBezTo>
                  <a:lnTo>
                    <a:pt x="11319" y="4090"/>
                  </a:lnTo>
                  <a:cubicBezTo>
                    <a:pt x="11158" y="5703"/>
                    <a:pt x="11271" y="7416"/>
                    <a:pt x="11403" y="9021"/>
                  </a:cubicBezTo>
                  <a:cubicBezTo>
                    <a:pt x="11281" y="8992"/>
                    <a:pt x="11157" y="8978"/>
                    <a:pt x="11033" y="8978"/>
                  </a:cubicBezTo>
                  <a:cubicBezTo>
                    <a:pt x="10068" y="8978"/>
                    <a:pt x="9096" y="9819"/>
                    <a:pt x="8962" y="10758"/>
                  </a:cubicBezTo>
                  <a:cubicBezTo>
                    <a:pt x="8836" y="11629"/>
                    <a:pt x="9381" y="12599"/>
                    <a:pt x="10229" y="12810"/>
                  </a:cubicBezTo>
                  <a:cubicBezTo>
                    <a:pt x="10515" y="12997"/>
                    <a:pt x="10794" y="13080"/>
                    <a:pt x="11055" y="13080"/>
                  </a:cubicBezTo>
                  <a:cubicBezTo>
                    <a:pt x="11887" y="13080"/>
                    <a:pt x="12545" y="12237"/>
                    <a:pt x="12741" y="11238"/>
                  </a:cubicBezTo>
                  <a:cubicBezTo>
                    <a:pt x="13035" y="9729"/>
                    <a:pt x="12780" y="7950"/>
                    <a:pt x="12756" y="6417"/>
                  </a:cubicBezTo>
                  <a:cubicBezTo>
                    <a:pt x="12723" y="4319"/>
                    <a:pt x="12678" y="2222"/>
                    <a:pt x="12522" y="128"/>
                  </a:cubicBezTo>
                  <a:cubicBezTo>
                    <a:pt x="12516" y="42"/>
                    <a:pt x="12454" y="1"/>
                    <a:pt x="12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30"/>
          <p:cNvGrpSpPr/>
          <p:nvPr/>
        </p:nvGrpSpPr>
        <p:grpSpPr>
          <a:xfrm>
            <a:off x="345873" y="175531"/>
            <a:ext cx="487010" cy="504150"/>
            <a:chOff x="124323" y="222556"/>
            <a:chExt cx="487010" cy="504150"/>
          </a:xfrm>
        </p:grpSpPr>
        <p:grpSp>
          <p:nvGrpSpPr>
            <p:cNvPr id="516" name="Google Shape;516;p30"/>
            <p:cNvGrpSpPr/>
            <p:nvPr/>
          </p:nvGrpSpPr>
          <p:grpSpPr>
            <a:xfrm>
              <a:off x="204687" y="228156"/>
              <a:ext cx="338485" cy="496367"/>
              <a:chOff x="499525" y="3309274"/>
              <a:chExt cx="407127" cy="597026"/>
            </a:xfrm>
          </p:grpSpPr>
          <p:sp>
            <p:nvSpPr>
              <p:cNvPr id="517" name="Google Shape;517;p30"/>
              <p:cNvSpPr/>
              <p:nvPr/>
            </p:nvSpPr>
            <p:spPr>
              <a:xfrm>
                <a:off x="499525" y="3667500"/>
                <a:ext cx="238800" cy="23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rot="-5620251">
                <a:off x="684281" y="3315804"/>
                <a:ext cx="215542" cy="215842"/>
              </a:xfrm>
              <a:prstGeom prst="trapezoid">
                <a:avLst>
                  <a:gd name="adj" fmla="val 1564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rot="-337841">
                <a:off x="655813" y="3368992"/>
                <a:ext cx="64210" cy="37651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30"/>
            <p:cNvSpPr/>
            <p:nvPr/>
          </p:nvSpPr>
          <p:spPr>
            <a:xfrm rot="-696716">
              <a:off x="355661" y="498551"/>
              <a:ext cx="22625" cy="23727"/>
            </a:xfrm>
            <a:custGeom>
              <a:avLst/>
              <a:gdLst/>
              <a:ahLst/>
              <a:cxnLst/>
              <a:rect l="l" t="t" r="r" b="b"/>
              <a:pathLst>
                <a:path w="636" h="667" extrusionOk="0">
                  <a:moveTo>
                    <a:pt x="572" y="0"/>
                  </a:moveTo>
                  <a:cubicBezTo>
                    <a:pt x="561" y="0"/>
                    <a:pt x="550" y="5"/>
                    <a:pt x="541" y="15"/>
                  </a:cubicBezTo>
                  <a:cubicBezTo>
                    <a:pt x="369" y="203"/>
                    <a:pt x="202" y="393"/>
                    <a:pt x="33" y="584"/>
                  </a:cubicBezTo>
                  <a:cubicBezTo>
                    <a:pt x="1" y="618"/>
                    <a:pt x="34" y="666"/>
                    <a:pt x="69" y="666"/>
                  </a:cubicBezTo>
                  <a:cubicBezTo>
                    <a:pt x="80" y="666"/>
                    <a:pt x="91" y="662"/>
                    <a:pt x="101" y="651"/>
                  </a:cubicBezTo>
                  <a:cubicBezTo>
                    <a:pt x="270" y="461"/>
                    <a:pt x="439" y="273"/>
                    <a:pt x="606" y="80"/>
                  </a:cubicBezTo>
                  <a:cubicBezTo>
                    <a:pt x="636" y="46"/>
                    <a:pt x="605"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rot="-696716">
              <a:off x="163490" y="259278"/>
              <a:ext cx="408676" cy="430707"/>
            </a:xfrm>
            <a:custGeom>
              <a:avLst/>
              <a:gdLst/>
              <a:ahLst/>
              <a:cxnLst/>
              <a:rect l="l" t="t" r="r" b="b"/>
              <a:pathLst>
                <a:path w="11488" h="12108" extrusionOk="0">
                  <a:moveTo>
                    <a:pt x="11025" y="387"/>
                  </a:moveTo>
                  <a:lnTo>
                    <a:pt x="11025" y="387"/>
                  </a:lnTo>
                  <a:cubicBezTo>
                    <a:pt x="11017" y="406"/>
                    <a:pt x="11012" y="427"/>
                    <a:pt x="11012" y="448"/>
                  </a:cubicBezTo>
                  <a:cubicBezTo>
                    <a:pt x="10954" y="1965"/>
                    <a:pt x="10903" y="3484"/>
                    <a:pt x="10856" y="5001"/>
                  </a:cubicBezTo>
                  <a:cubicBezTo>
                    <a:pt x="10202" y="4789"/>
                    <a:pt x="9547" y="4579"/>
                    <a:pt x="8892" y="4368"/>
                  </a:cubicBezTo>
                  <a:cubicBezTo>
                    <a:pt x="8205" y="4149"/>
                    <a:pt x="7223" y="4013"/>
                    <a:pt x="6632" y="3595"/>
                  </a:cubicBezTo>
                  <a:cubicBezTo>
                    <a:pt x="6613" y="3582"/>
                    <a:pt x="6594" y="3576"/>
                    <a:pt x="6575" y="3576"/>
                  </a:cubicBezTo>
                  <a:cubicBezTo>
                    <a:pt x="6507" y="3576"/>
                    <a:pt x="6448" y="3656"/>
                    <a:pt x="6465" y="3725"/>
                  </a:cubicBezTo>
                  <a:cubicBezTo>
                    <a:pt x="6406" y="3747"/>
                    <a:pt x="6364" y="3801"/>
                    <a:pt x="6358" y="3863"/>
                  </a:cubicBezTo>
                  <a:cubicBezTo>
                    <a:pt x="6138" y="5820"/>
                    <a:pt x="6200" y="8074"/>
                    <a:pt x="5687" y="9969"/>
                  </a:cubicBezTo>
                  <a:cubicBezTo>
                    <a:pt x="5421" y="10948"/>
                    <a:pt x="4949" y="11733"/>
                    <a:pt x="3787" y="11737"/>
                  </a:cubicBezTo>
                  <a:cubicBezTo>
                    <a:pt x="3696" y="11735"/>
                    <a:pt x="3605" y="11730"/>
                    <a:pt x="3516" y="11717"/>
                  </a:cubicBezTo>
                  <a:cubicBezTo>
                    <a:pt x="3755" y="11556"/>
                    <a:pt x="3972" y="11367"/>
                    <a:pt x="4163" y="11152"/>
                  </a:cubicBezTo>
                  <a:cubicBezTo>
                    <a:pt x="4205" y="11105"/>
                    <a:pt x="4164" y="11043"/>
                    <a:pt x="4117" y="11043"/>
                  </a:cubicBezTo>
                  <a:cubicBezTo>
                    <a:pt x="4102" y="11043"/>
                    <a:pt x="4087" y="11049"/>
                    <a:pt x="4074" y="11062"/>
                  </a:cubicBezTo>
                  <a:cubicBezTo>
                    <a:pt x="3844" y="11298"/>
                    <a:pt x="3589" y="11507"/>
                    <a:pt x="3311" y="11682"/>
                  </a:cubicBezTo>
                  <a:cubicBezTo>
                    <a:pt x="2947" y="11603"/>
                    <a:pt x="2608" y="11434"/>
                    <a:pt x="2327" y="11190"/>
                  </a:cubicBezTo>
                  <a:cubicBezTo>
                    <a:pt x="2652" y="10933"/>
                    <a:pt x="2977" y="10675"/>
                    <a:pt x="3291" y="10406"/>
                  </a:cubicBezTo>
                  <a:cubicBezTo>
                    <a:pt x="3342" y="10362"/>
                    <a:pt x="3295" y="10299"/>
                    <a:pt x="3241" y="10299"/>
                  </a:cubicBezTo>
                  <a:cubicBezTo>
                    <a:pt x="3227" y="10299"/>
                    <a:pt x="3212" y="10303"/>
                    <a:pt x="3199" y="10313"/>
                  </a:cubicBezTo>
                  <a:cubicBezTo>
                    <a:pt x="2871" y="10570"/>
                    <a:pt x="2552" y="10839"/>
                    <a:pt x="2236" y="11109"/>
                  </a:cubicBezTo>
                  <a:cubicBezTo>
                    <a:pt x="2058" y="10940"/>
                    <a:pt x="1908" y="10742"/>
                    <a:pt x="1788" y="10527"/>
                  </a:cubicBezTo>
                  <a:cubicBezTo>
                    <a:pt x="1717" y="10399"/>
                    <a:pt x="1658" y="10266"/>
                    <a:pt x="1608" y="10127"/>
                  </a:cubicBezTo>
                  <a:cubicBezTo>
                    <a:pt x="1981" y="9754"/>
                    <a:pt x="2365" y="9398"/>
                    <a:pt x="2780" y="9072"/>
                  </a:cubicBezTo>
                  <a:cubicBezTo>
                    <a:pt x="2823" y="9037"/>
                    <a:pt x="2784" y="8969"/>
                    <a:pt x="2737" y="8969"/>
                  </a:cubicBezTo>
                  <a:cubicBezTo>
                    <a:pt x="2728" y="8969"/>
                    <a:pt x="2718" y="8972"/>
                    <a:pt x="2708" y="8979"/>
                  </a:cubicBezTo>
                  <a:cubicBezTo>
                    <a:pt x="2292" y="9276"/>
                    <a:pt x="1913" y="9618"/>
                    <a:pt x="1576" y="10003"/>
                  </a:cubicBezTo>
                  <a:cubicBezTo>
                    <a:pt x="1457" y="9609"/>
                    <a:pt x="1466" y="9187"/>
                    <a:pt x="1600" y="8796"/>
                  </a:cubicBezTo>
                  <a:cubicBezTo>
                    <a:pt x="1867" y="8410"/>
                    <a:pt x="2225" y="8100"/>
                    <a:pt x="2646" y="7891"/>
                  </a:cubicBezTo>
                  <a:cubicBezTo>
                    <a:pt x="2701" y="7863"/>
                    <a:pt x="2667" y="7789"/>
                    <a:pt x="2615" y="7789"/>
                  </a:cubicBezTo>
                  <a:cubicBezTo>
                    <a:pt x="2607" y="7789"/>
                    <a:pt x="2599" y="7791"/>
                    <a:pt x="2590" y="7795"/>
                  </a:cubicBezTo>
                  <a:cubicBezTo>
                    <a:pt x="2290" y="7939"/>
                    <a:pt x="2021" y="8139"/>
                    <a:pt x="1798" y="8385"/>
                  </a:cubicBezTo>
                  <a:cubicBezTo>
                    <a:pt x="2177" y="7790"/>
                    <a:pt x="2866" y="7399"/>
                    <a:pt x="3625" y="7399"/>
                  </a:cubicBezTo>
                  <a:cubicBezTo>
                    <a:pt x="4039" y="7399"/>
                    <a:pt x="4473" y="7516"/>
                    <a:pt x="4888" y="7778"/>
                  </a:cubicBezTo>
                  <a:cubicBezTo>
                    <a:pt x="4902" y="7786"/>
                    <a:pt x="4919" y="7791"/>
                    <a:pt x="4937" y="7791"/>
                  </a:cubicBezTo>
                  <a:cubicBezTo>
                    <a:pt x="4941" y="7791"/>
                    <a:pt x="4946" y="7791"/>
                    <a:pt x="4951" y="7790"/>
                  </a:cubicBezTo>
                  <a:cubicBezTo>
                    <a:pt x="4968" y="7796"/>
                    <a:pt x="4987" y="7799"/>
                    <a:pt x="5005" y="7799"/>
                  </a:cubicBezTo>
                  <a:cubicBezTo>
                    <a:pt x="5063" y="7799"/>
                    <a:pt x="5118" y="7769"/>
                    <a:pt x="5127" y="7701"/>
                  </a:cubicBezTo>
                  <a:cubicBezTo>
                    <a:pt x="5209" y="7169"/>
                    <a:pt x="5287" y="6633"/>
                    <a:pt x="5362" y="6098"/>
                  </a:cubicBezTo>
                  <a:cubicBezTo>
                    <a:pt x="5513" y="5949"/>
                    <a:pt x="5663" y="5800"/>
                    <a:pt x="5811" y="5648"/>
                  </a:cubicBezTo>
                  <a:cubicBezTo>
                    <a:pt x="5844" y="5615"/>
                    <a:pt x="5813" y="5567"/>
                    <a:pt x="5777" y="5567"/>
                  </a:cubicBezTo>
                  <a:cubicBezTo>
                    <a:pt x="5767" y="5567"/>
                    <a:pt x="5756" y="5572"/>
                    <a:pt x="5746" y="5581"/>
                  </a:cubicBezTo>
                  <a:cubicBezTo>
                    <a:pt x="5623" y="5701"/>
                    <a:pt x="5504" y="5822"/>
                    <a:pt x="5384" y="5943"/>
                  </a:cubicBezTo>
                  <a:cubicBezTo>
                    <a:pt x="5441" y="5530"/>
                    <a:pt x="5488" y="5116"/>
                    <a:pt x="5540" y="4702"/>
                  </a:cubicBezTo>
                  <a:cubicBezTo>
                    <a:pt x="5545" y="4698"/>
                    <a:pt x="5550" y="4700"/>
                    <a:pt x="5555" y="4695"/>
                  </a:cubicBezTo>
                  <a:cubicBezTo>
                    <a:pt x="5588" y="4660"/>
                    <a:pt x="5618" y="4623"/>
                    <a:pt x="5650" y="4588"/>
                  </a:cubicBezTo>
                  <a:lnTo>
                    <a:pt x="5650" y="4588"/>
                  </a:lnTo>
                  <a:cubicBezTo>
                    <a:pt x="5649" y="4614"/>
                    <a:pt x="5674" y="4634"/>
                    <a:pt x="5698" y="4634"/>
                  </a:cubicBezTo>
                  <a:cubicBezTo>
                    <a:pt x="5711" y="4634"/>
                    <a:pt x="5723" y="4628"/>
                    <a:pt x="5730" y="4612"/>
                  </a:cubicBezTo>
                  <a:cubicBezTo>
                    <a:pt x="5771" y="4523"/>
                    <a:pt x="5816" y="4437"/>
                    <a:pt x="5864" y="4354"/>
                  </a:cubicBezTo>
                  <a:lnTo>
                    <a:pt x="5885" y="4330"/>
                  </a:lnTo>
                  <a:cubicBezTo>
                    <a:pt x="5892" y="4321"/>
                    <a:pt x="5891" y="4311"/>
                    <a:pt x="5894" y="4302"/>
                  </a:cubicBezTo>
                  <a:cubicBezTo>
                    <a:pt x="6039" y="4048"/>
                    <a:pt x="6226" y="3820"/>
                    <a:pt x="6444" y="3624"/>
                  </a:cubicBezTo>
                  <a:cubicBezTo>
                    <a:pt x="6480" y="3593"/>
                    <a:pt x="6447" y="3546"/>
                    <a:pt x="6408" y="3546"/>
                  </a:cubicBezTo>
                  <a:cubicBezTo>
                    <a:pt x="6398" y="3546"/>
                    <a:pt x="6387" y="3549"/>
                    <a:pt x="6377" y="3557"/>
                  </a:cubicBezTo>
                  <a:cubicBezTo>
                    <a:pt x="6155" y="3739"/>
                    <a:pt x="5969" y="3959"/>
                    <a:pt x="5826" y="4206"/>
                  </a:cubicBezTo>
                  <a:cubicBezTo>
                    <a:pt x="5802" y="4207"/>
                    <a:pt x="5779" y="4220"/>
                    <a:pt x="5765" y="4239"/>
                  </a:cubicBezTo>
                  <a:cubicBezTo>
                    <a:pt x="5698" y="4327"/>
                    <a:pt x="5631" y="4416"/>
                    <a:pt x="5564" y="4504"/>
                  </a:cubicBezTo>
                  <a:cubicBezTo>
                    <a:pt x="5626" y="4005"/>
                    <a:pt x="5695" y="3508"/>
                    <a:pt x="5752" y="3009"/>
                  </a:cubicBezTo>
                  <a:cubicBezTo>
                    <a:pt x="6112" y="2711"/>
                    <a:pt x="6466" y="2410"/>
                    <a:pt x="6809" y="2092"/>
                  </a:cubicBezTo>
                  <a:cubicBezTo>
                    <a:pt x="6837" y="2065"/>
                    <a:pt x="6811" y="2028"/>
                    <a:pt x="6780" y="2028"/>
                  </a:cubicBezTo>
                  <a:cubicBezTo>
                    <a:pt x="6772" y="2028"/>
                    <a:pt x="6763" y="2031"/>
                    <a:pt x="6755" y="2038"/>
                  </a:cubicBezTo>
                  <a:cubicBezTo>
                    <a:pt x="6414" y="2317"/>
                    <a:pt x="6087" y="2610"/>
                    <a:pt x="5763" y="2907"/>
                  </a:cubicBezTo>
                  <a:cubicBezTo>
                    <a:pt x="5810" y="2497"/>
                    <a:pt x="5851" y="2089"/>
                    <a:pt x="5896" y="1680"/>
                  </a:cubicBezTo>
                  <a:cubicBezTo>
                    <a:pt x="6210" y="1364"/>
                    <a:pt x="6562" y="1088"/>
                    <a:pt x="6943" y="856"/>
                  </a:cubicBezTo>
                  <a:cubicBezTo>
                    <a:pt x="6994" y="825"/>
                    <a:pt x="6962" y="751"/>
                    <a:pt x="6913" y="751"/>
                  </a:cubicBezTo>
                  <a:cubicBezTo>
                    <a:pt x="6904" y="751"/>
                    <a:pt x="6895" y="753"/>
                    <a:pt x="6885" y="758"/>
                  </a:cubicBezTo>
                  <a:cubicBezTo>
                    <a:pt x="6530" y="962"/>
                    <a:pt x="6203" y="1213"/>
                    <a:pt x="5915" y="1501"/>
                  </a:cubicBezTo>
                  <a:cubicBezTo>
                    <a:pt x="5947" y="1203"/>
                    <a:pt x="5982" y="904"/>
                    <a:pt x="6010" y="605"/>
                  </a:cubicBezTo>
                  <a:cubicBezTo>
                    <a:pt x="6633" y="655"/>
                    <a:pt x="7270" y="686"/>
                    <a:pt x="7908" y="686"/>
                  </a:cubicBezTo>
                  <a:cubicBezTo>
                    <a:pt x="8958" y="686"/>
                    <a:pt x="10013" y="603"/>
                    <a:pt x="11025" y="387"/>
                  </a:cubicBezTo>
                  <a:close/>
                  <a:moveTo>
                    <a:pt x="11298" y="1"/>
                  </a:moveTo>
                  <a:cubicBezTo>
                    <a:pt x="11293" y="1"/>
                    <a:pt x="11288" y="1"/>
                    <a:pt x="11283" y="1"/>
                  </a:cubicBezTo>
                  <a:cubicBezTo>
                    <a:pt x="9551" y="153"/>
                    <a:pt x="7867" y="354"/>
                    <a:pt x="6129" y="354"/>
                  </a:cubicBezTo>
                  <a:cubicBezTo>
                    <a:pt x="6034" y="354"/>
                    <a:pt x="5940" y="353"/>
                    <a:pt x="5845" y="352"/>
                  </a:cubicBezTo>
                  <a:cubicBezTo>
                    <a:pt x="5844" y="352"/>
                    <a:pt x="5844" y="352"/>
                    <a:pt x="5843" y="352"/>
                  </a:cubicBezTo>
                  <a:cubicBezTo>
                    <a:pt x="5689" y="352"/>
                    <a:pt x="5694" y="577"/>
                    <a:pt x="5845" y="591"/>
                  </a:cubicBezTo>
                  <a:lnTo>
                    <a:pt x="5857" y="593"/>
                  </a:lnTo>
                  <a:cubicBezTo>
                    <a:pt x="5341" y="2861"/>
                    <a:pt x="5011" y="5169"/>
                    <a:pt x="4869" y="7491"/>
                  </a:cubicBezTo>
                  <a:cubicBezTo>
                    <a:pt x="4405" y="7173"/>
                    <a:pt x="3939" y="7036"/>
                    <a:pt x="3501" y="7036"/>
                  </a:cubicBezTo>
                  <a:cubicBezTo>
                    <a:pt x="1451" y="7036"/>
                    <a:pt x="1" y="10028"/>
                    <a:pt x="2149" y="11579"/>
                  </a:cubicBezTo>
                  <a:cubicBezTo>
                    <a:pt x="2616" y="11916"/>
                    <a:pt x="3234" y="12107"/>
                    <a:pt x="3840" y="12107"/>
                  </a:cubicBezTo>
                  <a:cubicBezTo>
                    <a:pt x="4565" y="12107"/>
                    <a:pt x="5274" y="11834"/>
                    <a:pt x="5688" y="11211"/>
                  </a:cubicBezTo>
                  <a:cubicBezTo>
                    <a:pt x="6189" y="10460"/>
                    <a:pt x="6144" y="9301"/>
                    <a:pt x="6232" y="8452"/>
                  </a:cubicBezTo>
                  <a:cubicBezTo>
                    <a:pt x="6388" y="6944"/>
                    <a:pt x="6538" y="5436"/>
                    <a:pt x="6680" y="3929"/>
                  </a:cubicBezTo>
                  <a:cubicBezTo>
                    <a:pt x="7142" y="4247"/>
                    <a:pt x="7773" y="4373"/>
                    <a:pt x="8286" y="4552"/>
                  </a:cubicBezTo>
                  <a:cubicBezTo>
                    <a:pt x="9187" y="4867"/>
                    <a:pt x="10092" y="5173"/>
                    <a:pt x="10996" y="5479"/>
                  </a:cubicBezTo>
                  <a:cubicBezTo>
                    <a:pt x="11015" y="5486"/>
                    <a:pt x="11034" y="5488"/>
                    <a:pt x="11052" y="5488"/>
                  </a:cubicBezTo>
                  <a:cubicBezTo>
                    <a:pt x="11161" y="5488"/>
                    <a:pt x="11252" y="5388"/>
                    <a:pt x="11257" y="5280"/>
                  </a:cubicBezTo>
                  <a:cubicBezTo>
                    <a:pt x="11319" y="3670"/>
                    <a:pt x="11372" y="2059"/>
                    <a:pt x="11423" y="448"/>
                  </a:cubicBezTo>
                  <a:cubicBezTo>
                    <a:pt x="11426" y="394"/>
                    <a:pt x="11405" y="341"/>
                    <a:pt x="11366" y="303"/>
                  </a:cubicBezTo>
                  <a:cubicBezTo>
                    <a:pt x="11487" y="230"/>
                    <a:pt x="11454" y="1"/>
                    <a:pt x="1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8"/>
        <p:cNvGrpSpPr/>
        <p:nvPr/>
      </p:nvGrpSpPr>
      <p:grpSpPr>
        <a:xfrm>
          <a:off x="0" y="0"/>
          <a:ext cx="0" cy="0"/>
          <a:chOff x="0" y="0"/>
          <a:chExt cx="0" cy="0"/>
        </a:xfrm>
      </p:grpSpPr>
      <p:sp>
        <p:nvSpPr>
          <p:cNvPr id="109" name="Google Shape;109;p8"/>
          <p:cNvSpPr txBox="1">
            <a:spLocks noGrp="1"/>
          </p:cNvSpPr>
          <p:nvPr>
            <p:ph type="title"/>
          </p:nvPr>
        </p:nvSpPr>
        <p:spPr>
          <a:xfrm>
            <a:off x="1721100" y="1260950"/>
            <a:ext cx="5701800" cy="21798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0" name="Google Shape;110;p8"/>
          <p:cNvSpPr/>
          <p:nvPr/>
        </p:nvSpPr>
        <p:spPr>
          <a:xfrm>
            <a:off x="80069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8"/>
          <p:cNvGrpSpPr/>
          <p:nvPr/>
        </p:nvGrpSpPr>
        <p:grpSpPr>
          <a:xfrm rot="10800000" flipH="1">
            <a:off x="137950" y="89425"/>
            <a:ext cx="1506300" cy="1469575"/>
            <a:chOff x="65575" y="3544038"/>
            <a:chExt cx="1506300" cy="1469575"/>
          </a:xfrm>
        </p:grpSpPr>
        <p:sp>
          <p:nvSpPr>
            <p:cNvPr id="112" name="Google Shape;112;p8"/>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13" name="Google Shape;113;p8"/>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14" name="Google Shape;114;p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15" name="Google Shape;115;p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116" name="Google Shape;116;p8"/>
          <p:cNvGrpSpPr/>
          <p:nvPr/>
        </p:nvGrpSpPr>
        <p:grpSpPr>
          <a:xfrm>
            <a:off x="3359725" y="4793755"/>
            <a:ext cx="1506300" cy="205983"/>
            <a:chOff x="65575" y="4697430"/>
            <a:chExt cx="1506300" cy="205983"/>
          </a:xfrm>
        </p:grpSpPr>
        <p:sp>
          <p:nvSpPr>
            <p:cNvPr id="117" name="Google Shape;117;p8"/>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18" name="Google Shape;118;p8"/>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339277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52"/>
        <p:cNvGrpSpPr/>
        <p:nvPr/>
      </p:nvGrpSpPr>
      <p:grpSpPr>
        <a:xfrm>
          <a:off x="0" y="0"/>
          <a:ext cx="0" cy="0"/>
          <a:chOff x="0" y="0"/>
          <a:chExt cx="0" cy="0"/>
        </a:xfrm>
      </p:grpSpPr>
      <p:sp>
        <p:nvSpPr>
          <p:cNvPr id="153" name="Google Shape;15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54" name="Google Shape;154;p13"/>
          <p:cNvSpPr txBox="1">
            <a:spLocks noGrp="1"/>
          </p:cNvSpPr>
          <p:nvPr>
            <p:ph type="subTitle" idx="1"/>
          </p:nvPr>
        </p:nvSpPr>
        <p:spPr>
          <a:xfrm>
            <a:off x="1700100" y="1986775"/>
            <a:ext cx="27045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3"/>
          <p:cNvSpPr txBox="1">
            <a:spLocks noGrp="1"/>
          </p:cNvSpPr>
          <p:nvPr>
            <p:ph type="title" idx="2" hasCustomPrompt="1"/>
          </p:nvPr>
        </p:nvSpPr>
        <p:spPr>
          <a:xfrm>
            <a:off x="713225" y="1527000"/>
            <a:ext cx="8745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a:spLocks noGrp="1"/>
          </p:cNvSpPr>
          <p:nvPr>
            <p:ph type="subTitle" idx="3"/>
          </p:nvPr>
        </p:nvSpPr>
        <p:spPr>
          <a:xfrm>
            <a:off x="1700100" y="1527000"/>
            <a:ext cx="27045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7" name="Google Shape;157;p13"/>
          <p:cNvSpPr txBox="1">
            <a:spLocks noGrp="1"/>
          </p:cNvSpPr>
          <p:nvPr>
            <p:ph type="subTitle" idx="4"/>
          </p:nvPr>
        </p:nvSpPr>
        <p:spPr>
          <a:xfrm>
            <a:off x="1700100" y="3397825"/>
            <a:ext cx="27045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13"/>
          <p:cNvSpPr txBox="1">
            <a:spLocks noGrp="1"/>
          </p:cNvSpPr>
          <p:nvPr>
            <p:ph type="title" idx="5" hasCustomPrompt="1"/>
          </p:nvPr>
        </p:nvSpPr>
        <p:spPr>
          <a:xfrm>
            <a:off x="713225" y="2938050"/>
            <a:ext cx="8745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txBox="1">
            <a:spLocks noGrp="1"/>
          </p:cNvSpPr>
          <p:nvPr>
            <p:ph type="subTitle" idx="6"/>
          </p:nvPr>
        </p:nvSpPr>
        <p:spPr>
          <a:xfrm>
            <a:off x="1700100" y="2938050"/>
            <a:ext cx="27045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0" name="Google Shape;160;p13"/>
          <p:cNvSpPr txBox="1">
            <a:spLocks noGrp="1"/>
          </p:cNvSpPr>
          <p:nvPr>
            <p:ph type="subTitle" idx="7"/>
          </p:nvPr>
        </p:nvSpPr>
        <p:spPr>
          <a:xfrm>
            <a:off x="5720700" y="2624825"/>
            <a:ext cx="27036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1" name="Google Shape;161;p13"/>
          <p:cNvSpPr txBox="1">
            <a:spLocks noGrp="1"/>
          </p:cNvSpPr>
          <p:nvPr>
            <p:ph type="title" idx="8" hasCustomPrompt="1"/>
          </p:nvPr>
        </p:nvSpPr>
        <p:spPr>
          <a:xfrm>
            <a:off x="4732600" y="2165050"/>
            <a:ext cx="8745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 name="Google Shape;162;p13"/>
          <p:cNvSpPr txBox="1">
            <a:spLocks noGrp="1"/>
          </p:cNvSpPr>
          <p:nvPr>
            <p:ph type="subTitle" idx="9"/>
          </p:nvPr>
        </p:nvSpPr>
        <p:spPr>
          <a:xfrm>
            <a:off x="5720700" y="2165050"/>
            <a:ext cx="27036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3" name="Google Shape;163;p13"/>
          <p:cNvSpPr txBox="1">
            <a:spLocks noGrp="1"/>
          </p:cNvSpPr>
          <p:nvPr>
            <p:ph type="subTitle" idx="13"/>
          </p:nvPr>
        </p:nvSpPr>
        <p:spPr>
          <a:xfrm>
            <a:off x="5721734" y="4035875"/>
            <a:ext cx="2703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13"/>
          <p:cNvSpPr txBox="1">
            <a:spLocks noGrp="1"/>
          </p:cNvSpPr>
          <p:nvPr>
            <p:ph type="title" idx="14" hasCustomPrompt="1"/>
          </p:nvPr>
        </p:nvSpPr>
        <p:spPr>
          <a:xfrm>
            <a:off x="4732600" y="3576100"/>
            <a:ext cx="8745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highlight>
                  <a:schemeClr val="dk2"/>
                </a:highligh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5" name="Google Shape;165;p13"/>
          <p:cNvSpPr txBox="1">
            <a:spLocks noGrp="1"/>
          </p:cNvSpPr>
          <p:nvPr>
            <p:ph type="subTitle" idx="15"/>
          </p:nvPr>
        </p:nvSpPr>
        <p:spPr>
          <a:xfrm>
            <a:off x="5721734" y="3576100"/>
            <a:ext cx="2703600" cy="4380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a:buNone/>
              <a:defRPr sz="21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66" name="Google Shape;166;p13"/>
          <p:cNvGrpSpPr/>
          <p:nvPr/>
        </p:nvGrpSpPr>
        <p:grpSpPr>
          <a:xfrm>
            <a:off x="-134460" y="-185784"/>
            <a:ext cx="1168098" cy="1340320"/>
            <a:chOff x="-134460" y="-185784"/>
            <a:chExt cx="1168098" cy="1340320"/>
          </a:xfrm>
        </p:grpSpPr>
        <p:sp>
          <p:nvSpPr>
            <p:cNvPr id="167" name="Google Shape;167;p13"/>
            <p:cNvSpPr/>
            <p:nvPr/>
          </p:nvSpPr>
          <p:spPr>
            <a:xfrm rot="5173116">
              <a:off x="90439" y="119594"/>
              <a:ext cx="909781" cy="863803"/>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3"/>
            <p:cNvGrpSpPr/>
            <p:nvPr/>
          </p:nvGrpSpPr>
          <p:grpSpPr>
            <a:xfrm rot="7049447">
              <a:off x="-116577" y="120596"/>
              <a:ext cx="1132332" cy="727559"/>
              <a:chOff x="5426650" y="538075"/>
              <a:chExt cx="785175" cy="504500"/>
            </a:xfrm>
          </p:grpSpPr>
          <p:sp>
            <p:nvSpPr>
              <p:cNvPr id="169" name="Google Shape;169;p13"/>
              <p:cNvSpPr/>
              <p:nvPr/>
            </p:nvSpPr>
            <p:spPr>
              <a:xfrm>
                <a:off x="5426650" y="538075"/>
                <a:ext cx="785175" cy="504500"/>
              </a:xfrm>
              <a:custGeom>
                <a:avLst/>
                <a:gdLst/>
                <a:ahLst/>
                <a:cxnLst/>
                <a:rect l="l" t="t" r="r" b="b"/>
                <a:pathLst>
                  <a:path w="31407" h="20180" extrusionOk="0">
                    <a:moveTo>
                      <a:pt x="316" y="233"/>
                    </a:moveTo>
                    <a:lnTo>
                      <a:pt x="316" y="233"/>
                    </a:lnTo>
                    <a:cubicBezTo>
                      <a:pt x="10491" y="2783"/>
                      <a:pt x="20677" y="5213"/>
                      <a:pt x="30780" y="8049"/>
                    </a:cubicBezTo>
                    <a:cubicBezTo>
                      <a:pt x="29889" y="8516"/>
                      <a:pt x="29008" y="9004"/>
                      <a:pt x="28133" y="9501"/>
                    </a:cubicBezTo>
                    <a:cubicBezTo>
                      <a:pt x="28275" y="9322"/>
                      <a:pt x="28405" y="9134"/>
                      <a:pt x="28528" y="8941"/>
                    </a:cubicBezTo>
                    <a:cubicBezTo>
                      <a:pt x="28564" y="8884"/>
                      <a:pt x="28515" y="8833"/>
                      <a:pt x="28463" y="8833"/>
                    </a:cubicBezTo>
                    <a:cubicBezTo>
                      <a:pt x="28440" y="8833"/>
                      <a:pt x="28416" y="8843"/>
                      <a:pt x="28399" y="8866"/>
                    </a:cubicBezTo>
                    <a:cubicBezTo>
                      <a:pt x="28190" y="9155"/>
                      <a:pt x="27980" y="9442"/>
                      <a:pt x="27755" y="9718"/>
                    </a:cubicBezTo>
                    <a:cubicBezTo>
                      <a:pt x="27354" y="9947"/>
                      <a:pt x="26952" y="10180"/>
                      <a:pt x="26552" y="10414"/>
                    </a:cubicBezTo>
                    <a:cubicBezTo>
                      <a:pt x="26801" y="10052"/>
                      <a:pt x="27048" y="9690"/>
                      <a:pt x="27274" y="9314"/>
                    </a:cubicBezTo>
                    <a:cubicBezTo>
                      <a:pt x="27303" y="9267"/>
                      <a:pt x="27263" y="9226"/>
                      <a:pt x="27221" y="9226"/>
                    </a:cubicBezTo>
                    <a:cubicBezTo>
                      <a:pt x="27203" y="9226"/>
                      <a:pt x="27184" y="9234"/>
                      <a:pt x="27170" y="9252"/>
                    </a:cubicBezTo>
                    <a:cubicBezTo>
                      <a:pt x="26867" y="9671"/>
                      <a:pt x="26592" y="10106"/>
                      <a:pt x="26316" y="10542"/>
                    </a:cubicBezTo>
                    <a:cubicBezTo>
                      <a:pt x="26311" y="10546"/>
                      <a:pt x="26316" y="10551"/>
                      <a:pt x="26313" y="10556"/>
                    </a:cubicBezTo>
                    <a:cubicBezTo>
                      <a:pt x="25935" y="10779"/>
                      <a:pt x="25559" y="11002"/>
                      <a:pt x="25181" y="11225"/>
                    </a:cubicBezTo>
                    <a:cubicBezTo>
                      <a:pt x="25431" y="10814"/>
                      <a:pt x="25699" y="10414"/>
                      <a:pt x="25988" y="10028"/>
                    </a:cubicBezTo>
                    <a:cubicBezTo>
                      <a:pt x="26019" y="9986"/>
                      <a:pt x="25973" y="9934"/>
                      <a:pt x="25931" y="9934"/>
                    </a:cubicBezTo>
                    <a:cubicBezTo>
                      <a:pt x="25916" y="9934"/>
                      <a:pt x="25903" y="9940"/>
                      <a:pt x="25892" y="9953"/>
                    </a:cubicBezTo>
                    <a:cubicBezTo>
                      <a:pt x="25543" y="10389"/>
                      <a:pt x="25248" y="10854"/>
                      <a:pt x="24984" y="11343"/>
                    </a:cubicBezTo>
                    <a:cubicBezTo>
                      <a:pt x="24622" y="11560"/>
                      <a:pt x="24258" y="11777"/>
                      <a:pt x="23897" y="11994"/>
                    </a:cubicBezTo>
                    <a:cubicBezTo>
                      <a:pt x="24105" y="11675"/>
                      <a:pt x="24313" y="11354"/>
                      <a:pt x="24513" y="11031"/>
                    </a:cubicBezTo>
                    <a:cubicBezTo>
                      <a:pt x="24541" y="10988"/>
                      <a:pt x="24502" y="10947"/>
                      <a:pt x="24463" y="10947"/>
                    </a:cubicBezTo>
                    <a:cubicBezTo>
                      <a:pt x="24446" y="10947"/>
                      <a:pt x="24428" y="10955"/>
                      <a:pt x="24416" y="10973"/>
                    </a:cubicBezTo>
                    <a:cubicBezTo>
                      <a:pt x="24160" y="11354"/>
                      <a:pt x="23913" y="11743"/>
                      <a:pt x="23667" y="12132"/>
                    </a:cubicBezTo>
                    <a:cubicBezTo>
                      <a:pt x="23071" y="12489"/>
                      <a:pt x="22475" y="12846"/>
                      <a:pt x="21879" y="13202"/>
                    </a:cubicBezTo>
                    <a:cubicBezTo>
                      <a:pt x="21841" y="13224"/>
                      <a:pt x="21804" y="13246"/>
                      <a:pt x="21766" y="13267"/>
                    </a:cubicBezTo>
                    <a:cubicBezTo>
                      <a:pt x="22338" y="12378"/>
                      <a:pt x="22885" y="11468"/>
                      <a:pt x="23423" y="10557"/>
                    </a:cubicBezTo>
                    <a:cubicBezTo>
                      <a:pt x="23454" y="10507"/>
                      <a:pt x="23408" y="10459"/>
                      <a:pt x="23362" y="10459"/>
                    </a:cubicBezTo>
                    <a:cubicBezTo>
                      <a:pt x="23342" y="10459"/>
                      <a:pt x="23321" y="10468"/>
                      <a:pt x="23307" y="10491"/>
                    </a:cubicBezTo>
                    <a:cubicBezTo>
                      <a:pt x="22708" y="11450"/>
                      <a:pt x="22108" y="12413"/>
                      <a:pt x="21547" y="13396"/>
                    </a:cubicBezTo>
                    <a:cubicBezTo>
                      <a:pt x="20919" y="13769"/>
                      <a:pt x="20290" y="14139"/>
                      <a:pt x="19657" y="14510"/>
                    </a:cubicBezTo>
                    <a:cubicBezTo>
                      <a:pt x="19997" y="14053"/>
                      <a:pt x="20333" y="13595"/>
                      <a:pt x="20661" y="13131"/>
                    </a:cubicBezTo>
                    <a:cubicBezTo>
                      <a:pt x="20699" y="13077"/>
                      <a:pt x="20649" y="13026"/>
                      <a:pt x="20597" y="13026"/>
                    </a:cubicBezTo>
                    <a:cubicBezTo>
                      <a:pt x="20574" y="13026"/>
                      <a:pt x="20552" y="13036"/>
                      <a:pt x="20535" y="13058"/>
                    </a:cubicBezTo>
                    <a:cubicBezTo>
                      <a:pt x="20137" y="13594"/>
                      <a:pt x="19745" y="14136"/>
                      <a:pt x="19361" y="14684"/>
                    </a:cubicBezTo>
                    <a:lnTo>
                      <a:pt x="18052" y="15449"/>
                    </a:lnTo>
                    <a:cubicBezTo>
                      <a:pt x="18492" y="14746"/>
                      <a:pt x="18946" y="14051"/>
                      <a:pt x="19405" y="13359"/>
                    </a:cubicBezTo>
                    <a:cubicBezTo>
                      <a:pt x="19432" y="13320"/>
                      <a:pt x="19396" y="13284"/>
                      <a:pt x="19359" y="13284"/>
                    </a:cubicBezTo>
                    <a:cubicBezTo>
                      <a:pt x="19343" y="13284"/>
                      <a:pt x="19326" y="13291"/>
                      <a:pt x="19314" y="13307"/>
                    </a:cubicBezTo>
                    <a:cubicBezTo>
                      <a:pt x="18784" y="14038"/>
                      <a:pt x="18301" y="14799"/>
                      <a:pt x="17839" y="15575"/>
                    </a:cubicBezTo>
                    <a:cubicBezTo>
                      <a:pt x="17327" y="15873"/>
                      <a:pt x="16815" y="16172"/>
                      <a:pt x="16307" y="16475"/>
                    </a:cubicBezTo>
                    <a:cubicBezTo>
                      <a:pt x="16836" y="15763"/>
                      <a:pt x="17335" y="15031"/>
                      <a:pt x="17783" y="14265"/>
                    </a:cubicBezTo>
                    <a:cubicBezTo>
                      <a:pt x="17806" y="14226"/>
                      <a:pt x="17773" y="14191"/>
                      <a:pt x="17739" y="14191"/>
                    </a:cubicBezTo>
                    <a:cubicBezTo>
                      <a:pt x="17724" y="14191"/>
                      <a:pt x="17709" y="14198"/>
                      <a:pt x="17698" y="14214"/>
                    </a:cubicBezTo>
                    <a:cubicBezTo>
                      <a:pt x="17163" y="15027"/>
                      <a:pt x="16623" y="15835"/>
                      <a:pt x="16057" y="16628"/>
                    </a:cubicBezTo>
                    <a:cubicBezTo>
                      <a:pt x="15671" y="16859"/>
                      <a:pt x="15284" y="17092"/>
                      <a:pt x="14901" y="17328"/>
                    </a:cubicBezTo>
                    <a:cubicBezTo>
                      <a:pt x="15237" y="16853"/>
                      <a:pt x="15559" y="16369"/>
                      <a:pt x="15873" y="15882"/>
                    </a:cubicBezTo>
                    <a:cubicBezTo>
                      <a:pt x="15898" y="15846"/>
                      <a:pt x="15865" y="15811"/>
                      <a:pt x="15831" y="15811"/>
                    </a:cubicBezTo>
                    <a:cubicBezTo>
                      <a:pt x="15816" y="15811"/>
                      <a:pt x="15801" y="15818"/>
                      <a:pt x="15791" y="15833"/>
                    </a:cubicBezTo>
                    <a:cubicBezTo>
                      <a:pt x="15419" y="16365"/>
                      <a:pt x="15046" y="16902"/>
                      <a:pt x="14702" y="17454"/>
                    </a:cubicBezTo>
                    <a:cubicBezTo>
                      <a:pt x="13988" y="17899"/>
                      <a:pt x="13280" y="18351"/>
                      <a:pt x="12585" y="18820"/>
                    </a:cubicBezTo>
                    <a:cubicBezTo>
                      <a:pt x="13229" y="17867"/>
                      <a:pt x="13878" y="16918"/>
                      <a:pt x="14555" y="15988"/>
                    </a:cubicBezTo>
                    <a:cubicBezTo>
                      <a:pt x="14584" y="15948"/>
                      <a:pt x="14541" y="15899"/>
                      <a:pt x="14501" y="15899"/>
                    </a:cubicBezTo>
                    <a:cubicBezTo>
                      <a:pt x="14488" y="15899"/>
                      <a:pt x="14474" y="15904"/>
                      <a:pt x="14465" y="15917"/>
                    </a:cubicBezTo>
                    <a:cubicBezTo>
                      <a:pt x="13755" y="16835"/>
                      <a:pt x="13091" y="17785"/>
                      <a:pt x="12499" y="18786"/>
                    </a:cubicBezTo>
                    <a:cubicBezTo>
                      <a:pt x="12480" y="18821"/>
                      <a:pt x="12509" y="18850"/>
                      <a:pt x="12539" y="18850"/>
                    </a:cubicBezTo>
                    <a:cubicBezTo>
                      <a:pt x="12491" y="18884"/>
                      <a:pt x="12442" y="18914"/>
                      <a:pt x="12393" y="18947"/>
                    </a:cubicBezTo>
                    <a:cubicBezTo>
                      <a:pt x="12385" y="18952"/>
                      <a:pt x="12378" y="18960"/>
                      <a:pt x="12373" y="18968"/>
                    </a:cubicBezTo>
                    <a:cubicBezTo>
                      <a:pt x="12373" y="18965"/>
                      <a:pt x="12372" y="18963"/>
                      <a:pt x="12370" y="18962"/>
                    </a:cubicBezTo>
                    <a:cubicBezTo>
                      <a:pt x="12410" y="18925"/>
                      <a:pt x="12415" y="18864"/>
                      <a:pt x="12383" y="18821"/>
                    </a:cubicBezTo>
                    <a:cubicBezTo>
                      <a:pt x="12260" y="18627"/>
                      <a:pt x="12136" y="18432"/>
                      <a:pt x="12012" y="18238"/>
                    </a:cubicBezTo>
                    <a:cubicBezTo>
                      <a:pt x="12554" y="17556"/>
                      <a:pt x="13019" y="16800"/>
                      <a:pt x="13499" y="16077"/>
                    </a:cubicBezTo>
                    <a:cubicBezTo>
                      <a:pt x="13526" y="16035"/>
                      <a:pt x="13489" y="15996"/>
                      <a:pt x="13451" y="15996"/>
                    </a:cubicBezTo>
                    <a:cubicBezTo>
                      <a:pt x="13434" y="15996"/>
                      <a:pt x="13417" y="16004"/>
                      <a:pt x="13405" y="16021"/>
                    </a:cubicBezTo>
                    <a:cubicBezTo>
                      <a:pt x="12915" y="16721"/>
                      <a:pt x="12391" y="17419"/>
                      <a:pt x="11961" y="18158"/>
                    </a:cubicBezTo>
                    <a:cubicBezTo>
                      <a:pt x="11777" y="17871"/>
                      <a:pt x="11594" y="17586"/>
                      <a:pt x="11411" y="17301"/>
                    </a:cubicBezTo>
                    <a:cubicBezTo>
                      <a:pt x="11986" y="16491"/>
                      <a:pt x="12511" y="15640"/>
                      <a:pt x="13035" y="14797"/>
                    </a:cubicBezTo>
                    <a:cubicBezTo>
                      <a:pt x="13065" y="14749"/>
                      <a:pt x="13023" y="14707"/>
                      <a:pt x="12980" y="14707"/>
                    </a:cubicBezTo>
                    <a:cubicBezTo>
                      <a:pt x="12961" y="14707"/>
                      <a:pt x="12942" y="14715"/>
                      <a:pt x="12928" y="14735"/>
                    </a:cubicBezTo>
                    <a:cubicBezTo>
                      <a:pt x="12386" y="15545"/>
                      <a:pt x="11836" y="16356"/>
                      <a:pt x="11342" y="17194"/>
                    </a:cubicBezTo>
                    <a:cubicBezTo>
                      <a:pt x="10863" y="16448"/>
                      <a:pt x="10383" y="15701"/>
                      <a:pt x="9903" y="14955"/>
                    </a:cubicBezTo>
                    <a:cubicBezTo>
                      <a:pt x="10249" y="14400"/>
                      <a:pt x="10608" y="13853"/>
                      <a:pt x="10974" y="13313"/>
                    </a:cubicBezTo>
                    <a:cubicBezTo>
                      <a:pt x="11004" y="13269"/>
                      <a:pt x="10965" y="13230"/>
                      <a:pt x="10923" y="13230"/>
                    </a:cubicBezTo>
                    <a:cubicBezTo>
                      <a:pt x="10906" y="13230"/>
                      <a:pt x="10887" y="13237"/>
                      <a:pt x="10874" y="13254"/>
                    </a:cubicBezTo>
                    <a:cubicBezTo>
                      <a:pt x="10496" y="13764"/>
                      <a:pt x="10150" y="14298"/>
                      <a:pt x="9836" y="14851"/>
                    </a:cubicBezTo>
                    <a:cubicBezTo>
                      <a:pt x="9667" y="14587"/>
                      <a:pt x="9498" y="14324"/>
                      <a:pt x="9329" y="14061"/>
                    </a:cubicBezTo>
                    <a:cubicBezTo>
                      <a:pt x="9543" y="13673"/>
                      <a:pt x="9777" y="13300"/>
                      <a:pt x="10032" y="12940"/>
                    </a:cubicBezTo>
                    <a:cubicBezTo>
                      <a:pt x="10058" y="12903"/>
                      <a:pt x="10019" y="12857"/>
                      <a:pt x="9982" y="12857"/>
                    </a:cubicBezTo>
                    <a:cubicBezTo>
                      <a:pt x="9970" y="12857"/>
                      <a:pt x="9957" y="12862"/>
                      <a:pt x="9948" y="12875"/>
                    </a:cubicBezTo>
                    <a:cubicBezTo>
                      <a:pt x="9680" y="13211"/>
                      <a:pt x="9452" y="13578"/>
                      <a:pt x="9269" y="13967"/>
                    </a:cubicBezTo>
                    <a:cubicBezTo>
                      <a:pt x="8926" y="13431"/>
                      <a:pt x="8583" y="12896"/>
                      <a:pt x="8241" y="12358"/>
                    </a:cubicBezTo>
                    <a:cubicBezTo>
                      <a:pt x="8244" y="12357"/>
                      <a:pt x="8246" y="12357"/>
                      <a:pt x="8247" y="12354"/>
                    </a:cubicBezTo>
                    <a:cubicBezTo>
                      <a:pt x="8649" y="11692"/>
                      <a:pt x="9012" y="11005"/>
                      <a:pt x="9364" y="10317"/>
                    </a:cubicBezTo>
                    <a:cubicBezTo>
                      <a:pt x="9386" y="10273"/>
                      <a:pt x="9350" y="10234"/>
                      <a:pt x="9313" y="10234"/>
                    </a:cubicBezTo>
                    <a:cubicBezTo>
                      <a:pt x="9297" y="10234"/>
                      <a:pt x="9280" y="10242"/>
                      <a:pt x="9269" y="10261"/>
                    </a:cubicBezTo>
                    <a:cubicBezTo>
                      <a:pt x="8888" y="10918"/>
                      <a:pt x="8515" y="11582"/>
                      <a:pt x="8182" y="12264"/>
                    </a:cubicBezTo>
                    <a:lnTo>
                      <a:pt x="7799" y="11667"/>
                    </a:lnTo>
                    <a:cubicBezTo>
                      <a:pt x="8078" y="11251"/>
                      <a:pt x="8327" y="10813"/>
                      <a:pt x="8540" y="10358"/>
                    </a:cubicBezTo>
                    <a:cubicBezTo>
                      <a:pt x="8559" y="10320"/>
                      <a:pt x="8526" y="10284"/>
                      <a:pt x="8495" y="10284"/>
                    </a:cubicBezTo>
                    <a:cubicBezTo>
                      <a:pt x="8480" y="10284"/>
                      <a:pt x="8466" y="10292"/>
                      <a:pt x="8457" y="10309"/>
                    </a:cubicBezTo>
                    <a:cubicBezTo>
                      <a:pt x="8231" y="10741"/>
                      <a:pt x="7987" y="11160"/>
                      <a:pt x="7743" y="11581"/>
                    </a:cubicBezTo>
                    <a:cubicBezTo>
                      <a:pt x="7611" y="11374"/>
                      <a:pt x="7477" y="11166"/>
                      <a:pt x="7345" y="10959"/>
                    </a:cubicBezTo>
                    <a:cubicBezTo>
                      <a:pt x="7584" y="10494"/>
                      <a:pt x="7833" y="10038"/>
                      <a:pt x="8113" y="9596"/>
                    </a:cubicBezTo>
                    <a:cubicBezTo>
                      <a:pt x="8137" y="9559"/>
                      <a:pt x="8103" y="9526"/>
                      <a:pt x="8069" y="9526"/>
                    </a:cubicBezTo>
                    <a:cubicBezTo>
                      <a:pt x="8055" y="9526"/>
                      <a:pt x="8039" y="9532"/>
                      <a:pt x="8029" y="9547"/>
                    </a:cubicBezTo>
                    <a:cubicBezTo>
                      <a:pt x="7735" y="9961"/>
                      <a:pt x="7487" y="10404"/>
                      <a:pt x="7289" y="10871"/>
                    </a:cubicBezTo>
                    <a:cubicBezTo>
                      <a:pt x="7130" y="10621"/>
                      <a:pt x="6970" y="10371"/>
                      <a:pt x="6811" y="10122"/>
                    </a:cubicBezTo>
                    <a:cubicBezTo>
                      <a:pt x="7141" y="9703"/>
                      <a:pt x="7431" y="9255"/>
                      <a:pt x="7680" y="8784"/>
                    </a:cubicBezTo>
                    <a:cubicBezTo>
                      <a:pt x="7698" y="8747"/>
                      <a:pt x="7668" y="8714"/>
                      <a:pt x="7637" y="8714"/>
                    </a:cubicBezTo>
                    <a:cubicBezTo>
                      <a:pt x="7623" y="8714"/>
                      <a:pt x="7609" y="8721"/>
                      <a:pt x="7600" y="8737"/>
                    </a:cubicBezTo>
                    <a:cubicBezTo>
                      <a:pt x="7345" y="9188"/>
                      <a:pt x="7065" y="9625"/>
                      <a:pt x="6762" y="10046"/>
                    </a:cubicBezTo>
                    <a:cubicBezTo>
                      <a:pt x="6543" y="9703"/>
                      <a:pt x="6323" y="9359"/>
                      <a:pt x="6105" y="9016"/>
                    </a:cubicBezTo>
                    <a:cubicBezTo>
                      <a:pt x="6234" y="8741"/>
                      <a:pt x="6378" y="8473"/>
                      <a:pt x="6535" y="8211"/>
                    </a:cubicBezTo>
                    <a:cubicBezTo>
                      <a:pt x="6553" y="8183"/>
                      <a:pt x="6526" y="8150"/>
                      <a:pt x="6499" y="8150"/>
                    </a:cubicBezTo>
                    <a:cubicBezTo>
                      <a:pt x="6490" y="8150"/>
                      <a:pt x="6481" y="8154"/>
                      <a:pt x="6473" y="8164"/>
                    </a:cubicBezTo>
                    <a:cubicBezTo>
                      <a:pt x="6292" y="8388"/>
                      <a:pt x="6143" y="8637"/>
                      <a:pt x="6032" y="8903"/>
                    </a:cubicBezTo>
                    <a:cubicBezTo>
                      <a:pt x="5726" y="8428"/>
                      <a:pt x="5421" y="7955"/>
                      <a:pt x="5115" y="7480"/>
                    </a:cubicBezTo>
                    <a:cubicBezTo>
                      <a:pt x="5380" y="6887"/>
                      <a:pt x="5700" y="6321"/>
                      <a:pt x="6072" y="5789"/>
                    </a:cubicBezTo>
                    <a:cubicBezTo>
                      <a:pt x="6101" y="5748"/>
                      <a:pt x="6062" y="5709"/>
                      <a:pt x="6023" y="5709"/>
                    </a:cubicBezTo>
                    <a:cubicBezTo>
                      <a:pt x="6006" y="5709"/>
                      <a:pt x="5988" y="5716"/>
                      <a:pt x="5976" y="5733"/>
                    </a:cubicBezTo>
                    <a:cubicBezTo>
                      <a:pt x="5593" y="6235"/>
                      <a:pt x="5281" y="6787"/>
                      <a:pt x="5048" y="7373"/>
                    </a:cubicBezTo>
                    <a:cubicBezTo>
                      <a:pt x="4750" y="6914"/>
                      <a:pt x="4455" y="6452"/>
                      <a:pt x="4156" y="5994"/>
                    </a:cubicBezTo>
                    <a:cubicBezTo>
                      <a:pt x="4161" y="5990"/>
                      <a:pt x="4167" y="5990"/>
                      <a:pt x="4172" y="5983"/>
                    </a:cubicBezTo>
                    <a:cubicBezTo>
                      <a:pt x="4489" y="5499"/>
                      <a:pt x="4793" y="5011"/>
                      <a:pt x="5080" y="4509"/>
                    </a:cubicBezTo>
                    <a:cubicBezTo>
                      <a:pt x="5109" y="4458"/>
                      <a:pt x="5067" y="4414"/>
                      <a:pt x="5023" y="4414"/>
                    </a:cubicBezTo>
                    <a:cubicBezTo>
                      <a:pt x="5004" y="4414"/>
                      <a:pt x="4984" y="4423"/>
                      <a:pt x="4970" y="4444"/>
                    </a:cubicBezTo>
                    <a:cubicBezTo>
                      <a:pt x="4658" y="4915"/>
                      <a:pt x="4368" y="5398"/>
                      <a:pt x="4086" y="5888"/>
                    </a:cubicBezTo>
                    <a:cubicBezTo>
                      <a:pt x="3893" y="5591"/>
                      <a:pt x="3702" y="5293"/>
                      <a:pt x="3507" y="4998"/>
                    </a:cubicBezTo>
                    <a:cubicBezTo>
                      <a:pt x="3710" y="4597"/>
                      <a:pt x="3957" y="4243"/>
                      <a:pt x="4251" y="3895"/>
                    </a:cubicBezTo>
                    <a:cubicBezTo>
                      <a:pt x="4283" y="3853"/>
                      <a:pt x="4247" y="3801"/>
                      <a:pt x="4203" y="3801"/>
                    </a:cubicBezTo>
                    <a:cubicBezTo>
                      <a:pt x="4192" y="3801"/>
                      <a:pt x="4180" y="3804"/>
                      <a:pt x="4169" y="3813"/>
                    </a:cubicBezTo>
                    <a:cubicBezTo>
                      <a:pt x="3837" y="4091"/>
                      <a:pt x="3588" y="4471"/>
                      <a:pt x="3427" y="4876"/>
                    </a:cubicBezTo>
                    <a:cubicBezTo>
                      <a:pt x="3255" y="4616"/>
                      <a:pt x="3088" y="4351"/>
                      <a:pt x="2916" y="4091"/>
                    </a:cubicBezTo>
                    <a:cubicBezTo>
                      <a:pt x="2917" y="4090"/>
                      <a:pt x="2921" y="4091"/>
                      <a:pt x="2922" y="4088"/>
                    </a:cubicBezTo>
                    <a:cubicBezTo>
                      <a:pt x="3223" y="3714"/>
                      <a:pt x="3502" y="3318"/>
                      <a:pt x="3772" y="2922"/>
                    </a:cubicBezTo>
                    <a:cubicBezTo>
                      <a:pt x="3801" y="2879"/>
                      <a:pt x="3763" y="2841"/>
                      <a:pt x="3723" y="2841"/>
                    </a:cubicBezTo>
                    <a:cubicBezTo>
                      <a:pt x="3705" y="2841"/>
                      <a:pt x="3688" y="2848"/>
                      <a:pt x="3674" y="2866"/>
                    </a:cubicBezTo>
                    <a:cubicBezTo>
                      <a:pt x="3391" y="3236"/>
                      <a:pt x="3112" y="3613"/>
                      <a:pt x="2858" y="4005"/>
                    </a:cubicBezTo>
                    <a:cubicBezTo>
                      <a:pt x="2723" y="3801"/>
                      <a:pt x="2589" y="3596"/>
                      <a:pt x="2452" y="3392"/>
                    </a:cubicBezTo>
                    <a:cubicBezTo>
                      <a:pt x="2758" y="3006"/>
                      <a:pt x="3051" y="2606"/>
                      <a:pt x="3348" y="2212"/>
                    </a:cubicBezTo>
                    <a:cubicBezTo>
                      <a:pt x="3369" y="2182"/>
                      <a:pt x="3338" y="2147"/>
                      <a:pt x="3307" y="2147"/>
                    </a:cubicBezTo>
                    <a:cubicBezTo>
                      <a:pt x="3297" y="2147"/>
                      <a:pt x="3287" y="2151"/>
                      <a:pt x="3279" y="2160"/>
                    </a:cubicBezTo>
                    <a:cubicBezTo>
                      <a:pt x="2962" y="2518"/>
                      <a:pt x="2656" y="2896"/>
                      <a:pt x="2388" y="3295"/>
                    </a:cubicBezTo>
                    <a:cubicBezTo>
                      <a:pt x="2224" y="3049"/>
                      <a:pt x="2062" y="2804"/>
                      <a:pt x="1897" y="2558"/>
                    </a:cubicBezTo>
                    <a:cubicBezTo>
                      <a:pt x="1901" y="2557"/>
                      <a:pt x="1905" y="2557"/>
                      <a:pt x="1909" y="2553"/>
                    </a:cubicBezTo>
                    <a:cubicBezTo>
                      <a:pt x="2186" y="2275"/>
                      <a:pt x="2452" y="1984"/>
                      <a:pt x="2713" y="1690"/>
                    </a:cubicBezTo>
                    <a:cubicBezTo>
                      <a:pt x="2744" y="1655"/>
                      <a:pt x="2714" y="1608"/>
                      <a:pt x="2678" y="1608"/>
                    </a:cubicBezTo>
                    <a:cubicBezTo>
                      <a:pt x="2668" y="1608"/>
                      <a:pt x="2656" y="1612"/>
                      <a:pt x="2646" y="1623"/>
                    </a:cubicBezTo>
                    <a:cubicBezTo>
                      <a:pt x="2372" y="1902"/>
                      <a:pt x="2103" y="2184"/>
                      <a:pt x="1843" y="2479"/>
                    </a:cubicBezTo>
                    <a:cubicBezTo>
                      <a:pt x="1722" y="2297"/>
                      <a:pt x="1601" y="2115"/>
                      <a:pt x="1480" y="1935"/>
                    </a:cubicBezTo>
                    <a:cubicBezTo>
                      <a:pt x="1618" y="1763"/>
                      <a:pt x="1748" y="1583"/>
                      <a:pt x="1866" y="1396"/>
                    </a:cubicBezTo>
                    <a:cubicBezTo>
                      <a:pt x="1886" y="1364"/>
                      <a:pt x="1855" y="1328"/>
                      <a:pt x="1824" y="1328"/>
                    </a:cubicBezTo>
                    <a:cubicBezTo>
                      <a:pt x="1814" y="1328"/>
                      <a:pt x="1803" y="1332"/>
                      <a:pt x="1794" y="1342"/>
                    </a:cubicBezTo>
                    <a:cubicBezTo>
                      <a:pt x="1658" y="1498"/>
                      <a:pt x="1529" y="1662"/>
                      <a:pt x="1410" y="1833"/>
                    </a:cubicBezTo>
                    <a:cubicBezTo>
                      <a:pt x="1046" y="1299"/>
                      <a:pt x="685" y="764"/>
                      <a:pt x="316" y="233"/>
                    </a:cubicBezTo>
                    <a:close/>
                    <a:moveTo>
                      <a:pt x="265" y="507"/>
                    </a:moveTo>
                    <a:lnTo>
                      <a:pt x="265" y="507"/>
                    </a:lnTo>
                    <a:cubicBezTo>
                      <a:pt x="4041" y="6761"/>
                      <a:pt x="8201" y="12813"/>
                      <a:pt x="12168" y="18947"/>
                    </a:cubicBezTo>
                    <a:cubicBezTo>
                      <a:pt x="12179" y="18965"/>
                      <a:pt x="12197" y="18979"/>
                      <a:pt x="12216" y="18990"/>
                    </a:cubicBezTo>
                    <a:cubicBezTo>
                      <a:pt x="12166" y="19266"/>
                      <a:pt x="12130" y="19598"/>
                      <a:pt x="12174" y="19889"/>
                    </a:cubicBezTo>
                    <a:cubicBezTo>
                      <a:pt x="12173" y="19888"/>
                      <a:pt x="12171" y="19886"/>
                      <a:pt x="12169" y="19884"/>
                    </a:cubicBezTo>
                    <a:cubicBezTo>
                      <a:pt x="12169" y="19884"/>
                      <a:pt x="12168" y="19884"/>
                      <a:pt x="12168" y="19884"/>
                    </a:cubicBezTo>
                    <a:cubicBezTo>
                      <a:pt x="12167" y="19884"/>
                      <a:pt x="12165" y="19884"/>
                      <a:pt x="12163" y="19884"/>
                    </a:cubicBezTo>
                    <a:cubicBezTo>
                      <a:pt x="12163" y="19872"/>
                      <a:pt x="12158" y="19859"/>
                      <a:pt x="12150" y="19846"/>
                    </a:cubicBezTo>
                    <a:cubicBezTo>
                      <a:pt x="10176" y="16808"/>
                      <a:pt x="8040" y="13873"/>
                      <a:pt x="6059" y="10836"/>
                    </a:cubicBezTo>
                    <a:cubicBezTo>
                      <a:pt x="4083" y="7810"/>
                      <a:pt x="2321" y="4593"/>
                      <a:pt x="218" y="1658"/>
                    </a:cubicBezTo>
                    <a:cubicBezTo>
                      <a:pt x="214" y="1653"/>
                      <a:pt x="211" y="1653"/>
                      <a:pt x="208" y="1651"/>
                    </a:cubicBezTo>
                    <a:cubicBezTo>
                      <a:pt x="237" y="1435"/>
                      <a:pt x="237" y="1213"/>
                      <a:pt x="246" y="993"/>
                    </a:cubicBezTo>
                    <a:cubicBezTo>
                      <a:pt x="253" y="835"/>
                      <a:pt x="269" y="670"/>
                      <a:pt x="265" y="507"/>
                    </a:cubicBezTo>
                    <a:close/>
                    <a:moveTo>
                      <a:pt x="31136" y="8146"/>
                    </a:moveTo>
                    <a:cubicBezTo>
                      <a:pt x="31153" y="8152"/>
                      <a:pt x="31172" y="8157"/>
                      <a:pt x="31190" y="8162"/>
                    </a:cubicBezTo>
                    <a:cubicBezTo>
                      <a:pt x="31182" y="8168"/>
                      <a:pt x="31172" y="8175"/>
                      <a:pt x="31169" y="8181"/>
                    </a:cubicBezTo>
                    <a:cubicBezTo>
                      <a:pt x="31139" y="8242"/>
                      <a:pt x="31136" y="8313"/>
                      <a:pt x="31161" y="8376"/>
                    </a:cubicBezTo>
                    <a:cubicBezTo>
                      <a:pt x="24985" y="12433"/>
                      <a:pt x="18655" y="16179"/>
                      <a:pt x="12373" y="20060"/>
                    </a:cubicBezTo>
                    <a:cubicBezTo>
                      <a:pt x="12386" y="19886"/>
                      <a:pt x="12356" y="19706"/>
                      <a:pt x="12358" y="19531"/>
                    </a:cubicBezTo>
                    <a:cubicBezTo>
                      <a:pt x="12358" y="19373"/>
                      <a:pt x="12365" y="19217"/>
                      <a:pt x="12377" y="19059"/>
                    </a:cubicBezTo>
                    <a:cubicBezTo>
                      <a:pt x="12391" y="19079"/>
                      <a:pt x="12413" y="19091"/>
                      <a:pt x="12436" y="19091"/>
                    </a:cubicBezTo>
                    <a:cubicBezTo>
                      <a:pt x="12449" y="19091"/>
                      <a:pt x="12462" y="19087"/>
                      <a:pt x="12474" y="19080"/>
                    </a:cubicBezTo>
                    <a:cubicBezTo>
                      <a:pt x="16230" y="17046"/>
                      <a:pt x="19844" y="14752"/>
                      <a:pt x="23497" y="12527"/>
                    </a:cubicBezTo>
                    <a:cubicBezTo>
                      <a:pt x="23504" y="12531"/>
                      <a:pt x="23511" y="12532"/>
                      <a:pt x="23519" y="12532"/>
                    </a:cubicBezTo>
                    <a:cubicBezTo>
                      <a:pt x="23537" y="12532"/>
                      <a:pt x="23554" y="12524"/>
                      <a:pt x="23564" y="12508"/>
                    </a:cubicBezTo>
                    <a:lnTo>
                      <a:pt x="23587" y="12473"/>
                    </a:lnTo>
                    <a:cubicBezTo>
                      <a:pt x="26056" y="10970"/>
                      <a:pt x="28543" y="9502"/>
                      <a:pt x="31107" y="8170"/>
                    </a:cubicBezTo>
                    <a:cubicBezTo>
                      <a:pt x="31117" y="8164"/>
                      <a:pt x="31128" y="8156"/>
                      <a:pt x="31136" y="8146"/>
                    </a:cubicBezTo>
                    <a:close/>
                    <a:moveTo>
                      <a:pt x="258" y="1"/>
                    </a:moveTo>
                    <a:cubicBezTo>
                      <a:pt x="210" y="1"/>
                      <a:pt x="167" y="32"/>
                      <a:pt x="154" y="80"/>
                    </a:cubicBezTo>
                    <a:cubicBezTo>
                      <a:pt x="96" y="86"/>
                      <a:pt x="45" y="144"/>
                      <a:pt x="84" y="211"/>
                    </a:cubicBezTo>
                    <a:cubicBezTo>
                      <a:pt x="96" y="230"/>
                      <a:pt x="108" y="249"/>
                      <a:pt x="120" y="268"/>
                    </a:cubicBezTo>
                    <a:cubicBezTo>
                      <a:pt x="58" y="480"/>
                      <a:pt x="63" y="716"/>
                      <a:pt x="50" y="934"/>
                    </a:cubicBezTo>
                    <a:cubicBezTo>
                      <a:pt x="34" y="1213"/>
                      <a:pt x="1" y="1502"/>
                      <a:pt x="31" y="1780"/>
                    </a:cubicBezTo>
                    <a:cubicBezTo>
                      <a:pt x="36" y="1826"/>
                      <a:pt x="79" y="1858"/>
                      <a:pt x="119" y="1858"/>
                    </a:cubicBezTo>
                    <a:cubicBezTo>
                      <a:pt x="148" y="1858"/>
                      <a:pt x="174" y="1841"/>
                      <a:pt x="182" y="1801"/>
                    </a:cubicBezTo>
                    <a:cubicBezTo>
                      <a:pt x="186" y="1792"/>
                      <a:pt x="186" y="1780"/>
                      <a:pt x="187" y="1771"/>
                    </a:cubicBezTo>
                    <a:cubicBezTo>
                      <a:pt x="1802" y="4955"/>
                      <a:pt x="3933" y="7955"/>
                      <a:pt x="5883" y="10937"/>
                    </a:cubicBezTo>
                    <a:cubicBezTo>
                      <a:pt x="7863" y="13963"/>
                      <a:pt x="9820" y="17047"/>
                      <a:pt x="12007" y="19929"/>
                    </a:cubicBezTo>
                    <a:cubicBezTo>
                      <a:pt x="12024" y="19953"/>
                      <a:pt x="12051" y="19965"/>
                      <a:pt x="12078" y="19965"/>
                    </a:cubicBezTo>
                    <a:cubicBezTo>
                      <a:pt x="12100" y="19965"/>
                      <a:pt x="12123" y="19957"/>
                      <a:pt x="12141" y="19940"/>
                    </a:cubicBezTo>
                    <a:cubicBezTo>
                      <a:pt x="12161" y="20026"/>
                      <a:pt x="12206" y="20104"/>
                      <a:pt x="12267" y="20168"/>
                    </a:cubicBezTo>
                    <a:cubicBezTo>
                      <a:pt x="12275" y="20176"/>
                      <a:pt x="12285" y="20179"/>
                      <a:pt x="12295" y="20179"/>
                    </a:cubicBezTo>
                    <a:cubicBezTo>
                      <a:pt x="12316" y="20179"/>
                      <a:pt x="12336" y="20163"/>
                      <a:pt x="12337" y="20138"/>
                    </a:cubicBezTo>
                    <a:lnTo>
                      <a:pt x="12338" y="20136"/>
                    </a:lnTo>
                    <a:cubicBezTo>
                      <a:pt x="12346" y="20158"/>
                      <a:pt x="12367" y="20170"/>
                      <a:pt x="12388" y="20170"/>
                    </a:cubicBezTo>
                    <a:cubicBezTo>
                      <a:pt x="12396" y="20170"/>
                      <a:pt x="12405" y="20168"/>
                      <a:pt x="12413" y="20163"/>
                    </a:cubicBezTo>
                    <a:cubicBezTo>
                      <a:pt x="18965" y="16784"/>
                      <a:pt x="25133" y="12585"/>
                      <a:pt x="31289" y="8546"/>
                    </a:cubicBezTo>
                    <a:cubicBezTo>
                      <a:pt x="31316" y="8529"/>
                      <a:pt x="31335" y="8500"/>
                      <a:pt x="31336" y="8466"/>
                    </a:cubicBezTo>
                    <a:cubicBezTo>
                      <a:pt x="31373" y="8435"/>
                      <a:pt x="31387" y="8376"/>
                      <a:pt x="31346" y="8336"/>
                    </a:cubicBezTo>
                    <a:cubicBezTo>
                      <a:pt x="31328" y="8321"/>
                      <a:pt x="31360" y="8237"/>
                      <a:pt x="31362" y="8211"/>
                    </a:cubicBezTo>
                    <a:cubicBezTo>
                      <a:pt x="31362" y="8189"/>
                      <a:pt x="31352" y="8167"/>
                      <a:pt x="31333" y="8152"/>
                    </a:cubicBezTo>
                    <a:cubicBezTo>
                      <a:pt x="31402" y="8097"/>
                      <a:pt x="31407" y="7961"/>
                      <a:pt x="31295" y="7929"/>
                    </a:cubicBezTo>
                    <a:cubicBezTo>
                      <a:pt x="21042" y="5038"/>
                      <a:pt x="10708" y="2204"/>
                      <a:pt x="283" y="3"/>
                    </a:cubicBezTo>
                    <a:cubicBezTo>
                      <a:pt x="275" y="2"/>
                      <a:pt x="266"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5616350" y="653950"/>
                <a:ext cx="352650" cy="220550"/>
              </a:xfrm>
              <a:custGeom>
                <a:avLst/>
                <a:gdLst/>
                <a:ahLst/>
                <a:cxnLst/>
                <a:rect l="l" t="t" r="r" b="b"/>
                <a:pathLst>
                  <a:path w="14106" h="8822" extrusionOk="0">
                    <a:moveTo>
                      <a:pt x="167" y="180"/>
                    </a:moveTo>
                    <a:lnTo>
                      <a:pt x="167" y="180"/>
                    </a:lnTo>
                    <a:cubicBezTo>
                      <a:pt x="4373" y="2403"/>
                      <a:pt x="9301" y="2773"/>
                      <a:pt x="13698" y="4525"/>
                    </a:cubicBezTo>
                    <a:cubicBezTo>
                      <a:pt x="13363" y="4692"/>
                      <a:pt x="13025" y="4859"/>
                      <a:pt x="12684" y="5024"/>
                    </a:cubicBezTo>
                    <a:cubicBezTo>
                      <a:pt x="12673" y="5008"/>
                      <a:pt x="12657" y="4996"/>
                      <a:pt x="12638" y="4990"/>
                    </a:cubicBezTo>
                    <a:cubicBezTo>
                      <a:pt x="8553" y="3664"/>
                      <a:pt x="4510" y="2450"/>
                      <a:pt x="556" y="749"/>
                    </a:cubicBezTo>
                    <a:cubicBezTo>
                      <a:pt x="554" y="748"/>
                      <a:pt x="553" y="748"/>
                      <a:pt x="552" y="748"/>
                    </a:cubicBezTo>
                    <a:cubicBezTo>
                      <a:pt x="550" y="748"/>
                      <a:pt x="548" y="749"/>
                      <a:pt x="544" y="749"/>
                    </a:cubicBezTo>
                    <a:cubicBezTo>
                      <a:pt x="417" y="561"/>
                      <a:pt x="294" y="368"/>
                      <a:pt x="167" y="180"/>
                    </a:cubicBezTo>
                    <a:close/>
                    <a:moveTo>
                      <a:pt x="673" y="940"/>
                    </a:moveTo>
                    <a:cubicBezTo>
                      <a:pt x="4334" y="2901"/>
                      <a:pt x="8513" y="3895"/>
                      <a:pt x="12455" y="5134"/>
                    </a:cubicBezTo>
                    <a:cubicBezTo>
                      <a:pt x="10158" y="6240"/>
                      <a:pt x="7772" y="7308"/>
                      <a:pt x="5654" y="8662"/>
                    </a:cubicBezTo>
                    <a:cubicBezTo>
                      <a:pt x="5637" y="8643"/>
                      <a:pt x="5613" y="8634"/>
                      <a:pt x="5587" y="8632"/>
                    </a:cubicBezTo>
                    <a:lnTo>
                      <a:pt x="5541" y="8630"/>
                    </a:lnTo>
                    <a:lnTo>
                      <a:pt x="5531" y="8630"/>
                    </a:lnTo>
                    <a:cubicBezTo>
                      <a:pt x="5528" y="8618"/>
                      <a:pt x="5523" y="8603"/>
                      <a:pt x="5515" y="8591"/>
                    </a:cubicBezTo>
                    <a:cubicBezTo>
                      <a:pt x="3915" y="6037"/>
                      <a:pt x="2352" y="3446"/>
                      <a:pt x="673" y="940"/>
                    </a:cubicBezTo>
                    <a:close/>
                    <a:moveTo>
                      <a:pt x="222" y="1"/>
                    </a:moveTo>
                    <a:cubicBezTo>
                      <a:pt x="142" y="1"/>
                      <a:pt x="84" y="93"/>
                      <a:pt x="132" y="153"/>
                    </a:cubicBezTo>
                    <a:cubicBezTo>
                      <a:pt x="122" y="149"/>
                      <a:pt x="112" y="147"/>
                      <a:pt x="102" y="147"/>
                    </a:cubicBezTo>
                    <a:cubicBezTo>
                      <a:pt x="50" y="147"/>
                      <a:pt x="1" y="198"/>
                      <a:pt x="34" y="257"/>
                    </a:cubicBezTo>
                    <a:cubicBezTo>
                      <a:pt x="1692" y="3130"/>
                      <a:pt x="3534" y="5910"/>
                      <a:pt x="5307" y="8712"/>
                    </a:cubicBezTo>
                    <a:cubicBezTo>
                      <a:pt x="5328" y="8747"/>
                      <a:pt x="5367" y="8768"/>
                      <a:pt x="5406" y="8768"/>
                    </a:cubicBezTo>
                    <a:cubicBezTo>
                      <a:pt x="5422" y="8768"/>
                      <a:pt x="5438" y="8765"/>
                      <a:pt x="5453" y="8758"/>
                    </a:cubicBezTo>
                    <a:cubicBezTo>
                      <a:pt x="5462" y="8796"/>
                      <a:pt x="5496" y="8822"/>
                      <a:pt x="5534" y="8822"/>
                    </a:cubicBezTo>
                    <a:cubicBezTo>
                      <a:pt x="5536" y="8822"/>
                      <a:pt x="5539" y="8822"/>
                      <a:pt x="5541" y="8822"/>
                    </a:cubicBezTo>
                    <a:lnTo>
                      <a:pt x="5587" y="8818"/>
                    </a:lnTo>
                    <a:cubicBezTo>
                      <a:pt x="5614" y="8818"/>
                      <a:pt x="5638" y="8806"/>
                      <a:pt x="5656" y="8787"/>
                    </a:cubicBezTo>
                    <a:cubicBezTo>
                      <a:pt x="8531" y="7760"/>
                      <a:pt x="11323" y="6076"/>
                      <a:pt x="14018" y="4651"/>
                    </a:cubicBezTo>
                    <a:cubicBezTo>
                      <a:pt x="14063" y="4630"/>
                      <a:pt x="14088" y="4582"/>
                      <a:pt x="14080" y="4533"/>
                    </a:cubicBezTo>
                    <a:cubicBezTo>
                      <a:pt x="14106" y="4458"/>
                      <a:pt x="14069" y="4377"/>
                      <a:pt x="13996" y="4346"/>
                    </a:cubicBezTo>
                    <a:cubicBezTo>
                      <a:pt x="9537" y="2517"/>
                      <a:pt x="4717" y="1892"/>
                      <a:pt x="265" y="9"/>
                    </a:cubicBezTo>
                    <a:cubicBezTo>
                      <a:pt x="251" y="3"/>
                      <a:pt x="236"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5538400" y="617325"/>
                <a:ext cx="51200" cy="82975"/>
              </a:xfrm>
              <a:custGeom>
                <a:avLst/>
                <a:gdLst/>
                <a:ahLst/>
                <a:cxnLst/>
                <a:rect l="l" t="t" r="r" b="b"/>
                <a:pathLst>
                  <a:path w="2048" h="3319" extrusionOk="0">
                    <a:moveTo>
                      <a:pt x="1969" y="0"/>
                    </a:moveTo>
                    <a:cubicBezTo>
                      <a:pt x="1952" y="0"/>
                      <a:pt x="1934" y="9"/>
                      <a:pt x="1922" y="29"/>
                    </a:cubicBezTo>
                    <a:cubicBezTo>
                      <a:pt x="1237" y="1059"/>
                      <a:pt x="626" y="2149"/>
                      <a:pt x="27" y="3229"/>
                    </a:cubicBezTo>
                    <a:cubicBezTo>
                      <a:pt x="0" y="3276"/>
                      <a:pt x="41" y="3318"/>
                      <a:pt x="82" y="3318"/>
                    </a:cubicBezTo>
                    <a:cubicBezTo>
                      <a:pt x="100" y="3318"/>
                      <a:pt x="118" y="3310"/>
                      <a:pt x="130" y="3290"/>
                    </a:cubicBezTo>
                    <a:cubicBezTo>
                      <a:pt x="789" y="2243"/>
                      <a:pt x="1450" y="1184"/>
                      <a:pt x="2021" y="88"/>
                    </a:cubicBezTo>
                    <a:cubicBezTo>
                      <a:pt x="2047" y="42"/>
                      <a:pt x="2008" y="0"/>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5565675" y="713025"/>
                <a:ext cx="19275" cy="30750"/>
              </a:xfrm>
              <a:custGeom>
                <a:avLst/>
                <a:gdLst/>
                <a:ahLst/>
                <a:cxnLst/>
                <a:rect l="l" t="t" r="r" b="b"/>
                <a:pathLst>
                  <a:path w="771" h="1230" extrusionOk="0">
                    <a:moveTo>
                      <a:pt x="702" y="1"/>
                    </a:moveTo>
                    <a:cubicBezTo>
                      <a:pt x="686" y="1"/>
                      <a:pt x="671" y="8"/>
                      <a:pt x="660" y="26"/>
                    </a:cubicBezTo>
                    <a:cubicBezTo>
                      <a:pt x="440" y="397"/>
                      <a:pt x="217" y="772"/>
                      <a:pt x="23" y="1158"/>
                    </a:cubicBezTo>
                    <a:cubicBezTo>
                      <a:pt x="1" y="1195"/>
                      <a:pt x="32" y="1229"/>
                      <a:pt x="64" y="1229"/>
                    </a:cubicBezTo>
                    <a:cubicBezTo>
                      <a:pt x="78" y="1229"/>
                      <a:pt x="93" y="1222"/>
                      <a:pt x="103" y="1205"/>
                    </a:cubicBezTo>
                    <a:cubicBezTo>
                      <a:pt x="335" y="840"/>
                      <a:pt x="542" y="458"/>
                      <a:pt x="750" y="77"/>
                    </a:cubicBezTo>
                    <a:cubicBezTo>
                      <a:pt x="771" y="37"/>
                      <a:pt x="736"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5586825" y="711825"/>
                <a:ext cx="38575" cy="62875"/>
              </a:xfrm>
              <a:custGeom>
                <a:avLst/>
                <a:gdLst/>
                <a:ahLst/>
                <a:cxnLst/>
                <a:rect l="l" t="t" r="r" b="b"/>
                <a:pathLst>
                  <a:path w="1543" h="2515" extrusionOk="0">
                    <a:moveTo>
                      <a:pt x="1472" y="1"/>
                    </a:moveTo>
                    <a:cubicBezTo>
                      <a:pt x="1456" y="1"/>
                      <a:pt x="1440" y="7"/>
                      <a:pt x="1429" y="23"/>
                    </a:cubicBezTo>
                    <a:cubicBezTo>
                      <a:pt x="884" y="785"/>
                      <a:pt x="382" y="1598"/>
                      <a:pt x="12" y="2460"/>
                    </a:cubicBezTo>
                    <a:cubicBezTo>
                      <a:pt x="1" y="2488"/>
                      <a:pt x="24" y="2515"/>
                      <a:pt x="47" y="2515"/>
                    </a:cubicBezTo>
                    <a:cubicBezTo>
                      <a:pt x="57" y="2515"/>
                      <a:pt x="67" y="2509"/>
                      <a:pt x="74" y="2497"/>
                    </a:cubicBezTo>
                    <a:cubicBezTo>
                      <a:pt x="532" y="1673"/>
                      <a:pt x="987" y="857"/>
                      <a:pt x="1517" y="74"/>
                    </a:cubicBezTo>
                    <a:cubicBezTo>
                      <a:pt x="1542" y="36"/>
                      <a:pt x="1508" y="1"/>
                      <a:pt x="1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5646900" y="837775"/>
                <a:ext cx="21650" cy="30150"/>
              </a:xfrm>
              <a:custGeom>
                <a:avLst/>
                <a:gdLst/>
                <a:ahLst/>
                <a:cxnLst/>
                <a:rect l="l" t="t" r="r" b="b"/>
                <a:pathLst>
                  <a:path w="866" h="1206" extrusionOk="0">
                    <a:moveTo>
                      <a:pt x="784" y="1"/>
                    </a:moveTo>
                    <a:cubicBezTo>
                      <a:pt x="771" y="1"/>
                      <a:pt x="757" y="6"/>
                      <a:pt x="744" y="20"/>
                    </a:cubicBezTo>
                    <a:cubicBezTo>
                      <a:pt x="436" y="348"/>
                      <a:pt x="189" y="728"/>
                      <a:pt x="16" y="1142"/>
                    </a:cubicBezTo>
                    <a:cubicBezTo>
                      <a:pt x="1" y="1177"/>
                      <a:pt x="35" y="1205"/>
                      <a:pt x="68" y="1205"/>
                    </a:cubicBezTo>
                    <a:cubicBezTo>
                      <a:pt x="84" y="1205"/>
                      <a:pt x="100" y="1198"/>
                      <a:pt x="110" y="1182"/>
                    </a:cubicBezTo>
                    <a:cubicBezTo>
                      <a:pt x="315" y="801"/>
                      <a:pt x="556" y="441"/>
                      <a:pt x="828" y="106"/>
                    </a:cubicBezTo>
                    <a:cubicBezTo>
                      <a:pt x="865" y="61"/>
                      <a:pt x="828"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5686800" y="881950"/>
                <a:ext cx="26750" cy="42725"/>
              </a:xfrm>
              <a:custGeom>
                <a:avLst/>
                <a:gdLst/>
                <a:ahLst/>
                <a:cxnLst/>
                <a:rect l="l" t="t" r="r" b="b"/>
                <a:pathLst>
                  <a:path w="1070" h="1709" extrusionOk="0">
                    <a:moveTo>
                      <a:pt x="994" y="0"/>
                    </a:moveTo>
                    <a:cubicBezTo>
                      <a:pt x="978" y="0"/>
                      <a:pt x="961" y="8"/>
                      <a:pt x="949" y="27"/>
                    </a:cubicBezTo>
                    <a:cubicBezTo>
                      <a:pt x="613" y="554"/>
                      <a:pt x="299" y="1101"/>
                      <a:pt x="10" y="1656"/>
                    </a:cubicBezTo>
                    <a:cubicBezTo>
                      <a:pt x="0" y="1685"/>
                      <a:pt x="24" y="1709"/>
                      <a:pt x="48" y="1709"/>
                    </a:cubicBezTo>
                    <a:cubicBezTo>
                      <a:pt x="58" y="1709"/>
                      <a:pt x="69" y="1705"/>
                      <a:pt x="77" y="1695"/>
                    </a:cubicBezTo>
                    <a:cubicBezTo>
                      <a:pt x="423" y="1174"/>
                      <a:pt x="748" y="634"/>
                      <a:pt x="1046" y="84"/>
                    </a:cubicBezTo>
                    <a:cubicBezTo>
                      <a:pt x="1069" y="40"/>
                      <a:pt x="1032" y="0"/>
                      <a:pt x="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696400" y="905650"/>
                <a:ext cx="23425" cy="37425"/>
              </a:xfrm>
              <a:custGeom>
                <a:avLst/>
                <a:gdLst/>
                <a:ahLst/>
                <a:cxnLst/>
                <a:rect l="l" t="t" r="r" b="b"/>
                <a:pathLst>
                  <a:path w="937" h="1497" extrusionOk="0">
                    <a:moveTo>
                      <a:pt x="851" y="1"/>
                    </a:moveTo>
                    <a:cubicBezTo>
                      <a:pt x="832" y="1"/>
                      <a:pt x="814" y="9"/>
                      <a:pt x="801" y="30"/>
                    </a:cubicBezTo>
                    <a:cubicBezTo>
                      <a:pt x="528" y="481"/>
                      <a:pt x="203" y="945"/>
                      <a:pt x="12" y="1439"/>
                    </a:cubicBezTo>
                    <a:cubicBezTo>
                      <a:pt x="1" y="1469"/>
                      <a:pt x="30" y="1497"/>
                      <a:pt x="58" y="1497"/>
                    </a:cubicBezTo>
                    <a:cubicBezTo>
                      <a:pt x="69" y="1497"/>
                      <a:pt x="80" y="1493"/>
                      <a:pt x="88" y="1482"/>
                    </a:cubicBezTo>
                    <a:cubicBezTo>
                      <a:pt x="418" y="1071"/>
                      <a:pt x="656" y="556"/>
                      <a:pt x="909" y="94"/>
                    </a:cubicBezTo>
                    <a:cubicBezTo>
                      <a:pt x="937" y="45"/>
                      <a:pt x="894"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 name="Google Shape;177;p13"/>
          <p:cNvGrpSpPr/>
          <p:nvPr/>
        </p:nvGrpSpPr>
        <p:grpSpPr>
          <a:xfrm>
            <a:off x="-134442" y="679665"/>
            <a:ext cx="602292" cy="1251639"/>
            <a:chOff x="-134442" y="679665"/>
            <a:chExt cx="602292" cy="1251639"/>
          </a:xfrm>
        </p:grpSpPr>
        <p:sp>
          <p:nvSpPr>
            <p:cNvPr id="178" name="Google Shape;178;p13"/>
            <p:cNvSpPr/>
            <p:nvPr/>
          </p:nvSpPr>
          <p:spPr>
            <a:xfrm rot="836941">
              <a:off x="3335" y="744070"/>
              <a:ext cx="238946" cy="117567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3"/>
            <p:cNvGrpSpPr/>
            <p:nvPr/>
          </p:nvGrpSpPr>
          <p:grpSpPr>
            <a:xfrm rot="-4702051">
              <a:off x="-380380" y="1143314"/>
              <a:ext cx="1179269" cy="285271"/>
              <a:chOff x="2936000" y="4207525"/>
              <a:chExt cx="817675" cy="197800"/>
            </a:xfrm>
          </p:grpSpPr>
          <p:sp>
            <p:nvSpPr>
              <p:cNvPr id="180" name="Google Shape;180;p13"/>
              <p:cNvSpPr/>
              <p:nvPr/>
            </p:nvSpPr>
            <p:spPr>
              <a:xfrm>
                <a:off x="3671125" y="4298050"/>
                <a:ext cx="49275" cy="47825"/>
              </a:xfrm>
              <a:custGeom>
                <a:avLst/>
                <a:gdLst/>
                <a:ahLst/>
                <a:cxnLst/>
                <a:rect l="l" t="t" r="r" b="b"/>
                <a:pathLst>
                  <a:path w="1971" h="1913" extrusionOk="0">
                    <a:moveTo>
                      <a:pt x="983" y="276"/>
                    </a:moveTo>
                    <a:cubicBezTo>
                      <a:pt x="1251" y="276"/>
                      <a:pt x="1482" y="474"/>
                      <a:pt x="1572" y="724"/>
                    </a:cubicBezTo>
                    <a:cubicBezTo>
                      <a:pt x="1526" y="734"/>
                      <a:pt x="1496" y="777"/>
                      <a:pt x="1505" y="823"/>
                    </a:cubicBezTo>
                    <a:cubicBezTo>
                      <a:pt x="1542" y="1148"/>
                      <a:pt x="1524" y="1497"/>
                      <a:pt x="1135" y="1601"/>
                    </a:cubicBezTo>
                    <a:cubicBezTo>
                      <a:pt x="1116" y="1604"/>
                      <a:pt x="1097" y="1605"/>
                      <a:pt x="1078" y="1608"/>
                    </a:cubicBezTo>
                    <a:cubicBezTo>
                      <a:pt x="1338" y="1330"/>
                      <a:pt x="1333" y="812"/>
                      <a:pt x="1016" y="577"/>
                    </a:cubicBezTo>
                    <a:cubicBezTo>
                      <a:pt x="933" y="515"/>
                      <a:pt x="834" y="484"/>
                      <a:pt x="735" y="484"/>
                    </a:cubicBezTo>
                    <a:cubicBezTo>
                      <a:pt x="643" y="484"/>
                      <a:pt x="551" y="512"/>
                      <a:pt x="471" y="566"/>
                    </a:cubicBezTo>
                    <a:cubicBezTo>
                      <a:pt x="558" y="432"/>
                      <a:pt x="692" y="337"/>
                      <a:pt x="845" y="294"/>
                    </a:cubicBezTo>
                    <a:cubicBezTo>
                      <a:pt x="892" y="282"/>
                      <a:pt x="938" y="276"/>
                      <a:pt x="983" y="276"/>
                    </a:cubicBezTo>
                    <a:close/>
                    <a:moveTo>
                      <a:pt x="690" y="683"/>
                    </a:moveTo>
                    <a:cubicBezTo>
                      <a:pt x="804" y="683"/>
                      <a:pt x="922" y="742"/>
                      <a:pt x="990" y="850"/>
                    </a:cubicBezTo>
                    <a:cubicBezTo>
                      <a:pt x="1142" y="1091"/>
                      <a:pt x="1002" y="1310"/>
                      <a:pt x="906" y="1534"/>
                    </a:cubicBezTo>
                    <a:cubicBezTo>
                      <a:pt x="895" y="1559"/>
                      <a:pt x="895" y="1588"/>
                      <a:pt x="907" y="1613"/>
                    </a:cubicBezTo>
                    <a:cubicBezTo>
                      <a:pt x="603" y="1573"/>
                      <a:pt x="353" y="1302"/>
                      <a:pt x="343" y="979"/>
                    </a:cubicBezTo>
                    <a:cubicBezTo>
                      <a:pt x="343" y="955"/>
                      <a:pt x="345" y="933"/>
                      <a:pt x="348" y="909"/>
                    </a:cubicBezTo>
                    <a:cubicBezTo>
                      <a:pt x="374" y="909"/>
                      <a:pt x="396" y="894"/>
                      <a:pt x="407" y="872"/>
                    </a:cubicBezTo>
                    <a:cubicBezTo>
                      <a:pt x="462" y="743"/>
                      <a:pt x="574" y="683"/>
                      <a:pt x="690" y="683"/>
                    </a:cubicBezTo>
                    <a:close/>
                    <a:moveTo>
                      <a:pt x="969" y="0"/>
                    </a:moveTo>
                    <a:cubicBezTo>
                      <a:pt x="929" y="0"/>
                      <a:pt x="888" y="3"/>
                      <a:pt x="847" y="10"/>
                    </a:cubicBezTo>
                    <a:cubicBezTo>
                      <a:pt x="346" y="88"/>
                      <a:pt x="1" y="593"/>
                      <a:pt x="66" y="1086"/>
                    </a:cubicBezTo>
                    <a:cubicBezTo>
                      <a:pt x="126" y="1553"/>
                      <a:pt x="518" y="1912"/>
                      <a:pt x="975" y="1912"/>
                    </a:cubicBezTo>
                    <a:cubicBezTo>
                      <a:pt x="1038" y="1912"/>
                      <a:pt x="1103" y="1905"/>
                      <a:pt x="1169" y="1891"/>
                    </a:cubicBezTo>
                    <a:cubicBezTo>
                      <a:pt x="1593" y="1797"/>
                      <a:pt x="1971" y="1264"/>
                      <a:pt x="1755" y="845"/>
                    </a:cubicBezTo>
                    <a:cubicBezTo>
                      <a:pt x="1765" y="836"/>
                      <a:pt x="1770" y="821"/>
                      <a:pt x="1773" y="808"/>
                    </a:cubicBezTo>
                    <a:cubicBezTo>
                      <a:pt x="1786" y="361"/>
                      <a:pt x="1402"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2936000" y="4207525"/>
                <a:ext cx="817675" cy="197800"/>
              </a:xfrm>
              <a:custGeom>
                <a:avLst/>
                <a:gdLst/>
                <a:ahLst/>
                <a:cxnLst/>
                <a:rect l="l" t="t" r="r" b="b"/>
                <a:pathLst>
                  <a:path w="32707" h="7912" extrusionOk="0">
                    <a:moveTo>
                      <a:pt x="818" y="383"/>
                    </a:moveTo>
                    <a:cubicBezTo>
                      <a:pt x="867" y="2273"/>
                      <a:pt x="940" y="4162"/>
                      <a:pt x="971" y="6052"/>
                    </a:cubicBezTo>
                    <a:cubicBezTo>
                      <a:pt x="964" y="6066"/>
                      <a:pt x="961" y="6082"/>
                      <a:pt x="961" y="6097"/>
                    </a:cubicBezTo>
                    <a:lnTo>
                      <a:pt x="961" y="6100"/>
                    </a:lnTo>
                    <a:cubicBezTo>
                      <a:pt x="952" y="6114"/>
                      <a:pt x="945" y="6132"/>
                      <a:pt x="940" y="6148"/>
                    </a:cubicBezTo>
                    <a:cubicBezTo>
                      <a:pt x="821" y="6219"/>
                      <a:pt x="706" y="6297"/>
                      <a:pt x="596" y="6385"/>
                    </a:cubicBezTo>
                    <a:cubicBezTo>
                      <a:pt x="473" y="6484"/>
                      <a:pt x="324" y="6599"/>
                      <a:pt x="249" y="6744"/>
                    </a:cubicBezTo>
                    <a:cubicBezTo>
                      <a:pt x="252" y="6734"/>
                      <a:pt x="255" y="6726"/>
                      <a:pt x="257" y="6717"/>
                    </a:cubicBezTo>
                    <a:cubicBezTo>
                      <a:pt x="367" y="4794"/>
                      <a:pt x="443" y="2801"/>
                      <a:pt x="196" y="883"/>
                    </a:cubicBezTo>
                    <a:cubicBezTo>
                      <a:pt x="296" y="853"/>
                      <a:pt x="355" y="788"/>
                      <a:pt x="434" y="719"/>
                    </a:cubicBezTo>
                    <a:cubicBezTo>
                      <a:pt x="526" y="636"/>
                      <a:pt x="618" y="553"/>
                      <a:pt x="711" y="470"/>
                    </a:cubicBezTo>
                    <a:cubicBezTo>
                      <a:pt x="738" y="445"/>
                      <a:pt x="778" y="416"/>
                      <a:pt x="818" y="383"/>
                    </a:cubicBezTo>
                    <a:close/>
                    <a:moveTo>
                      <a:pt x="1036" y="300"/>
                    </a:moveTo>
                    <a:cubicBezTo>
                      <a:pt x="1388" y="308"/>
                      <a:pt x="1739" y="322"/>
                      <a:pt x="2090" y="332"/>
                    </a:cubicBezTo>
                    <a:cubicBezTo>
                      <a:pt x="2788" y="885"/>
                      <a:pt x="3508" y="1412"/>
                      <a:pt x="4225" y="1941"/>
                    </a:cubicBezTo>
                    <a:cubicBezTo>
                      <a:pt x="4236" y="1949"/>
                      <a:pt x="4247" y="1953"/>
                      <a:pt x="4256" y="1953"/>
                    </a:cubicBezTo>
                    <a:cubicBezTo>
                      <a:pt x="4304" y="1953"/>
                      <a:pt x="4334" y="1876"/>
                      <a:pt x="4284" y="1838"/>
                    </a:cubicBezTo>
                    <a:cubicBezTo>
                      <a:pt x="3628" y="1331"/>
                      <a:pt x="2969" y="824"/>
                      <a:pt x="2297" y="338"/>
                    </a:cubicBezTo>
                    <a:lnTo>
                      <a:pt x="2297" y="338"/>
                    </a:lnTo>
                    <a:cubicBezTo>
                      <a:pt x="2987" y="357"/>
                      <a:pt x="3679" y="381"/>
                      <a:pt x="4370" y="405"/>
                    </a:cubicBezTo>
                    <a:cubicBezTo>
                      <a:pt x="4993" y="913"/>
                      <a:pt x="5626" y="1414"/>
                      <a:pt x="6264" y="1905"/>
                    </a:cubicBezTo>
                    <a:cubicBezTo>
                      <a:pt x="6273" y="1912"/>
                      <a:pt x="6282" y="1915"/>
                      <a:pt x="6292" y="1915"/>
                    </a:cubicBezTo>
                    <a:cubicBezTo>
                      <a:pt x="6336" y="1915"/>
                      <a:pt x="6376" y="1848"/>
                      <a:pt x="6334" y="1814"/>
                    </a:cubicBezTo>
                    <a:cubicBezTo>
                      <a:pt x="5749" y="1339"/>
                      <a:pt x="5159" y="872"/>
                      <a:pt x="4561" y="411"/>
                    </a:cubicBezTo>
                    <a:lnTo>
                      <a:pt x="4561" y="411"/>
                    </a:lnTo>
                    <a:cubicBezTo>
                      <a:pt x="5158" y="431"/>
                      <a:pt x="5754" y="456"/>
                      <a:pt x="6351" y="478"/>
                    </a:cubicBezTo>
                    <a:cubicBezTo>
                      <a:pt x="7077" y="937"/>
                      <a:pt x="7763" y="1459"/>
                      <a:pt x="8403" y="2032"/>
                    </a:cubicBezTo>
                    <a:cubicBezTo>
                      <a:pt x="8414" y="2043"/>
                      <a:pt x="8426" y="2047"/>
                      <a:pt x="8438" y="2047"/>
                    </a:cubicBezTo>
                    <a:cubicBezTo>
                      <a:pt x="8481" y="2047"/>
                      <a:pt x="8518" y="1993"/>
                      <a:pt x="8479" y="1956"/>
                    </a:cubicBezTo>
                    <a:cubicBezTo>
                      <a:pt x="7896" y="1398"/>
                      <a:pt x="7253" y="906"/>
                      <a:pt x="6563" y="486"/>
                    </a:cubicBezTo>
                    <a:lnTo>
                      <a:pt x="6563" y="486"/>
                    </a:lnTo>
                    <a:cubicBezTo>
                      <a:pt x="7281" y="515"/>
                      <a:pt x="7998" y="550"/>
                      <a:pt x="8713" y="582"/>
                    </a:cubicBezTo>
                    <a:cubicBezTo>
                      <a:pt x="9349" y="1057"/>
                      <a:pt x="9992" y="1516"/>
                      <a:pt x="10600" y="2028"/>
                    </a:cubicBezTo>
                    <a:cubicBezTo>
                      <a:pt x="10609" y="2035"/>
                      <a:pt x="10619" y="2038"/>
                      <a:pt x="10629" y="2038"/>
                    </a:cubicBezTo>
                    <a:cubicBezTo>
                      <a:pt x="10663" y="2038"/>
                      <a:pt x="10693" y="1996"/>
                      <a:pt x="10659" y="1967"/>
                    </a:cubicBezTo>
                    <a:cubicBezTo>
                      <a:pt x="10102" y="1470"/>
                      <a:pt x="9507" y="988"/>
                      <a:pt x="8868" y="590"/>
                    </a:cubicBezTo>
                    <a:lnTo>
                      <a:pt x="8868" y="590"/>
                    </a:lnTo>
                    <a:cubicBezTo>
                      <a:pt x="9577" y="620"/>
                      <a:pt x="10285" y="657"/>
                      <a:pt x="10992" y="689"/>
                    </a:cubicBezTo>
                    <a:cubicBezTo>
                      <a:pt x="11322" y="933"/>
                      <a:pt x="12564" y="1806"/>
                      <a:pt x="12699" y="1900"/>
                    </a:cubicBezTo>
                    <a:cubicBezTo>
                      <a:pt x="12706" y="1905"/>
                      <a:pt x="12714" y="1907"/>
                      <a:pt x="12721" y="1907"/>
                    </a:cubicBezTo>
                    <a:cubicBezTo>
                      <a:pt x="12758" y="1907"/>
                      <a:pt x="12791" y="1853"/>
                      <a:pt x="12757" y="1827"/>
                    </a:cubicBezTo>
                    <a:cubicBezTo>
                      <a:pt x="12393" y="1545"/>
                      <a:pt x="12027" y="1269"/>
                      <a:pt x="11654" y="1001"/>
                    </a:cubicBezTo>
                    <a:cubicBezTo>
                      <a:pt x="11560" y="933"/>
                      <a:pt x="11431" y="808"/>
                      <a:pt x="11295" y="703"/>
                    </a:cubicBezTo>
                    <a:lnTo>
                      <a:pt x="11295" y="703"/>
                    </a:lnTo>
                    <a:cubicBezTo>
                      <a:pt x="11906" y="733"/>
                      <a:pt x="12516" y="764"/>
                      <a:pt x="13125" y="796"/>
                    </a:cubicBezTo>
                    <a:cubicBezTo>
                      <a:pt x="13480" y="1089"/>
                      <a:pt x="13829" y="1385"/>
                      <a:pt x="14175" y="1691"/>
                    </a:cubicBezTo>
                    <a:cubicBezTo>
                      <a:pt x="14185" y="1700"/>
                      <a:pt x="14195" y="1703"/>
                      <a:pt x="14204" y="1703"/>
                    </a:cubicBezTo>
                    <a:cubicBezTo>
                      <a:pt x="14238" y="1703"/>
                      <a:pt x="14265" y="1662"/>
                      <a:pt x="14234" y="1631"/>
                    </a:cubicBezTo>
                    <a:cubicBezTo>
                      <a:pt x="13931" y="1331"/>
                      <a:pt x="13606" y="1055"/>
                      <a:pt x="13262" y="804"/>
                    </a:cubicBezTo>
                    <a:lnTo>
                      <a:pt x="13262" y="804"/>
                    </a:lnTo>
                    <a:cubicBezTo>
                      <a:pt x="13686" y="826"/>
                      <a:pt x="14110" y="851"/>
                      <a:pt x="14534" y="874"/>
                    </a:cubicBezTo>
                    <a:cubicBezTo>
                      <a:pt x="14864" y="1122"/>
                      <a:pt x="15191" y="1377"/>
                      <a:pt x="15508" y="1645"/>
                    </a:cubicBezTo>
                    <a:cubicBezTo>
                      <a:pt x="15517" y="1653"/>
                      <a:pt x="15527" y="1656"/>
                      <a:pt x="15537" y="1656"/>
                    </a:cubicBezTo>
                    <a:cubicBezTo>
                      <a:pt x="15572" y="1656"/>
                      <a:pt x="15602" y="1614"/>
                      <a:pt x="15570" y="1583"/>
                    </a:cubicBezTo>
                    <a:cubicBezTo>
                      <a:pt x="15301" y="1336"/>
                      <a:pt x="15018" y="1102"/>
                      <a:pt x="14725" y="885"/>
                    </a:cubicBezTo>
                    <a:lnTo>
                      <a:pt x="14725" y="885"/>
                    </a:lnTo>
                    <a:cubicBezTo>
                      <a:pt x="15071" y="904"/>
                      <a:pt x="15418" y="923"/>
                      <a:pt x="15764" y="942"/>
                    </a:cubicBezTo>
                    <a:cubicBezTo>
                      <a:pt x="16104" y="1192"/>
                      <a:pt x="16435" y="1452"/>
                      <a:pt x="16746" y="1741"/>
                    </a:cubicBezTo>
                    <a:cubicBezTo>
                      <a:pt x="16755" y="1748"/>
                      <a:pt x="16765" y="1752"/>
                      <a:pt x="16775" y="1752"/>
                    </a:cubicBezTo>
                    <a:cubicBezTo>
                      <a:pt x="16808" y="1752"/>
                      <a:pt x="16836" y="1711"/>
                      <a:pt x="16808" y="1679"/>
                    </a:cubicBezTo>
                    <a:cubicBezTo>
                      <a:pt x="16548" y="1409"/>
                      <a:pt x="16265" y="1167"/>
                      <a:pt x="15959" y="953"/>
                    </a:cubicBezTo>
                    <a:lnTo>
                      <a:pt x="15959" y="953"/>
                    </a:lnTo>
                    <a:cubicBezTo>
                      <a:pt x="16187" y="966"/>
                      <a:pt x="16413" y="977"/>
                      <a:pt x="16641" y="990"/>
                    </a:cubicBezTo>
                    <a:cubicBezTo>
                      <a:pt x="16759" y="998"/>
                      <a:pt x="16878" y="1006"/>
                      <a:pt x="16996" y="1014"/>
                    </a:cubicBezTo>
                    <a:cubicBezTo>
                      <a:pt x="17344" y="1282"/>
                      <a:pt x="17670" y="1569"/>
                      <a:pt x="17965" y="1902"/>
                    </a:cubicBezTo>
                    <a:cubicBezTo>
                      <a:pt x="17977" y="1915"/>
                      <a:pt x="17991" y="1921"/>
                      <a:pt x="18004" y="1921"/>
                    </a:cubicBezTo>
                    <a:cubicBezTo>
                      <a:pt x="18045" y="1921"/>
                      <a:pt x="18080" y="1864"/>
                      <a:pt x="18047" y="1820"/>
                    </a:cubicBezTo>
                    <a:cubicBezTo>
                      <a:pt x="17806" y="1522"/>
                      <a:pt x="17529" y="1256"/>
                      <a:pt x="17223" y="1028"/>
                    </a:cubicBezTo>
                    <a:lnTo>
                      <a:pt x="17223" y="1028"/>
                    </a:lnTo>
                    <a:cubicBezTo>
                      <a:pt x="17686" y="1059"/>
                      <a:pt x="18150" y="1090"/>
                      <a:pt x="18614" y="1124"/>
                    </a:cubicBezTo>
                    <a:cubicBezTo>
                      <a:pt x="19338" y="1613"/>
                      <a:pt x="20066" y="2094"/>
                      <a:pt x="20805" y="2558"/>
                    </a:cubicBezTo>
                    <a:cubicBezTo>
                      <a:pt x="20814" y="2563"/>
                      <a:pt x="20822" y="2566"/>
                      <a:pt x="20830" y="2566"/>
                    </a:cubicBezTo>
                    <a:cubicBezTo>
                      <a:pt x="20870" y="2566"/>
                      <a:pt x="20896" y="2503"/>
                      <a:pt x="20853" y="2474"/>
                    </a:cubicBezTo>
                    <a:cubicBezTo>
                      <a:pt x="20173" y="2015"/>
                      <a:pt x="19481" y="1572"/>
                      <a:pt x="18785" y="1133"/>
                    </a:cubicBezTo>
                    <a:lnTo>
                      <a:pt x="18785" y="1133"/>
                    </a:lnTo>
                    <a:cubicBezTo>
                      <a:pt x="19413" y="1178"/>
                      <a:pt x="20042" y="1224"/>
                      <a:pt x="20672" y="1272"/>
                    </a:cubicBezTo>
                    <a:cubicBezTo>
                      <a:pt x="21096" y="1511"/>
                      <a:pt x="21500" y="1782"/>
                      <a:pt x="21883" y="2083"/>
                    </a:cubicBezTo>
                    <a:cubicBezTo>
                      <a:pt x="21893" y="2091"/>
                      <a:pt x="21904" y="2094"/>
                      <a:pt x="21914" y="2094"/>
                    </a:cubicBezTo>
                    <a:cubicBezTo>
                      <a:pt x="21954" y="2094"/>
                      <a:pt x="21988" y="2048"/>
                      <a:pt x="21950" y="2016"/>
                    </a:cubicBezTo>
                    <a:cubicBezTo>
                      <a:pt x="21625" y="1747"/>
                      <a:pt x="21277" y="1503"/>
                      <a:pt x="20912" y="1291"/>
                    </a:cubicBezTo>
                    <a:lnTo>
                      <a:pt x="20912" y="1291"/>
                    </a:lnTo>
                    <a:cubicBezTo>
                      <a:pt x="21607" y="1344"/>
                      <a:pt x="22302" y="1396"/>
                      <a:pt x="22997" y="1451"/>
                    </a:cubicBezTo>
                    <a:cubicBezTo>
                      <a:pt x="23349" y="1677"/>
                      <a:pt x="23678" y="1935"/>
                      <a:pt x="23980" y="2224"/>
                    </a:cubicBezTo>
                    <a:cubicBezTo>
                      <a:pt x="23991" y="2233"/>
                      <a:pt x="24002" y="2237"/>
                      <a:pt x="24014" y="2237"/>
                    </a:cubicBezTo>
                    <a:cubicBezTo>
                      <a:pt x="24052" y="2237"/>
                      <a:pt x="24085" y="2190"/>
                      <a:pt x="24050" y="2155"/>
                    </a:cubicBezTo>
                    <a:cubicBezTo>
                      <a:pt x="23799" y="1902"/>
                      <a:pt x="23526" y="1672"/>
                      <a:pt x="23233" y="1468"/>
                    </a:cubicBezTo>
                    <a:lnTo>
                      <a:pt x="23233" y="1468"/>
                    </a:lnTo>
                    <a:cubicBezTo>
                      <a:pt x="23636" y="1498"/>
                      <a:pt x="24039" y="1530"/>
                      <a:pt x="24443" y="1561"/>
                    </a:cubicBezTo>
                    <a:cubicBezTo>
                      <a:pt x="24967" y="1910"/>
                      <a:pt x="25498" y="2247"/>
                      <a:pt x="26047" y="2555"/>
                    </a:cubicBezTo>
                    <a:cubicBezTo>
                      <a:pt x="26055" y="2559"/>
                      <a:pt x="26062" y="2561"/>
                      <a:pt x="26068" y="2561"/>
                    </a:cubicBezTo>
                    <a:cubicBezTo>
                      <a:pt x="26104" y="2561"/>
                      <a:pt x="26126" y="2508"/>
                      <a:pt x="26087" y="2485"/>
                    </a:cubicBezTo>
                    <a:cubicBezTo>
                      <a:pt x="25596" y="2182"/>
                      <a:pt x="25106" y="1879"/>
                      <a:pt x="24616" y="1573"/>
                    </a:cubicBezTo>
                    <a:lnTo>
                      <a:pt x="24616" y="1573"/>
                    </a:lnTo>
                    <a:cubicBezTo>
                      <a:pt x="25169" y="1615"/>
                      <a:pt x="25721" y="1656"/>
                      <a:pt x="26274" y="1696"/>
                    </a:cubicBezTo>
                    <a:cubicBezTo>
                      <a:pt x="26733" y="1992"/>
                      <a:pt x="27174" y="2313"/>
                      <a:pt x="27603" y="2652"/>
                    </a:cubicBezTo>
                    <a:cubicBezTo>
                      <a:pt x="27613" y="2660"/>
                      <a:pt x="27623" y="2663"/>
                      <a:pt x="27634" y="2663"/>
                    </a:cubicBezTo>
                    <a:cubicBezTo>
                      <a:pt x="27672" y="2663"/>
                      <a:pt x="27707" y="2617"/>
                      <a:pt x="27670" y="2584"/>
                    </a:cubicBezTo>
                    <a:cubicBezTo>
                      <a:pt x="27303" y="2267"/>
                      <a:pt x="26915" y="1975"/>
                      <a:pt x="26505" y="1712"/>
                    </a:cubicBezTo>
                    <a:lnTo>
                      <a:pt x="26505" y="1712"/>
                    </a:lnTo>
                    <a:cubicBezTo>
                      <a:pt x="26927" y="1742"/>
                      <a:pt x="27350" y="1771"/>
                      <a:pt x="27772" y="1800"/>
                    </a:cubicBezTo>
                    <a:cubicBezTo>
                      <a:pt x="28365" y="2149"/>
                      <a:pt x="28923" y="2552"/>
                      <a:pt x="29439" y="3006"/>
                    </a:cubicBezTo>
                    <a:cubicBezTo>
                      <a:pt x="29450" y="3015"/>
                      <a:pt x="29461" y="3019"/>
                      <a:pt x="29473" y="3019"/>
                    </a:cubicBezTo>
                    <a:cubicBezTo>
                      <a:pt x="29512" y="3019"/>
                      <a:pt x="29545" y="2972"/>
                      <a:pt x="29509" y="2936"/>
                    </a:cubicBezTo>
                    <a:cubicBezTo>
                      <a:pt x="29079" y="2496"/>
                      <a:pt x="28586" y="2120"/>
                      <a:pt x="28049" y="1817"/>
                    </a:cubicBezTo>
                    <a:lnTo>
                      <a:pt x="28049" y="1817"/>
                    </a:lnTo>
                    <a:cubicBezTo>
                      <a:pt x="28594" y="1852"/>
                      <a:pt x="29139" y="1884"/>
                      <a:pt x="29683" y="1916"/>
                    </a:cubicBezTo>
                    <a:cubicBezTo>
                      <a:pt x="30089" y="2200"/>
                      <a:pt x="30473" y="2510"/>
                      <a:pt x="30837" y="2847"/>
                    </a:cubicBezTo>
                    <a:cubicBezTo>
                      <a:pt x="30849" y="2858"/>
                      <a:pt x="30863" y="2863"/>
                      <a:pt x="30875" y="2863"/>
                    </a:cubicBezTo>
                    <a:cubicBezTo>
                      <a:pt x="30919" y="2863"/>
                      <a:pt x="30956" y="2808"/>
                      <a:pt x="30917" y="2767"/>
                    </a:cubicBezTo>
                    <a:cubicBezTo>
                      <a:pt x="30611" y="2453"/>
                      <a:pt x="30273" y="2171"/>
                      <a:pt x="29908" y="1929"/>
                    </a:cubicBezTo>
                    <a:lnTo>
                      <a:pt x="29908" y="1929"/>
                    </a:lnTo>
                    <a:cubicBezTo>
                      <a:pt x="30690" y="1972"/>
                      <a:pt x="31473" y="2012"/>
                      <a:pt x="32255" y="2042"/>
                    </a:cubicBezTo>
                    <a:cubicBezTo>
                      <a:pt x="32278" y="3601"/>
                      <a:pt x="32367" y="5155"/>
                      <a:pt x="32351" y="6717"/>
                    </a:cubicBezTo>
                    <a:cubicBezTo>
                      <a:pt x="32351" y="6724"/>
                      <a:pt x="32353" y="6732"/>
                      <a:pt x="32356" y="6740"/>
                    </a:cubicBezTo>
                    <a:cubicBezTo>
                      <a:pt x="31463" y="6757"/>
                      <a:pt x="30572" y="6763"/>
                      <a:pt x="29680" y="6763"/>
                    </a:cubicBezTo>
                    <a:cubicBezTo>
                      <a:pt x="29563" y="6763"/>
                      <a:pt x="29445" y="6763"/>
                      <a:pt x="29328" y="6763"/>
                    </a:cubicBezTo>
                    <a:cubicBezTo>
                      <a:pt x="29353" y="6589"/>
                      <a:pt x="29369" y="6415"/>
                      <a:pt x="29375" y="6240"/>
                    </a:cubicBezTo>
                    <a:cubicBezTo>
                      <a:pt x="29378" y="6187"/>
                      <a:pt x="29341" y="6162"/>
                      <a:pt x="29302" y="6162"/>
                    </a:cubicBezTo>
                    <a:cubicBezTo>
                      <a:pt x="29262" y="6162"/>
                      <a:pt x="29219" y="6189"/>
                      <a:pt x="29213" y="6240"/>
                    </a:cubicBezTo>
                    <a:cubicBezTo>
                      <a:pt x="29187" y="6414"/>
                      <a:pt x="29173" y="6587"/>
                      <a:pt x="29168" y="6763"/>
                    </a:cubicBezTo>
                    <a:lnTo>
                      <a:pt x="28325" y="6763"/>
                    </a:lnTo>
                    <a:cubicBezTo>
                      <a:pt x="28360" y="6579"/>
                      <a:pt x="28341" y="6383"/>
                      <a:pt x="28344" y="6197"/>
                    </a:cubicBezTo>
                    <a:cubicBezTo>
                      <a:pt x="28347" y="5958"/>
                      <a:pt x="28376" y="5719"/>
                      <a:pt x="28371" y="5480"/>
                    </a:cubicBezTo>
                    <a:cubicBezTo>
                      <a:pt x="28370" y="5433"/>
                      <a:pt x="28330" y="5405"/>
                      <a:pt x="28291" y="5405"/>
                    </a:cubicBezTo>
                    <a:cubicBezTo>
                      <a:pt x="28261" y="5405"/>
                      <a:pt x="28231" y="5423"/>
                      <a:pt x="28221" y="5461"/>
                    </a:cubicBezTo>
                    <a:cubicBezTo>
                      <a:pt x="28166" y="5684"/>
                      <a:pt x="28154" y="5918"/>
                      <a:pt x="28145" y="6148"/>
                    </a:cubicBezTo>
                    <a:cubicBezTo>
                      <a:pt x="28137" y="6348"/>
                      <a:pt x="28123" y="6567"/>
                      <a:pt x="28180" y="6763"/>
                    </a:cubicBezTo>
                    <a:cubicBezTo>
                      <a:pt x="27783" y="6761"/>
                      <a:pt x="27385" y="6761"/>
                      <a:pt x="26988" y="6756"/>
                    </a:cubicBezTo>
                    <a:cubicBezTo>
                      <a:pt x="27052" y="6570"/>
                      <a:pt x="27039" y="6358"/>
                      <a:pt x="27010" y="6167"/>
                    </a:cubicBezTo>
                    <a:cubicBezTo>
                      <a:pt x="27003" y="6120"/>
                      <a:pt x="26964" y="6099"/>
                      <a:pt x="26923" y="6099"/>
                    </a:cubicBezTo>
                    <a:cubicBezTo>
                      <a:pt x="26871" y="6099"/>
                      <a:pt x="26817" y="6133"/>
                      <a:pt x="26822" y="6192"/>
                    </a:cubicBezTo>
                    <a:cubicBezTo>
                      <a:pt x="26843" y="6383"/>
                      <a:pt x="26817" y="6565"/>
                      <a:pt x="26809" y="6755"/>
                    </a:cubicBezTo>
                    <a:cubicBezTo>
                      <a:pt x="26545" y="6752"/>
                      <a:pt x="26279" y="6748"/>
                      <a:pt x="26014" y="6745"/>
                    </a:cubicBezTo>
                    <a:cubicBezTo>
                      <a:pt x="26030" y="6216"/>
                      <a:pt x="25968" y="5676"/>
                      <a:pt x="25969" y="5147"/>
                    </a:cubicBezTo>
                    <a:cubicBezTo>
                      <a:pt x="25969" y="5107"/>
                      <a:pt x="25940" y="5087"/>
                      <a:pt x="25910" y="5087"/>
                    </a:cubicBezTo>
                    <a:cubicBezTo>
                      <a:pt x="25880" y="5087"/>
                      <a:pt x="25849" y="5107"/>
                      <a:pt x="25847" y="5147"/>
                    </a:cubicBezTo>
                    <a:cubicBezTo>
                      <a:pt x="25813" y="5665"/>
                      <a:pt x="25764" y="6222"/>
                      <a:pt x="25828" y="6742"/>
                    </a:cubicBezTo>
                    <a:cubicBezTo>
                      <a:pt x="25523" y="6737"/>
                      <a:pt x="25219" y="6734"/>
                      <a:pt x="24914" y="6728"/>
                    </a:cubicBezTo>
                    <a:cubicBezTo>
                      <a:pt x="24922" y="6543"/>
                      <a:pt x="24886" y="6353"/>
                      <a:pt x="24860" y="6171"/>
                    </a:cubicBezTo>
                    <a:cubicBezTo>
                      <a:pt x="24854" y="6131"/>
                      <a:pt x="24822" y="6113"/>
                      <a:pt x="24788" y="6113"/>
                    </a:cubicBezTo>
                    <a:cubicBezTo>
                      <a:pt x="24746" y="6113"/>
                      <a:pt x="24701" y="6142"/>
                      <a:pt x="24701" y="6192"/>
                    </a:cubicBezTo>
                    <a:cubicBezTo>
                      <a:pt x="24704" y="6367"/>
                      <a:pt x="24699" y="6551"/>
                      <a:pt x="24731" y="6724"/>
                    </a:cubicBezTo>
                    <a:cubicBezTo>
                      <a:pt x="24364" y="6717"/>
                      <a:pt x="23998" y="6712"/>
                      <a:pt x="23633" y="6702"/>
                    </a:cubicBezTo>
                    <a:cubicBezTo>
                      <a:pt x="23649" y="6240"/>
                      <a:pt x="23576" y="5743"/>
                      <a:pt x="23553" y="5288"/>
                    </a:cubicBezTo>
                    <a:cubicBezTo>
                      <a:pt x="23550" y="5236"/>
                      <a:pt x="23510" y="5210"/>
                      <a:pt x="23470" y="5210"/>
                    </a:cubicBezTo>
                    <a:cubicBezTo>
                      <a:pt x="23431" y="5210"/>
                      <a:pt x="23392" y="5236"/>
                      <a:pt x="23391" y="5288"/>
                    </a:cubicBezTo>
                    <a:cubicBezTo>
                      <a:pt x="23381" y="5730"/>
                      <a:pt x="23346" y="6243"/>
                      <a:pt x="23418" y="6697"/>
                    </a:cubicBezTo>
                    <a:cubicBezTo>
                      <a:pt x="22989" y="6686"/>
                      <a:pt x="22560" y="6678"/>
                      <a:pt x="22132" y="6667"/>
                    </a:cubicBezTo>
                    <a:cubicBezTo>
                      <a:pt x="22141" y="6493"/>
                      <a:pt x="22130" y="6318"/>
                      <a:pt x="22127" y="6146"/>
                    </a:cubicBezTo>
                    <a:cubicBezTo>
                      <a:pt x="22126" y="6093"/>
                      <a:pt x="22085" y="6066"/>
                      <a:pt x="22044" y="6066"/>
                    </a:cubicBezTo>
                    <a:cubicBezTo>
                      <a:pt x="22003" y="6066"/>
                      <a:pt x="21962" y="6093"/>
                      <a:pt x="21961" y="6146"/>
                    </a:cubicBezTo>
                    <a:cubicBezTo>
                      <a:pt x="21958" y="6316"/>
                      <a:pt x="21947" y="6490"/>
                      <a:pt x="21956" y="6662"/>
                    </a:cubicBezTo>
                    <a:cubicBezTo>
                      <a:pt x="21623" y="6653"/>
                      <a:pt x="21290" y="6645"/>
                      <a:pt x="20957" y="6635"/>
                    </a:cubicBezTo>
                    <a:cubicBezTo>
                      <a:pt x="21032" y="6184"/>
                      <a:pt x="21008" y="5689"/>
                      <a:pt x="20978" y="5241"/>
                    </a:cubicBezTo>
                    <a:cubicBezTo>
                      <a:pt x="20974" y="5191"/>
                      <a:pt x="20934" y="5166"/>
                      <a:pt x="20896" y="5166"/>
                    </a:cubicBezTo>
                    <a:cubicBezTo>
                      <a:pt x="20858" y="5166"/>
                      <a:pt x="20821" y="5191"/>
                      <a:pt x="20821" y="5241"/>
                    </a:cubicBezTo>
                    <a:cubicBezTo>
                      <a:pt x="20820" y="5701"/>
                      <a:pt x="20766" y="6170"/>
                      <a:pt x="20767" y="6630"/>
                    </a:cubicBezTo>
                    <a:cubicBezTo>
                      <a:pt x="20498" y="6622"/>
                      <a:pt x="20229" y="6616"/>
                      <a:pt x="19959" y="6607"/>
                    </a:cubicBezTo>
                    <a:cubicBezTo>
                      <a:pt x="19924" y="6465"/>
                      <a:pt x="19872" y="6345"/>
                      <a:pt x="19867" y="6194"/>
                    </a:cubicBezTo>
                    <a:cubicBezTo>
                      <a:pt x="19866" y="6154"/>
                      <a:pt x="19837" y="6134"/>
                      <a:pt x="19808" y="6134"/>
                    </a:cubicBezTo>
                    <a:cubicBezTo>
                      <a:pt x="19778" y="6134"/>
                      <a:pt x="19746" y="6154"/>
                      <a:pt x="19742" y="6194"/>
                    </a:cubicBezTo>
                    <a:cubicBezTo>
                      <a:pt x="19728" y="6326"/>
                      <a:pt x="19738" y="6479"/>
                      <a:pt x="19801" y="6602"/>
                    </a:cubicBezTo>
                    <a:cubicBezTo>
                      <a:pt x="19374" y="6589"/>
                      <a:pt x="18947" y="6575"/>
                      <a:pt x="18522" y="6559"/>
                    </a:cubicBezTo>
                    <a:cubicBezTo>
                      <a:pt x="18587" y="6084"/>
                      <a:pt x="18568" y="5564"/>
                      <a:pt x="18568" y="5097"/>
                    </a:cubicBezTo>
                    <a:cubicBezTo>
                      <a:pt x="18568" y="5061"/>
                      <a:pt x="18542" y="5043"/>
                      <a:pt x="18515" y="5043"/>
                    </a:cubicBezTo>
                    <a:cubicBezTo>
                      <a:pt x="18488" y="5043"/>
                      <a:pt x="18459" y="5062"/>
                      <a:pt x="18455" y="5097"/>
                    </a:cubicBezTo>
                    <a:cubicBezTo>
                      <a:pt x="18400" y="5561"/>
                      <a:pt x="18322" y="6074"/>
                      <a:pt x="18335" y="6552"/>
                    </a:cubicBezTo>
                    <a:cubicBezTo>
                      <a:pt x="17892" y="6536"/>
                      <a:pt x="17449" y="6520"/>
                      <a:pt x="17006" y="6505"/>
                    </a:cubicBezTo>
                    <a:cubicBezTo>
                      <a:pt x="16996" y="6369"/>
                      <a:pt x="16971" y="6238"/>
                      <a:pt x="16985" y="6098"/>
                    </a:cubicBezTo>
                    <a:cubicBezTo>
                      <a:pt x="16990" y="6048"/>
                      <a:pt x="16945" y="6020"/>
                      <a:pt x="16902" y="6020"/>
                    </a:cubicBezTo>
                    <a:cubicBezTo>
                      <a:pt x="16867" y="6020"/>
                      <a:pt x="16834" y="6038"/>
                      <a:pt x="16826" y="6077"/>
                    </a:cubicBezTo>
                    <a:cubicBezTo>
                      <a:pt x="16802" y="6213"/>
                      <a:pt x="16784" y="6361"/>
                      <a:pt x="16816" y="6498"/>
                    </a:cubicBezTo>
                    <a:lnTo>
                      <a:pt x="15691" y="6457"/>
                    </a:lnTo>
                    <a:cubicBezTo>
                      <a:pt x="15734" y="5956"/>
                      <a:pt x="15632" y="5394"/>
                      <a:pt x="15600" y="4906"/>
                    </a:cubicBezTo>
                    <a:cubicBezTo>
                      <a:pt x="15598" y="4863"/>
                      <a:pt x="15563" y="4841"/>
                      <a:pt x="15530" y="4841"/>
                    </a:cubicBezTo>
                    <a:cubicBezTo>
                      <a:pt x="15497" y="4841"/>
                      <a:pt x="15465" y="4863"/>
                      <a:pt x="15466" y="4906"/>
                    </a:cubicBezTo>
                    <a:cubicBezTo>
                      <a:pt x="15473" y="5390"/>
                      <a:pt x="15414" y="5956"/>
                      <a:pt x="15493" y="6449"/>
                    </a:cubicBezTo>
                    <a:lnTo>
                      <a:pt x="14033" y="6395"/>
                    </a:lnTo>
                    <a:cubicBezTo>
                      <a:pt x="14064" y="6199"/>
                      <a:pt x="14016" y="5987"/>
                      <a:pt x="13928" y="5816"/>
                    </a:cubicBezTo>
                    <a:cubicBezTo>
                      <a:pt x="13916" y="5793"/>
                      <a:pt x="13895" y="5783"/>
                      <a:pt x="13873" y="5783"/>
                    </a:cubicBezTo>
                    <a:cubicBezTo>
                      <a:pt x="13830" y="5783"/>
                      <a:pt x="13784" y="5821"/>
                      <a:pt x="13802" y="5870"/>
                    </a:cubicBezTo>
                    <a:cubicBezTo>
                      <a:pt x="13866" y="6049"/>
                      <a:pt x="13871" y="6208"/>
                      <a:pt x="13861" y="6388"/>
                    </a:cubicBezTo>
                    <a:lnTo>
                      <a:pt x="12913" y="6352"/>
                    </a:lnTo>
                    <a:cubicBezTo>
                      <a:pt x="12915" y="6347"/>
                      <a:pt x="12919" y="6342"/>
                      <a:pt x="12919" y="6337"/>
                    </a:cubicBezTo>
                    <a:cubicBezTo>
                      <a:pt x="12940" y="6077"/>
                      <a:pt x="12891" y="5811"/>
                      <a:pt x="12887" y="5550"/>
                    </a:cubicBezTo>
                    <a:cubicBezTo>
                      <a:pt x="12884" y="5290"/>
                      <a:pt x="12900" y="5025"/>
                      <a:pt x="12921" y="4764"/>
                    </a:cubicBezTo>
                    <a:cubicBezTo>
                      <a:pt x="12924" y="4723"/>
                      <a:pt x="12886" y="4700"/>
                      <a:pt x="12851" y="4700"/>
                    </a:cubicBezTo>
                    <a:cubicBezTo>
                      <a:pt x="12823" y="4700"/>
                      <a:pt x="12797" y="4714"/>
                      <a:pt x="12792" y="4747"/>
                    </a:cubicBezTo>
                    <a:cubicBezTo>
                      <a:pt x="12715" y="5242"/>
                      <a:pt x="12632" y="5856"/>
                      <a:pt x="12768" y="6347"/>
                    </a:cubicBezTo>
                    <a:cubicBezTo>
                      <a:pt x="12220" y="6326"/>
                      <a:pt x="11670" y="6305"/>
                      <a:pt x="11122" y="6286"/>
                    </a:cubicBezTo>
                    <a:cubicBezTo>
                      <a:pt x="11134" y="6081"/>
                      <a:pt x="11118" y="5865"/>
                      <a:pt x="11104" y="5669"/>
                    </a:cubicBezTo>
                    <a:cubicBezTo>
                      <a:pt x="11104" y="5625"/>
                      <a:pt x="11071" y="5602"/>
                      <a:pt x="11037" y="5602"/>
                    </a:cubicBezTo>
                    <a:cubicBezTo>
                      <a:pt x="11004" y="5602"/>
                      <a:pt x="10970" y="5625"/>
                      <a:pt x="10970" y="5669"/>
                    </a:cubicBezTo>
                    <a:cubicBezTo>
                      <a:pt x="10956" y="5864"/>
                      <a:pt x="10940" y="6077"/>
                      <a:pt x="10953" y="6280"/>
                    </a:cubicBezTo>
                    <a:cubicBezTo>
                      <a:pt x="10090" y="6250"/>
                      <a:pt x="9228" y="6219"/>
                      <a:pt x="8366" y="6192"/>
                    </a:cubicBezTo>
                    <a:cubicBezTo>
                      <a:pt x="8358" y="6114"/>
                      <a:pt x="8347" y="6036"/>
                      <a:pt x="8340" y="5958"/>
                    </a:cubicBezTo>
                    <a:cubicBezTo>
                      <a:pt x="8332" y="5846"/>
                      <a:pt x="8332" y="5733"/>
                      <a:pt x="8340" y="5622"/>
                    </a:cubicBezTo>
                    <a:cubicBezTo>
                      <a:pt x="8343" y="5582"/>
                      <a:pt x="8315" y="5562"/>
                      <a:pt x="8286" y="5562"/>
                    </a:cubicBezTo>
                    <a:cubicBezTo>
                      <a:pt x="8255" y="5562"/>
                      <a:pt x="8223" y="5583"/>
                      <a:pt x="8218" y="5622"/>
                    </a:cubicBezTo>
                    <a:cubicBezTo>
                      <a:pt x="8194" y="5795"/>
                      <a:pt x="8171" y="6002"/>
                      <a:pt x="8203" y="6187"/>
                    </a:cubicBezTo>
                    <a:cubicBezTo>
                      <a:pt x="7934" y="6178"/>
                      <a:pt x="7665" y="6168"/>
                      <a:pt x="7397" y="6160"/>
                    </a:cubicBezTo>
                    <a:cubicBezTo>
                      <a:pt x="7478" y="5673"/>
                      <a:pt x="7394" y="5110"/>
                      <a:pt x="7381" y="4621"/>
                    </a:cubicBezTo>
                    <a:cubicBezTo>
                      <a:pt x="7380" y="4582"/>
                      <a:pt x="7351" y="4562"/>
                      <a:pt x="7321" y="4562"/>
                    </a:cubicBezTo>
                    <a:cubicBezTo>
                      <a:pt x="7292" y="4562"/>
                      <a:pt x="7262" y="4582"/>
                      <a:pt x="7261" y="4621"/>
                    </a:cubicBezTo>
                    <a:cubicBezTo>
                      <a:pt x="7247" y="5110"/>
                      <a:pt x="7164" y="5671"/>
                      <a:pt x="7245" y="6157"/>
                    </a:cubicBezTo>
                    <a:cubicBezTo>
                      <a:pt x="6807" y="6144"/>
                      <a:pt x="6370" y="6132"/>
                      <a:pt x="5932" y="6120"/>
                    </a:cubicBezTo>
                    <a:cubicBezTo>
                      <a:pt x="5950" y="5940"/>
                      <a:pt x="5943" y="5751"/>
                      <a:pt x="5953" y="5574"/>
                    </a:cubicBezTo>
                    <a:cubicBezTo>
                      <a:pt x="5954" y="5538"/>
                      <a:pt x="5929" y="5520"/>
                      <a:pt x="5901" y="5520"/>
                    </a:cubicBezTo>
                    <a:cubicBezTo>
                      <a:pt x="5873" y="5520"/>
                      <a:pt x="5844" y="5538"/>
                      <a:pt x="5840" y="5574"/>
                    </a:cubicBezTo>
                    <a:cubicBezTo>
                      <a:pt x="5822" y="5749"/>
                      <a:pt x="5787" y="5936"/>
                      <a:pt x="5778" y="6117"/>
                    </a:cubicBezTo>
                    <a:cubicBezTo>
                      <a:pt x="5464" y="6109"/>
                      <a:pt x="5150" y="6101"/>
                      <a:pt x="4836" y="6095"/>
                    </a:cubicBezTo>
                    <a:cubicBezTo>
                      <a:pt x="4853" y="5655"/>
                      <a:pt x="4810" y="5196"/>
                      <a:pt x="4791" y="4764"/>
                    </a:cubicBezTo>
                    <a:cubicBezTo>
                      <a:pt x="4789" y="4738"/>
                      <a:pt x="4769" y="4725"/>
                      <a:pt x="4749" y="4725"/>
                    </a:cubicBezTo>
                    <a:cubicBezTo>
                      <a:pt x="4729" y="4725"/>
                      <a:pt x="4709" y="4738"/>
                      <a:pt x="4707" y="4764"/>
                    </a:cubicBezTo>
                    <a:cubicBezTo>
                      <a:pt x="4687" y="5194"/>
                      <a:pt x="4646" y="5652"/>
                      <a:pt x="4662" y="6092"/>
                    </a:cubicBezTo>
                    <a:cubicBezTo>
                      <a:pt x="4251" y="6082"/>
                      <a:pt x="3838" y="6074"/>
                      <a:pt x="3427" y="6068"/>
                    </a:cubicBezTo>
                    <a:cubicBezTo>
                      <a:pt x="3427" y="5923"/>
                      <a:pt x="3428" y="5781"/>
                      <a:pt x="3460" y="5634"/>
                    </a:cubicBezTo>
                    <a:cubicBezTo>
                      <a:pt x="3468" y="5597"/>
                      <a:pt x="3438" y="5573"/>
                      <a:pt x="3409" y="5573"/>
                    </a:cubicBezTo>
                    <a:cubicBezTo>
                      <a:pt x="3391" y="5573"/>
                      <a:pt x="3372" y="5583"/>
                      <a:pt x="3366" y="5607"/>
                    </a:cubicBezTo>
                    <a:cubicBezTo>
                      <a:pt x="3326" y="5754"/>
                      <a:pt x="3293" y="5912"/>
                      <a:pt x="3298" y="6066"/>
                    </a:cubicBezTo>
                    <a:cubicBezTo>
                      <a:pt x="3059" y="6063"/>
                      <a:pt x="2819" y="6061"/>
                      <a:pt x="2580" y="6058"/>
                    </a:cubicBezTo>
                    <a:cubicBezTo>
                      <a:pt x="2580" y="5991"/>
                      <a:pt x="2580" y="5924"/>
                      <a:pt x="2576" y="5859"/>
                    </a:cubicBezTo>
                    <a:cubicBezTo>
                      <a:pt x="2577" y="5671"/>
                      <a:pt x="2544" y="5477"/>
                      <a:pt x="2536" y="5290"/>
                    </a:cubicBezTo>
                    <a:cubicBezTo>
                      <a:pt x="2526" y="5069"/>
                      <a:pt x="2528" y="4845"/>
                      <a:pt x="2537" y="4622"/>
                    </a:cubicBezTo>
                    <a:cubicBezTo>
                      <a:pt x="2539" y="4575"/>
                      <a:pt x="2504" y="4552"/>
                      <a:pt x="2468" y="4552"/>
                    </a:cubicBezTo>
                    <a:cubicBezTo>
                      <a:pt x="2432" y="4552"/>
                      <a:pt x="2394" y="4576"/>
                      <a:pt x="2391" y="4622"/>
                    </a:cubicBezTo>
                    <a:cubicBezTo>
                      <a:pt x="2365" y="5029"/>
                      <a:pt x="2314" y="5539"/>
                      <a:pt x="2439" y="5937"/>
                    </a:cubicBezTo>
                    <a:cubicBezTo>
                      <a:pt x="2437" y="5977"/>
                      <a:pt x="2435" y="6017"/>
                      <a:pt x="2437" y="6057"/>
                    </a:cubicBezTo>
                    <a:cubicBezTo>
                      <a:pt x="2051" y="6053"/>
                      <a:pt x="1667" y="6047"/>
                      <a:pt x="1281" y="6044"/>
                    </a:cubicBezTo>
                    <a:cubicBezTo>
                      <a:pt x="1253" y="4217"/>
                      <a:pt x="1195" y="2391"/>
                      <a:pt x="1055" y="569"/>
                    </a:cubicBezTo>
                    <a:lnTo>
                      <a:pt x="1055" y="569"/>
                    </a:lnTo>
                    <a:cubicBezTo>
                      <a:pt x="1446" y="987"/>
                      <a:pt x="1863" y="1380"/>
                      <a:pt x="2305" y="1745"/>
                    </a:cubicBezTo>
                    <a:cubicBezTo>
                      <a:pt x="2317" y="1755"/>
                      <a:pt x="2330" y="1760"/>
                      <a:pt x="2343" y="1760"/>
                    </a:cubicBezTo>
                    <a:cubicBezTo>
                      <a:pt x="2389" y="1760"/>
                      <a:pt x="2428" y="1704"/>
                      <a:pt x="2384" y="1666"/>
                    </a:cubicBezTo>
                    <a:cubicBezTo>
                      <a:pt x="1921" y="1258"/>
                      <a:pt x="1473" y="832"/>
                      <a:pt x="1041" y="391"/>
                    </a:cubicBezTo>
                    <a:cubicBezTo>
                      <a:pt x="1041" y="357"/>
                      <a:pt x="1039" y="329"/>
                      <a:pt x="1036" y="300"/>
                    </a:cubicBezTo>
                    <a:close/>
                    <a:moveTo>
                      <a:pt x="996" y="6329"/>
                    </a:moveTo>
                    <a:cubicBezTo>
                      <a:pt x="1025" y="6390"/>
                      <a:pt x="1086" y="6422"/>
                      <a:pt x="1145" y="6422"/>
                    </a:cubicBezTo>
                    <a:cubicBezTo>
                      <a:pt x="1196" y="6422"/>
                      <a:pt x="1245" y="6398"/>
                      <a:pt x="1270" y="6348"/>
                    </a:cubicBezTo>
                    <a:cubicBezTo>
                      <a:pt x="2407" y="6355"/>
                      <a:pt x="3543" y="6367"/>
                      <a:pt x="4681" y="6385"/>
                    </a:cubicBezTo>
                    <a:cubicBezTo>
                      <a:pt x="4685" y="6426"/>
                      <a:pt x="4717" y="6447"/>
                      <a:pt x="4748" y="6447"/>
                    </a:cubicBezTo>
                    <a:cubicBezTo>
                      <a:pt x="4779" y="6447"/>
                      <a:pt x="4810" y="6427"/>
                      <a:pt x="4815" y="6387"/>
                    </a:cubicBezTo>
                    <a:cubicBezTo>
                      <a:pt x="8395" y="6439"/>
                      <a:pt x="11971" y="6538"/>
                      <a:pt x="15549" y="6662"/>
                    </a:cubicBezTo>
                    <a:cubicBezTo>
                      <a:pt x="15563" y="6679"/>
                      <a:pt x="15582" y="6687"/>
                      <a:pt x="15602" y="6687"/>
                    </a:cubicBezTo>
                    <a:cubicBezTo>
                      <a:pt x="15620" y="6687"/>
                      <a:pt x="15638" y="6681"/>
                      <a:pt x="15651" y="6667"/>
                    </a:cubicBezTo>
                    <a:cubicBezTo>
                      <a:pt x="16032" y="6680"/>
                      <a:pt x="16413" y="6693"/>
                      <a:pt x="16792" y="6707"/>
                    </a:cubicBezTo>
                    <a:cubicBezTo>
                      <a:pt x="17309" y="6724"/>
                      <a:pt x="17827" y="6748"/>
                      <a:pt x="18346" y="6772"/>
                    </a:cubicBezTo>
                    <a:cubicBezTo>
                      <a:pt x="18355" y="6811"/>
                      <a:pt x="18393" y="6837"/>
                      <a:pt x="18428" y="6837"/>
                    </a:cubicBezTo>
                    <a:cubicBezTo>
                      <a:pt x="18456" y="6837"/>
                      <a:pt x="18482" y="6821"/>
                      <a:pt x="18490" y="6783"/>
                    </a:cubicBezTo>
                    <a:cubicBezTo>
                      <a:pt x="18490" y="6782"/>
                      <a:pt x="18490" y="6780"/>
                      <a:pt x="18490" y="6779"/>
                    </a:cubicBezTo>
                    <a:cubicBezTo>
                      <a:pt x="21669" y="6928"/>
                      <a:pt x="24878" y="7148"/>
                      <a:pt x="28070" y="7148"/>
                    </a:cubicBezTo>
                    <a:cubicBezTo>
                      <a:pt x="29502" y="7148"/>
                      <a:pt x="30930" y="7104"/>
                      <a:pt x="32351" y="6989"/>
                    </a:cubicBezTo>
                    <a:lnTo>
                      <a:pt x="32351" y="6989"/>
                    </a:lnTo>
                    <a:cubicBezTo>
                      <a:pt x="32259" y="7074"/>
                      <a:pt x="32163" y="7155"/>
                      <a:pt x="32072" y="7242"/>
                    </a:cubicBezTo>
                    <a:cubicBezTo>
                      <a:pt x="31937" y="7372"/>
                      <a:pt x="31777" y="7501"/>
                      <a:pt x="31664" y="7654"/>
                    </a:cubicBezTo>
                    <a:cubicBezTo>
                      <a:pt x="26428" y="7389"/>
                      <a:pt x="21188" y="7212"/>
                      <a:pt x="15949" y="7056"/>
                    </a:cubicBezTo>
                    <a:lnTo>
                      <a:pt x="15949" y="7054"/>
                    </a:lnTo>
                    <a:cubicBezTo>
                      <a:pt x="11809" y="6931"/>
                      <a:pt x="7638" y="6745"/>
                      <a:pt x="3484" y="6745"/>
                    </a:cubicBezTo>
                    <a:cubicBezTo>
                      <a:pt x="2492" y="6745"/>
                      <a:pt x="1501" y="6756"/>
                      <a:pt x="512" y="6780"/>
                    </a:cubicBezTo>
                    <a:cubicBezTo>
                      <a:pt x="585" y="6705"/>
                      <a:pt x="653" y="6621"/>
                      <a:pt x="725" y="6552"/>
                    </a:cubicBezTo>
                    <a:cubicBezTo>
                      <a:pt x="811" y="6473"/>
                      <a:pt x="904" y="6399"/>
                      <a:pt x="996" y="6329"/>
                    </a:cubicBezTo>
                    <a:close/>
                    <a:moveTo>
                      <a:pt x="969" y="0"/>
                    </a:moveTo>
                    <a:cubicBezTo>
                      <a:pt x="908" y="0"/>
                      <a:pt x="855" y="41"/>
                      <a:pt x="842" y="101"/>
                    </a:cubicBezTo>
                    <a:cubicBezTo>
                      <a:pt x="813" y="121"/>
                      <a:pt x="784" y="144"/>
                      <a:pt x="755" y="166"/>
                    </a:cubicBezTo>
                    <a:cubicBezTo>
                      <a:pt x="676" y="231"/>
                      <a:pt x="598" y="300"/>
                      <a:pt x="518" y="367"/>
                    </a:cubicBezTo>
                    <a:cubicBezTo>
                      <a:pt x="406" y="462"/>
                      <a:pt x="242" y="568"/>
                      <a:pt x="148" y="695"/>
                    </a:cubicBezTo>
                    <a:cubicBezTo>
                      <a:pt x="138" y="689"/>
                      <a:pt x="126" y="687"/>
                      <a:pt x="114" y="687"/>
                    </a:cubicBezTo>
                    <a:cubicBezTo>
                      <a:pt x="75" y="687"/>
                      <a:pt x="33" y="714"/>
                      <a:pt x="32" y="760"/>
                    </a:cubicBezTo>
                    <a:cubicBezTo>
                      <a:pt x="2" y="2750"/>
                      <a:pt x="104" y="4727"/>
                      <a:pt x="5" y="6718"/>
                    </a:cubicBezTo>
                    <a:cubicBezTo>
                      <a:pt x="0" y="6796"/>
                      <a:pt x="56" y="6831"/>
                      <a:pt x="116" y="6833"/>
                    </a:cubicBezTo>
                    <a:cubicBezTo>
                      <a:pt x="102" y="6873"/>
                      <a:pt x="120" y="6924"/>
                      <a:pt x="174" y="6927"/>
                    </a:cubicBezTo>
                    <a:cubicBezTo>
                      <a:pt x="5421" y="7190"/>
                      <a:pt x="10696" y="7140"/>
                      <a:pt x="15949" y="7292"/>
                    </a:cubicBezTo>
                    <a:cubicBezTo>
                      <a:pt x="21207" y="7443"/>
                      <a:pt x="26460" y="7676"/>
                      <a:pt x="31715" y="7912"/>
                    </a:cubicBezTo>
                    <a:cubicBezTo>
                      <a:pt x="31716" y="7912"/>
                      <a:pt x="31717" y="7912"/>
                      <a:pt x="31718" y="7912"/>
                    </a:cubicBezTo>
                    <a:cubicBezTo>
                      <a:pt x="31802" y="7912"/>
                      <a:pt x="31841" y="7843"/>
                      <a:pt x="31835" y="7775"/>
                    </a:cubicBezTo>
                    <a:cubicBezTo>
                      <a:pt x="31973" y="7663"/>
                      <a:pt x="32093" y="7513"/>
                      <a:pt x="32215" y="7384"/>
                    </a:cubicBezTo>
                    <a:cubicBezTo>
                      <a:pt x="32340" y="7250"/>
                      <a:pt x="32461" y="7112"/>
                      <a:pt x="32580" y="6973"/>
                    </a:cubicBezTo>
                    <a:cubicBezTo>
                      <a:pt x="32655" y="6967"/>
                      <a:pt x="32706" y="6897"/>
                      <a:pt x="32690" y="6823"/>
                    </a:cubicBezTo>
                    <a:cubicBezTo>
                      <a:pt x="32690" y="6803"/>
                      <a:pt x="32681" y="6783"/>
                      <a:pt x="32663" y="6772"/>
                    </a:cubicBezTo>
                    <a:cubicBezTo>
                      <a:pt x="32662" y="6771"/>
                      <a:pt x="32662" y="6768"/>
                      <a:pt x="32659" y="6766"/>
                    </a:cubicBezTo>
                    <a:cubicBezTo>
                      <a:pt x="32665" y="6750"/>
                      <a:pt x="32668" y="6732"/>
                      <a:pt x="32670" y="6717"/>
                    </a:cubicBezTo>
                    <a:cubicBezTo>
                      <a:pt x="32692" y="5131"/>
                      <a:pt x="32694" y="3523"/>
                      <a:pt x="32491" y="1949"/>
                    </a:cubicBezTo>
                    <a:cubicBezTo>
                      <a:pt x="32484" y="1884"/>
                      <a:pt x="32430" y="1836"/>
                      <a:pt x="32365" y="1836"/>
                    </a:cubicBezTo>
                    <a:cubicBezTo>
                      <a:pt x="32358" y="1836"/>
                      <a:pt x="32351" y="1837"/>
                      <a:pt x="32343" y="1838"/>
                    </a:cubicBezTo>
                    <a:cubicBezTo>
                      <a:pt x="32327" y="1827"/>
                      <a:pt x="32310" y="1820"/>
                      <a:pt x="32290" y="1819"/>
                    </a:cubicBezTo>
                    <a:cubicBezTo>
                      <a:pt x="22981" y="804"/>
                      <a:pt x="13519" y="354"/>
                      <a:pt x="4139" y="85"/>
                    </a:cubicBezTo>
                    <a:cubicBezTo>
                      <a:pt x="4110" y="64"/>
                      <a:pt x="4083" y="42"/>
                      <a:pt x="4055" y="19"/>
                    </a:cubicBezTo>
                    <a:cubicBezTo>
                      <a:pt x="4047" y="14"/>
                      <a:pt x="4038" y="11"/>
                      <a:pt x="4030" y="11"/>
                    </a:cubicBezTo>
                    <a:cubicBezTo>
                      <a:pt x="3999" y="11"/>
                      <a:pt x="3973" y="49"/>
                      <a:pt x="3983" y="80"/>
                    </a:cubicBezTo>
                    <a:cubicBezTo>
                      <a:pt x="2980" y="51"/>
                      <a:pt x="1976" y="26"/>
                      <a:pt x="975" y="0"/>
                    </a:cubicBezTo>
                    <a:cubicBezTo>
                      <a:pt x="973" y="0"/>
                      <a:pt x="971" y="0"/>
                      <a:pt x="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3180625" y="4318825"/>
                <a:ext cx="8475" cy="43900"/>
              </a:xfrm>
              <a:custGeom>
                <a:avLst/>
                <a:gdLst/>
                <a:ahLst/>
                <a:cxnLst/>
                <a:rect l="l" t="t" r="r" b="b"/>
                <a:pathLst>
                  <a:path w="339" h="1756" extrusionOk="0">
                    <a:moveTo>
                      <a:pt x="150" y="1"/>
                    </a:moveTo>
                    <a:cubicBezTo>
                      <a:pt x="113" y="1"/>
                      <a:pt x="76" y="25"/>
                      <a:pt x="74" y="73"/>
                    </a:cubicBezTo>
                    <a:cubicBezTo>
                      <a:pt x="50" y="578"/>
                      <a:pt x="1" y="1232"/>
                      <a:pt x="191" y="1710"/>
                    </a:cubicBezTo>
                    <a:cubicBezTo>
                      <a:pt x="200" y="1741"/>
                      <a:pt x="225" y="1756"/>
                      <a:pt x="251" y="1756"/>
                    </a:cubicBezTo>
                    <a:cubicBezTo>
                      <a:pt x="283" y="1756"/>
                      <a:pt x="316" y="1733"/>
                      <a:pt x="317" y="1692"/>
                    </a:cubicBezTo>
                    <a:cubicBezTo>
                      <a:pt x="339" y="1426"/>
                      <a:pt x="272" y="1150"/>
                      <a:pt x="251" y="884"/>
                    </a:cubicBezTo>
                    <a:cubicBezTo>
                      <a:pt x="230" y="615"/>
                      <a:pt x="224" y="344"/>
                      <a:pt x="222" y="73"/>
                    </a:cubicBezTo>
                    <a:cubicBezTo>
                      <a:pt x="222" y="25"/>
                      <a:pt x="187" y="1"/>
                      <a:pt x="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 name="Google Shape;183;p13"/>
          <p:cNvGrpSpPr/>
          <p:nvPr/>
        </p:nvGrpSpPr>
        <p:grpSpPr>
          <a:xfrm flipH="1">
            <a:off x="7559300" y="3544038"/>
            <a:ext cx="1506300" cy="1469575"/>
            <a:chOff x="65575" y="3544038"/>
            <a:chExt cx="1506300" cy="1469575"/>
          </a:xfrm>
        </p:grpSpPr>
        <p:sp>
          <p:nvSpPr>
            <p:cNvPr id="184" name="Google Shape;184;p13"/>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185" name="Google Shape;185;p13"/>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186" name="Google Shape;186;p13"/>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187" name="Google Shape;187;p13"/>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sp>
        <p:nvSpPr>
          <p:cNvPr id="188" name="Google Shape;188;p13"/>
          <p:cNvSpPr/>
          <p:nvPr/>
        </p:nvSpPr>
        <p:spPr>
          <a:xfrm rot="5400000">
            <a:off x="8653050" y="9807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693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1pPr>
            <a:lvl2pPr lvl="1"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2pPr>
            <a:lvl3pPr lvl="2"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3pPr>
            <a:lvl4pPr lvl="3"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4pPr>
            <a:lvl5pPr lvl="4"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5pPr>
            <a:lvl6pPr lvl="5"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6pPr>
            <a:lvl7pPr lvl="6"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7pPr>
            <a:lvl8pPr lvl="7"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8pPr>
            <a:lvl9pPr lvl="8" rtl="0">
              <a:spcBef>
                <a:spcPts val="0"/>
              </a:spcBef>
              <a:spcAft>
                <a:spcPts val="0"/>
              </a:spcAft>
              <a:buClr>
                <a:schemeClr val="dk1"/>
              </a:buClr>
              <a:buSzPts val="3200"/>
              <a:buFont typeface="Dela Gothic One"/>
              <a:buNone/>
              <a:defRPr sz="3200">
                <a:solidFill>
                  <a:schemeClr val="dk1"/>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66" r:id="rId4"/>
    <p:sldLayoutId id="2147483673" r:id="rId5"/>
    <p:sldLayoutId id="2147483675" r:id="rId6"/>
    <p:sldLayoutId id="2147483676" r:id="rId7"/>
    <p:sldLayoutId id="2147483680" r:id="rId8"/>
    <p:sldLayoutId id="2147483682"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30935/cedtech/10865" TargetMode="External"/><Relationship Id="rId2" Type="http://schemas.openxmlformats.org/officeDocument/2006/relationships/hyperlink" Target="https://doi.org/10.1016/j.edurev.2016.11.002" TargetMode="External"/><Relationship Id="rId1" Type="http://schemas.openxmlformats.org/officeDocument/2006/relationships/slideLayout" Target="../slideLayouts/slideLayout4.xml"/><Relationship Id="rId5" Type="http://schemas.openxmlformats.org/officeDocument/2006/relationships/hyperlink" Target="https://mergeedu.com/cube" TargetMode="External"/><Relationship Id="rId4" Type="http://schemas.openxmlformats.org/officeDocument/2006/relationships/hyperlink" Target="https://apps.apple.com/us/app/star-walk-find-stars-and-planets-in-sky-above/id295430577?ign-mpt=uo%253D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4"/>
          <p:cNvSpPr txBox="1">
            <a:spLocks noGrp="1"/>
          </p:cNvSpPr>
          <p:nvPr>
            <p:ph type="ctrTitle"/>
          </p:nvPr>
        </p:nvSpPr>
        <p:spPr>
          <a:xfrm>
            <a:off x="712847" y="1211921"/>
            <a:ext cx="6293400" cy="284844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200">
                <a:latin typeface="Dela Gothic One" panose="020B0604020202020204" charset="-128"/>
                <a:ea typeface="Dela Gothic One" panose="020B0604020202020204" charset="-128"/>
              </a:rPr>
              <a:t>AR &amp; Education</a:t>
            </a:r>
            <a:br>
              <a:rPr lang="en" sz="5200">
                <a:latin typeface="Dela Gothic One" panose="020B0604020202020204" charset="-128"/>
                <a:ea typeface="Dela Gothic One" panose="020B0604020202020204" charset="-128"/>
              </a:rPr>
            </a:br>
            <a:br>
              <a:rPr lang="en" sz="5200">
                <a:latin typeface="Dela Gothic One" panose="020B0604020202020204" charset="-128"/>
                <a:ea typeface="Dela Gothic One" panose="020B0604020202020204" charset="-128"/>
              </a:rPr>
            </a:br>
            <a:r>
              <a:rPr lang="en" sz="4200">
                <a:highlight>
                  <a:schemeClr val="dk2"/>
                </a:highlight>
                <a:latin typeface="Dela Gothic One" panose="020B0604020202020204" charset="-128"/>
                <a:ea typeface="Dela Gothic One" panose="020B0604020202020204" charset="-128"/>
              </a:rPr>
              <a:t>Groupe 3</a:t>
            </a:r>
            <a:endParaRPr sz="4200">
              <a:highlight>
                <a:schemeClr val="dk2"/>
              </a:highlight>
              <a:latin typeface="Dela Gothic One" panose="020B0604020202020204" charset="-128"/>
              <a:ea typeface="Dela Gothic One" panose="020B0604020202020204" charset="-128"/>
            </a:endParaRPr>
          </a:p>
        </p:txBody>
      </p:sp>
      <p:grpSp>
        <p:nvGrpSpPr>
          <p:cNvPr id="538" name="Google Shape;538;p34"/>
          <p:cNvGrpSpPr/>
          <p:nvPr/>
        </p:nvGrpSpPr>
        <p:grpSpPr>
          <a:xfrm>
            <a:off x="6807731" y="1989229"/>
            <a:ext cx="1294043" cy="1942350"/>
            <a:chOff x="6807731" y="1989229"/>
            <a:chExt cx="1294043" cy="1942350"/>
          </a:xfrm>
        </p:grpSpPr>
        <p:sp>
          <p:nvSpPr>
            <p:cNvPr id="539" name="Google Shape;539;p34"/>
            <p:cNvSpPr/>
            <p:nvPr/>
          </p:nvSpPr>
          <p:spPr>
            <a:xfrm rot="1556481">
              <a:off x="7332420" y="2112355"/>
              <a:ext cx="443707" cy="159344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540" name="Google Shape;540;p34"/>
            <p:cNvSpPr/>
            <p:nvPr/>
          </p:nvSpPr>
          <p:spPr>
            <a:xfrm rot="1490441">
              <a:off x="7187969" y="2002069"/>
              <a:ext cx="483252" cy="1916669"/>
            </a:xfrm>
            <a:custGeom>
              <a:avLst/>
              <a:gdLst/>
              <a:ahLst/>
              <a:cxnLst/>
              <a:rect l="l" t="t" r="r" b="b"/>
              <a:pathLst>
                <a:path w="7779" h="30853" extrusionOk="0">
                  <a:moveTo>
                    <a:pt x="4291" y="275"/>
                  </a:moveTo>
                  <a:cubicBezTo>
                    <a:pt x="4338" y="275"/>
                    <a:pt x="4384" y="275"/>
                    <a:pt x="4430" y="276"/>
                  </a:cubicBezTo>
                  <a:cubicBezTo>
                    <a:pt x="5168" y="284"/>
                    <a:pt x="5850" y="317"/>
                    <a:pt x="6363" y="867"/>
                  </a:cubicBezTo>
                  <a:cubicBezTo>
                    <a:pt x="6956" y="1501"/>
                    <a:pt x="6591" y="2252"/>
                    <a:pt x="6645" y="3046"/>
                  </a:cubicBezTo>
                  <a:cubicBezTo>
                    <a:pt x="6054" y="2751"/>
                    <a:pt x="5289" y="2620"/>
                    <a:pt x="4757" y="2611"/>
                  </a:cubicBezTo>
                  <a:cubicBezTo>
                    <a:pt x="4680" y="2609"/>
                    <a:pt x="4595" y="2609"/>
                    <a:pt x="4501" y="2609"/>
                  </a:cubicBezTo>
                  <a:cubicBezTo>
                    <a:pt x="3809" y="2609"/>
                    <a:pt x="2691" y="2660"/>
                    <a:pt x="1915" y="2990"/>
                  </a:cubicBezTo>
                  <a:cubicBezTo>
                    <a:pt x="1907" y="2518"/>
                    <a:pt x="1803" y="1717"/>
                    <a:pt x="1995" y="1309"/>
                  </a:cubicBezTo>
                  <a:cubicBezTo>
                    <a:pt x="2423" y="394"/>
                    <a:pt x="3404" y="275"/>
                    <a:pt x="4291" y="275"/>
                  </a:cubicBezTo>
                  <a:close/>
                  <a:moveTo>
                    <a:pt x="4161" y="2888"/>
                  </a:moveTo>
                  <a:cubicBezTo>
                    <a:pt x="4382" y="2888"/>
                    <a:pt x="4581" y="2892"/>
                    <a:pt x="4742" y="2894"/>
                  </a:cubicBezTo>
                  <a:cubicBezTo>
                    <a:pt x="5772" y="2909"/>
                    <a:pt x="7676" y="3223"/>
                    <a:pt x="7141" y="4683"/>
                  </a:cubicBezTo>
                  <a:lnTo>
                    <a:pt x="7139" y="4683"/>
                  </a:lnTo>
                  <a:cubicBezTo>
                    <a:pt x="7091" y="4629"/>
                    <a:pt x="7044" y="4574"/>
                    <a:pt x="6993" y="4523"/>
                  </a:cubicBezTo>
                  <a:cubicBezTo>
                    <a:pt x="6444" y="3977"/>
                    <a:pt x="5789" y="3904"/>
                    <a:pt x="5085" y="3904"/>
                  </a:cubicBezTo>
                  <a:cubicBezTo>
                    <a:pt x="4881" y="3904"/>
                    <a:pt x="4673" y="3910"/>
                    <a:pt x="4462" y="3913"/>
                  </a:cubicBezTo>
                  <a:cubicBezTo>
                    <a:pt x="3875" y="3921"/>
                    <a:pt x="2187" y="4015"/>
                    <a:pt x="1327" y="4557"/>
                  </a:cubicBezTo>
                  <a:cubicBezTo>
                    <a:pt x="1028" y="3032"/>
                    <a:pt x="2929" y="2888"/>
                    <a:pt x="4161" y="2888"/>
                  </a:cubicBezTo>
                  <a:close/>
                  <a:moveTo>
                    <a:pt x="4245" y="4092"/>
                  </a:moveTo>
                  <a:cubicBezTo>
                    <a:pt x="6019" y="4092"/>
                    <a:pt x="7779" y="4716"/>
                    <a:pt x="7238" y="6025"/>
                  </a:cubicBezTo>
                  <a:cubicBezTo>
                    <a:pt x="7221" y="5999"/>
                    <a:pt x="7208" y="5974"/>
                    <a:pt x="7189" y="5948"/>
                  </a:cubicBezTo>
                  <a:cubicBezTo>
                    <a:pt x="6576" y="5180"/>
                    <a:pt x="5377" y="4984"/>
                    <a:pt x="4391" y="4984"/>
                  </a:cubicBezTo>
                  <a:cubicBezTo>
                    <a:pt x="4232" y="4984"/>
                    <a:pt x="4078" y="4990"/>
                    <a:pt x="3933" y="4998"/>
                  </a:cubicBezTo>
                  <a:cubicBezTo>
                    <a:pt x="3066" y="5049"/>
                    <a:pt x="1811" y="5201"/>
                    <a:pt x="1171" y="5894"/>
                  </a:cubicBezTo>
                  <a:cubicBezTo>
                    <a:pt x="692" y="4713"/>
                    <a:pt x="2475" y="4092"/>
                    <a:pt x="4245" y="4092"/>
                  </a:cubicBezTo>
                  <a:close/>
                  <a:moveTo>
                    <a:pt x="4332" y="5247"/>
                  </a:moveTo>
                  <a:cubicBezTo>
                    <a:pt x="4664" y="5247"/>
                    <a:pt x="4989" y="5275"/>
                    <a:pt x="5324" y="5338"/>
                  </a:cubicBezTo>
                  <a:cubicBezTo>
                    <a:pt x="5555" y="5366"/>
                    <a:pt x="5783" y="5422"/>
                    <a:pt x="6001" y="5502"/>
                  </a:cubicBezTo>
                  <a:cubicBezTo>
                    <a:pt x="6875" y="5712"/>
                    <a:pt x="7128" y="6379"/>
                    <a:pt x="6763" y="7497"/>
                  </a:cubicBezTo>
                  <a:lnTo>
                    <a:pt x="6763" y="7367"/>
                  </a:lnTo>
                  <a:cubicBezTo>
                    <a:pt x="6803" y="7325"/>
                    <a:pt x="6805" y="7260"/>
                    <a:pt x="6766" y="7215"/>
                  </a:cubicBezTo>
                  <a:cubicBezTo>
                    <a:pt x="6765" y="7214"/>
                    <a:pt x="6763" y="7212"/>
                    <a:pt x="6762" y="7210"/>
                  </a:cubicBezTo>
                  <a:cubicBezTo>
                    <a:pt x="6760" y="7167"/>
                    <a:pt x="6726" y="7132"/>
                    <a:pt x="6685" y="7128"/>
                  </a:cubicBezTo>
                  <a:cubicBezTo>
                    <a:pt x="6114" y="6482"/>
                    <a:pt x="5216" y="6226"/>
                    <a:pt x="4282" y="6226"/>
                  </a:cubicBezTo>
                  <a:cubicBezTo>
                    <a:pt x="3231" y="6226"/>
                    <a:pt x="2135" y="6551"/>
                    <a:pt x="1411" y="7010"/>
                  </a:cubicBezTo>
                  <a:cubicBezTo>
                    <a:pt x="1371" y="7032"/>
                    <a:pt x="1367" y="7088"/>
                    <a:pt x="1402" y="7118"/>
                  </a:cubicBezTo>
                  <a:cubicBezTo>
                    <a:pt x="1397" y="7126"/>
                    <a:pt x="1395" y="7136"/>
                    <a:pt x="1394" y="7144"/>
                  </a:cubicBezTo>
                  <a:cubicBezTo>
                    <a:pt x="1392" y="7183"/>
                    <a:pt x="1390" y="7223"/>
                    <a:pt x="1387" y="7263"/>
                  </a:cubicBezTo>
                  <a:cubicBezTo>
                    <a:pt x="1" y="6377"/>
                    <a:pt x="2148" y="5582"/>
                    <a:pt x="2533" y="5476"/>
                  </a:cubicBezTo>
                  <a:cubicBezTo>
                    <a:pt x="2991" y="5352"/>
                    <a:pt x="3462" y="5288"/>
                    <a:pt x="3936" y="5260"/>
                  </a:cubicBezTo>
                  <a:cubicBezTo>
                    <a:pt x="4070" y="5252"/>
                    <a:pt x="4201" y="5247"/>
                    <a:pt x="4332" y="5247"/>
                  </a:cubicBezTo>
                  <a:close/>
                  <a:moveTo>
                    <a:pt x="5318" y="6659"/>
                  </a:moveTo>
                  <a:lnTo>
                    <a:pt x="5318" y="6659"/>
                  </a:lnTo>
                  <a:cubicBezTo>
                    <a:pt x="5775" y="6785"/>
                    <a:pt x="6202" y="7000"/>
                    <a:pt x="6569" y="7344"/>
                  </a:cubicBezTo>
                  <a:cubicBezTo>
                    <a:pt x="6076" y="12556"/>
                    <a:pt x="6151" y="17879"/>
                    <a:pt x="6119" y="23112"/>
                  </a:cubicBezTo>
                  <a:cubicBezTo>
                    <a:pt x="6027" y="23053"/>
                    <a:pt x="5919" y="23026"/>
                    <a:pt x="5804" y="23026"/>
                  </a:cubicBezTo>
                  <a:cubicBezTo>
                    <a:pt x="5509" y="23026"/>
                    <a:pt x="5175" y="23204"/>
                    <a:pt x="4983" y="23458"/>
                  </a:cubicBezTo>
                  <a:cubicBezTo>
                    <a:pt x="5314" y="20779"/>
                    <a:pt x="5153" y="17983"/>
                    <a:pt x="5195" y="15288"/>
                  </a:cubicBezTo>
                  <a:cubicBezTo>
                    <a:pt x="5238" y="12414"/>
                    <a:pt x="5279" y="9542"/>
                    <a:pt x="5321" y="6670"/>
                  </a:cubicBezTo>
                  <a:cubicBezTo>
                    <a:pt x="5321" y="6665"/>
                    <a:pt x="5318" y="6662"/>
                    <a:pt x="5318" y="6659"/>
                  </a:cubicBezTo>
                  <a:close/>
                  <a:moveTo>
                    <a:pt x="3309" y="6598"/>
                  </a:moveTo>
                  <a:cubicBezTo>
                    <a:pt x="2804" y="12140"/>
                    <a:pt x="2318" y="17954"/>
                    <a:pt x="2846" y="23514"/>
                  </a:cubicBezTo>
                  <a:cubicBezTo>
                    <a:pt x="2633" y="23217"/>
                    <a:pt x="2283" y="23061"/>
                    <a:pt x="1929" y="23061"/>
                  </a:cubicBezTo>
                  <a:cubicBezTo>
                    <a:pt x="1654" y="23061"/>
                    <a:pt x="1377" y="23156"/>
                    <a:pt x="1161" y="23351"/>
                  </a:cubicBezTo>
                  <a:cubicBezTo>
                    <a:pt x="1164" y="23270"/>
                    <a:pt x="1167" y="23190"/>
                    <a:pt x="1171" y="23110"/>
                  </a:cubicBezTo>
                  <a:cubicBezTo>
                    <a:pt x="1178" y="23107"/>
                    <a:pt x="1186" y="23102"/>
                    <a:pt x="1193" y="23096"/>
                  </a:cubicBezTo>
                  <a:cubicBezTo>
                    <a:pt x="1467" y="22715"/>
                    <a:pt x="1730" y="22328"/>
                    <a:pt x="1996" y="21940"/>
                  </a:cubicBezTo>
                  <a:cubicBezTo>
                    <a:pt x="2021" y="21903"/>
                    <a:pt x="1987" y="21867"/>
                    <a:pt x="1953" y="21867"/>
                  </a:cubicBezTo>
                  <a:cubicBezTo>
                    <a:pt x="1938" y="21867"/>
                    <a:pt x="1924" y="21873"/>
                    <a:pt x="1913" y="21888"/>
                  </a:cubicBezTo>
                  <a:cubicBezTo>
                    <a:pt x="1665" y="22243"/>
                    <a:pt x="1416" y="22597"/>
                    <a:pt x="1175" y="22956"/>
                  </a:cubicBezTo>
                  <a:cubicBezTo>
                    <a:pt x="1185" y="22592"/>
                    <a:pt x="1198" y="22230"/>
                    <a:pt x="1209" y="21867"/>
                  </a:cubicBezTo>
                  <a:cubicBezTo>
                    <a:pt x="1379" y="21544"/>
                    <a:pt x="1548" y="21220"/>
                    <a:pt x="1711" y="20892"/>
                  </a:cubicBezTo>
                  <a:cubicBezTo>
                    <a:pt x="1726" y="20863"/>
                    <a:pt x="1701" y="20834"/>
                    <a:pt x="1676" y="20834"/>
                  </a:cubicBezTo>
                  <a:cubicBezTo>
                    <a:pt x="1665" y="20834"/>
                    <a:pt x="1654" y="20839"/>
                    <a:pt x="1647" y="20852"/>
                  </a:cubicBezTo>
                  <a:cubicBezTo>
                    <a:pt x="1499" y="21129"/>
                    <a:pt x="1357" y="21408"/>
                    <a:pt x="1215" y="21687"/>
                  </a:cubicBezTo>
                  <a:cubicBezTo>
                    <a:pt x="1228" y="21250"/>
                    <a:pt x="1242" y="20814"/>
                    <a:pt x="1258" y="20378"/>
                  </a:cubicBezTo>
                  <a:cubicBezTo>
                    <a:pt x="1494" y="19947"/>
                    <a:pt x="1755" y="19529"/>
                    <a:pt x="2039" y="19129"/>
                  </a:cubicBezTo>
                  <a:cubicBezTo>
                    <a:pt x="2063" y="19097"/>
                    <a:pt x="2033" y="19065"/>
                    <a:pt x="2002" y="19065"/>
                  </a:cubicBezTo>
                  <a:cubicBezTo>
                    <a:pt x="1989" y="19065"/>
                    <a:pt x="1977" y="19070"/>
                    <a:pt x="1967" y="19083"/>
                  </a:cubicBezTo>
                  <a:cubicBezTo>
                    <a:pt x="1706" y="19429"/>
                    <a:pt x="1470" y="19795"/>
                    <a:pt x="1265" y="20178"/>
                  </a:cubicBezTo>
                  <a:cubicBezTo>
                    <a:pt x="1279" y="19744"/>
                    <a:pt x="1295" y="19312"/>
                    <a:pt x="1309" y="18880"/>
                  </a:cubicBezTo>
                  <a:cubicBezTo>
                    <a:pt x="1526" y="18571"/>
                    <a:pt x="1717" y="18246"/>
                    <a:pt x="1881" y="17908"/>
                  </a:cubicBezTo>
                  <a:cubicBezTo>
                    <a:pt x="1897" y="17876"/>
                    <a:pt x="1869" y="17845"/>
                    <a:pt x="1843" y="17845"/>
                  </a:cubicBezTo>
                  <a:cubicBezTo>
                    <a:pt x="1832" y="17845"/>
                    <a:pt x="1821" y="17851"/>
                    <a:pt x="1814" y="17865"/>
                  </a:cubicBezTo>
                  <a:cubicBezTo>
                    <a:pt x="1665" y="18157"/>
                    <a:pt x="1497" y="18440"/>
                    <a:pt x="1316" y="18713"/>
                  </a:cubicBezTo>
                  <a:cubicBezTo>
                    <a:pt x="1327" y="18378"/>
                    <a:pt x="1338" y="18045"/>
                    <a:pt x="1349" y="17710"/>
                  </a:cubicBezTo>
                  <a:cubicBezTo>
                    <a:pt x="1556" y="17341"/>
                    <a:pt x="1755" y="16965"/>
                    <a:pt x="1944" y="16584"/>
                  </a:cubicBezTo>
                  <a:cubicBezTo>
                    <a:pt x="1959" y="16551"/>
                    <a:pt x="1932" y="16520"/>
                    <a:pt x="1905" y="16520"/>
                  </a:cubicBezTo>
                  <a:cubicBezTo>
                    <a:pt x="1893" y="16520"/>
                    <a:pt x="1882" y="16526"/>
                    <a:pt x="1873" y="16541"/>
                  </a:cubicBezTo>
                  <a:cubicBezTo>
                    <a:pt x="1695" y="16858"/>
                    <a:pt x="1521" y="17180"/>
                    <a:pt x="1355" y="17505"/>
                  </a:cubicBezTo>
                  <a:cubicBezTo>
                    <a:pt x="1371" y="17078"/>
                    <a:pt x="1384" y="16649"/>
                    <a:pt x="1398" y="16222"/>
                  </a:cubicBezTo>
                  <a:lnTo>
                    <a:pt x="1398" y="16220"/>
                  </a:lnTo>
                  <a:cubicBezTo>
                    <a:pt x="1402" y="16123"/>
                    <a:pt x="1403" y="16026"/>
                    <a:pt x="1406" y="15929"/>
                  </a:cubicBezTo>
                  <a:cubicBezTo>
                    <a:pt x="1472" y="15772"/>
                    <a:pt x="1609" y="15610"/>
                    <a:pt x="1674" y="15506"/>
                  </a:cubicBezTo>
                  <a:cubicBezTo>
                    <a:pt x="1789" y="15321"/>
                    <a:pt x="1897" y="15133"/>
                    <a:pt x="2007" y="14945"/>
                  </a:cubicBezTo>
                  <a:cubicBezTo>
                    <a:pt x="2021" y="14918"/>
                    <a:pt x="1999" y="14894"/>
                    <a:pt x="1977" y="14894"/>
                  </a:cubicBezTo>
                  <a:cubicBezTo>
                    <a:pt x="1967" y="14894"/>
                    <a:pt x="1957" y="14898"/>
                    <a:pt x="1950" y="14909"/>
                  </a:cubicBezTo>
                  <a:cubicBezTo>
                    <a:pt x="1767" y="15180"/>
                    <a:pt x="1583" y="15452"/>
                    <a:pt x="1413" y="15733"/>
                  </a:cubicBezTo>
                  <a:cubicBezTo>
                    <a:pt x="1429" y="15245"/>
                    <a:pt x="1443" y="14757"/>
                    <a:pt x="1457" y="14271"/>
                  </a:cubicBezTo>
                  <a:cubicBezTo>
                    <a:pt x="1606" y="13983"/>
                    <a:pt x="1783" y="13708"/>
                    <a:pt x="1983" y="13453"/>
                  </a:cubicBezTo>
                  <a:cubicBezTo>
                    <a:pt x="2008" y="13423"/>
                    <a:pt x="1979" y="13392"/>
                    <a:pt x="1948" y="13392"/>
                  </a:cubicBezTo>
                  <a:cubicBezTo>
                    <a:pt x="1936" y="13392"/>
                    <a:pt x="1923" y="13397"/>
                    <a:pt x="1913" y="13409"/>
                  </a:cubicBezTo>
                  <a:cubicBezTo>
                    <a:pt x="1741" y="13618"/>
                    <a:pt x="1590" y="13844"/>
                    <a:pt x="1462" y="14083"/>
                  </a:cubicBezTo>
                  <a:cubicBezTo>
                    <a:pt x="1475" y="13653"/>
                    <a:pt x="1486" y="13222"/>
                    <a:pt x="1496" y="12792"/>
                  </a:cubicBezTo>
                  <a:cubicBezTo>
                    <a:pt x="1725" y="12402"/>
                    <a:pt x="1948" y="12006"/>
                    <a:pt x="2163" y="11608"/>
                  </a:cubicBezTo>
                  <a:cubicBezTo>
                    <a:pt x="2185" y="11569"/>
                    <a:pt x="2151" y="11530"/>
                    <a:pt x="2118" y="11530"/>
                  </a:cubicBezTo>
                  <a:cubicBezTo>
                    <a:pt x="2104" y="11530"/>
                    <a:pt x="2090" y="11537"/>
                    <a:pt x="2081" y="11554"/>
                  </a:cubicBezTo>
                  <a:cubicBezTo>
                    <a:pt x="1881" y="11899"/>
                    <a:pt x="1688" y="12252"/>
                    <a:pt x="1500" y="12602"/>
                  </a:cubicBezTo>
                  <a:cubicBezTo>
                    <a:pt x="1510" y="12170"/>
                    <a:pt x="1515" y="11738"/>
                    <a:pt x="1523" y="11305"/>
                  </a:cubicBezTo>
                  <a:cubicBezTo>
                    <a:pt x="1739" y="10811"/>
                    <a:pt x="2047" y="10360"/>
                    <a:pt x="2428" y="9976"/>
                  </a:cubicBezTo>
                  <a:cubicBezTo>
                    <a:pt x="2462" y="9943"/>
                    <a:pt x="2431" y="9896"/>
                    <a:pt x="2396" y="9896"/>
                  </a:cubicBezTo>
                  <a:cubicBezTo>
                    <a:pt x="2386" y="9896"/>
                    <a:pt x="2375" y="9900"/>
                    <a:pt x="2366" y="9909"/>
                  </a:cubicBezTo>
                  <a:cubicBezTo>
                    <a:pt x="2006" y="10247"/>
                    <a:pt x="1719" y="10658"/>
                    <a:pt x="1526" y="11114"/>
                  </a:cubicBezTo>
                  <a:cubicBezTo>
                    <a:pt x="1534" y="10656"/>
                    <a:pt x="1539" y="10200"/>
                    <a:pt x="1543" y="9745"/>
                  </a:cubicBezTo>
                  <a:cubicBezTo>
                    <a:pt x="1795" y="9345"/>
                    <a:pt x="2042" y="8941"/>
                    <a:pt x="2283" y="8535"/>
                  </a:cubicBezTo>
                  <a:cubicBezTo>
                    <a:pt x="2303" y="8500"/>
                    <a:pt x="2274" y="8468"/>
                    <a:pt x="2244" y="8468"/>
                  </a:cubicBezTo>
                  <a:cubicBezTo>
                    <a:pt x="2231" y="8468"/>
                    <a:pt x="2219" y="8473"/>
                    <a:pt x="2210" y="8487"/>
                  </a:cubicBezTo>
                  <a:cubicBezTo>
                    <a:pt x="1975" y="8833"/>
                    <a:pt x="1755" y="9190"/>
                    <a:pt x="1547" y="9552"/>
                  </a:cubicBezTo>
                  <a:cubicBezTo>
                    <a:pt x="1550" y="9214"/>
                    <a:pt x="1547" y="8878"/>
                    <a:pt x="1548" y="8540"/>
                  </a:cubicBezTo>
                  <a:cubicBezTo>
                    <a:pt x="1738" y="8184"/>
                    <a:pt x="1947" y="7842"/>
                    <a:pt x="2175" y="7509"/>
                  </a:cubicBezTo>
                  <a:cubicBezTo>
                    <a:pt x="2194" y="7480"/>
                    <a:pt x="2169" y="7454"/>
                    <a:pt x="2142" y="7454"/>
                  </a:cubicBezTo>
                  <a:cubicBezTo>
                    <a:pt x="2131" y="7454"/>
                    <a:pt x="2120" y="7458"/>
                    <a:pt x="2111" y="7469"/>
                  </a:cubicBezTo>
                  <a:cubicBezTo>
                    <a:pt x="1894" y="7741"/>
                    <a:pt x="1706" y="8036"/>
                    <a:pt x="1550" y="8345"/>
                  </a:cubicBezTo>
                  <a:cubicBezTo>
                    <a:pt x="1550" y="8114"/>
                    <a:pt x="1550" y="7881"/>
                    <a:pt x="1551" y="7649"/>
                  </a:cubicBezTo>
                  <a:cubicBezTo>
                    <a:pt x="1630" y="7520"/>
                    <a:pt x="1730" y="7407"/>
                    <a:pt x="1848" y="7314"/>
                  </a:cubicBezTo>
                  <a:cubicBezTo>
                    <a:pt x="1888" y="7282"/>
                    <a:pt x="1852" y="7233"/>
                    <a:pt x="1811" y="7233"/>
                  </a:cubicBezTo>
                  <a:cubicBezTo>
                    <a:pt x="1801" y="7233"/>
                    <a:pt x="1791" y="7235"/>
                    <a:pt x="1781" y="7242"/>
                  </a:cubicBezTo>
                  <a:cubicBezTo>
                    <a:pt x="1693" y="7305"/>
                    <a:pt x="1615" y="7381"/>
                    <a:pt x="1551" y="7467"/>
                  </a:cubicBezTo>
                  <a:cubicBezTo>
                    <a:pt x="1551" y="7362"/>
                    <a:pt x="1553" y="7258"/>
                    <a:pt x="1551" y="7153"/>
                  </a:cubicBezTo>
                  <a:cubicBezTo>
                    <a:pt x="1551" y="7137"/>
                    <a:pt x="1547" y="7121"/>
                    <a:pt x="1537" y="7108"/>
                  </a:cubicBezTo>
                  <a:cubicBezTo>
                    <a:pt x="2076" y="6890"/>
                    <a:pt x="2685" y="6702"/>
                    <a:pt x="3309" y="6598"/>
                  </a:cubicBezTo>
                  <a:close/>
                  <a:moveTo>
                    <a:pt x="4226" y="6519"/>
                  </a:moveTo>
                  <a:cubicBezTo>
                    <a:pt x="4514" y="6519"/>
                    <a:pt x="4799" y="6544"/>
                    <a:pt x="5075" y="6598"/>
                  </a:cubicBezTo>
                  <a:cubicBezTo>
                    <a:pt x="5064" y="6618"/>
                    <a:pt x="5059" y="6638"/>
                    <a:pt x="5059" y="6659"/>
                  </a:cubicBezTo>
                  <a:cubicBezTo>
                    <a:pt x="4981" y="12182"/>
                    <a:pt x="5059" y="17734"/>
                    <a:pt x="4817" y="23252"/>
                  </a:cubicBezTo>
                  <a:cubicBezTo>
                    <a:pt x="4647" y="23029"/>
                    <a:pt x="4387" y="22870"/>
                    <a:pt x="4109" y="22843"/>
                  </a:cubicBezTo>
                  <a:cubicBezTo>
                    <a:pt x="4079" y="22839"/>
                    <a:pt x="4048" y="22838"/>
                    <a:pt x="4016" y="22838"/>
                  </a:cubicBezTo>
                  <a:cubicBezTo>
                    <a:pt x="3586" y="22838"/>
                    <a:pt x="3133" y="23128"/>
                    <a:pt x="2964" y="23529"/>
                  </a:cubicBezTo>
                  <a:cubicBezTo>
                    <a:pt x="3062" y="20728"/>
                    <a:pt x="2927" y="17916"/>
                    <a:pt x="3015" y="15113"/>
                  </a:cubicBezTo>
                  <a:cubicBezTo>
                    <a:pt x="3104" y="12272"/>
                    <a:pt x="3287" y="9439"/>
                    <a:pt x="3547" y="6610"/>
                  </a:cubicBezTo>
                  <a:cubicBezTo>
                    <a:pt x="3548" y="6595"/>
                    <a:pt x="3547" y="6579"/>
                    <a:pt x="3542" y="6563"/>
                  </a:cubicBezTo>
                  <a:cubicBezTo>
                    <a:pt x="3770" y="6535"/>
                    <a:pt x="3999" y="6519"/>
                    <a:pt x="4226" y="6519"/>
                  </a:cubicBezTo>
                  <a:close/>
                  <a:moveTo>
                    <a:pt x="3989" y="23118"/>
                  </a:moveTo>
                  <a:cubicBezTo>
                    <a:pt x="4019" y="23118"/>
                    <a:pt x="4048" y="23119"/>
                    <a:pt x="4078" y="23123"/>
                  </a:cubicBezTo>
                  <a:cubicBezTo>
                    <a:pt x="4583" y="23187"/>
                    <a:pt x="4722" y="23601"/>
                    <a:pt x="4733" y="24041"/>
                  </a:cubicBezTo>
                  <a:cubicBezTo>
                    <a:pt x="4734" y="24121"/>
                    <a:pt x="4796" y="24167"/>
                    <a:pt x="4858" y="24167"/>
                  </a:cubicBezTo>
                  <a:cubicBezTo>
                    <a:pt x="4904" y="24167"/>
                    <a:pt x="4950" y="24141"/>
                    <a:pt x="4972" y="24084"/>
                  </a:cubicBezTo>
                  <a:cubicBezTo>
                    <a:pt x="4978" y="24057"/>
                    <a:pt x="4984" y="24031"/>
                    <a:pt x="4989" y="24003"/>
                  </a:cubicBezTo>
                  <a:cubicBezTo>
                    <a:pt x="5007" y="23988"/>
                    <a:pt x="5015" y="23966"/>
                    <a:pt x="5013" y="23944"/>
                  </a:cubicBezTo>
                  <a:cubicBezTo>
                    <a:pt x="5008" y="23674"/>
                    <a:pt x="5255" y="23456"/>
                    <a:pt x="5490" y="23359"/>
                  </a:cubicBezTo>
                  <a:cubicBezTo>
                    <a:pt x="5570" y="23326"/>
                    <a:pt x="5642" y="23311"/>
                    <a:pt x="5710" y="23311"/>
                  </a:cubicBezTo>
                  <a:cubicBezTo>
                    <a:pt x="5847" y="23311"/>
                    <a:pt x="5965" y="23373"/>
                    <a:pt x="6089" y="23466"/>
                  </a:cubicBezTo>
                  <a:cubicBezTo>
                    <a:pt x="5695" y="24631"/>
                    <a:pt x="5295" y="25793"/>
                    <a:pt x="4871" y="26947"/>
                  </a:cubicBezTo>
                  <a:lnTo>
                    <a:pt x="4871" y="26945"/>
                  </a:lnTo>
                  <a:cubicBezTo>
                    <a:pt x="4808" y="27119"/>
                    <a:pt x="4720" y="27415"/>
                    <a:pt x="4616" y="27753"/>
                  </a:cubicBezTo>
                  <a:cubicBezTo>
                    <a:pt x="4364" y="27491"/>
                    <a:pt x="4006" y="27378"/>
                    <a:pt x="3638" y="27378"/>
                  </a:cubicBezTo>
                  <a:cubicBezTo>
                    <a:pt x="3214" y="27378"/>
                    <a:pt x="2777" y="27528"/>
                    <a:pt x="2473" y="27777"/>
                  </a:cubicBezTo>
                  <a:cubicBezTo>
                    <a:pt x="2353" y="27339"/>
                    <a:pt x="2259" y="26956"/>
                    <a:pt x="2199" y="26768"/>
                  </a:cubicBezTo>
                  <a:cubicBezTo>
                    <a:pt x="1862" y="25713"/>
                    <a:pt x="1550" y="24644"/>
                    <a:pt x="1155" y="23608"/>
                  </a:cubicBezTo>
                  <a:lnTo>
                    <a:pt x="1155" y="23592"/>
                  </a:lnTo>
                  <a:cubicBezTo>
                    <a:pt x="1367" y="23388"/>
                    <a:pt x="1610" y="23293"/>
                    <a:pt x="1845" y="23293"/>
                  </a:cubicBezTo>
                  <a:cubicBezTo>
                    <a:pt x="2230" y="23293"/>
                    <a:pt x="2595" y="23546"/>
                    <a:pt x="2775" y="23982"/>
                  </a:cubicBezTo>
                  <a:cubicBezTo>
                    <a:pt x="2796" y="24031"/>
                    <a:pt x="2837" y="24052"/>
                    <a:pt x="2880" y="24052"/>
                  </a:cubicBezTo>
                  <a:cubicBezTo>
                    <a:pt x="2940" y="24052"/>
                    <a:pt x="3004" y="24010"/>
                    <a:pt x="3018" y="23949"/>
                  </a:cubicBezTo>
                  <a:cubicBezTo>
                    <a:pt x="3043" y="23936"/>
                    <a:pt x="3061" y="23909"/>
                    <a:pt x="3062" y="23880"/>
                  </a:cubicBezTo>
                  <a:cubicBezTo>
                    <a:pt x="3102" y="23459"/>
                    <a:pt x="3574" y="23118"/>
                    <a:pt x="3989" y="23118"/>
                  </a:cubicBezTo>
                  <a:close/>
                  <a:moveTo>
                    <a:pt x="3485" y="27634"/>
                  </a:moveTo>
                  <a:cubicBezTo>
                    <a:pt x="3514" y="27634"/>
                    <a:pt x="3542" y="27635"/>
                    <a:pt x="3571" y="27637"/>
                  </a:cubicBezTo>
                  <a:cubicBezTo>
                    <a:pt x="3953" y="27657"/>
                    <a:pt x="4218" y="27830"/>
                    <a:pt x="4533" y="28016"/>
                  </a:cubicBezTo>
                  <a:cubicBezTo>
                    <a:pt x="4253" y="28902"/>
                    <a:pt x="3872" y="29940"/>
                    <a:pt x="3470" y="29952"/>
                  </a:cubicBezTo>
                  <a:cubicBezTo>
                    <a:pt x="3469" y="29953"/>
                    <a:pt x="3467" y="29953"/>
                    <a:pt x="3465" y="29953"/>
                  </a:cubicBezTo>
                  <a:cubicBezTo>
                    <a:pt x="3129" y="29953"/>
                    <a:pt x="2781" y="28886"/>
                    <a:pt x="2525" y="27963"/>
                  </a:cubicBezTo>
                  <a:cubicBezTo>
                    <a:pt x="2799" y="27750"/>
                    <a:pt x="3138" y="27634"/>
                    <a:pt x="3485" y="27634"/>
                  </a:cubicBezTo>
                  <a:close/>
                  <a:moveTo>
                    <a:pt x="4493" y="0"/>
                  </a:moveTo>
                  <a:cubicBezTo>
                    <a:pt x="4416" y="0"/>
                    <a:pt x="4342" y="1"/>
                    <a:pt x="4274" y="2"/>
                  </a:cubicBezTo>
                  <a:cubicBezTo>
                    <a:pt x="3576" y="11"/>
                    <a:pt x="2382" y="18"/>
                    <a:pt x="1928" y="655"/>
                  </a:cubicBezTo>
                  <a:cubicBezTo>
                    <a:pt x="1494" y="1261"/>
                    <a:pt x="1681" y="2356"/>
                    <a:pt x="1749" y="3047"/>
                  </a:cubicBezTo>
                  <a:cubicBezTo>
                    <a:pt x="1751" y="3054"/>
                    <a:pt x="1752" y="3060"/>
                    <a:pt x="1755" y="3065"/>
                  </a:cubicBezTo>
                  <a:cubicBezTo>
                    <a:pt x="1171" y="3365"/>
                    <a:pt x="844" y="3857"/>
                    <a:pt x="1182" y="4664"/>
                  </a:cubicBezTo>
                  <a:cubicBezTo>
                    <a:pt x="790" y="4976"/>
                    <a:pt x="656" y="5414"/>
                    <a:pt x="1054" y="6033"/>
                  </a:cubicBezTo>
                  <a:cubicBezTo>
                    <a:pt x="692" y="6543"/>
                    <a:pt x="756" y="7212"/>
                    <a:pt x="1378" y="7450"/>
                  </a:cubicBezTo>
                  <a:cubicBezTo>
                    <a:pt x="1048" y="12819"/>
                    <a:pt x="1029" y="18225"/>
                    <a:pt x="874" y="23603"/>
                  </a:cubicBezTo>
                  <a:cubicBezTo>
                    <a:pt x="869" y="23663"/>
                    <a:pt x="911" y="23719"/>
                    <a:pt x="970" y="23737"/>
                  </a:cubicBezTo>
                  <a:cubicBezTo>
                    <a:pt x="1311" y="25048"/>
                    <a:pt x="1763" y="26336"/>
                    <a:pt x="2173" y="27629"/>
                  </a:cubicBezTo>
                  <a:cubicBezTo>
                    <a:pt x="2485" y="28609"/>
                    <a:pt x="2669" y="29916"/>
                    <a:pt x="3236" y="30775"/>
                  </a:cubicBezTo>
                  <a:cubicBezTo>
                    <a:pt x="3265" y="30818"/>
                    <a:pt x="3310" y="30852"/>
                    <a:pt x="3363" y="30852"/>
                  </a:cubicBezTo>
                  <a:cubicBezTo>
                    <a:pt x="3373" y="30852"/>
                    <a:pt x="3383" y="30851"/>
                    <a:pt x="3394" y="30848"/>
                  </a:cubicBezTo>
                  <a:cubicBezTo>
                    <a:pt x="4137" y="30663"/>
                    <a:pt x="4349" y="29143"/>
                    <a:pt x="4583" y="28532"/>
                  </a:cubicBezTo>
                  <a:cubicBezTo>
                    <a:pt x="5220" y="26870"/>
                    <a:pt x="5821" y="25193"/>
                    <a:pt x="6385" y="23504"/>
                  </a:cubicBezTo>
                  <a:cubicBezTo>
                    <a:pt x="6387" y="23499"/>
                    <a:pt x="6385" y="23496"/>
                    <a:pt x="6387" y="23491"/>
                  </a:cubicBezTo>
                  <a:cubicBezTo>
                    <a:pt x="6397" y="23472"/>
                    <a:pt x="6401" y="23451"/>
                    <a:pt x="6401" y="23429"/>
                  </a:cubicBezTo>
                  <a:cubicBezTo>
                    <a:pt x="6413" y="18192"/>
                    <a:pt x="6757" y="12953"/>
                    <a:pt x="6762" y="7719"/>
                  </a:cubicBezTo>
                  <a:cubicBezTo>
                    <a:pt x="6779" y="7730"/>
                    <a:pt x="6799" y="7736"/>
                    <a:pt x="6820" y="7736"/>
                  </a:cubicBezTo>
                  <a:cubicBezTo>
                    <a:pt x="6839" y="7736"/>
                    <a:pt x="6858" y="7731"/>
                    <a:pt x="6875" y="7721"/>
                  </a:cubicBezTo>
                  <a:cubicBezTo>
                    <a:pt x="7433" y="7403"/>
                    <a:pt x="7613" y="6798"/>
                    <a:pt x="7367" y="6249"/>
                  </a:cubicBezTo>
                  <a:cubicBezTo>
                    <a:pt x="7401" y="6245"/>
                    <a:pt x="7428" y="6224"/>
                    <a:pt x="7444" y="6195"/>
                  </a:cubicBezTo>
                  <a:cubicBezTo>
                    <a:pt x="7689" y="5744"/>
                    <a:pt x="7574" y="5295"/>
                    <a:pt x="7310" y="4903"/>
                  </a:cubicBezTo>
                  <a:cubicBezTo>
                    <a:pt x="7766" y="4091"/>
                    <a:pt x="7444" y="3530"/>
                    <a:pt x="6860" y="3165"/>
                  </a:cubicBezTo>
                  <a:cubicBezTo>
                    <a:pt x="6894" y="3145"/>
                    <a:pt x="6913" y="3106"/>
                    <a:pt x="6908" y="3067"/>
                  </a:cubicBezTo>
                  <a:cubicBezTo>
                    <a:pt x="6867" y="2270"/>
                    <a:pt x="7294" y="1231"/>
                    <a:pt x="6666" y="563"/>
                  </a:cubicBezTo>
                  <a:cubicBezTo>
                    <a:pt x="6195" y="60"/>
                    <a:pt x="5194"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grpSp>
      <p:grpSp>
        <p:nvGrpSpPr>
          <p:cNvPr id="541" name="Google Shape;541;p34"/>
          <p:cNvGrpSpPr/>
          <p:nvPr/>
        </p:nvGrpSpPr>
        <p:grpSpPr>
          <a:xfrm>
            <a:off x="8101775" y="3931563"/>
            <a:ext cx="324696" cy="89738"/>
            <a:chOff x="8216300" y="3971838"/>
            <a:chExt cx="324696" cy="89738"/>
          </a:xfrm>
        </p:grpSpPr>
        <p:sp>
          <p:nvSpPr>
            <p:cNvPr id="542" name="Google Shape;542;p34"/>
            <p:cNvSpPr/>
            <p:nvPr/>
          </p:nvSpPr>
          <p:spPr>
            <a:xfrm>
              <a:off x="8216300" y="4052375"/>
              <a:ext cx="275550" cy="9200"/>
            </a:xfrm>
            <a:custGeom>
              <a:avLst/>
              <a:gdLst/>
              <a:ahLst/>
              <a:cxnLst/>
              <a:rect l="l" t="t" r="r" b="b"/>
              <a:pathLst>
                <a:path w="11022" h="368" extrusionOk="0">
                  <a:moveTo>
                    <a:pt x="0" y="0"/>
                  </a:moveTo>
                  <a:cubicBezTo>
                    <a:pt x="3663" y="306"/>
                    <a:pt x="7346" y="368"/>
                    <a:pt x="11022" y="368"/>
                  </a:cubicBezTo>
                </a:path>
              </a:pathLst>
            </a:custGeom>
            <a:noFill/>
            <a:ln w="19050" cap="flat" cmpd="sng">
              <a:solidFill>
                <a:schemeClr val="dk1"/>
              </a:solidFill>
              <a:prstDash val="solid"/>
              <a:round/>
              <a:headEnd type="none" w="med" len="med"/>
              <a:tailEnd type="none" w="med" len="med"/>
            </a:ln>
          </p:spPr>
        </p:sp>
        <p:sp>
          <p:nvSpPr>
            <p:cNvPr id="543" name="Google Shape;543;p34"/>
            <p:cNvSpPr/>
            <p:nvPr/>
          </p:nvSpPr>
          <p:spPr>
            <a:xfrm>
              <a:off x="8265446" y="3971838"/>
              <a:ext cx="275550" cy="9200"/>
            </a:xfrm>
            <a:custGeom>
              <a:avLst/>
              <a:gdLst/>
              <a:ahLst/>
              <a:cxnLst/>
              <a:rect l="l" t="t" r="r" b="b"/>
              <a:pathLst>
                <a:path w="11022" h="368" extrusionOk="0">
                  <a:moveTo>
                    <a:pt x="0" y="0"/>
                  </a:moveTo>
                  <a:cubicBezTo>
                    <a:pt x="3663" y="306"/>
                    <a:pt x="7346" y="368"/>
                    <a:pt x="11022" y="368"/>
                  </a:cubicBezTo>
                </a:path>
              </a:pathLst>
            </a:custGeom>
            <a:noFill/>
            <a:ln w="19050" cap="flat" cmpd="sng">
              <a:solidFill>
                <a:schemeClr val="dk1"/>
              </a:solidFill>
              <a:prstDash val="solid"/>
              <a:round/>
              <a:headEnd type="none" w="med" len="med"/>
              <a:tailEnd type="none" w="med" len="med"/>
            </a:ln>
          </p:spPr>
        </p:sp>
      </p:grpSp>
      <p:grpSp>
        <p:nvGrpSpPr>
          <p:cNvPr id="544" name="Google Shape;544;p34"/>
          <p:cNvGrpSpPr/>
          <p:nvPr/>
        </p:nvGrpSpPr>
        <p:grpSpPr>
          <a:xfrm>
            <a:off x="7516993" y="2905204"/>
            <a:ext cx="1087307" cy="794100"/>
            <a:chOff x="7516993" y="2905204"/>
            <a:chExt cx="1087307" cy="794100"/>
          </a:xfrm>
        </p:grpSpPr>
        <p:sp>
          <p:nvSpPr>
            <p:cNvPr id="545" name="Google Shape;545;p34"/>
            <p:cNvSpPr/>
            <p:nvPr/>
          </p:nvSpPr>
          <p:spPr>
            <a:xfrm rot="-1796081">
              <a:off x="7701507" y="3089837"/>
              <a:ext cx="853686" cy="424834"/>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grpSp>
          <p:nvGrpSpPr>
            <p:cNvPr id="546" name="Google Shape;546;p34"/>
            <p:cNvGrpSpPr/>
            <p:nvPr/>
          </p:nvGrpSpPr>
          <p:grpSpPr>
            <a:xfrm>
              <a:off x="7516993" y="2958707"/>
              <a:ext cx="974868" cy="687126"/>
              <a:chOff x="1725225" y="1351500"/>
              <a:chExt cx="443525" cy="312600"/>
            </a:xfrm>
          </p:grpSpPr>
          <p:sp>
            <p:nvSpPr>
              <p:cNvPr id="547" name="Google Shape;547;p34"/>
              <p:cNvSpPr/>
              <p:nvPr/>
            </p:nvSpPr>
            <p:spPr>
              <a:xfrm>
                <a:off x="1786675" y="1441750"/>
                <a:ext cx="322850" cy="210025"/>
              </a:xfrm>
              <a:custGeom>
                <a:avLst/>
                <a:gdLst/>
                <a:ahLst/>
                <a:cxnLst/>
                <a:rect l="l" t="t" r="r" b="b"/>
                <a:pathLst>
                  <a:path w="12914" h="8401" extrusionOk="0">
                    <a:moveTo>
                      <a:pt x="12743" y="0"/>
                    </a:moveTo>
                    <a:cubicBezTo>
                      <a:pt x="12726" y="0"/>
                      <a:pt x="12708" y="4"/>
                      <a:pt x="12690" y="13"/>
                    </a:cubicBezTo>
                    <a:cubicBezTo>
                      <a:pt x="9193" y="1778"/>
                      <a:pt x="5557" y="3486"/>
                      <a:pt x="2262" y="5609"/>
                    </a:cubicBezTo>
                    <a:cubicBezTo>
                      <a:pt x="2252" y="5598"/>
                      <a:pt x="2238" y="5588"/>
                      <a:pt x="2222" y="5587"/>
                    </a:cubicBezTo>
                    <a:cubicBezTo>
                      <a:pt x="1525" y="4728"/>
                      <a:pt x="805" y="3899"/>
                      <a:pt x="137" y="3014"/>
                    </a:cubicBezTo>
                    <a:cubicBezTo>
                      <a:pt x="123" y="2995"/>
                      <a:pt x="103" y="2987"/>
                      <a:pt x="84" y="2987"/>
                    </a:cubicBezTo>
                    <a:cubicBezTo>
                      <a:pt x="41" y="2987"/>
                      <a:pt x="0" y="3028"/>
                      <a:pt x="30" y="3077"/>
                    </a:cubicBezTo>
                    <a:cubicBezTo>
                      <a:pt x="591" y="4019"/>
                      <a:pt x="1296" y="4983"/>
                      <a:pt x="2102" y="5732"/>
                    </a:cubicBezTo>
                    <a:cubicBezTo>
                      <a:pt x="2109" y="5737"/>
                      <a:pt x="2115" y="5741"/>
                      <a:pt x="2124" y="5746"/>
                    </a:cubicBezTo>
                    <a:cubicBezTo>
                      <a:pt x="1908" y="6593"/>
                      <a:pt x="1686" y="7432"/>
                      <a:pt x="1447" y="8274"/>
                    </a:cubicBezTo>
                    <a:cubicBezTo>
                      <a:pt x="1425" y="8352"/>
                      <a:pt x="1484" y="8400"/>
                      <a:pt x="1546" y="8400"/>
                    </a:cubicBezTo>
                    <a:cubicBezTo>
                      <a:pt x="1587" y="8400"/>
                      <a:pt x="1629" y="8378"/>
                      <a:pt x="1648" y="8328"/>
                    </a:cubicBezTo>
                    <a:cubicBezTo>
                      <a:pt x="1959" y="7491"/>
                      <a:pt x="2164" y="6620"/>
                      <a:pt x="2262" y="5732"/>
                    </a:cubicBezTo>
                    <a:cubicBezTo>
                      <a:pt x="5840" y="4044"/>
                      <a:pt x="9273" y="1999"/>
                      <a:pt x="12803" y="208"/>
                    </a:cubicBezTo>
                    <a:cubicBezTo>
                      <a:pt x="12914" y="152"/>
                      <a:pt x="12846" y="0"/>
                      <a:pt x="127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548" name="Google Shape;548;p34"/>
              <p:cNvSpPr/>
              <p:nvPr/>
            </p:nvSpPr>
            <p:spPr>
              <a:xfrm>
                <a:off x="1725225" y="1351500"/>
                <a:ext cx="443525" cy="312600"/>
              </a:xfrm>
              <a:custGeom>
                <a:avLst/>
                <a:gdLst/>
                <a:ahLst/>
                <a:cxnLst/>
                <a:rect l="l" t="t" r="r" b="b"/>
                <a:pathLst>
                  <a:path w="17741" h="12504" extrusionOk="0">
                    <a:moveTo>
                      <a:pt x="12770" y="181"/>
                    </a:moveTo>
                    <a:cubicBezTo>
                      <a:pt x="13806" y="515"/>
                      <a:pt x="14432" y="1461"/>
                      <a:pt x="15154" y="2216"/>
                    </a:cubicBezTo>
                    <a:cubicBezTo>
                      <a:pt x="15902" y="2997"/>
                      <a:pt x="16692" y="3764"/>
                      <a:pt x="17529" y="4447"/>
                    </a:cubicBezTo>
                    <a:cubicBezTo>
                      <a:pt x="17306" y="5620"/>
                      <a:pt x="14984" y="6535"/>
                      <a:pt x="14029" y="7091"/>
                    </a:cubicBezTo>
                    <a:cubicBezTo>
                      <a:pt x="12964" y="7713"/>
                      <a:pt x="11888" y="8317"/>
                      <a:pt x="10805" y="8904"/>
                    </a:cubicBezTo>
                    <a:cubicBezTo>
                      <a:pt x="9794" y="9449"/>
                      <a:pt x="8765" y="10021"/>
                      <a:pt x="7721" y="10568"/>
                    </a:cubicBezTo>
                    <a:cubicBezTo>
                      <a:pt x="8043" y="10277"/>
                      <a:pt x="8363" y="9984"/>
                      <a:pt x="8672" y="9681"/>
                    </a:cubicBezTo>
                    <a:cubicBezTo>
                      <a:pt x="8701" y="9653"/>
                      <a:pt x="8674" y="9615"/>
                      <a:pt x="8643" y="9615"/>
                    </a:cubicBezTo>
                    <a:cubicBezTo>
                      <a:pt x="8634" y="9615"/>
                      <a:pt x="8625" y="9618"/>
                      <a:pt x="8616" y="9626"/>
                    </a:cubicBezTo>
                    <a:cubicBezTo>
                      <a:pt x="8212" y="9979"/>
                      <a:pt x="7819" y="10351"/>
                      <a:pt x="7431" y="10721"/>
                    </a:cubicBezTo>
                    <a:cubicBezTo>
                      <a:pt x="7031" y="10926"/>
                      <a:pt x="6629" y="11129"/>
                      <a:pt x="6224" y="11321"/>
                    </a:cubicBezTo>
                    <a:cubicBezTo>
                      <a:pt x="6560" y="11025"/>
                      <a:pt x="6898" y="10730"/>
                      <a:pt x="7243" y="10443"/>
                    </a:cubicBezTo>
                    <a:cubicBezTo>
                      <a:pt x="7266" y="10423"/>
                      <a:pt x="7244" y="10385"/>
                      <a:pt x="7219" y="10385"/>
                    </a:cubicBezTo>
                    <a:cubicBezTo>
                      <a:pt x="7213" y="10385"/>
                      <a:pt x="7208" y="10387"/>
                      <a:pt x="7203" y="10391"/>
                    </a:cubicBezTo>
                    <a:cubicBezTo>
                      <a:pt x="6799" y="10701"/>
                      <a:pt x="6414" y="11036"/>
                      <a:pt x="6049" y="11393"/>
                    </a:cubicBezTo>
                    <a:cubicBezTo>
                      <a:pt x="6046" y="11396"/>
                      <a:pt x="6044" y="11401"/>
                      <a:pt x="6042" y="11407"/>
                    </a:cubicBezTo>
                    <a:cubicBezTo>
                      <a:pt x="5564" y="11632"/>
                      <a:pt x="5083" y="11847"/>
                      <a:pt x="4598" y="12045"/>
                    </a:cubicBezTo>
                    <a:cubicBezTo>
                      <a:pt x="5022" y="11672"/>
                      <a:pt x="5445" y="11299"/>
                      <a:pt x="5857" y="10915"/>
                    </a:cubicBezTo>
                    <a:cubicBezTo>
                      <a:pt x="5885" y="10890"/>
                      <a:pt x="5859" y="10853"/>
                      <a:pt x="5829" y="10853"/>
                    </a:cubicBezTo>
                    <a:cubicBezTo>
                      <a:pt x="5821" y="10853"/>
                      <a:pt x="5812" y="10856"/>
                      <a:pt x="5805" y="10862"/>
                    </a:cubicBezTo>
                    <a:cubicBezTo>
                      <a:pt x="5338" y="11269"/>
                      <a:pt x="4884" y="11688"/>
                      <a:pt x="4428" y="12107"/>
                    </a:cubicBezTo>
                    <a:cubicBezTo>
                      <a:pt x="4426" y="12109"/>
                      <a:pt x="4426" y="12110"/>
                      <a:pt x="4425" y="12112"/>
                    </a:cubicBezTo>
                    <a:cubicBezTo>
                      <a:pt x="4229" y="12190"/>
                      <a:pt x="4033" y="12270"/>
                      <a:pt x="3835" y="12341"/>
                    </a:cubicBezTo>
                    <a:cubicBezTo>
                      <a:pt x="3832" y="12329"/>
                      <a:pt x="3827" y="12318"/>
                      <a:pt x="3819" y="12308"/>
                    </a:cubicBezTo>
                    <a:cubicBezTo>
                      <a:pt x="3387" y="11741"/>
                      <a:pt x="2925" y="11165"/>
                      <a:pt x="2440" y="10604"/>
                    </a:cubicBezTo>
                    <a:lnTo>
                      <a:pt x="2440" y="10604"/>
                    </a:lnTo>
                    <a:cubicBezTo>
                      <a:pt x="2445" y="10607"/>
                      <a:pt x="2451" y="10608"/>
                      <a:pt x="2457" y="10608"/>
                    </a:cubicBezTo>
                    <a:cubicBezTo>
                      <a:pt x="2460" y="10608"/>
                      <a:pt x="2463" y="10608"/>
                      <a:pt x="2466" y="10607"/>
                    </a:cubicBezTo>
                    <a:cubicBezTo>
                      <a:pt x="2726" y="10534"/>
                      <a:pt x="2970" y="10418"/>
                      <a:pt x="3188" y="10263"/>
                    </a:cubicBezTo>
                    <a:cubicBezTo>
                      <a:pt x="3223" y="10238"/>
                      <a:pt x="3203" y="10187"/>
                      <a:pt x="3169" y="10187"/>
                    </a:cubicBezTo>
                    <a:cubicBezTo>
                      <a:pt x="3162" y="10187"/>
                      <a:pt x="3155" y="10189"/>
                      <a:pt x="3148" y="10193"/>
                    </a:cubicBezTo>
                    <a:cubicBezTo>
                      <a:pt x="2928" y="10333"/>
                      <a:pt x="2692" y="10445"/>
                      <a:pt x="2444" y="10526"/>
                    </a:cubicBezTo>
                    <a:cubicBezTo>
                      <a:pt x="2423" y="10532"/>
                      <a:pt x="2410" y="10555"/>
                      <a:pt x="2416" y="10577"/>
                    </a:cubicBezTo>
                    <a:cubicBezTo>
                      <a:pt x="2278" y="10416"/>
                      <a:pt x="2138" y="10257"/>
                      <a:pt x="1996" y="10099"/>
                    </a:cubicBezTo>
                    <a:cubicBezTo>
                      <a:pt x="2270" y="9919"/>
                      <a:pt x="2539" y="9734"/>
                      <a:pt x="2804" y="9543"/>
                    </a:cubicBezTo>
                    <a:cubicBezTo>
                      <a:pt x="2844" y="9514"/>
                      <a:pt x="2820" y="9453"/>
                      <a:pt x="2781" y="9453"/>
                    </a:cubicBezTo>
                    <a:cubicBezTo>
                      <a:pt x="2773" y="9453"/>
                      <a:pt x="2765" y="9456"/>
                      <a:pt x="2756" y="9461"/>
                    </a:cubicBezTo>
                    <a:cubicBezTo>
                      <a:pt x="2477" y="9645"/>
                      <a:pt x="2201" y="9834"/>
                      <a:pt x="1930" y="10029"/>
                    </a:cubicBezTo>
                    <a:cubicBezTo>
                      <a:pt x="1755" y="9834"/>
                      <a:pt x="1578" y="9642"/>
                      <a:pt x="1398" y="9455"/>
                    </a:cubicBezTo>
                    <a:cubicBezTo>
                      <a:pt x="1742" y="9277"/>
                      <a:pt x="2071" y="9068"/>
                      <a:pt x="2378" y="8832"/>
                    </a:cubicBezTo>
                    <a:cubicBezTo>
                      <a:pt x="2410" y="8808"/>
                      <a:pt x="2391" y="8760"/>
                      <a:pt x="2360" y="8760"/>
                    </a:cubicBezTo>
                    <a:cubicBezTo>
                      <a:pt x="2354" y="8760"/>
                      <a:pt x="2347" y="8762"/>
                      <a:pt x="2340" y="8767"/>
                    </a:cubicBezTo>
                    <a:cubicBezTo>
                      <a:pt x="2013" y="8985"/>
                      <a:pt x="1679" y="9187"/>
                      <a:pt x="1347" y="9398"/>
                    </a:cubicBezTo>
                    <a:cubicBezTo>
                      <a:pt x="1347" y="9398"/>
                      <a:pt x="1347" y="9399"/>
                      <a:pt x="1345" y="9399"/>
                    </a:cubicBezTo>
                    <a:cubicBezTo>
                      <a:pt x="1110" y="9157"/>
                      <a:pt x="872" y="8918"/>
                      <a:pt x="631" y="8690"/>
                    </a:cubicBezTo>
                    <a:cubicBezTo>
                      <a:pt x="659" y="8674"/>
                      <a:pt x="687" y="8658"/>
                      <a:pt x="714" y="8642"/>
                    </a:cubicBezTo>
                    <a:cubicBezTo>
                      <a:pt x="855" y="8599"/>
                      <a:pt x="980" y="8499"/>
                      <a:pt x="1103" y="8421"/>
                    </a:cubicBezTo>
                    <a:cubicBezTo>
                      <a:pt x="1248" y="8328"/>
                      <a:pt x="1390" y="8231"/>
                      <a:pt x="1530" y="8134"/>
                    </a:cubicBezTo>
                    <a:cubicBezTo>
                      <a:pt x="1581" y="8100"/>
                      <a:pt x="1551" y="8028"/>
                      <a:pt x="1504" y="8028"/>
                    </a:cubicBezTo>
                    <a:cubicBezTo>
                      <a:pt x="1494" y="8028"/>
                      <a:pt x="1485" y="8030"/>
                      <a:pt x="1475" y="8037"/>
                    </a:cubicBezTo>
                    <a:cubicBezTo>
                      <a:pt x="1328" y="8126"/>
                      <a:pt x="1181" y="8217"/>
                      <a:pt x="1038" y="8311"/>
                    </a:cubicBezTo>
                    <a:cubicBezTo>
                      <a:pt x="934" y="8379"/>
                      <a:pt x="815" y="8445"/>
                      <a:pt x="721" y="8529"/>
                    </a:cubicBezTo>
                    <a:cubicBezTo>
                      <a:pt x="668" y="8561"/>
                      <a:pt x="615" y="8591"/>
                      <a:pt x="561" y="8623"/>
                    </a:cubicBezTo>
                    <a:cubicBezTo>
                      <a:pt x="521" y="8582"/>
                      <a:pt x="480" y="8543"/>
                      <a:pt x="435" y="8504"/>
                    </a:cubicBezTo>
                    <a:cubicBezTo>
                      <a:pt x="426" y="8494"/>
                      <a:pt x="413" y="8486"/>
                      <a:pt x="404" y="8476"/>
                    </a:cubicBezTo>
                    <a:cubicBezTo>
                      <a:pt x="362" y="8438"/>
                      <a:pt x="321" y="8402"/>
                      <a:pt x="281" y="8363"/>
                    </a:cubicBezTo>
                    <a:cubicBezTo>
                      <a:pt x="1118" y="7264"/>
                      <a:pt x="1886" y="6355"/>
                      <a:pt x="3083" y="5647"/>
                    </a:cubicBezTo>
                    <a:cubicBezTo>
                      <a:pt x="4092" y="5050"/>
                      <a:pt x="5128" y="4498"/>
                      <a:pt x="6149" y="3925"/>
                    </a:cubicBezTo>
                    <a:cubicBezTo>
                      <a:pt x="8341" y="2694"/>
                      <a:pt x="10532" y="1464"/>
                      <a:pt x="12724" y="232"/>
                    </a:cubicBezTo>
                    <a:cubicBezTo>
                      <a:pt x="12744" y="221"/>
                      <a:pt x="12760" y="203"/>
                      <a:pt x="12770" y="181"/>
                    </a:cubicBezTo>
                    <a:close/>
                    <a:moveTo>
                      <a:pt x="12752" y="1"/>
                    </a:moveTo>
                    <a:cubicBezTo>
                      <a:pt x="12732" y="1"/>
                      <a:pt x="12713" y="8"/>
                      <a:pt x="12698" y="21"/>
                    </a:cubicBezTo>
                    <a:cubicBezTo>
                      <a:pt x="12686" y="18"/>
                      <a:pt x="12674" y="16"/>
                      <a:pt x="12662" y="16"/>
                    </a:cubicBezTo>
                    <a:cubicBezTo>
                      <a:pt x="12642" y="16"/>
                      <a:pt x="12623" y="21"/>
                      <a:pt x="12606" y="31"/>
                    </a:cubicBezTo>
                    <a:cubicBezTo>
                      <a:pt x="10089" y="1443"/>
                      <a:pt x="7571" y="2855"/>
                      <a:pt x="5054" y="4267"/>
                    </a:cubicBezTo>
                    <a:cubicBezTo>
                      <a:pt x="3040" y="5397"/>
                      <a:pt x="1414" y="6299"/>
                      <a:pt x="149" y="8271"/>
                    </a:cubicBezTo>
                    <a:cubicBezTo>
                      <a:pt x="147" y="8271"/>
                      <a:pt x="147" y="8269"/>
                      <a:pt x="145" y="8269"/>
                    </a:cubicBezTo>
                    <a:cubicBezTo>
                      <a:pt x="134" y="8260"/>
                      <a:pt x="123" y="8249"/>
                      <a:pt x="112" y="8242"/>
                    </a:cubicBezTo>
                    <a:cubicBezTo>
                      <a:pt x="103" y="8235"/>
                      <a:pt x="93" y="8233"/>
                      <a:pt x="83" y="8233"/>
                    </a:cubicBezTo>
                    <a:cubicBezTo>
                      <a:pt x="41" y="8233"/>
                      <a:pt x="1" y="8285"/>
                      <a:pt x="29" y="8323"/>
                    </a:cubicBezTo>
                    <a:cubicBezTo>
                      <a:pt x="112" y="8433"/>
                      <a:pt x="203" y="8540"/>
                      <a:pt x="295" y="8644"/>
                    </a:cubicBezTo>
                    <a:lnTo>
                      <a:pt x="345" y="8698"/>
                    </a:lnTo>
                    <a:cubicBezTo>
                      <a:pt x="506" y="8963"/>
                      <a:pt x="780" y="9183"/>
                      <a:pt x="980" y="9404"/>
                    </a:cubicBezTo>
                    <a:cubicBezTo>
                      <a:pt x="1283" y="9736"/>
                      <a:pt x="1583" y="10070"/>
                      <a:pt x="1883" y="10407"/>
                    </a:cubicBezTo>
                    <a:cubicBezTo>
                      <a:pt x="2480" y="11074"/>
                      <a:pt x="3049" y="11776"/>
                      <a:pt x="3669" y="12423"/>
                    </a:cubicBezTo>
                    <a:cubicBezTo>
                      <a:pt x="3680" y="12434"/>
                      <a:pt x="3695" y="12442"/>
                      <a:pt x="3709" y="12445"/>
                    </a:cubicBezTo>
                    <a:cubicBezTo>
                      <a:pt x="3712" y="12480"/>
                      <a:pt x="3742" y="12504"/>
                      <a:pt x="3775" y="12504"/>
                    </a:cubicBezTo>
                    <a:cubicBezTo>
                      <a:pt x="3779" y="12504"/>
                      <a:pt x="3784" y="12503"/>
                      <a:pt x="3789" y="12502"/>
                    </a:cubicBezTo>
                    <a:cubicBezTo>
                      <a:pt x="5129" y="12239"/>
                      <a:pt x="6420" y="11417"/>
                      <a:pt x="7638" y="10810"/>
                    </a:cubicBezTo>
                    <a:cubicBezTo>
                      <a:pt x="9136" y="10062"/>
                      <a:pt x="10617" y="9283"/>
                      <a:pt x="12080" y="8470"/>
                    </a:cubicBezTo>
                    <a:cubicBezTo>
                      <a:pt x="13466" y="7700"/>
                      <a:pt x="14835" y="6902"/>
                      <a:pt x="16188" y="6075"/>
                    </a:cubicBezTo>
                    <a:cubicBezTo>
                      <a:pt x="16890" y="5646"/>
                      <a:pt x="17621" y="5327"/>
                      <a:pt x="17738" y="4458"/>
                    </a:cubicBezTo>
                    <a:cubicBezTo>
                      <a:pt x="17741" y="4435"/>
                      <a:pt x="17734" y="4411"/>
                      <a:pt x="17719" y="4393"/>
                    </a:cubicBezTo>
                    <a:cubicBezTo>
                      <a:pt x="17714" y="4379"/>
                      <a:pt x="17706" y="4364"/>
                      <a:pt x="17695" y="4353"/>
                    </a:cubicBezTo>
                    <a:cubicBezTo>
                      <a:pt x="16757" y="3400"/>
                      <a:pt x="15737" y="2540"/>
                      <a:pt x="14839" y="1547"/>
                    </a:cubicBezTo>
                    <a:cubicBezTo>
                      <a:pt x="14239" y="882"/>
                      <a:pt x="13693" y="176"/>
                      <a:pt x="12768" y="2"/>
                    </a:cubicBezTo>
                    <a:cubicBezTo>
                      <a:pt x="12763" y="1"/>
                      <a:pt x="12757" y="1"/>
                      <a:pt x="12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549" name="Google Shape;549;p34"/>
              <p:cNvSpPr/>
              <p:nvPr/>
            </p:nvSpPr>
            <p:spPr>
              <a:xfrm>
                <a:off x="1799775" y="1619150"/>
                <a:ext cx="20325" cy="13225"/>
              </a:xfrm>
              <a:custGeom>
                <a:avLst/>
                <a:gdLst/>
                <a:ahLst/>
                <a:cxnLst/>
                <a:rect l="l" t="t" r="r" b="b"/>
                <a:pathLst>
                  <a:path w="813" h="529" extrusionOk="0">
                    <a:moveTo>
                      <a:pt x="752" y="0"/>
                    </a:moveTo>
                    <a:cubicBezTo>
                      <a:pt x="746" y="0"/>
                      <a:pt x="740" y="2"/>
                      <a:pt x="733" y="7"/>
                    </a:cubicBezTo>
                    <a:cubicBezTo>
                      <a:pt x="504" y="163"/>
                      <a:pt x="270" y="314"/>
                      <a:pt x="34" y="462"/>
                    </a:cubicBezTo>
                    <a:cubicBezTo>
                      <a:pt x="0" y="482"/>
                      <a:pt x="20" y="528"/>
                      <a:pt x="51" y="528"/>
                    </a:cubicBezTo>
                    <a:cubicBezTo>
                      <a:pt x="57" y="528"/>
                      <a:pt x="64" y="527"/>
                      <a:pt x="70" y="523"/>
                    </a:cubicBezTo>
                    <a:cubicBezTo>
                      <a:pt x="322" y="395"/>
                      <a:pt x="560" y="244"/>
                      <a:pt x="783" y="70"/>
                    </a:cubicBezTo>
                    <a:cubicBezTo>
                      <a:pt x="812" y="46"/>
                      <a:pt x="784" y="0"/>
                      <a:pt x="7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550" name="Google Shape;550;p34"/>
              <p:cNvSpPr/>
              <p:nvPr/>
            </p:nvSpPr>
            <p:spPr>
              <a:xfrm>
                <a:off x="1950850" y="1568975"/>
                <a:ext cx="30600" cy="25550"/>
              </a:xfrm>
              <a:custGeom>
                <a:avLst/>
                <a:gdLst/>
                <a:ahLst/>
                <a:cxnLst/>
                <a:rect l="l" t="t" r="r" b="b"/>
                <a:pathLst>
                  <a:path w="1224" h="1022" extrusionOk="0">
                    <a:moveTo>
                      <a:pt x="1144" y="0"/>
                    </a:moveTo>
                    <a:cubicBezTo>
                      <a:pt x="1132" y="0"/>
                      <a:pt x="1120" y="4"/>
                      <a:pt x="1109" y="13"/>
                    </a:cubicBezTo>
                    <a:cubicBezTo>
                      <a:pt x="753" y="308"/>
                      <a:pt x="401" y="608"/>
                      <a:pt x="52" y="911"/>
                    </a:cubicBezTo>
                    <a:cubicBezTo>
                      <a:pt x="1" y="954"/>
                      <a:pt x="48" y="1022"/>
                      <a:pt x="101" y="1022"/>
                    </a:cubicBezTo>
                    <a:cubicBezTo>
                      <a:pt x="116" y="1022"/>
                      <a:pt x="131" y="1017"/>
                      <a:pt x="144" y="1005"/>
                    </a:cubicBezTo>
                    <a:cubicBezTo>
                      <a:pt x="493" y="702"/>
                      <a:pt x="841" y="397"/>
                      <a:pt x="1184" y="90"/>
                    </a:cubicBezTo>
                    <a:cubicBezTo>
                      <a:pt x="1224" y="52"/>
                      <a:pt x="1187"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40"/>
          <p:cNvSpPr txBox="1">
            <a:spLocks noGrp="1"/>
          </p:cNvSpPr>
          <p:nvPr>
            <p:ph type="subTitle" idx="1"/>
          </p:nvPr>
        </p:nvSpPr>
        <p:spPr>
          <a:xfrm>
            <a:off x="720000" y="1662675"/>
            <a:ext cx="5463300" cy="233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CH" b="1"/>
              <a:t>Mode libre :</a:t>
            </a:r>
          </a:p>
          <a:p>
            <a:pPr marL="457200" lvl="0" indent="-317500" algn="l" rtl="0">
              <a:spcBef>
                <a:spcPts val="0"/>
              </a:spcBef>
              <a:spcAft>
                <a:spcPts val="0"/>
              </a:spcAft>
              <a:buClr>
                <a:schemeClr val="dk1"/>
              </a:buClr>
              <a:buSzPts val="1400"/>
              <a:buFont typeface="Lato"/>
              <a:buChar char="●"/>
            </a:pPr>
            <a:r>
              <a:rPr lang="fr-CH"/>
              <a:t>Exercice guidé (tuto)</a:t>
            </a:r>
          </a:p>
          <a:p>
            <a:pPr marL="457200" lvl="0" indent="-317500" algn="l" rtl="0">
              <a:spcBef>
                <a:spcPts val="0"/>
              </a:spcBef>
              <a:spcAft>
                <a:spcPts val="0"/>
              </a:spcAft>
              <a:buClr>
                <a:schemeClr val="dk1"/>
              </a:buClr>
              <a:buSzPts val="1400"/>
              <a:buFont typeface="Lato"/>
              <a:buChar char="●"/>
            </a:pPr>
            <a:r>
              <a:rPr lang="fr-CH"/>
              <a:t>Explications visuels des opérations</a:t>
            </a:r>
          </a:p>
          <a:p>
            <a:pPr marL="457200" lvl="0" indent="-317500" algn="l" rtl="0">
              <a:spcBef>
                <a:spcPts val="0"/>
              </a:spcBef>
              <a:spcAft>
                <a:spcPts val="0"/>
              </a:spcAft>
              <a:buClr>
                <a:schemeClr val="dk1"/>
              </a:buClr>
              <a:buSzPts val="1400"/>
              <a:buFont typeface="Lato"/>
              <a:buChar char="●"/>
            </a:pPr>
            <a:endParaRPr lang="fr-CH" b="1"/>
          </a:p>
          <a:p>
            <a:pPr marL="0" lvl="0" indent="0" algn="l" rtl="0">
              <a:spcBef>
                <a:spcPts val="0"/>
              </a:spcBef>
              <a:spcAft>
                <a:spcPts val="0"/>
              </a:spcAft>
              <a:buNone/>
            </a:pPr>
            <a:endParaRPr lang="fr-CH" b="1"/>
          </a:p>
          <a:p>
            <a:pPr marL="0" lvl="0" indent="0" algn="l" rtl="0">
              <a:spcBef>
                <a:spcPts val="0"/>
              </a:spcBef>
              <a:spcAft>
                <a:spcPts val="0"/>
              </a:spcAft>
              <a:buNone/>
            </a:pPr>
            <a:r>
              <a:rPr lang="fr-CH" b="1"/>
              <a:t>Mode exercice : </a:t>
            </a:r>
          </a:p>
          <a:p>
            <a:pPr marL="457200" lvl="0" indent="-317500" algn="l" rtl="0">
              <a:spcBef>
                <a:spcPts val="0"/>
              </a:spcBef>
              <a:spcAft>
                <a:spcPts val="0"/>
              </a:spcAft>
              <a:buClr>
                <a:schemeClr val="dk1"/>
              </a:buClr>
              <a:buSzPts val="1400"/>
              <a:buFont typeface="Lato"/>
              <a:buChar char="●"/>
            </a:pPr>
            <a:r>
              <a:rPr lang="fr-CH"/>
              <a:t>Résolution d’équation</a:t>
            </a:r>
          </a:p>
          <a:p>
            <a:pPr marL="457200" lvl="0" indent="-317500" algn="l" rtl="0">
              <a:spcBef>
                <a:spcPts val="0"/>
              </a:spcBef>
              <a:spcAft>
                <a:spcPts val="0"/>
              </a:spcAft>
              <a:buClr>
                <a:schemeClr val="dk1"/>
              </a:buClr>
              <a:buSzPts val="1400"/>
              <a:buFont typeface="Lato"/>
              <a:buChar char="●"/>
            </a:pPr>
            <a:r>
              <a:rPr lang="fr-CH"/>
              <a:t>Explications visuels des opérations</a:t>
            </a:r>
            <a:endParaRPr lang="en-CH"/>
          </a:p>
        </p:txBody>
      </p:sp>
      <p:sp>
        <p:nvSpPr>
          <p:cNvPr id="686" name="Google Shape;686;p40"/>
          <p:cNvSpPr txBox="1">
            <a:spLocks noGrp="1"/>
          </p:cNvSpPr>
          <p:nvPr>
            <p:ph type="title"/>
          </p:nvPr>
        </p:nvSpPr>
        <p:spPr>
          <a:xfrm>
            <a:off x="719999" y="445025"/>
            <a:ext cx="788530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 de jeux</a:t>
            </a:r>
            <a:endParaRPr/>
          </a:p>
        </p:txBody>
      </p:sp>
      <p:grpSp>
        <p:nvGrpSpPr>
          <p:cNvPr id="687" name="Google Shape;687;p40"/>
          <p:cNvGrpSpPr/>
          <p:nvPr/>
        </p:nvGrpSpPr>
        <p:grpSpPr>
          <a:xfrm rot="15345511">
            <a:off x="7252340" y="2522859"/>
            <a:ext cx="1074631" cy="1072563"/>
            <a:chOff x="7138450" y="1936138"/>
            <a:chExt cx="1074631" cy="1072563"/>
          </a:xfrm>
        </p:grpSpPr>
        <p:sp>
          <p:nvSpPr>
            <p:cNvPr id="688" name="Google Shape;688;p40"/>
            <p:cNvSpPr/>
            <p:nvPr/>
          </p:nvSpPr>
          <p:spPr>
            <a:xfrm>
              <a:off x="7138450" y="1936175"/>
              <a:ext cx="1026600" cy="1072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7186350" y="1936138"/>
              <a:ext cx="1026731" cy="1072563"/>
            </a:xfrm>
            <a:custGeom>
              <a:avLst/>
              <a:gdLst/>
              <a:ahLst/>
              <a:cxnLst/>
              <a:rect l="l" t="t" r="r" b="b"/>
              <a:pathLst>
                <a:path w="29123" h="30423" extrusionOk="0">
                  <a:moveTo>
                    <a:pt x="11551" y="2239"/>
                  </a:moveTo>
                  <a:cubicBezTo>
                    <a:pt x="11738" y="2799"/>
                    <a:pt x="11964" y="3344"/>
                    <a:pt x="12228" y="3870"/>
                  </a:cubicBezTo>
                  <a:lnTo>
                    <a:pt x="12227" y="3870"/>
                  </a:lnTo>
                  <a:cubicBezTo>
                    <a:pt x="12240" y="3895"/>
                    <a:pt x="12262" y="3914"/>
                    <a:pt x="12287" y="3926"/>
                  </a:cubicBezTo>
                  <a:cubicBezTo>
                    <a:pt x="12238" y="3945"/>
                    <a:pt x="12187" y="3965"/>
                    <a:pt x="12139" y="3988"/>
                  </a:cubicBezTo>
                  <a:cubicBezTo>
                    <a:pt x="12058" y="4023"/>
                    <a:pt x="11978" y="4063"/>
                    <a:pt x="11899" y="4099"/>
                  </a:cubicBezTo>
                  <a:cubicBezTo>
                    <a:pt x="11559" y="3608"/>
                    <a:pt x="11247" y="3097"/>
                    <a:pt x="10965" y="2571"/>
                  </a:cubicBezTo>
                  <a:cubicBezTo>
                    <a:pt x="11157" y="2456"/>
                    <a:pt x="11353" y="2346"/>
                    <a:pt x="11551" y="2239"/>
                  </a:cubicBezTo>
                  <a:close/>
                  <a:moveTo>
                    <a:pt x="22744" y="5083"/>
                  </a:moveTo>
                  <a:cubicBezTo>
                    <a:pt x="22771" y="5095"/>
                    <a:pt x="22800" y="5110"/>
                    <a:pt x="22827" y="5122"/>
                  </a:cubicBezTo>
                  <a:cubicBezTo>
                    <a:pt x="22912" y="5465"/>
                    <a:pt x="23010" y="5757"/>
                    <a:pt x="22853" y="6104"/>
                  </a:cubicBezTo>
                  <a:cubicBezTo>
                    <a:pt x="22713" y="6416"/>
                    <a:pt x="22421" y="6662"/>
                    <a:pt x="22085" y="6662"/>
                  </a:cubicBezTo>
                  <a:cubicBezTo>
                    <a:pt x="22019" y="6662"/>
                    <a:pt x="21951" y="6652"/>
                    <a:pt x="21882" y="6632"/>
                  </a:cubicBezTo>
                  <a:cubicBezTo>
                    <a:pt x="21431" y="6498"/>
                    <a:pt x="21259" y="6012"/>
                    <a:pt x="21547" y="5623"/>
                  </a:cubicBezTo>
                  <a:cubicBezTo>
                    <a:pt x="21806" y="5271"/>
                    <a:pt x="22268" y="5186"/>
                    <a:pt x="22677" y="5175"/>
                  </a:cubicBezTo>
                  <a:cubicBezTo>
                    <a:pt x="22728" y="5175"/>
                    <a:pt x="22751" y="5127"/>
                    <a:pt x="22744" y="5083"/>
                  </a:cubicBezTo>
                  <a:close/>
                  <a:moveTo>
                    <a:pt x="24858" y="17957"/>
                  </a:moveTo>
                  <a:lnTo>
                    <a:pt x="24858" y="17957"/>
                  </a:lnTo>
                  <a:cubicBezTo>
                    <a:pt x="24617" y="18135"/>
                    <a:pt x="24363" y="18235"/>
                    <a:pt x="24107" y="18235"/>
                  </a:cubicBezTo>
                  <a:cubicBezTo>
                    <a:pt x="24099" y="18235"/>
                    <a:pt x="24091" y="18235"/>
                    <a:pt x="24083" y="18235"/>
                  </a:cubicBezTo>
                  <a:cubicBezTo>
                    <a:pt x="24335" y="18128"/>
                    <a:pt x="24595" y="18035"/>
                    <a:pt x="24858" y="17957"/>
                  </a:cubicBezTo>
                  <a:close/>
                  <a:moveTo>
                    <a:pt x="16391" y="3528"/>
                  </a:moveTo>
                  <a:cubicBezTo>
                    <a:pt x="17737" y="3528"/>
                    <a:pt x="19095" y="3755"/>
                    <a:pt x="20411" y="4158"/>
                  </a:cubicBezTo>
                  <a:lnTo>
                    <a:pt x="20409" y="4158"/>
                  </a:lnTo>
                  <a:cubicBezTo>
                    <a:pt x="19665" y="4405"/>
                    <a:pt x="18774" y="4901"/>
                    <a:pt x="18999" y="5824"/>
                  </a:cubicBezTo>
                  <a:cubicBezTo>
                    <a:pt x="19375" y="7378"/>
                    <a:pt x="22075" y="7100"/>
                    <a:pt x="21541" y="9198"/>
                  </a:cubicBezTo>
                  <a:cubicBezTo>
                    <a:pt x="21536" y="9217"/>
                    <a:pt x="21538" y="9238"/>
                    <a:pt x="21547" y="9254"/>
                  </a:cubicBezTo>
                  <a:cubicBezTo>
                    <a:pt x="21249" y="9969"/>
                    <a:pt x="20670" y="10333"/>
                    <a:pt x="20080" y="10333"/>
                  </a:cubicBezTo>
                  <a:cubicBezTo>
                    <a:pt x="19457" y="10333"/>
                    <a:pt x="18821" y="9927"/>
                    <a:pt x="18490" y="9101"/>
                  </a:cubicBezTo>
                  <a:cubicBezTo>
                    <a:pt x="18212" y="8406"/>
                    <a:pt x="18119" y="7677"/>
                    <a:pt x="17651" y="7070"/>
                  </a:cubicBezTo>
                  <a:cubicBezTo>
                    <a:pt x="17639" y="7054"/>
                    <a:pt x="17623" y="7043"/>
                    <a:pt x="17604" y="7038"/>
                  </a:cubicBezTo>
                  <a:cubicBezTo>
                    <a:pt x="17448" y="6820"/>
                    <a:pt x="17154" y="6696"/>
                    <a:pt x="16872" y="6696"/>
                  </a:cubicBezTo>
                  <a:cubicBezTo>
                    <a:pt x="16797" y="6696"/>
                    <a:pt x="16723" y="6705"/>
                    <a:pt x="16653" y="6723"/>
                  </a:cubicBezTo>
                  <a:cubicBezTo>
                    <a:pt x="16036" y="6879"/>
                    <a:pt x="15604" y="7507"/>
                    <a:pt x="15290" y="8074"/>
                  </a:cubicBezTo>
                  <a:cubicBezTo>
                    <a:pt x="15044" y="8287"/>
                    <a:pt x="14750" y="8555"/>
                    <a:pt x="14445" y="8555"/>
                  </a:cubicBezTo>
                  <a:cubicBezTo>
                    <a:pt x="14330" y="8555"/>
                    <a:pt x="14214" y="8518"/>
                    <a:pt x="14098" y="8425"/>
                  </a:cubicBezTo>
                  <a:cubicBezTo>
                    <a:pt x="13822" y="8205"/>
                    <a:pt x="13829" y="7770"/>
                    <a:pt x="13803" y="7453"/>
                  </a:cubicBezTo>
                  <a:cubicBezTo>
                    <a:pt x="13778" y="7153"/>
                    <a:pt x="13762" y="6750"/>
                    <a:pt x="13588" y="6474"/>
                  </a:cubicBezTo>
                  <a:cubicBezTo>
                    <a:pt x="13562" y="6136"/>
                    <a:pt x="13309" y="5880"/>
                    <a:pt x="12911" y="5835"/>
                  </a:cubicBezTo>
                  <a:cubicBezTo>
                    <a:pt x="12881" y="5831"/>
                    <a:pt x="12852" y="5830"/>
                    <a:pt x="12823" y="5830"/>
                  </a:cubicBezTo>
                  <a:cubicBezTo>
                    <a:pt x="12538" y="5830"/>
                    <a:pt x="12314" y="5996"/>
                    <a:pt x="12087" y="6155"/>
                  </a:cubicBezTo>
                  <a:cubicBezTo>
                    <a:pt x="11511" y="6557"/>
                    <a:pt x="10859" y="6930"/>
                    <a:pt x="10306" y="7351"/>
                  </a:cubicBezTo>
                  <a:cubicBezTo>
                    <a:pt x="8340" y="8844"/>
                    <a:pt x="11114" y="10153"/>
                    <a:pt x="12477" y="10460"/>
                  </a:cubicBezTo>
                  <a:cubicBezTo>
                    <a:pt x="12703" y="10513"/>
                    <a:pt x="12931" y="10551"/>
                    <a:pt x="13161" y="10583"/>
                  </a:cubicBezTo>
                  <a:cubicBezTo>
                    <a:pt x="13169" y="10591"/>
                    <a:pt x="13181" y="10595"/>
                    <a:pt x="13193" y="10595"/>
                  </a:cubicBezTo>
                  <a:cubicBezTo>
                    <a:pt x="13197" y="10595"/>
                    <a:pt x="13200" y="10595"/>
                    <a:pt x="13204" y="10594"/>
                  </a:cubicBezTo>
                  <a:cubicBezTo>
                    <a:pt x="13209" y="10594"/>
                    <a:pt x="13213" y="10591"/>
                    <a:pt x="13217" y="10591"/>
                  </a:cubicBezTo>
                  <a:cubicBezTo>
                    <a:pt x="14603" y="10780"/>
                    <a:pt x="16020" y="10686"/>
                    <a:pt x="17400" y="10924"/>
                  </a:cubicBezTo>
                  <a:cubicBezTo>
                    <a:pt x="18599" y="11131"/>
                    <a:pt x="20134" y="11796"/>
                    <a:pt x="20295" y="13197"/>
                  </a:cubicBezTo>
                  <a:cubicBezTo>
                    <a:pt x="20475" y="14749"/>
                    <a:pt x="18937" y="15548"/>
                    <a:pt x="17713" y="15833"/>
                  </a:cubicBezTo>
                  <a:cubicBezTo>
                    <a:pt x="16868" y="16030"/>
                    <a:pt x="16047" y="16088"/>
                    <a:pt x="15700" y="17000"/>
                  </a:cubicBezTo>
                  <a:cubicBezTo>
                    <a:pt x="15453" y="17647"/>
                    <a:pt x="15641" y="18455"/>
                    <a:pt x="15478" y="19134"/>
                  </a:cubicBezTo>
                  <a:cubicBezTo>
                    <a:pt x="15228" y="20178"/>
                    <a:pt x="14629" y="20968"/>
                    <a:pt x="13773" y="21596"/>
                  </a:cubicBezTo>
                  <a:cubicBezTo>
                    <a:pt x="12971" y="21523"/>
                    <a:pt x="12785" y="19921"/>
                    <a:pt x="12458" y="19411"/>
                  </a:cubicBezTo>
                  <a:cubicBezTo>
                    <a:pt x="12141" y="18914"/>
                    <a:pt x="11648" y="18555"/>
                    <a:pt x="11143" y="18270"/>
                  </a:cubicBezTo>
                  <a:cubicBezTo>
                    <a:pt x="9943" y="17589"/>
                    <a:pt x="9068" y="17481"/>
                    <a:pt x="8730" y="15893"/>
                  </a:cubicBezTo>
                  <a:cubicBezTo>
                    <a:pt x="8451" y="14577"/>
                    <a:pt x="8830" y="13555"/>
                    <a:pt x="9125" y="12303"/>
                  </a:cubicBezTo>
                  <a:cubicBezTo>
                    <a:pt x="9296" y="11579"/>
                    <a:pt x="9310" y="10737"/>
                    <a:pt x="8607" y="10277"/>
                  </a:cubicBezTo>
                  <a:cubicBezTo>
                    <a:pt x="8373" y="10123"/>
                    <a:pt x="8177" y="10059"/>
                    <a:pt x="8009" y="10059"/>
                  </a:cubicBezTo>
                  <a:cubicBezTo>
                    <a:pt x="7189" y="10059"/>
                    <a:pt x="7020" y="11584"/>
                    <a:pt x="6188" y="11743"/>
                  </a:cubicBezTo>
                  <a:cubicBezTo>
                    <a:pt x="6808" y="9195"/>
                    <a:pt x="8201" y="6887"/>
                    <a:pt x="10488" y="5307"/>
                  </a:cubicBezTo>
                  <a:cubicBezTo>
                    <a:pt x="12294" y="4061"/>
                    <a:pt x="14328" y="3528"/>
                    <a:pt x="16391" y="3528"/>
                  </a:cubicBezTo>
                  <a:close/>
                  <a:moveTo>
                    <a:pt x="26260" y="7886"/>
                  </a:moveTo>
                  <a:cubicBezTo>
                    <a:pt x="28281" y="10871"/>
                    <a:pt x="27822" y="15106"/>
                    <a:pt x="26386" y="18499"/>
                  </a:cubicBezTo>
                  <a:cubicBezTo>
                    <a:pt x="25551" y="20472"/>
                    <a:pt x="24222" y="22147"/>
                    <a:pt x="22566" y="23360"/>
                  </a:cubicBezTo>
                  <a:cubicBezTo>
                    <a:pt x="22462" y="23050"/>
                    <a:pt x="22300" y="22961"/>
                    <a:pt x="22071" y="22961"/>
                  </a:cubicBezTo>
                  <a:cubicBezTo>
                    <a:pt x="21955" y="22961"/>
                    <a:pt x="21821" y="22984"/>
                    <a:pt x="21669" y="23013"/>
                  </a:cubicBezTo>
                  <a:cubicBezTo>
                    <a:pt x="21288" y="23081"/>
                    <a:pt x="20935" y="23300"/>
                    <a:pt x="20554" y="23365"/>
                  </a:cubicBezTo>
                  <a:cubicBezTo>
                    <a:pt x="20352" y="23481"/>
                    <a:pt x="20160" y="23539"/>
                    <a:pt x="19978" y="23539"/>
                  </a:cubicBezTo>
                  <a:cubicBezTo>
                    <a:pt x="19580" y="23539"/>
                    <a:pt x="19230" y="23263"/>
                    <a:pt x="18927" y="22712"/>
                  </a:cubicBezTo>
                  <a:cubicBezTo>
                    <a:pt x="19128" y="22581"/>
                    <a:pt x="19330" y="22450"/>
                    <a:pt x="19534" y="22323"/>
                  </a:cubicBezTo>
                  <a:cubicBezTo>
                    <a:pt x="20129" y="21862"/>
                    <a:pt x="20532" y="21272"/>
                    <a:pt x="20758" y="20557"/>
                  </a:cubicBezTo>
                  <a:cubicBezTo>
                    <a:pt x="21139" y="19354"/>
                    <a:pt x="20637" y="17924"/>
                    <a:pt x="21543" y="16913"/>
                  </a:cubicBezTo>
                  <a:cubicBezTo>
                    <a:pt x="21571" y="16909"/>
                    <a:pt x="21597" y="16893"/>
                    <a:pt x="21614" y="16870"/>
                  </a:cubicBezTo>
                  <a:lnTo>
                    <a:pt x="22389" y="17154"/>
                  </a:lnTo>
                  <a:cubicBezTo>
                    <a:pt x="22443" y="17339"/>
                    <a:pt x="22497" y="17524"/>
                    <a:pt x="22551" y="17709"/>
                  </a:cubicBezTo>
                  <a:cubicBezTo>
                    <a:pt x="22593" y="17820"/>
                    <a:pt x="22622" y="17948"/>
                    <a:pt x="22682" y="18051"/>
                  </a:cubicBezTo>
                  <a:cubicBezTo>
                    <a:pt x="22806" y="18263"/>
                    <a:pt x="22937" y="18431"/>
                    <a:pt x="23154" y="18558"/>
                  </a:cubicBezTo>
                  <a:cubicBezTo>
                    <a:pt x="23356" y="18676"/>
                    <a:pt x="23574" y="18725"/>
                    <a:pt x="23794" y="18725"/>
                  </a:cubicBezTo>
                  <a:cubicBezTo>
                    <a:pt x="24158" y="18725"/>
                    <a:pt x="24525" y="18590"/>
                    <a:pt x="24831" y="18400"/>
                  </a:cubicBezTo>
                  <a:cubicBezTo>
                    <a:pt x="26125" y="17594"/>
                    <a:pt x="26863" y="16050"/>
                    <a:pt x="27025" y="14551"/>
                  </a:cubicBezTo>
                  <a:cubicBezTo>
                    <a:pt x="27073" y="14535"/>
                    <a:pt x="27108" y="14494"/>
                    <a:pt x="27118" y="14445"/>
                  </a:cubicBezTo>
                  <a:cubicBezTo>
                    <a:pt x="27283" y="13719"/>
                    <a:pt x="26772" y="13248"/>
                    <a:pt x="26179" y="12911"/>
                  </a:cubicBezTo>
                  <a:cubicBezTo>
                    <a:pt x="25650" y="12612"/>
                    <a:pt x="25498" y="12583"/>
                    <a:pt x="25038" y="12041"/>
                  </a:cubicBezTo>
                  <a:cubicBezTo>
                    <a:pt x="24461" y="11362"/>
                    <a:pt x="24450" y="10884"/>
                    <a:pt x="24727" y="10057"/>
                  </a:cubicBezTo>
                  <a:cubicBezTo>
                    <a:pt x="25025" y="9163"/>
                    <a:pt x="25570" y="8487"/>
                    <a:pt x="26260" y="7886"/>
                  </a:cubicBezTo>
                  <a:close/>
                  <a:moveTo>
                    <a:pt x="20792" y="4281"/>
                  </a:moveTo>
                  <a:cubicBezTo>
                    <a:pt x="21402" y="4488"/>
                    <a:pt x="22000" y="4730"/>
                    <a:pt x="22583" y="5006"/>
                  </a:cubicBezTo>
                  <a:cubicBezTo>
                    <a:pt x="22551" y="5005"/>
                    <a:pt x="22518" y="5004"/>
                    <a:pt x="22485" y="5004"/>
                  </a:cubicBezTo>
                  <a:cubicBezTo>
                    <a:pt x="21981" y="5004"/>
                    <a:pt x="21480" y="5159"/>
                    <a:pt x="21227" y="5637"/>
                  </a:cubicBezTo>
                  <a:cubicBezTo>
                    <a:pt x="20977" y="6112"/>
                    <a:pt x="21182" y="6651"/>
                    <a:pt x="21664" y="6871"/>
                  </a:cubicBezTo>
                  <a:cubicBezTo>
                    <a:pt x="21804" y="6935"/>
                    <a:pt x="21948" y="6964"/>
                    <a:pt x="22089" y="6964"/>
                  </a:cubicBezTo>
                  <a:cubicBezTo>
                    <a:pt x="22438" y="6964"/>
                    <a:pt x="22771" y="6782"/>
                    <a:pt x="22991" y="6482"/>
                  </a:cubicBezTo>
                  <a:cubicBezTo>
                    <a:pt x="23213" y="6179"/>
                    <a:pt x="23336" y="5699"/>
                    <a:pt x="23218" y="5319"/>
                  </a:cubicBezTo>
                  <a:lnTo>
                    <a:pt x="23218" y="5319"/>
                  </a:lnTo>
                  <a:cubicBezTo>
                    <a:pt x="23407" y="5419"/>
                    <a:pt x="23597" y="5518"/>
                    <a:pt x="23783" y="5623"/>
                  </a:cubicBezTo>
                  <a:cubicBezTo>
                    <a:pt x="24775" y="6189"/>
                    <a:pt x="25545" y="6895"/>
                    <a:pt x="26128" y="7698"/>
                  </a:cubicBezTo>
                  <a:cubicBezTo>
                    <a:pt x="25044" y="8458"/>
                    <a:pt x="24223" y="9757"/>
                    <a:pt x="24209" y="11102"/>
                  </a:cubicBezTo>
                  <a:cubicBezTo>
                    <a:pt x="24203" y="11659"/>
                    <a:pt x="24330" y="12127"/>
                    <a:pt x="24738" y="12519"/>
                  </a:cubicBezTo>
                  <a:cubicBezTo>
                    <a:pt x="25390" y="13146"/>
                    <a:pt x="26729" y="13114"/>
                    <a:pt x="26837" y="14250"/>
                  </a:cubicBezTo>
                  <a:cubicBezTo>
                    <a:pt x="26616" y="15331"/>
                    <a:pt x="25921" y="16996"/>
                    <a:pt x="25060" y="17788"/>
                  </a:cubicBezTo>
                  <a:cubicBezTo>
                    <a:pt x="25051" y="17781"/>
                    <a:pt x="25038" y="17778"/>
                    <a:pt x="25026" y="17778"/>
                  </a:cubicBezTo>
                  <a:cubicBezTo>
                    <a:pt x="25022" y="17778"/>
                    <a:pt x="25018" y="17778"/>
                    <a:pt x="25014" y="17779"/>
                  </a:cubicBezTo>
                  <a:cubicBezTo>
                    <a:pt x="24598" y="17860"/>
                    <a:pt x="24196" y="17999"/>
                    <a:pt x="23819" y="18190"/>
                  </a:cubicBezTo>
                  <a:cubicBezTo>
                    <a:pt x="23630" y="18131"/>
                    <a:pt x="23441" y="18015"/>
                    <a:pt x="23254" y="17823"/>
                  </a:cubicBezTo>
                  <a:cubicBezTo>
                    <a:pt x="23608" y="17680"/>
                    <a:pt x="23980" y="17581"/>
                    <a:pt x="24359" y="17529"/>
                  </a:cubicBezTo>
                  <a:cubicBezTo>
                    <a:pt x="24429" y="17518"/>
                    <a:pt x="24414" y="17417"/>
                    <a:pt x="24346" y="17417"/>
                  </a:cubicBezTo>
                  <a:cubicBezTo>
                    <a:pt x="24344" y="17417"/>
                    <a:pt x="24343" y="17417"/>
                    <a:pt x="24341" y="17417"/>
                  </a:cubicBezTo>
                  <a:cubicBezTo>
                    <a:pt x="23935" y="17451"/>
                    <a:pt x="23536" y="17554"/>
                    <a:pt x="23167" y="17725"/>
                  </a:cubicBezTo>
                  <a:cubicBezTo>
                    <a:pt x="23018" y="17554"/>
                    <a:pt x="22888" y="17368"/>
                    <a:pt x="22776" y="17172"/>
                  </a:cubicBezTo>
                  <a:cubicBezTo>
                    <a:pt x="23116" y="17071"/>
                    <a:pt x="23449" y="16953"/>
                    <a:pt x="23779" y="16829"/>
                  </a:cubicBezTo>
                  <a:cubicBezTo>
                    <a:pt x="23845" y="16804"/>
                    <a:pt x="23811" y="16718"/>
                    <a:pt x="23751" y="16718"/>
                  </a:cubicBezTo>
                  <a:cubicBezTo>
                    <a:pt x="23745" y="16718"/>
                    <a:pt x="23739" y="16719"/>
                    <a:pt x="23732" y="16721"/>
                  </a:cubicBezTo>
                  <a:cubicBezTo>
                    <a:pt x="23390" y="16821"/>
                    <a:pt x="23047" y="16928"/>
                    <a:pt x="22714" y="17055"/>
                  </a:cubicBezTo>
                  <a:cubicBezTo>
                    <a:pt x="22689" y="17007"/>
                    <a:pt x="22663" y="16964"/>
                    <a:pt x="22638" y="16913"/>
                  </a:cubicBezTo>
                  <a:cubicBezTo>
                    <a:pt x="22574" y="16791"/>
                    <a:pt x="22491" y="16679"/>
                    <a:pt x="22389" y="16585"/>
                  </a:cubicBezTo>
                  <a:cubicBezTo>
                    <a:pt x="22748" y="16451"/>
                    <a:pt x="23105" y="16316"/>
                    <a:pt x="23458" y="16174"/>
                  </a:cubicBezTo>
                  <a:cubicBezTo>
                    <a:pt x="23499" y="16158"/>
                    <a:pt x="23478" y="16103"/>
                    <a:pt x="23441" y="16103"/>
                  </a:cubicBezTo>
                  <a:cubicBezTo>
                    <a:pt x="23437" y="16103"/>
                    <a:pt x="23432" y="16104"/>
                    <a:pt x="23428" y="16105"/>
                  </a:cubicBezTo>
                  <a:cubicBezTo>
                    <a:pt x="23055" y="16239"/>
                    <a:pt x="22685" y="16380"/>
                    <a:pt x="22314" y="16521"/>
                  </a:cubicBezTo>
                  <a:cubicBezTo>
                    <a:pt x="22182" y="16420"/>
                    <a:pt x="22034" y="16360"/>
                    <a:pt x="21893" y="16360"/>
                  </a:cubicBezTo>
                  <a:cubicBezTo>
                    <a:pt x="21699" y="16360"/>
                    <a:pt x="21516" y="16472"/>
                    <a:pt x="21398" y="16749"/>
                  </a:cubicBezTo>
                  <a:cubicBezTo>
                    <a:pt x="21396" y="16752"/>
                    <a:pt x="21396" y="16756"/>
                    <a:pt x="21394" y="16759"/>
                  </a:cubicBezTo>
                  <a:cubicBezTo>
                    <a:pt x="20698" y="17384"/>
                    <a:pt x="20715" y="18270"/>
                    <a:pt x="20645" y="19228"/>
                  </a:cubicBezTo>
                  <a:cubicBezTo>
                    <a:pt x="20574" y="20213"/>
                    <a:pt x="20338" y="21084"/>
                    <a:pt x="19620" y="21794"/>
                  </a:cubicBezTo>
                  <a:cubicBezTo>
                    <a:pt x="19227" y="22181"/>
                    <a:pt x="18620" y="22391"/>
                    <a:pt x="18337" y="22881"/>
                  </a:cubicBezTo>
                  <a:cubicBezTo>
                    <a:pt x="18140" y="23223"/>
                    <a:pt x="18078" y="23660"/>
                    <a:pt x="18409" y="23948"/>
                  </a:cubicBezTo>
                  <a:cubicBezTo>
                    <a:pt x="18532" y="24055"/>
                    <a:pt x="18709" y="24098"/>
                    <a:pt x="18919" y="24098"/>
                  </a:cubicBezTo>
                  <a:cubicBezTo>
                    <a:pt x="19810" y="24098"/>
                    <a:pt x="21313" y="23326"/>
                    <a:pt x="21978" y="23326"/>
                  </a:cubicBezTo>
                  <a:cubicBezTo>
                    <a:pt x="22141" y="23326"/>
                    <a:pt x="22253" y="23372"/>
                    <a:pt x="22295" y="23486"/>
                  </a:cubicBezTo>
                  <a:cubicBezTo>
                    <a:pt x="22301" y="23505"/>
                    <a:pt x="22312" y="23523"/>
                    <a:pt x="22325" y="23537"/>
                  </a:cubicBezTo>
                  <a:cubicBezTo>
                    <a:pt x="20856" y="24557"/>
                    <a:pt x="19153" y="25190"/>
                    <a:pt x="17373" y="25377"/>
                  </a:cubicBezTo>
                  <a:cubicBezTo>
                    <a:pt x="18017" y="25072"/>
                    <a:pt x="18666" y="24782"/>
                    <a:pt x="19318" y="24497"/>
                  </a:cubicBezTo>
                  <a:cubicBezTo>
                    <a:pt x="19386" y="24467"/>
                    <a:pt x="19353" y="24373"/>
                    <a:pt x="19291" y="24373"/>
                  </a:cubicBezTo>
                  <a:cubicBezTo>
                    <a:pt x="19283" y="24373"/>
                    <a:pt x="19275" y="24374"/>
                    <a:pt x="19267" y="24377"/>
                  </a:cubicBezTo>
                  <a:cubicBezTo>
                    <a:pt x="18498" y="24672"/>
                    <a:pt x="17754" y="25013"/>
                    <a:pt x="17019" y="25378"/>
                  </a:cubicBezTo>
                  <a:cubicBezTo>
                    <a:pt x="17003" y="25386"/>
                    <a:pt x="16991" y="25399"/>
                    <a:pt x="16984" y="25415"/>
                  </a:cubicBezTo>
                  <a:cubicBezTo>
                    <a:pt x="16740" y="25431"/>
                    <a:pt x="16497" y="25443"/>
                    <a:pt x="16248" y="25443"/>
                  </a:cubicBezTo>
                  <a:cubicBezTo>
                    <a:pt x="15982" y="25443"/>
                    <a:pt x="15720" y="25429"/>
                    <a:pt x="15461" y="25407"/>
                  </a:cubicBezTo>
                  <a:cubicBezTo>
                    <a:pt x="16299" y="25066"/>
                    <a:pt x="17139" y="24710"/>
                    <a:pt x="17953" y="24315"/>
                  </a:cubicBezTo>
                  <a:cubicBezTo>
                    <a:pt x="18011" y="24285"/>
                    <a:pt x="17984" y="24204"/>
                    <a:pt x="17929" y="24204"/>
                  </a:cubicBezTo>
                  <a:cubicBezTo>
                    <a:pt x="17922" y="24204"/>
                    <a:pt x="17914" y="24205"/>
                    <a:pt x="17906" y="24208"/>
                  </a:cubicBezTo>
                  <a:cubicBezTo>
                    <a:pt x="16986" y="24559"/>
                    <a:pt x="16081" y="24965"/>
                    <a:pt x="15188" y="25380"/>
                  </a:cubicBezTo>
                  <a:cubicBezTo>
                    <a:pt x="14680" y="25326"/>
                    <a:pt x="14176" y="25231"/>
                    <a:pt x="13684" y="25099"/>
                  </a:cubicBezTo>
                  <a:cubicBezTo>
                    <a:pt x="14619" y="24647"/>
                    <a:pt x="15580" y="24253"/>
                    <a:pt x="16540" y="23848"/>
                  </a:cubicBezTo>
                  <a:cubicBezTo>
                    <a:pt x="16598" y="23824"/>
                    <a:pt x="16569" y="23746"/>
                    <a:pt x="16515" y="23746"/>
                  </a:cubicBezTo>
                  <a:cubicBezTo>
                    <a:pt x="16508" y="23746"/>
                    <a:pt x="16502" y="23747"/>
                    <a:pt x="16495" y="23749"/>
                  </a:cubicBezTo>
                  <a:cubicBezTo>
                    <a:pt x="15459" y="24090"/>
                    <a:pt x="14468" y="24553"/>
                    <a:pt x="13496" y="25045"/>
                  </a:cubicBezTo>
                  <a:cubicBezTo>
                    <a:pt x="13032" y="24910"/>
                    <a:pt x="12577" y="24742"/>
                    <a:pt x="12136" y="24543"/>
                  </a:cubicBezTo>
                  <a:cubicBezTo>
                    <a:pt x="12938" y="24218"/>
                    <a:pt x="13738" y="23882"/>
                    <a:pt x="14522" y="23517"/>
                  </a:cubicBezTo>
                  <a:cubicBezTo>
                    <a:pt x="14589" y="23484"/>
                    <a:pt x="14558" y="23391"/>
                    <a:pt x="14497" y="23391"/>
                  </a:cubicBezTo>
                  <a:cubicBezTo>
                    <a:pt x="14488" y="23391"/>
                    <a:pt x="14479" y="23393"/>
                    <a:pt x="14469" y="23397"/>
                  </a:cubicBezTo>
                  <a:cubicBezTo>
                    <a:pt x="13647" y="23727"/>
                    <a:pt x="12834" y="24087"/>
                    <a:pt x="12029" y="24460"/>
                  </a:cubicBezTo>
                  <a:cubicBezTo>
                    <a:pt x="12021" y="24465"/>
                    <a:pt x="12013" y="24473"/>
                    <a:pt x="12010" y="24482"/>
                  </a:cubicBezTo>
                  <a:cubicBezTo>
                    <a:pt x="11655" y="24318"/>
                    <a:pt x="11310" y="24133"/>
                    <a:pt x="10976" y="23931"/>
                  </a:cubicBezTo>
                  <a:cubicBezTo>
                    <a:pt x="11596" y="23681"/>
                    <a:pt x="12209" y="23416"/>
                    <a:pt x="12813" y="23132"/>
                  </a:cubicBezTo>
                  <a:cubicBezTo>
                    <a:pt x="12859" y="23110"/>
                    <a:pt x="12837" y="23045"/>
                    <a:pt x="12793" y="23045"/>
                  </a:cubicBezTo>
                  <a:cubicBezTo>
                    <a:pt x="12788" y="23045"/>
                    <a:pt x="12783" y="23046"/>
                    <a:pt x="12777" y="23048"/>
                  </a:cubicBezTo>
                  <a:cubicBezTo>
                    <a:pt x="12130" y="23298"/>
                    <a:pt x="11491" y="23571"/>
                    <a:pt x="10858" y="23858"/>
                  </a:cubicBezTo>
                  <a:cubicBezTo>
                    <a:pt x="10596" y="23693"/>
                    <a:pt x="10340" y="23518"/>
                    <a:pt x="10091" y="23332"/>
                  </a:cubicBezTo>
                  <a:cubicBezTo>
                    <a:pt x="10509" y="23152"/>
                    <a:pt x="10922" y="22960"/>
                    <a:pt x="11333" y="22766"/>
                  </a:cubicBezTo>
                  <a:cubicBezTo>
                    <a:pt x="11387" y="22741"/>
                    <a:pt x="11361" y="22663"/>
                    <a:pt x="11312" y="22663"/>
                  </a:cubicBezTo>
                  <a:cubicBezTo>
                    <a:pt x="11305" y="22663"/>
                    <a:pt x="11298" y="22665"/>
                    <a:pt x="11290" y="22669"/>
                  </a:cubicBezTo>
                  <a:cubicBezTo>
                    <a:pt x="10859" y="22862"/>
                    <a:pt x="10431" y="23059"/>
                    <a:pt x="10008" y="23268"/>
                  </a:cubicBezTo>
                  <a:cubicBezTo>
                    <a:pt x="9713" y="23042"/>
                    <a:pt x="9430" y="22801"/>
                    <a:pt x="9159" y="22546"/>
                  </a:cubicBezTo>
                  <a:cubicBezTo>
                    <a:pt x="10058" y="22176"/>
                    <a:pt x="10944" y="21773"/>
                    <a:pt x="11827" y="21365"/>
                  </a:cubicBezTo>
                  <a:cubicBezTo>
                    <a:pt x="11881" y="21340"/>
                    <a:pt x="11855" y="21261"/>
                    <a:pt x="11805" y="21261"/>
                  </a:cubicBezTo>
                  <a:cubicBezTo>
                    <a:pt x="11798" y="21261"/>
                    <a:pt x="11791" y="21263"/>
                    <a:pt x="11784" y="21266"/>
                  </a:cubicBezTo>
                  <a:cubicBezTo>
                    <a:pt x="10883" y="21660"/>
                    <a:pt x="9984" y="22057"/>
                    <a:pt x="9100" y="22489"/>
                  </a:cubicBezTo>
                  <a:cubicBezTo>
                    <a:pt x="8854" y="22251"/>
                    <a:pt x="8615" y="22006"/>
                    <a:pt x="8391" y="21747"/>
                  </a:cubicBezTo>
                  <a:cubicBezTo>
                    <a:pt x="8674" y="21727"/>
                    <a:pt x="9313" y="21344"/>
                    <a:pt x="9463" y="21272"/>
                  </a:cubicBezTo>
                  <a:cubicBezTo>
                    <a:pt x="9862" y="21086"/>
                    <a:pt x="10262" y="20898"/>
                    <a:pt x="10663" y="20715"/>
                  </a:cubicBezTo>
                  <a:cubicBezTo>
                    <a:pt x="10721" y="20689"/>
                    <a:pt x="10694" y="20610"/>
                    <a:pt x="10642" y="20610"/>
                  </a:cubicBezTo>
                  <a:cubicBezTo>
                    <a:pt x="10635" y="20610"/>
                    <a:pt x="10628" y="20611"/>
                    <a:pt x="10620" y="20614"/>
                  </a:cubicBezTo>
                  <a:cubicBezTo>
                    <a:pt x="9871" y="20931"/>
                    <a:pt x="9026" y="21234"/>
                    <a:pt x="8343" y="21692"/>
                  </a:cubicBezTo>
                  <a:cubicBezTo>
                    <a:pt x="8169" y="21489"/>
                    <a:pt x="8000" y="21284"/>
                    <a:pt x="7841" y="21068"/>
                  </a:cubicBezTo>
                  <a:lnTo>
                    <a:pt x="7842" y="21068"/>
                  </a:lnTo>
                  <a:cubicBezTo>
                    <a:pt x="8411" y="20810"/>
                    <a:pt x="8960" y="20509"/>
                    <a:pt x="9497" y="20189"/>
                  </a:cubicBezTo>
                  <a:cubicBezTo>
                    <a:pt x="9550" y="20157"/>
                    <a:pt x="9508" y="20087"/>
                    <a:pt x="9455" y="20087"/>
                  </a:cubicBezTo>
                  <a:cubicBezTo>
                    <a:pt x="9445" y="20087"/>
                    <a:pt x="9434" y="20090"/>
                    <a:pt x="9423" y="20096"/>
                  </a:cubicBezTo>
                  <a:cubicBezTo>
                    <a:pt x="8897" y="20418"/>
                    <a:pt x="8357" y="20713"/>
                    <a:pt x="7812" y="21000"/>
                  </a:cubicBezTo>
                  <a:cubicBezTo>
                    <a:pt x="7806" y="21005"/>
                    <a:pt x="7801" y="21010"/>
                    <a:pt x="7798" y="21016"/>
                  </a:cubicBezTo>
                  <a:cubicBezTo>
                    <a:pt x="7667" y="20837"/>
                    <a:pt x="7541" y="20654"/>
                    <a:pt x="7420" y="20466"/>
                  </a:cubicBezTo>
                  <a:cubicBezTo>
                    <a:pt x="8426" y="19977"/>
                    <a:pt x="9420" y="19464"/>
                    <a:pt x="10404" y="18928"/>
                  </a:cubicBezTo>
                  <a:cubicBezTo>
                    <a:pt x="10459" y="18898"/>
                    <a:pt x="10435" y="18817"/>
                    <a:pt x="10384" y="18817"/>
                  </a:cubicBezTo>
                  <a:cubicBezTo>
                    <a:pt x="10376" y="18817"/>
                    <a:pt x="10368" y="18819"/>
                    <a:pt x="10359" y="18823"/>
                  </a:cubicBezTo>
                  <a:cubicBezTo>
                    <a:pt x="9345" y="19312"/>
                    <a:pt x="8343" y="19825"/>
                    <a:pt x="7350" y="20362"/>
                  </a:cubicBezTo>
                  <a:cubicBezTo>
                    <a:pt x="7200" y="20125"/>
                    <a:pt x="7057" y="19884"/>
                    <a:pt x="6924" y="19634"/>
                  </a:cubicBezTo>
                  <a:lnTo>
                    <a:pt x="6926" y="19634"/>
                  </a:lnTo>
                  <a:cubicBezTo>
                    <a:pt x="7539" y="19352"/>
                    <a:pt x="8145" y="19059"/>
                    <a:pt x="8759" y="18780"/>
                  </a:cubicBezTo>
                  <a:cubicBezTo>
                    <a:pt x="8815" y="18755"/>
                    <a:pt x="8789" y="18676"/>
                    <a:pt x="8738" y="18676"/>
                  </a:cubicBezTo>
                  <a:cubicBezTo>
                    <a:pt x="8731" y="18676"/>
                    <a:pt x="8724" y="18678"/>
                    <a:pt x="8716" y="18681"/>
                  </a:cubicBezTo>
                  <a:cubicBezTo>
                    <a:pt x="8091" y="18931"/>
                    <a:pt x="7474" y="19216"/>
                    <a:pt x="6894" y="19558"/>
                  </a:cubicBezTo>
                  <a:cubicBezTo>
                    <a:pt x="6891" y="19559"/>
                    <a:pt x="6891" y="19562"/>
                    <a:pt x="6888" y="19566"/>
                  </a:cubicBezTo>
                  <a:cubicBezTo>
                    <a:pt x="6590" y="18993"/>
                    <a:pt x="6341" y="18397"/>
                    <a:pt x="6147" y="17784"/>
                  </a:cubicBezTo>
                  <a:cubicBezTo>
                    <a:pt x="6547" y="17690"/>
                    <a:pt x="6935" y="17554"/>
                    <a:pt x="7308" y="17380"/>
                  </a:cubicBezTo>
                  <a:cubicBezTo>
                    <a:pt x="7354" y="17358"/>
                    <a:pt x="7333" y="17292"/>
                    <a:pt x="7291" y="17292"/>
                  </a:cubicBezTo>
                  <a:cubicBezTo>
                    <a:pt x="7285" y="17292"/>
                    <a:pt x="7278" y="17293"/>
                    <a:pt x="7272" y="17296"/>
                  </a:cubicBezTo>
                  <a:cubicBezTo>
                    <a:pt x="6896" y="17454"/>
                    <a:pt x="6513" y="17591"/>
                    <a:pt x="6123" y="17707"/>
                  </a:cubicBezTo>
                  <a:cubicBezTo>
                    <a:pt x="6056" y="17489"/>
                    <a:pt x="5994" y="17267"/>
                    <a:pt x="5939" y="17044"/>
                  </a:cubicBezTo>
                  <a:cubicBezTo>
                    <a:pt x="5931" y="16980"/>
                    <a:pt x="5927" y="16918"/>
                    <a:pt x="5920" y="16854"/>
                  </a:cubicBezTo>
                  <a:cubicBezTo>
                    <a:pt x="6360" y="16665"/>
                    <a:pt x="6806" y="16491"/>
                    <a:pt x="7261" y="16336"/>
                  </a:cubicBezTo>
                  <a:cubicBezTo>
                    <a:pt x="7309" y="16320"/>
                    <a:pt x="7291" y="16241"/>
                    <a:pt x="7245" y="16241"/>
                  </a:cubicBezTo>
                  <a:cubicBezTo>
                    <a:pt x="7241" y="16241"/>
                    <a:pt x="7237" y="16241"/>
                    <a:pt x="7233" y="16242"/>
                  </a:cubicBezTo>
                  <a:cubicBezTo>
                    <a:pt x="6774" y="16364"/>
                    <a:pt x="6330" y="16534"/>
                    <a:pt x="5909" y="16751"/>
                  </a:cubicBezTo>
                  <a:cubicBezTo>
                    <a:pt x="5791" y="15753"/>
                    <a:pt x="5775" y="14746"/>
                    <a:pt x="5861" y="13745"/>
                  </a:cubicBezTo>
                  <a:cubicBezTo>
                    <a:pt x="6360" y="13523"/>
                    <a:pt x="6868" y="13345"/>
                    <a:pt x="7404" y="13227"/>
                  </a:cubicBezTo>
                  <a:cubicBezTo>
                    <a:pt x="7458" y="13215"/>
                    <a:pt x="7450" y="13135"/>
                    <a:pt x="7398" y="13135"/>
                  </a:cubicBezTo>
                  <a:cubicBezTo>
                    <a:pt x="7396" y="13135"/>
                    <a:pt x="7393" y="13136"/>
                    <a:pt x="7390" y="13136"/>
                  </a:cubicBezTo>
                  <a:cubicBezTo>
                    <a:pt x="6862" y="13225"/>
                    <a:pt x="6351" y="13393"/>
                    <a:pt x="5874" y="13635"/>
                  </a:cubicBezTo>
                  <a:cubicBezTo>
                    <a:pt x="5903" y="13326"/>
                    <a:pt x="5942" y="13017"/>
                    <a:pt x="5994" y="12711"/>
                  </a:cubicBezTo>
                  <a:cubicBezTo>
                    <a:pt x="6481" y="12495"/>
                    <a:pt x="6988" y="12323"/>
                    <a:pt x="7508" y="12196"/>
                  </a:cubicBezTo>
                  <a:cubicBezTo>
                    <a:pt x="7569" y="12181"/>
                    <a:pt x="7562" y="12088"/>
                    <a:pt x="7503" y="12088"/>
                  </a:cubicBezTo>
                  <a:cubicBezTo>
                    <a:pt x="7499" y="12088"/>
                    <a:pt x="7495" y="12088"/>
                    <a:pt x="7490" y="12089"/>
                  </a:cubicBezTo>
                  <a:cubicBezTo>
                    <a:pt x="6978" y="12189"/>
                    <a:pt x="6483" y="12355"/>
                    <a:pt x="6013" y="12581"/>
                  </a:cubicBezTo>
                  <a:cubicBezTo>
                    <a:pt x="6051" y="12366"/>
                    <a:pt x="6094" y="12151"/>
                    <a:pt x="6142" y="11938"/>
                  </a:cubicBezTo>
                  <a:cubicBezTo>
                    <a:pt x="6153" y="11938"/>
                    <a:pt x="6164" y="11938"/>
                    <a:pt x="6174" y="11938"/>
                  </a:cubicBezTo>
                  <a:cubicBezTo>
                    <a:pt x="6461" y="11938"/>
                    <a:pt x="6552" y="11814"/>
                    <a:pt x="6861" y="11612"/>
                  </a:cubicBezTo>
                  <a:cubicBezTo>
                    <a:pt x="6873" y="11601"/>
                    <a:pt x="6886" y="11590"/>
                    <a:pt x="6897" y="11576"/>
                  </a:cubicBezTo>
                  <a:cubicBezTo>
                    <a:pt x="6903" y="11581"/>
                    <a:pt x="6911" y="11583"/>
                    <a:pt x="6918" y="11583"/>
                  </a:cubicBezTo>
                  <a:cubicBezTo>
                    <a:pt x="6920" y="11583"/>
                    <a:pt x="6922" y="11583"/>
                    <a:pt x="6924" y="11582"/>
                  </a:cubicBezTo>
                  <a:cubicBezTo>
                    <a:pt x="7355" y="11453"/>
                    <a:pt x="7769" y="11263"/>
                    <a:pt x="8196" y="11126"/>
                  </a:cubicBezTo>
                  <a:cubicBezTo>
                    <a:pt x="8254" y="11107"/>
                    <a:pt x="8224" y="11030"/>
                    <a:pt x="8172" y="11030"/>
                  </a:cubicBezTo>
                  <a:cubicBezTo>
                    <a:pt x="8167" y="11030"/>
                    <a:pt x="8162" y="11031"/>
                    <a:pt x="8156" y="11032"/>
                  </a:cubicBezTo>
                  <a:cubicBezTo>
                    <a:pt x="7758" y="11152"/>
                    <a:pt x="7339" y="11284"/>
                    <a:pt x="6972" y="11488"/>
                  </a:cubicBezTo>
                  <a:cubicBezTo>
                    <a:pt x="7045" y="11381"/>
                    <a:pt x="7119" y="11228"/>
                    <a:pt x="7198" y="11058"/>
                  </a:cubicBezTo>
                  <a:cubicBezTo>
                    <a:pt x="7202" y="11080"/>
                    <a:pt x="7220" y="11094"/>
                    <a:pt x="7239" y="11094"/>
                  </a:cubicBezTo>
                  <a:cubicBezTo>
                    <a:pt x="7247" y="11094"/>
                    <a:pt x="7256" y="11091"/>
                    <a:pt x="7264" y="11085"/>
                  </a:cubicBezTo>
                  <a:cubicBezTo>
                    <a:pt x="7514" y="10926"/>
                    <a:pt x="7756" y="10774"/>
                    <a:pt x="8030" y="10661"/>
                  </a:cubicBezTo>
                  <a:cubicBezTo>
                    <a:pt x="8086" y="10638"/>
                    <a:pt x="8059" y="10565"/>
                    <a:pt x="8009" y="10565"/>
                  </a:cubicBezTo>
                  <a:cubicBezTo>
                    <a:pt x="8003" y="10565"/>
                    <a:pt x="7997" y="10566"/>
                    <a:pt x="7991" y="10569"/>
                  </a:cubicBezTo>
                  <a:cubicBezTo>
                    <a:pt x="7712" y="10656"/>
                    <a:pt x="7433" y="10800"/>
                    <a:pt x="7222" y="11007"/>
                  </a:cubicBezTo>
                  <a:cubicBezTo>
                    <a:pt x="7415" y="10592"/>
                    <a:pt x="7639" y="10127"/>
                    <a:pt x="7961" y="10127"/>
                  </a:cubicBezTo>
                  <a:cubicBezTo>
                    <a:pt x="8156" y="10127"/>
                    <a:pt x="8387" y="10297"/>
                    <a:pt x="8669" y="10750"/>
                  </a:cubicBezTo>
                  <a:cubicBezTo>
                    <a:pt x="9044" y="11354"/>
                    <a:pt x="8705" y="12508"/>
                    <a:pt x="8542" y="13147"/>
                  </a:cubicBezTo>
                  <a:cubicBezTo>
                    <a:pt x="8220" y="14400"/>
                    <a:pt x="8116" y="16056"/>
                    <a:pt x="8848" y="17204"/>
                  </a:cubicBezTo>
                  <a:cubicBezTo>
                    <a:pt x="9213" y="17777"/>
                    <a:pt x="9659" y="17932"/>
                    <a:pt x="10254" y="18208"/>
                  </a:cubicBezTo>
                  <a:cubicBezTo>
                    <a:pt x="11481" y="18777"/>
                    <a:pt x="12150" y="19350"/>
                    <a:pt x="12584" y="20649"/>
                  </a:cubicBezTo>
                  <a:cubicBezTo>
                    <a:pt x="12778" y="21234"/>
                    <a:pt x="13165" y="21944"/>
                    <a:pt x="13763" y="21944"/>
                  </a:cubicBezTo>
                  <a:cubicBezTo>
                    <a:pt x="13917" y="21944"/>
                    <a:pt x="14085" y="21897"/>
                    <a:pt x="14267" y="21789"/>
                  </a:cubicBezTo>
                  <a:cubicBezTo>
                    <a:pt x="14380" y="21722"/>
                    <a:pt x="14358" y="21572"/>
                    <a:pt x="14269" y="21527"/>
                  </a:cubicBezTo>
                  <a:cubicBezTo>
                    <a:pt x="14850" y="21073"/>
                    <a:pt x="15306" y="20511"/>
                    <a:pt x="15598" y="19809"/>
                  </a:cubicBezTo>
                  <a:cubicBezTo>
                    <a:pt x="16213" y="18327"/>
                    <a:pt x="15499" y="16646"/>
                    <a:pt x="17576" y="16191"/>
                  </a:cubicBezTo>
                  <a:cubicBezTo>
                    <a:pt x="19040" y="15873"/>
                    <a:pt x="20875" y="14948"/>
                    <a:pt x="20621" y="13147"/>
                  </a:cubicBezTo>
                  <a:cubicBezTo>
                    <a:pt x="20349" y="11201"/>
                    <a:pt x="18162" y="10634"/>
                    <a:pt x="16527" y="10497"/>
                  </a:cubicBezTo>
                  <a:cubicBezTo>
                    <a:pt x="16422" y="10489"/>
                    <a:pt x="16313" y="10482"/>
                    <a:pt x="16207" y="10476"/>
                  </a:cubicBezTo>
                  <a:cubicBezTo>
                    <a:pt x="16702" y="10313"/>
                    <a:pt x="17196" y="10148"/>
                    <a:pt x="17682" y="9963"/>
                  </a:cubicBezTo>
                  <a:cubicBezTo>
                    <a:pt x="17760" y="9933"/>
                    <a:pt x="17721" y="9830"/>
                    <a:pt x="17651" y="9830"/>
                  </a:cubicBezTo>
                  <a:cubicBezTo>
                    <a:pt x="17643" y="9830"/>
                    <a:pt x="17635" y="9831"/>
                    <a:pt x="17627" y="9834"/>
                  </a:cubicBezTo>
                  <a:cubicBezTo>
                    <a:pt x="17024" y="10020"/>
                    <a:pt x="16431" y="10235"/>
                    <a:pt x="15840" y="10454"/>
                  </a:cubicBezTo>
                  <a:cubicBezTo>
                    <a:pt x="15274" y="10425"/>
                    <a:pt x="14697" y="10412"/>
                    <a:pt x="14123" y="10374"/>
                  </a:cubicBezTo>
                  <a:cubicBezTo>
                    <a:pt x="14700" y="10224"/>
                    <a:pt x="15271" y="10057"/>
                    <a:pt x="15834" y="9856"/>
                  </a:cubicBezTo>
                  <a:cubicBezTo>
                    <a:pt x="15903" y="9831"/>
                    <a:pt x="15867" y="9740"/>
                    <a:pt x="15805" y="9740"/>
                  </a:cubicBezTo>
                  <a:cubicBezTo>
                    <a:pt x="15799" y="9740"/>
                    <a:pt x="15793" y="9741"/>
                    <a:pt x="15786" y="9743"/>
                  </a:cubicBezTo>
                  <a:cubicBezTo>
                    <a:pt x="15099" y="9955"/>
                    <a:pt x="14409" y="10156"/>
                    <a:pt x="13714" y="10341"/>
                  </a:cubicBezTo>
                  <a:cubicBezTo>
                    <a:pt x="13126" y="10285"/>
                    <a:pt x="12544" y="10191"/>
                    <a:pt x="11991" y="10009"/>
                  </a:cubicBezTo>
                  <a:cubicBezTo>
                    <a:pt x="12560" y="9821"/>
                    <a:pt x="13131" y="9636"/>
                    <a:pt x="13712" y="9488"/>
                  </a:cubicBezTo>
                  <a:cubicBezTo>
                    <a:pt x="13770" y="9473"/>
                    <a:pt x="13763" y="9386"/>
                    <a:pt x="13709" y="9386"/>
                  </a:cubicBezTo>
                  <a:cubicBezTo>
                    <a:pt x="13705" y="9386"/>
                    <a:pt x="13701" y="9387"/>
                    <a:pt x="13696" y="9387"/>
                  </a:cubicBezTo>
                  <a:cubicBezTo>
                    <a:pt x="13059" y="9518"/>
                    <a:pt x="12431" y="9701"/>
                    <a:pt x="11832" y="9955"/>
                  </a:cubicBezTo>
                  <a:cubicBezTo>
                    <a:pt x="11761" y="9931"/>
                    <a:pt x="11691" y="9905"/>
                    <a:pt x="11621" y="9875"/>
                  </a:cubicBezTo>
                  <a:cubicBezTo>
                    <a:pt x="11422" y="9794"/>
                    <a:pt x="10977" y="9633"/>
                    <a:pt x="10678" y="9453"/>
                  </a:cubicBezTo>
                  <a:cubicBezTo>
                    <a:pt x="10914" y="9395"/>
                    <a:pt x="11143" y="9282"/>
                    <a:pt x="11373" y="9199"/>
                  </a:cubicBezTo>
                  <a:cubicBezTo>
                    <a:pt x="11647" y="9102"/>
                    <a:pt x="11922" y="9010"/>
                    <a:pt x="12200" y="8924"/>
                  </a:cubicBezTo>
                  <a:cubicBezTo>
                    <a:pt x="12260" y="8906"/>
                    <a:pt x="12237" y="8809"/>
                    <a:pt x="12182" y="8809"/>
                  </a:cubicBezTo>
                  <a:cubicBezTo>
                    <a:pt x="12177" y="8809"/>
                    <a:pt x="12173" y="8809"/>
                    <a:pt x="12168" y="8811"/>
                  </a:cubicBezTo>
                  <a:cubicBezTo>
                    <a:pt x="11895" y="8884"/>
                    <a:pt x="11626" y="8965"/>
                    <a:pt x="11363" y="9062"/>
                  </a:cubicBezTo>
                  <a:cubicBezTo>
                    <a:pt x="11108" y="9156"/>
                    <a:pt x="10823" y="9246"/>
                    <a:pt x="10603" y="9407"/>
                  </a:cubicBezTo>
                  <a:cubicBezTo>
                    <a:pt x="10498" y="9335"/>
                    <a:pt x="10416" y="9262"/>
                    <a:pt x="10388" y="9188"/>
                  </a:cubicBezTo>
                  <a:cubicBezTo>
                    <a:pt x="10442" y="8979"/>
                    <a:pt x="10494" y="8771"/>
                    <a:pt x="10547" y="8560"/>
                  </a:cubicBezTo>
                  <a:cubicBezTo>
                    <a:pt x="11229" y="8345"/>
                    <a:pt x="11910" y="8097"/>
                    <a:pt x="12570" y="7826"/>
                  </a:cubicBezTo>
                  <a:cubicBezTo>
                    <a:pt x="12644" y="7796"/>
                    <a:pt x="12607" y="7697"/>
                    <a:pt x="12539" y="7697"/>
                  </a:cubicBezTo>
                  <a:cubicBezTo>
                    <a:pt x="12532" y="7697"/>
                    <a:pt x="12524" y="7699"/>
                    <a:pt x="12515" y="7701"/>
                  </a:cubicBezTo>
                  <a:cubicBezTo>
                    <a:pt x="11865" y="7916"/>
                    <a:pt x="11213" y="8162"/>
                    <a:pt x="10580" y="8430"/>
                  </a:cubicBezTo>
                  <a:lnTo>
                    <a:pt x="10714" y="7905"/>
                  </a:lnTo>
                  <a:cubicBezTo>
                    <a:pt x="11272" y="7657"/>
                    <a:pt x="11828" y="7400"/>
                    <a:pt x="12388" y="7151"/>
                  </a:cubicBezTo>
                  <a:cubicBezTo>
                    <a:pt x="12450" y="7124"/>
                    <a:pt x="12420" y="7039"/>
                    <a:pt x="12362" y="7039"/>
                  </a:cubicBezTo>
                  <a:cubicBezTo>
                    <a:pt x="12355" y="7039"/>
                    <a:pt x="12348" y="7040"/>
                    <a:pt x="12340" y="7043"/>
                  </a:cubicBezTo>
                  <a:cubicBezTo>
                    <a:pt x="11798" y="7233"/>
                    <a:pt x="11272" y="7459"/>
                    <a:pt x="10761" y="7720"/>
                  </a:cubicBezTo>
                  <a:lnTo>
                    <a:pt x="10835" y="7426"/>
                  </a:lnTo>
                  <a:lnTo>
                    <a:pt x="11228" y="7234"/>
                  </a:lnTo>
                  <a:cubicBezTo>
                    <a:pt x="11283" y="7188"/>
                    <a:pt x="12521" y="6275"/>
                    <a:pt x="13070" y="6275"/>
                  </a:cubicBezTo>
                  <a:cubicBezTo>
                    <a:pt x="13259" y="6275"/>
                    <a:pt x="13367" y="6384"/>
                    <a:pt x="13315" y="6675"/>
                  </a:cubicBezTo>
                  <a:cubicBezTo>
                    <a:pt x="13300" y="6766"/>
                    <a:pt x="13366" y="6815"/>
                    <a:pt x="13437" y="6815"/>
                  </a:cubicBezTo>
                  <a:cubicBezTo>
                    <a:pt x="13451" y="6815"/>
                    <a:pt x="13466" y="6813"/>
                    <a:pt x="13480" y="6809"/>
                  </a:cubicBezTo>
                  <a:cubicBezTo>
                    <a:pt x="13527" y="7021"/>
                    <a:pt x="13542" y="7237"/>
                    <a:pt x="13548" y="7492"/>
                  </a:cubicBezTo>
                  <a:cubicBezTo>
                    <a:pt x="13558" y="7829"/>
                    <a:pt x="13562" y="8203"/>
                    <a:pt x="13762" y="8492"/>
                  </a:cubicBezTo>
                  <a:cubicBezTo>
                    <a:pt x="13936" y="8744"/>
                    <a:pt x="14179" y="8846"/>
                    <a:pt x="14434" y="8846"/>
                  </a:cubicBezTo>
                  <a:cubicBezTo>
                    <a:pt x="14895" y="8846"/>
                    <a:pt x="15399" y="8511"/>
                    <a:pt x="15623" y="8122"/>
                  </a:cubicBezTo>
                  <a:cubicBezTo>
                    <a:pt x="15649" y="8077"/>
                    <a:pt x="15647" y="8020"/>
                    <a:pt x="15618" y="7977"/>
                  </a:cubicBezTo>
                  <a:cubicBezTo>
                    <a:pt x="15797" y="7728"/>
                    <a:pt x="15996" y="7491"/>
                    <a:pt x="16226" y="7300"/>
                  </a:cubicBezTo>
                  <a:cubicBezTo>
                    <a:pt x="16419" y="7138"/>
                    <a:pt x="16692" y="7018"/>
                    <a:pt x="16936" y="7018"/>
                  </a:cubicBezTo>
                  <a:cubicBezTo>
                    <a:pt x="17185" y="7018"/>
                    <a:pt x="17403" y="7143"/>
                    <a:pt x="17474" y="7478"/>
                  </a:cubicBezTo>
                  <a:cubicBezTo>
                    <a:pt x="17486" y="7542"/>
                    <a:pt x="17541" y="7579"/>
                    <a:pt x="17597" y="7579"/>
                  </a:cubicBezTo>
                  <a:cubicBezTo>
                    <a:pt x="17633" y="7579"/>
                    <a:pt x="17669" y="7563"/>
                    <a:pt x="17695" y="7529"/>
                  </a:cubicBezTo>
                  <a:cubicBezTo>
                    <a:pt x="18242" y="8681"/>
                    <a:pt x="18175" y="10290"/>
                    <a:pt x="19664" y="10663"/>
                  </a:cubicBezTo>
                  <a:cubicBezTo>
                    <a:pt x="19808" y="10699"/>
                    <a:pt x="19952" y="10716"/>
                    <a:pt x="20095" y="10716"/>
                  </a:cubicBezTo>
                  <a:cubicBezTo>
                    <a:pt x="21070" y="10716"/>
                    <a:pt x="21947" y="9912"/>
                    <a:pt x="21903" y="8892"/>
                  </a:cubicBezTo>
                  <a:cubicBezTo>
                    <a:pt x="21900" y="8824"/>
                    <a:pt x="21856" y="8796"/>
                    <a:pt x="21808" y="8796"/>
                  </a:cubicBezTo>
                  <a:cubicBezTo>
                    <a:pt x="21807" y="8796"/>
                    <a:pt x="21805" y="8796"/>
                    <a:pt x="21804" y="8796"/>
                  </a:cubicBezTo>
                  <a:cubicBezTo>
                    <a:pt x="21869" y="8291"/>
                    <a:pt x="21665" y="7814"/>
                    <a:pt x="21273" y="7413"/>
                  </a:cubicBezTo>
                  <a:cubicBezTo>
                    <a:pt x="20883" y="7010"/>
                    <a:pt x="20371" y="6837"/>
                    <a:pt x="19933" y="6511"/>
                  </a:cubicBezTo>
                  <a:cubicBezTo>
                    <a:pt x="19413" y="6122"/>
                    <a:pt x="19330" y="5993"/>
                    <a:pt x="19560" y="5344"/>
                  </a:cubicBezTo>
                  <a:cubicBezTo>
                    <a:pt x="19573" y="4909"/>
                    <a:pt x="19785" y="4648"/>
                    <a:pt x="20197" y="4560"/>
                  </a:cubicBezTo>
                  <a:cubicBezTo>
                    <a:pt x="20366" y="4496"/>
                    <a:pt x="20535" y="4437"/>
                    <a:pt x="20707" y="4383"/>
                  </a:cubicBezTo>
                  <a:cubicBezTo>
                    <a:pt x="20754" y="4370"/>
                    <a:pt x="20787" y="4329"/>
                    <a:pt x="20792" y="4281"/>
                  </a:cubicBezTo>
                  <a:close/>
                  <a:moveTo>
                    <a:pt x="10808" y="2665"/>
                  </a:moveTo>
                  <a:cubicBezTo>
                    <a:pt x="11044" y="3207"/>
                    <a:pt x="11334" y="3723"/>
                    <a:pt x="11674" y="4206"/>
                  </a:cubicBezTo>
                  <a:cubicBezTo>
                    <a:pt x="7028" y="6525"/>
                    <a:pt x="4795" y="11863"/>
                    <a:pt x="5684" y="16891"/>
                  </a:cubicBezTo>
                  <a:cubicBezTo>
                    <a:pt x="5619" y="16918"/>
                    <a:pt x="5585" y="16988"/>
                    <a:pt x="5605" y="17057"/>
                  </a:cubicBezTo>
                  <a:cubicBezTo>
                    <a:pt x="6601" y="21386"/>
                    <a:pt x="10163" y="24938"/>
                    <a:pt x="14598" y="25654"/>
                  </a:cubicBezTo>
                  <a:cubicBezTo>
                    <a:pt x="15147" y="25743"/>
                    <a:pt x="15699" y="25786"/>
                    <a:pt x="16250" y="25786"/>
                  </a:cubicBezTo>
                  <a:cubicBezTo>
                    <a:pt x="17627" y="25786"/>
                    <a:pt x="18997" y="25516"/>
                    <a:pt x="20279" y="25016"/>
                  </a:cubicBezTo>
                  <a:cubicBezTo>
                    <a:pt x="20444" y="25466"/>
                    <a:pt x="20633" y="25906"/>
                    <a:pt x="20845" y="26334"/>
                  </a:cubicBezTo>
                  <a:cubicBezTo>
                    <a:pt x="21034" y="26719"/>
                    <a:pt x="21224" y="27185"/>
                    <a:pt x="21525" y="27495"/>
                  </a:cubicBezTo>
                  <a:cubicBezTo>
                    <a:pt x="21549" y="27519"/>
                    <a:pt x="21577" y="27530"/>
                    <a:pt x="21604" y="27530"/>
                  </a:cubicBezTo>
                  <a:cubicBezTo>
                    <a:pt x="21668" y="27530"/>
                    <a:pt x="21724" y="27471"/>
                    <a:pt x="21697" y="27393"/>
                  </a:cubicBezTo>
                  <a:cubicBezTo>
                    <a:pt x="21551" y="26966"/>
                    <a:pt x="21243" y="26575"/>
                    <a:pt x="21033" y="26173"/>
                  </a:cubicBezTo>
                  <a:cubicBezTo>
                    <a:pt x="20822" y="25772"/>
                    <a:pt x="20636" y="25361"/>
                    <a:pt x="20452" y="24946"/>
                  </a:cubicBezTo>
                  <a:cubicBezTo>
                    <a:pt x="20655" y="24863"/>
                    <a:pt x="20852" y="24774"/>
                    <a:pt x="21050" y="24680"/>
                  </a:cubicBezTo>
                  <a:cubicBezTo>
                    <a:pt x="21206" y="25158"/>
                    <a:pt x="21394" y="25627"/>
                    <a:pt x="21613" y="26081"/>
                  </a:cubicBezTo>
                  <a:cubicBezTo>
                    <a:pt x="21834" y="26542"/>
                    <a:pt x="22062" y="27088"/>
                    <a:pt x="22418" y="27460"/>
                  </a:cubicBezTo>
                  <a:cubicBezTo>
                    <a:pt x="22421" y="27464"/>
                    <a:pt x="22426" y="27468"/>
                    <a:pt x="22430" y="27471"/>
                  </a:cubicBezTo>
                  <a:cubicBezTo>
                    <a:pt x="20973" y="27946"/>
                    <a:pt x="19515" y="28166"/>
                    <a:pt x="18061" y="28166"/>
                  </a:cubicBezTo>
                  <a:cubicBezTo>
                    <a:pt x="15978" y="28166"/>
                    <a:pt x="13904" y="27714"/>
                    <a:pt x="11854" y="26915"/>
                  </a:cubicBezTo>
                  <a:cubicBezTo>
                    <a:pt x="8521" y="25614"/>
                    <a:pt x="5346" y="23413"/>
                    <a:pt x="4377" y="19790"/>
                  </a:cubicBezTo>
                  <a:cubicBezTo>
                    <a:pt x="3466" y="16380"/>
                    <a:pt x="3847" y="11906"/>
                    <a:pt x="5308" y="8702"/>
                  </a:cubicBezTo>
                  <a:cubicBezTo>
                    <a:pt x="6486" y="6123"/>
                    <a:pt x="8437" y="4099"/>
                    <a:pt x="10808" y="2665"/>
                  </a:cubicBezTo>
                  <a:close/>
                  <a:moveTo>
                    <a:pt x="11513" y="223"/>
                  </a:moveTo>
                  <a:lnTo>
                    <a:pt x="11513" y="223"/>
                  </a:lnTo>
                  <a:cubicBezTo>
                    <a:pt x="11785" y="362"/>
                    <a:pt x="12018" y="569"/>
                    <a:pt x="12184" y="826"/>
                  </a:cubicBezTo>
                  <a:cubicBezTo>
                    <a:pt x="12342" y="1066"/>
                    <a:pt x="12366" y="1324"/>
                    <a:pt x="12463" y="1578"/>
                  </a:cubicBezTo>
                  <a:cubicBezTo>
                    <a:pt x="12171" y="1683"/>
                    <a:pt x="11886" y="1803"/>
                    <a:pt x="11604" y="1929"/>
                  </a:cubicBezTo>
                  <a:cubicBezTo>
                    <a:pt x="11598" y="1927"/>
                    <a:pt x="11592" y="1927"/>
                    <a:pt x="11585" y="1927"/>
                  </a:cubicBezTo>
                  <a:cubicBezTo>
                    <a:pt x="11552" y="1927"/>
                    <a:pt x="11519" y="1945"/>
                    <a:pt x="11500" y="1975"/>
                  </a:cubicBezTo>
                  <a:cubicBezTo>
                    <a:pt x="11272" y="2080"/>
                    <a:pt x="11049" y="2195"/>
                    <a:pt x="10827" y="2311"/>
                  </a:cubicBezTo>
                  <a:cubicBezTo>
                    <a:pt x="10823" y="2301"/>
                    <a:pt x="10818" y="2292"/>
                    <a:pt x="10812" y="2282"/>
                  </a:cubicBezTo>
                  <a:cubicBezTo>
                    <a:pt x="10796" y="2251"/>
                    <a:pt x="10769" y="2238"/>
                    <a:pt x="10743" y="2238"/>
                  </a:cubicBezTo>
                  <a:cubicBezTo>
                    <a:pt x="10696" y="2238"/>
                    <a:pt x="10649" y="2282"/>
                    <a:pt x="10673" y="2341"/>
                  </a:cubicBezTo>
                  <a:cubicBezTo>
                    <a:pt x="10678" y="2357"/>
                    <a:pt x="10686" y="2372"/>
                    <a:pt x="10692" y="2386"/>
                  </a:cubicBezTo>
                  <a:cubicBezTo>
                    <a:pt x="8260" y="3726"/>
                    <a:pt x="6288" y="5865"/>
                    <a:pt x="5088" y="8380"/>
                  </a:cubicBezTo>
                  <a:cubicBezTo>
                    <a:pt x="3477" y="11762"/>
                    <a:pt x="3051" y="16523"/>
                    <a:pt x="4121" y="20130"/>
                  </a:cubicBezTo>
                  <a:cubicBezTo>
                    <a:pt x="5162" y="23642"/>
                    <a:pt x="8268" y="25840"/>
                    <a:pt x="11526" y="27147"/>
                  </a:cubicBezTo>
                  <a:cubicBezTo>
                    <a:pt x="13669" y="28007"/>
                    <a:pt x="15853" y="28506"/>
                    <a:pt x="18044" y="28506"/>
                  </a:cubicBezTo>
                  <a:cubicBezTo>
                    <a:pt x="19738" y="28506"/>
                    <a:pt x="21435" y="28207"/>
                    <a:pt x="23120" y="27547"/>
                  </a:cubicBezTo>
                  <a:cubicBezTo>
                    <a:pt x="23136" y="27539"/>
                    <a:pt x="23152" y="27530"/>
                    <a:pt x="23165" y="27519"/>
                  </a:cubicBezTo>
                  <a:cubicBezTo>
                    <a:pt x="23436" y="27584"/>
                    <a:pt x="23664" y="27767"/>
                    <a:pt x="23788" y="28017"/>
                  </a:cubicBezTo>
                  <a:cubicBezTo>
                    <a:pt x="23849" y="28139"/>
                    <a:pt x="23887" y="28271"/>
                    <a:pt x="23897" y="28406"/>
                  </a:cubicBezTo>
                  <a:cubicBezTo>
                    <a:pt x="23898" y="28432"/>
                    <a:pt x="23855" y="28704"/>
                    <a:pt x="23820" y="28805"/>
                  </a:cubicBezTo>
                  <a:cubicBezTo>
                    <a:pt x="23805" y="28799"/>
                    <a:pt x="23788" y="28796"/>
                    <a:pt x="23772" y="28796"/>
                  </a:cubicBezTo>
                  <a:cubicBezTo>
                    <a:pt x="23753" y="28796"/>
                    <a:pt x="23734" y="28800"/>
                    <a:pt x="23717" y="28810"/>
                  </a:cubicBezTo>
                  <a:cubicBezTo>
                    <a:pt x="21768" y="29667"/>
                    <a:pt x="19751" y="30069"/>
                    <a:pt x="17729" y="30069"/>
                  </a:cubicBezTo>
                  <a:cubicBezTo>
                    <a:pt x="15595" y="30069"/>
                    <a:pt x="13454" y="29621"/>
                    <a:pt x="11382" y="28790"/>
                  </a:cubicBezTo>
                  <a:cubicBezTo>
                    <a:pt x="7689" y="27310"/>
                    <a:pt x="3939" y="24790"/>
                    <a:pt x="2173" y="21102"/>
                  </a:cubicBezTo>
                  <a:cubicBezTo>
                    <a:pt x="323" y="17242"/>
                    <a:pt x="1217" y="12263"/>
                    <a:pt x="2862" y="8485"/>
                  </a:cubicBezTo>
                  <a:cubicBezTo>
                    <a:pt x="4516" y="4689"/>
                    <a:pt x="7496" y="1666"/>
                    <a:pt x="11447" y="316"/>
                  </a:cubicBezTo>
                  <a:cubicBezTo>
                    <a:pt x="11489" y="306"/>
                    <a:pt x="11516" y="266"/>
                    <a:pt x="11513" y="223"/>
                  </a:cubicBezTo>
                  <a:close/>
                  <a:moveTo>
                    <a:pt x="11538" y="0"/>
                  </a:moveTo>
                  <a:cubicBezTo>
                    <a:pt x="11471" y="0"/>
                    <a:pt x="11429" y="63"/>
                    <a:pt x="11435" y="123"/>
                  </a:cubicBezTo>
                  <a:cubicBezTo>
                    <a:pt x="11420" y="117"/>
                    <a:pt x="11405" y="114"/>
                    <a:pt x="11391" y="114"/>
                  </a:cubicBezTo>
                  <a:cubicBezTo>
                    <a:pt x="11381" y="114"/>
                    <a:pt x="11371" y="115"/>
                    <a:pt x="11361" y="118"/>
                  </a:cubicBezTo>
                  <a:cubicBezTo>
                    <a:pt x="7277" y="1302"/>
                    <a:pt x="4236" y="4531"/>
                    <a:pt x="2562" y="8367"/>
                  </a:cubicBezTo>
                  <a:cubicBezTo>
                    <a:pt x="873" y="12242"/>
                    <a:pt x="1" y="17272"/>
                    <a:pt x="1875" y="21233"/>
                  </a:cubicBezTo>
                  <a:cubicBezTo>
                    <a:pt x="3659" y="25000"/>
                    <a:pt x="7501" y="27584"/>
                    <a:pt x="11264" y="29092"/>
                  </a:cubicBezTo>
                  <a:cubicBezTo>
                    <a:pt x="13344" y="29925"/>
                    <a:pt x="15608" y="30422"/>
                    <a:pt x="17853" y="30422"/>
                  </a:cubicBezTo>
                  <a:cubicBezTo>
                    <a:pt x="19868" y="30422"/>
                    <a:pt x="21869" y="30022"/>
                    <a:pt x="23709" y="29104"/>
                  </a:cubicBezTo>
                  <a:cubicBezTo>
                    <a:pt x="23753" y="29124"/>
                    <a:pt x="23793" y="29133"/>
                    <a:pt x="23830" y="29133"/>
                  </a:cubicBezTo>
                  <a:cubicBezTo>
                    <a:pt x="24164" y="29133"/>
                    <a:pt x="24198" y="28380"/>
                    <a:pt x="24128" y="28150"/>
                  </a:cubicBezTo>
                  <a:cubicBezTo>
                    <a:pt x="23995" y="27721"/>
                    <a:pt x="23630" y="27380"/>
                    <a:pt x="23184" y="27342"/>
                  </a:cubicBezTo>
                  <a:cubicBezTo>
                    <a:pt x="23158" y="27292"/>
                    <a:pt x="23108" y="27263"/>
                    <a:pt x="23055" y="27263"/>
                  </a:cubicBezTo>
                  <a:cubicBezTo>
                    <a:pt x="23037" y="27263"/>
                    <a:pt x="23019" y="27266"/>
                    <a:pt x="23001" y="27273"/>
                  </a:cubicBezTo>
                  <a:cubicBezTo>
                    <a:pt x="22867" y="27324"/>
                    <a:pt x="22733" y="27367"/>
                    <a:pt x="22599" y="27413"/>
                  </a:cubicBezTo>
                  <a:cubicBezTo>
                    <a:pt x="22602" y="27394"/>
                    <a:pt x="22599" y="27374"/>
                    <a:pt x="22593" y="27356"/>
                  </a:cubicBezTo>
                  <a:cubicBezTo>
                    <a:pt x="22397" y="26849"/>
                    <a:pt x="22043" y="26395"/>
                    <a:pt x="21796" y="25907"/>
                  </a:cubicBezTo>
                  <a:cubicBezTo>
                    <a:pt x="21579" y="25483"/>
                    <a:pt x="21391" y="25045"/>
                    <a:pt x="21205" y="24607"/>
                  </a:cubicBezTo>
                  <a:cubicBezTo>
                    <a:pt x="23103" y="23670"/>
                    <a:pt x="24745" y="22211"/>
                    <a:pt x="25828" y="20374"/>
                  </a:cubicBezTo>
                  <a:cubicBezTo>
                    <a:pt x="27980" y="16725"/>
                    <a:pt x="29123" y="11316"/>
                    <a:pt x="26538" y="7617"/>
                  </a:cubicBezTo>
                  <a:cubicBezTo>
                    <a:pt x="26536" y="7577"/>
                    <a:pt x="26512" y="7543"/>
                    <a:pt x="26477" y="7529"/>
                  </a:cubicBezTo>
                  <a:cubicBezTo>
                    <a:pt x="26302" y="7285"/>
                    <a:pt x="26114" y="7053"/>
                    <a:pt x="25911" y="6831"/>
                  </a:cubicBezTo>
                  <a:cubicBezTo>
                    <a:pt x="24230" y="4998"/>
                    <a:pt x="21527" y="4079"/>
                    <a:pt x="19174" y="3514"/>
                  </a:cubicBezTo>
                  <a:cubicBezTo>
                    <a:pt x="18192" y="3278"/>
                    <a:pt x="17203" y="3149"/>
                    <a:pt x="16222" y="3149"/>
                  </a:cubicBezTo>
                  <a:cubicBezTo>
                    <a:pt x="14946" y="3149"/>
                    <a:pt x="13683" y="3367"/>
                    <a:pt x="12464" y="3854"/>
                  </a:cubicBezTo>
                  <a:cubicBezTo>
                    <a:pt x="12472" y="3827"/>
                    <a:pt x="12469" y="3796"/>
                    <a:pt x="12456" y="3773"/>
                  </a:cubicBezTo>
                  <a:cubicBezTo>
                    <a:pt x="12189" y="3243"/>
                    <a:pt x="11946" y="2700"/>
                    <a:pt x="11733" y="2147"/>
                  </a:cubicBezTo>
                  <a:cubicBezTo>
                    <a:pt x="12075" y="1968"/>
                    <a:pt x="12424" y="1801"/>
                    <a:pt x="12781" y="1645"/>
                  </a:cubicBezTo>
                  <a:cubicBezTo>
                    <a:pt x="12872" y="1605"/>
                    <a:pt x="12831" y="1489"/>
                    <a:pt x="12751" y="1484"/>
                  </a:cubicBezTo>
                  <a:cubicBezTo>
                    <a:pt x="12762" y="1191"/>
                    <a:pt x="12584" y="856"/>
                    <a:pt x="12428" y="636"/>
                  </a:cubicBezTo>
                  <a:cubicBezTo>
                    <a:pt x="12217" y="343"/>
                    <a:pt x="11916" y="129"/>
                    <a:pt x="11580" y="8"/>
                  </a:cubicBezTo>
                  <a:cubicBezTo>
                    <a:pt x="11565" y="3"/>
                    <a:pt x="11551" y="0"/>
                    <a:pt x="11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40"/>
          <p:cNvGrpSpPr/>
          <p:nvPr/>
        </p:nvGrpSpPr>
        <p:grpSpPr>
          <a:xfrm rot="485876">
            <a:off x="6843456" y="3439204"/>
            <a:ext cx="524834" cy="742376"/>
            <a:chOff x="7906504" y="3297171"/>
            <a:chExt cx="524834" cy="742376"/>
          </a:xfrm>
        </p:grpSpPr>
        <p:grpSp>
          <p:nvGrpSpPr>
            <p:cNvPr id="691" name="Google Shape;691;p40"/>
            <p:cNvGrpSpPr/>
            <p:nvPr/>
          </p:nvGrpSpPr>
          <p:grpSpPr>
            <a:xfrm>
              <a:off x="7987788" y="3297171"/>
              <a:ext cx="441927" cy="710813"/>
              <a:chOff x="7987788" y="3297171"/>
              <a:chExt cx="441927" cy="710813"/>
            </a:xfrm>
          </p:grpSpPr>
          <p:grpSp>
            <p:nvGrpSpPr>
              <p:cNvPr id="692" name="Google Shape;692;p40"/>
              <p:cNvGrpSpPr/>
              <p:nvPr/>
            </p:nvGrpSpPr>
            <p:grpSpPr>
              <a:xfrm>
                <a:off x="7987788" y="3297171"/>
                <a:ext cx="441927" cy="561924"/>
                <a:chOff x="7987788" y="3297171"/>
                <a:chExt cx="441927" cy="561924"/>
              </a:xfrm>
            </p:grpSpPr>
            <p:sp>
              <p:nvSpPr>
                <p:cNvPr id="693" name="Google Shape;693;p40"/>
                <p:cNvSpPr/>
                <p:nvPr/>
              </p:nvSpPr>
              <p:spPr>
                <a:xfrm rot="1188020">
                  <a:off x="7987788" y="3297171"/>
                  <a:ext cx="441927" cy="551808"/>
                </a:xfrm>
                <a:prstGeom prst="blockArc">
                  <a:avLst>
                    <a:gd name="adj1" fmla="val 10236231"/>
                    <a:gd name="adj2" fmla="val 5630447"/>
                    <a:gd name="adj3" fmla="val 437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rot="1153511">
                  <a:off x="8101792" y="3655774"/>
                  <a:ext cx="137572" cy="20332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0"/>
              <p:cNvSpPr/>
              <p:nvPr/>
            </p:nvSpPr>
            <p:spPr>
              <a:xfrm rot="901473">
                <a:off x="8048704" y="3898026"/>
                <a:ext cx="130770" cy="10995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40"/>
            <p:cNvGrpSpPr/>
            <p:nvPr/>
          </p:nvGrpSpPr>
          <p:grpSpPr>
            <a:xfrm rot="1451652">
              <a:off x="7906504" y="3302232"/>
              <a:ext cx="524834" cy="737315"/>
              <a:chOff x="1865075" y="4965975"/>
              <a:chExt cx="276150" cy="387950"/>
            </a:xfrm>
          </p:grpSpPr>
          <p:sp>
            <p:nvSpPr>
              <p:cNvPr id="697" name="Google Shape;697;p40"/>
              <p:cNvSpPr/>
              <p:nvPr/>
            </p:nvSpPr>
            <p:spPr>
              <a:xfrm>
                <a:off x="1865075" y="4965975"/>
                <a:ext cx="276150" cy="293150"/>
              </a:xfrm>
              <a:custGeom>
                <a:avLst/>
                <a:gdLst/>
                <a:ahLst/>
                <a:cxnLst/>
                <a:rect l="l" t="t" r="r" b="b"/>
                <a:pathLst>
                  <a:path w="11046" h="11726" extrusionOk="0">
                    <a:moveTo>
                      <a:pt x="5646" y="341"/>
                    </a:moveTo>
                    <a:cubicBezTo>
                      <a:pt x="6116" y="341"/>
                      <a:pt x="6587" y="421"/>
                      <a:pt x="7034" y="585"/>
                    </a:cubicBezTo>
                    <a:cubicBezTo>
                      <a:pt x="10649" y="1919"/>
                      <a:pt x="10384" y="6642"/>
                      <a:pt x="7541" y="8573"/>
                    </a:cubicBezTo>
                    <a:cubicBezTo>
                      <a:pt x="7480" y="8612"/>
                      <a:pt x="7452" y="8683"/>
                      <a:pt x="7467" y="8752"/>
                    </a:cubicBezTo>
                    <a:cubicBezTo>
                      <a:pt x="7467" y="8753"/>
                      <a:pt x="7466" y="8753"/>
                      <a:pt x="7464" y="8755"/>
                    </a:cubicBezTo>
                    <a:cubicBezTo>
                      <a:pt x="7334" y="9155"/>
                      <a:pt x="7439" y="9620"/>
                      <a:pt x="7471" y="10035"/>
                    </a:cubicBezTo>
                    <a:cubicBezTo>
                      <a:pt x="7501" y="10440"/>
                      <a:pt x="7495" y="10870"/>
                      <a:pt x="7605" y="11262"/>
                    </a:cubicBezTo>
                    <a:cubicBezTo>
                      <a:pt x="7529" y="11259"/>
                      <a:pt x="7453" y="11258"/>
                      <a:pt x="7376" y="11258"/>
                    </a:cubicBezTo>
                    <a:cubicBezTo>
                      <a:pt x="6947" y="11258"/>
                      <a:pt x="6509" y="11297"/>
                      <a:pt x="6074" y="11340"/>
                    </a:cubicBezTo>
                    <a:cubicBezTo>
                      <a:pt x="6482" y="11042"/>
                      <a:pt x="6883" y="10730"/>
                      <a:pt x="7268" y="10406"/>
                    </a:cubicBezTo>
                    <a:cubicBezTo>
                      <a:pt x="7310" y="10372"/>
                      <a:pt x="7271" y="10304"/>
                      <a:pt x="7225" y="10304"/>
                    </a:cubicBezTo>
                    <a:cubicBezTo>
                      <a:pt x="7216" y="10304"/>
                      <a:pt x="7206" y="10307"/>
                      <a:pt x="7197" y="10314"/>
                    </a:cubicBezTo>
                    <a:cubicBezTo>
                      <a:pt x="6741" y="10645"/>
                      <a:pt x="6293" y="10994"/>
                      <a:pt x="5864" y="11361"/>
                    </a:cubicBezTo>
                    <a:cubicBezTo>
                      <a:pt x="5711" y="11377"/>
                      <a:pt x="5558" y="11391"/>
                      <a:pt x="5407" y="11406"/>
                    </a:cubicBezTo>
                    <a:cubicBezTo>
                      <a:pt x="5402" y="11272"/>
                      <a:pt x="5394" y="11138"/>
                      <a:pt x="5389" y="11004"/>
                    </a:cubicBezTo>
                    <a:cubicBezTo>
                      <a:pt x="5821" y="10628"/>
                      <a:pt x="6266" y="10272"/>
                      <a:pt x="6731" y="9939"/>
                    </a:cubicBezTo>
                    <a:cubicBezTo>
                      <a:pt x="6782" y="9903"/>
                      <a:pt x="6752" y="9829"/>
                      <a:pt x="6704" y="9829"/>
                    </a:cubicBezTo>
                    <a:cubicBezTo>
                      <a:pt x="6694" y="9829"/>
                      <a:pt x="6683" y="9832"/>
                      <a:pt x="6672" y="9839"/>
                    </a:cubicBezTo>
                    <a:cubicBezTo>
                      <a:pt x="6207" y="10134"/>
                      <a:pt x="5775" y="10478"/>
                      <a:pt x="5381" y="10864"/>
                    </a:cubicBezTo>
                    <a:cubicBezTo>
                      <a:pt x="5367" y="10577"/>
                      <a:pt x="5348" y="10290"/>
                      <a:pt x="5327" y="10003"/>
                    </a:cubicBezTo>
                    <a:cubicBezTo>
                      <a:pt x="5770" y="9667"/>
                      <a:pt x="6215" y="9330"/>
                      <a:pt x="6635" y="8965"/>
                    </a:cubicBezTo>
                    <a:cubicBezTo>
                      <a:pt x="6666" y="8939"/>
                      <a:pt x="6637" y="8888"/>
                      <a:pt x="6603" y="8888"/>
                    </a:cubicBezTo>
                    <a:cubicBezTo>
                      <a:pt x="6596" y="8888"/>
                      <a:pt x="6589" y="8890"/>
                      <a:pt x="6581" y="8895"/>
                    </a:cubicBezTo>
                    <a:cubicBezTo>
                      <a:pt x="6146" y="9206"/>
                      <a:pt x="5732" y="9544"/>
                      <a:pt x="5317" y="9880"/>
                    </a:cubicBezTo>
                    <a:cubicBezTo>
                      <a:pt x="5297" y="9625"/>
                      <a:pt x="5278" y="9369"/>
                      <a:pt x="5257" y="9112"/>
                    </a:cubicBezTo>
                    <a:cubicBezTo>
                      <a:pt x="5783" y="8704"/>
                      <a:pt x="6286" y="8269"/>
                      <a:pt x="6784" y="7827"/>
                    </a:cubicBezTo>
                    <a:cubicBezTo>
                      <a:pt x="6819" y="7796"/>
                      <a:pt x="6786" y="7753"/>
                      <a:pt x="6749" y="7753"/>
                    </a:cubicBezTo>
                    <a:cubicBezTo>
                      <a:pt x="6738" y="7753"/>
                      <a:pt x="6728" y="7756"/>
                      <a:pt x="6718" y="7764"/>
                    </a:cubicBezTo>
                    <a:cubicBezTo>
                      <a:pt x="6220" y="8162"/>
                      <a:pt x="5722" y="8565"/>
                      <a:pt x="5247" y="8993"/>
                    </a:cubicBezTo>
                    <a:cubicBezTo>
                      <a:pt x="5247" y="8988"/>
                      <a:pt x="5247" y="8981"/>
                      <a:pt x="5247" y="8975"/>
                    </a:cubicBezTo>
                    <a:cubicBezTo>
                      <a:pt x="5227" y="8714"/>
                      <a:pt x="5233" y="8508"/>
                      <a:pt x="5260" y="8336"/>
                    </a:cubicBezTo>
                    <a:cubicBezTo>
                      <a:pt x="5666" y="8019"/>
                      <a:pt x="6065" y="7694"/>
                      <a:pt x="6449" y="7349"/>
                    </a:cubicBezTo>
                    <a:cubicBezTo>
                      <a:pt x="6490" y="7313"/>
                      <a:pt x="6453" y="7262"/>
                      <a:pt x="6409" y="7262"/>
                    </a:cubicBezTo>
                    <a:cubicBezTo>
                      <a:pt x="6398" y="7262"/>
                      <a:pt x="6385" y="7266"/>
                      <a:pt x="6374" y="7274"/>
                    </a:cubicBezTo>
                    <a:cubicBezTo>
                      <a:pt x="6001" y="7568"/>
                      <a:pt x="5643" y="7877"/>
                      <a:pt x="5289" y="8194"/>
                    </a:cubicBezTo>
                    <a:cubicBezTo>
                      <a:pt x="5421" y="7678"/>
                      <a:pt x="5788" y="7482"/>
                      <a:pt x="6274" y="6866"/>
                    </a:cubicBezTo>
                    <a:cubicBezTo>
                      <a:pt x="6613" y="6562"/>
                      <a:pt x="6965" y="6280"/>
                      <a:pt x="7351" y="6034"/>
                    </a:cubicBezTo>
                    <a:cubicBezTo>
                      <a:pt x="7402" y="6002"/>
                      <a:pt x="7372" y="5930"/>
                      <a:pt x="7324" y="5930"/>
                    </a:cubicBezTo>
                    <a:cubicBezTo>
                      <a:pt x="7315" y="5930"/>
                      <a:pt x="7305" y="5933"/>
                      <a:pt x="7295" y="5939"/>
                    </a:cubicBezTo>
                    <a:cubicBezTo>
                      <a:pt x="7026" y="6098"/>
                      <a:pt x="6769" y="6280"/>
                      <a:pt x="6530" y="6482"/>
                    </a:cubicBezTo>
                    <a:cubicBezTo>
                      <a:pt x="6664" y="6259"/>
                      <a:pt x="6763" y="6017"/>
                      <a:pt x="6825" y="5765"/>
                    </a:cubicBezTo>
                    <a:cubicBezTo>
                      <a:pt x="7040" y="5532"/>
                      <a:pt x="7289" y="5344"/>
                      <a:pt x="7538" y="5150"/>
                    </a:cubicBezTo>
                    <a:cubicBezTo>
                      <a:pt x="7566" y="5128"/>
                      <a:pt x="7540" y="5090"/>
                      <a:pt x="7510" y="5090"/>
                    </a:cubicBezTo>
                    <a:cubicBezTo>
                      <a:pt x="7504" y="5090"/>
                      <a:pt x="7498" y="5091"/>
                      <a:pt x="7493" y="5094"/>
                    </a:cubicBezTo>
                    <a:cubicBezTo>
                      <a:pt x="7243" y="5231"/>
                      <a:pt x="7034" y="5427"/>
                      <a:pt x="6847" y="5642"/>
                    </a:cubicBezTo>
                    <a:cubicBezTo>
                      <a:pt x="6883" y="5440"/>
                      <a:pt x="6891" y="5233"/>
                      <a:pt x="6870" y="5027"/>
                    </a:cubicBezTo>
                    <a:cubicBezTo>
                      <a:pt x="7051" y="4788"/>
                      <a:pt x="7275" y="4618"/>
                      <a:pt x="7530" y="4439"/>
                    </a:cubicBezTo>
                    <a:cubicBezTo>
                      <a:pt x="7566" y="4414"/>
                      <a:pt x="7552" y="4348"/>
                      <a:pt x="7510" y="4348"/>
                    </a:cubicBezTo>
                    <a:cubicBezTo>
                      <a:pt x="7505" y="4348"/>
                      <a:pt x="7499" y="4349"/>
                      <a:pt x="7493" y="4351"/>
                    </a:cubicBezTo>
                    <a:cubicBezTo>
                      <a:pt x="7273" y="4433"/>
                      <a:pt x="7080" y="4592"/>
                      <a:pt x="6927" y="4780"/>
                    </a:cubicBezTo>
                    <a:cubicBezTo>
                      <a:pt x="6883" y="4598"/>
                      <a:pt x="6811" y="4425"/>
                      <a:pt x="6714" y="4265"/>
                    </a:cubicBezTo>
                    <a:cubicBezTo>
                      <a:pt x="6828" y="4139"/>
                      <a:pt x="6934" y="4005"/>
                      <a:pt x="7026" y="3862"/>
                    </a:cubicBezTo>
                    <a:cubicBezTo>
                      <a:pt x="7044" y="3833"/>
                      <a:pt x="7018" y="3804"/>
                      <a:pt x="6991" y="3804"/>
                    </a:cubicBezTo>
                    <a:cubicBezTo>
                      <a:pt x="6982" y="3804"/>
                      <a:pt x="6973" y="3807"/>
                      <a:pt x="6965" y="3814"/>
                    </a:cubicBezTo>
                    <a:cubicBezTo>
                      <a:pt x="6854" y="3929"/>
                      <a:pt x="6752" y="4052"/>
                      <a:pt x="6661" y="4182"/>
                    </a:cubicBezTo>
                    <a:cubicBezTo>
                      <a:pt x="6553" y="4020"/>
                      <a:pt x="6417" y="3876"/>
                      <a:pt x="6261" y="3760"/>
                    </a:cubicBezTo>
                    <a:cubicBezTo>
                      <a:pt x="6317" y="3680"/>
                      <a:pt x="6377" y="3604"/>
                      <a:pt x="6443" y="3532"/>
                    </a:cubicBezTo>
                    <a:cubicBezTo>
                      <a:pt x="6466" y="3505"/>
                      <a:pt x="6443" y="3471"/>
                      <a:pt x="6416" y="3471"/>
                    </a:cubicBezTo>
                    <a:cubicBezTo>
                      <a:pt x="6408" y="3471"/>
                      <a:pt x="6399" y="3474"/>
                      <a:pt x="6392" y="3481"/>
                    </a:cubicBezTo>
                    <a:cubicBezTo>
                      <a:pt x="6312" y="3545"/>
                      <a:pt x="6240" y="3620"/>
                      <a:pt x="6181" y="3704"/>
                    </a:cubicBezTo>
                    <a:cubicBezTo>
                      <a:pt x="6001" y="3588"/>
                      <a:pt x="5801" y="3519"/>
                      <a:pt x="5595" y="3519"/>
                    </a:cubicBezTo>
                    <a:cubicBezTo>
                      <a:pt x="5370" y="3519"/>
                      <a:pt x="5138" y="3602"/>
                      <a:pt x="4916" y="3798"/>
                    </a:cubicBezTo>
                    <a:cubicBezTo>
                      <a:pt x="4186" y="4442"/>
                      <a:pt x="4151" y="5681"/>
                      <a:pt x="4694" y="6444"/>
                    </a:cubicBezTo>
                    <a:cubicBezTo>
                      <a:pt x="4157" y="6477"/>
                      <a:pt x="3622" y="6513"/>
                      <a:pt x="3085" y="6548"/>
                    </a:cubicBezTo>
                    <a:lnTo>
                      <a:pt x="3080" y="6548"/>
                    </a:lnTo>
                    <a:cubicBezTo>
                      <a:pt x="3346" y="6395"/>
                      <a:pt x="3609" y="6232"/>
                      <a:pt x="3864" y="6063"/>
                    </a:cubicBezTo>
                    <a:cubicBezTo>
                      <a:pt x="3912" y="6032"/>
                      <a:pt x="3881" y="5964"/>
                      <a:pt x="3835" y="5964"/>
                    </a:cubicBezTo>
                    <a:cubicBezTo>
                      <a:pt x="3827" y="5964"/>
                      <a:pt x="3818" y="5966"/>
                      <a:pt x="3810" y="5971"/>
                    </a:cubicBezTo>
                    <a:cubicBezTo>
                      <a:pt x="3451" y="6152"/>
                      <a:pt x="3097" y="6353"/>
                      <a:pt x="2751" y="6567"/>
                    </a:cubicBezTo>
                    <a:cubicBezTo>
                      <a:pt x="2487" y="6579"/>
                      <a:pt x="2222" y="6600"/>
                      <a:pt x="1972" y="6683"/>
                    </a:cubicBezTo>
                    <a:cubicBezTo>
                      <a:pt x="1935" y="6564"/>
                      <a:pt x="1904" y="6444"/>
                      <a:pt x="1873" y="6324"/>
                    </a:cubicBezTo>
                    <a:cubicBezTo>
                      <a:pt x="2434" y="6039"/>
                      <a:pt x="2965" y="5701"/>
                      <a:pt x="3461" y="5312"/>
                    </a:cubicBezTo>
                    <a:cubicBezTo>
                      <a:pt x="3508" y="5275"/>
                      <a:pt x="3465" y="5202"/>
                      <a:pt x="3414" y="5202"/>
                    </a:cubicBezTo>
                    <a:cubicBezTo>
                      <a:pt x="3403" y="5202"/>
                      <a:pt x="3393" y="5205"/>
                      <a:pt x="3383" y="5212"/>
                    </a:cubicBezTo>
                    <a:cubicBezTo>
                      <a:pt x="2874" y="5553"/>
                      <a:pt x="2358" y="5878"/>
                      <a:pt x="1840" y="6205"/>
                    </a:cubicBezTo>
                    <a:cubicBezTo>
                      <a:pt x="1712" y="5703"/>
                      <a:pt x="1628" y="5198"/>
                      <a:pt x="1609" y="4700"/>
                    </a:cubicBezTo>
                    <a:cubicBezTo>
                      <a:pt x="2249" y="4348"/>
                      <a:pt x="2861" y="3947"/>
                      <a:pt x="3442" y="3500"/>
                    </a:cubicBezTo>
                    <a:cubicBezTo>
                      <a:pt x="3486" y="3465"/>
                      <a:pt x="3459" y="3394"/>
                      <a:pt x="3414" y="3394"/>
                    </a:cubicBezTo>
                    <a:cubicBezTo>
                      <a:pt x="3405" y="3394"/>
                      <a:pt x="3395" y="3397"/>
                      <a:pt x="3384" y="3405"/>
                    </a:cubicBezTo>
                    <a:cubicBezTo>
                      <a:pt x="2802" y="3811"/>
                      <a:pt x="2205" y="4192"/>
                      <a:pt x="1602" y="4567"/>
                    </a:cubicBezTo>
                    <a:cubicBezTo>
                      <a:pt x="1598" y="4318"/>
                      <a:pt x="1612" y="4069"/>
                      <a:pt x="1645" y="3824"/>
                    </a:cubicBezTo>
                    <a:cubicBezTo>
                      <a:pt x="2315" y="3430"/>
                      <a:pt x="2989" y="3044"/>
                      <a:pt x="3674" y="2679"/>
                    </a:cubicBezTo>
                    <a:cubicBezTo>
                      <a:pt x="3729" y="2649"/>
                      <a:pt x="3695" y="2577"/>
                      <a:pt x="3643" y="2577"/>
                    </a:cubicBezTo>
                    <a:cubicBezTo>
                      <a:pt x="3635" y="2577"/>
                      <a:pt x="3627" y="2578"/>
                      <a:pt x="3618" y="2582"/>
                    </a:cubicBezTo>
                    <a:cubicBezTo>
                      <a:pt x="2944" y="2896"/>
                      <a:pt x="2296" y="3258"/>
                      <a:pt x="1676" y="3666"/>
                    </a:cubicBezTo>
                    <a:cubicBezTo>
                      <a:pt x="1719" y="3408"/>
                      <a:pt x="1786" y="3154"/>
                      <a:pt x="1878" y="2909"/>
                    </a:cubicBezTo>
                    <a:cubicBezTo>
                      <a:pt x="1880" y="2909"/>
                      <a:pt x="1882" y="2910"/>
                      <a:pt x="1884" y="2910"/>
                    </a:cubicBezTo>
                    <a:cubicBezTo>
                      <a:pt x="1890" y="2910"/>
                      <a:pt x="1896" y="2908"/>
                      <a:pt x="1900" y="2906"/>
                    </a:cubicBezTo>
                    <a:cubicBezTo>
                      <a:pt x="2531" y="2526"/>
                      <a:pt x="3145" y="2123"/>
                      <a:pt x="3789" y="1763"/>
                    </a:cubicBezTo>
                    <a:cubicBezTo>
                      <a:pt x="3859" y="1724"/>
                      <a:pt x="3816" y="1627"/>
                      <a:pt x="3752" y="1627"/>
                    </a:cubicBezTo>
                    <a:cubicBezTo>
                      <a:pt x="3740" y="1627"/>
                      <a:pt x="3728" y="1630"/>
                      <a:pt x="3716" y="1637"/>
                    </a:cubicBezTo>
                    <a:cubicBezTo>
                      <a:pt x="3112" y="1985"/>
                      <a:pt x="2501" y="2345"/>
                      <a:pt x="1937" y="2756"/>
                    </a:cubicBezTo>
                    <a:cubicBezTo>
                      <a:pt x="2066" y="2458"/>
                      <a:pt x="2230" y="2177"/>
                      <a:pt x="2426" y="1919"/>
                    </a:cubicBezTo>
                    <a:cubicBezTo>
                      <a:pt x="3018" y="1570"/>
                      <a:pt x="3607" y="1221"/>
                      <a:pt x="4197" y="870"/>
                    </a:cubicBezTo>
                    <a:cubicBezTo>
                      <a:pt x="4240" y="845"/>
                      <a:pt x="4214" y="784"/>
                      <a:pt x="4174" y="784"/>
                    </a:cubicBezTo>
                    <a:cubicBezTo>
                      <a:pt x="4166" y="784"/>
                      <a:pt x="4159" y="786"/>
                      <a:pt x="4151" y="791"/>
                    </a:cubicBezTo>
                    <a:cubicBezTo>
                      <a:pt x="3609" y="1125"/>
                      <a:pt x="3067" y="1460"/>
                      <a:pt x="2527" y="1795"/>
                    </a:cubicBezTo>
                    <a:cubicBezTo>
                      <a:pt x="2557" y="1757"/>
                      <a:pt x="2584" y="1718"/>
                      <a:pt x="2618" y="1680"/>
                    </a:cubicBezTo>
                    <a:cubicBezTo>
                      <a:pt x="3378" y="809"/>
                      <a:pt x="4508" y="341"/>
                      <a:pt x="5646" y="341"/>
                    </a:cubicBezTo>
                    <a:close/>
                    <a:moveTo>
                      <a:pt x="5666" y="1"/>
                    </a:moveTo>
                    <a:cubicBezTo>
                      <a:pt x="2466" y="1"/>
                      <a:pt x="1" y="3797"/>
                      <a:pt x="1806" y="6858"/>
                    </a:cubicBezTo>
                    <a:cubicBezTo>
                      <a:pt x="1826" y="6892"/>
                      <a:pt x="1859" y="6907"/>
                      <a:pt x="1893" y="6907"/>
                    </a:cubicBezTo>
                    <a:cubicBezTo>
                      <a:pt x="1917" y="6907"/>
                      <a:pt x="1942" y="6899"/>
                      <a:pt x="1962" y="6885"/>
                    </a:cubicBezTo>
                    <a:cubicBezTo>
                      <a:pt x="2105" y="6917"/>
                      <a:pt x="2252" y="6928"/>
                      <a:pt x="2400" y="6928"/>
                    </a:cubicBezTo>
                    <a:cubicBezTo>
                      <a:pt x="2666" y="6928"/>
                      <a:pt x="2937" y="6893"/>
                      <a:pt x="3194" y="6878"/>
                    </a:cubicBezTo>
                    <a:cubicBezTo>
                      <a:pt x="3700" y="6846"/>
                      <a:pt x="4203" y="6814"/>
                      <a:pt x="4709" y="6779"/>
                    </a:cubicBezTo>
                    <a:cubicBezTo>
                      <a:pt x="4835" y="6771"/>
                      <a:pt x="4886" y="6653"/>
                      <a:pt x="4863" y="6560"/>
                    </a:cubicBezTo>
                    <a:cubicBezTo>
                      <a:pt x="4917" y="6532"/>
                      <a:pt x="4941" y="6468"/>
                      <a:pt x="4921" y="6412"/>
                    </a:cubicBezTo>
                    <a:cubicBezTo>
                      <a:pt x="4643" y="5770"/>
                      <a:pt x="4524" y="5022"/>
                      <a:pt x="4887" y="4383"/>
                    </a:cubicBezTo>
                    <a:cubicBezTo>
                      <a:pt x="5086" y="4033"/>
                      <a:pt x="5336" y="3891"/>
                      <a:pt x="5585" y="3891"/>
                    </a:cubicBezTo>
                    <a:cubicBezTo>
                      <a:pt x="6013" y="3891"/>
                      <a:pt x="6439" y="4311"/>
                      <a:pt x="6597" y="4814"/>
                    </a:cubicBezTo>
                    <a:cubicBezTo>
                      <a:pt x="6607" y="5698"/>
                      <a:pt x="6258" y="6487"/>
                      <a:pt x="5584" y="7121"/>
                    </a:cubicBezTo>
                    <a:cubicBezTo>
                      <a:pt x="5362" y="7330"/>
                      <a:pt x="5005" y="7477"/>
                      <a:pt x="4884" y="7780"/>
                    </a:cubicBezTo>
                    <a:cubicBezTo>
                      <a:pt x="4748" y="8118"/>
                      <a:pt x="4884" y="8629"/>
                      <a:pt x="4911" y="8977"/>
                    </a:cubicBezTo>
                    <a:cubicBezTo>
                      <a:pt x="4972" y="9802"/>
                      <a:pt x="5019" y="10629"/>
                      <a:pt x="5123" y="11452"/>
                    </a:cubicBezTo>
                    <a:cubicBezTo>
                      <a:pt x="5126" y="11476"/>
                      <a:pt x="5136" y="11500"/>
                      <a:pt x="5150" y="11519"/>
                    </a:cubicBezTo>
                    <a:cubicBezTo>
                      <a:pt x="5117" y="11606"/>
                      <a:pt x="5160" y="11720"/>
                      <a:pt x="5282" y="11720"/>
                    </a:cubicBezTo>
                    <a:cubicBezTo>
                      <a:pt x="6065" y="11718"/>
                      <a:pt x="6940" y="11726"/>
                      <a:pt x="7703" y="11547"/>
                    </a:cubicBezTo>
                    <a:cubicBezTo>
                      <a:pt x="7770" y="11533"/>
                      <a:pt x="7813" y="11471"/>
                      <a:pt x="7805" y="11406"/>
                    </a:cubicBezTo>
                    <a:cubicBezTo>
                      <a:pt x="7837" y="11393"/>
                      <a:pt x="7860" y="11364"/>
                      <a:pt x="7863" y="11329"/>
                    </a:cubicBezTo>
                    <a:cubicBezTo>
                      <a:pt x="7928" y="10875"/>
                      <a:pt x="7839" y="10395"/>
                      <a:pt x="7799" y="9939"/>
                    </a:cubicBezTo>
                    <a:cubicBezTo>
                      <a:pt x="7770" y="9593"/>
                      <a:pt x="7783" y="9219"/>
                      <a:pt x="7667" y="8891"/>
                    </a:cubicBezTo>
                    <a:cubicBezTo>
                      <a:pt x="7683" y="8886"/>
                      <a:pt x="7699" y="8879"/>
                      <a:pt x="7713" y="8871"/>
                    </a:cubicBezTo>
                    <a:cubicBezTo>
                      <a:pt x="10740" y="6815"/>
                      <a:pt x="11046" y="1894"/>
                      <a:pt x="7314" y="340"/>
                    </a:cubicBezTo>
                    <a:cubicBezTo>
                      <a:pt x="6755" y="107"/>
                      <a:pt x="6200" y="1"/>
                      <a:pt x="5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1992575" y="5279175"/>
                <a:ext cx="80525" cy="74750"/>
              </a:xfrm>
              <a:custGeom>
                <a:avLst/>
                <a:gdLst/>
                <a:ahLst/>
                <a:cxnLst/>
                <a:rect l="l" t="t" r="r" b="b"/>
                <a:pathLst>
                  <a:path w="3221" h="2990" extrusionOk="0">
                    <a:moveTo>
                      <a:pt x="2709" y="330"/>
                    </a:moveTo>
                    <a:cubicBezTo>
                      <a:pt x="2768" y="330"/>
                      <a:pt x="2811" y="337"/>
                      <a:pt x="2830" y="353"/>
                    </a:cubicBezTo>
                    <a:cubicBezTo>
                      <a:pt x="2854" y="374"/>
                      <a:pt x="2823" y="1071"/>
                      <a:pt x="2825" y="1225"/>
                    </a:cubicBezTo>
                    <a:cubicBezTo>
                      <a:pt x="2828" y="1620"/>
                      <a:pt x="2823" y="2014"/>
                      <a:pt x="2817" y="2409"/>
                    </a:cubicBezTo>
                    <a:cubicBezTo>
                      <a:pt x="2570" y="2419"/>
                      <a:pt x="2326" y="2436"/>
                      <a:pt x="2081" y="2457"/>
                    </a:cubicBezTo>
                    <a:cubicBezTo>
                      <a:pt x="2248" y="2298"/>
                      <a:pt x="2391" y="2116"/>
                      <a:pt x="2509" y="1918"/>
                    </a:cubicBezTo>
                    <a:cubicBezTo>
                      <a:pt x="2531" y="1882"/>
                      <a:pt x="2498" y="1840"/>
                      <a:pt x="2463" y="1840"/>
                    </a:cubicBezTo>
                    <a:cubicBezTo>
                      <a:pt x="2452" y="1840"/>
                      <a:pt x="2440" y="1845"/>
                      <a:pt x="2430" y="1856"/>
                    </a:cubicBezTo>
                    <a:cubicBezTo>
                      <a:pt x="2242" y="2064"/>
                      <a:pt x="2060" y="2274"/>
                      <a:pt x="1865" y="2473"/>
                    </a:cubicBezTo>
                    <a:cubicBezTo>
                      <a:pt x="1579" y="2500"/>
                      <a:pt x="1293" y="2532"/>
                      <a:pt x="1008" y="2569"/>
                    </a:cubicBezTo>
                    <a:cubicBezTo>
                      <a:pt x="1406" y="2279"/>
                      <a:pt x="1778" y="1952"/>
                      <a:pt x="2120" y="1597"/>
                    </a:cubicBezTo>
                    <a:cubicBezTo>
                      <a:pt x="2161" y="1553"/>
                      <a:pt x="2122" y="1496"/>
                      <a:pt x="2076" y="1496"/>
                    </a:cubicBezTo>
                    <a:cubicBezTo>
                      <a:pt x="2063" y="1496"/>
                      <a:pt x="2049" y="1501"/>
                      <a:pt x="2036" y="1512"/>
                    </a:cubicBezTo>
                    <a:cubicBezTo>
                      <a:pt x="1625" y="1887"/>
                      <a:pt x="1201" y="2245"/>
                      <a:pt x="772" y="2599"/>
                    </a:cubicBezTo>
                    <a:cubicBezTo>
                      <a:pt x="724" y="2605"/>
                      <a:pt x="676" y="2613"/>
                      <a:pt x="629" y="2618"/>
                    </a:cubicBezTo>
                    <a:cubicBezTo>
                      <a:pt x="598" y="2630"/>
                      <a:pt x="572" y="2636"/>
                      <a:pt x="550" y="2636"/>
                    </a:cubicBezTo>
                    <a:cubicBezTo>
                      <a:pt x="475" y="2636"/>
                      <a:pt x="453" y="2565"/>
                      <a:pt x="487" y="2427"/>
                    </a:cubicBezTo>
                    <a:cubicBezTo>
                      <a:pt x="413" y="2237"/>
                      <a:pt x="426" y="1958"/>
                      <a:pt x="407" y="1756"/>
                    </a:cubicBezTo>
                    <a:cubicBezTo>
                      <a:pt x="399" y="1659"/>
                      <a:pt x="393" y="1560"/>
                      <a:pt x="386" y="1463"/>
                    </a:cubicBezTo>
                    <a:cubicBezTo>
                      <a:pt x="726" y="1302"/>
                      <a:pt x="1056" y="1102"/>
                      <a:pt x="1303" y="827"/>
                    </a:cubicBezTo>
                    <a:cubicBezTo>
                      <a:pt x="1334" y="793"/>
                      <a:pt x="1306" y="735"/>
                      <a:pt x="1266" y="735"/>
                    </a:cubicBezTo>
                    <a:cubicBezTo>
                      <a:pt x="1258" y="735"/>
                      <a:pt x="1248" y="738"/>
                      <a:pt x="1239" y="744"/>
                    </a:cubicBezTo>
                    <a:cubicBezTo>
                      <a:pt x="951" y="943"/>
                      <a:pt x="676" y="1150"/>
                      <a:pt x="375" y="1324"/>
                    </a:cubicBezTo>
                    <a:cubicBezTo>
                      <a:pt x="362" y="1096"/>
                      <a:pt x="350" y="867"/>
                      <a:pt x="332" y="639"/>
                    </a:cubicBezTo>
                    <a:lnTo>
                      <a:pt x="332" y="639"/>
                    </a:lnTo>
                    <a:cubicBezTo>
                      <a:pt x="343" y="642"/>
                      <a:pt x="354" y="644"/>
                      <a:pt x="365" y="644"/>
                    </a:cubicBezTo>
                    <a:cubicBezTo>
                      <a:pt x="369" y="644"/>
                      <a:pt x="373" y="644"/>
                      <a:pt x="377" y="643"/>
                    </a:cubicBezTo>
                    <a:cubicBezTo>
                      <a:pt x="786" y="615"/>
                      <a:pt x="1194" y="564"/>
                      <a:pt x="1602" y="513"/>
                    </a:cubicBezTo>
                    <a:cubicBezTo>
                      <a:pt x="1740" y="497"/>
                      <a:pt x="2420" y="330"/>
                      <a:pt x="2709" y="330"/>
                    </a:cubicBezTo>
                    <a:close/>
                    <a:moveTo>
                      <a:pt x="2783" y="1"/>
                    </a:moveTo>
                    <a:cubicBezTo>
                      <a:pt x="2556" y="1"/>
                      <a:pt x="2275" y="95"/>
                      <a:pt x="2117" y="117"/>
                    </a:cubicBezTo>
                    <a:cubicBezTo>
                      <a:pt x="1524" y="202"/>
                      <a:pt x="930" y="278"/>
                      <a:pt x="343" y="396"/>
                    </a:cubicBezTo>
                    <a:cubicBezTo>
                      <a:pt x="296" y="408"/>
                      <a:pt x="259" y="449"/>
                      <a:pt x="257" y="498"/>
                    </a:cubicBezTo>
                    <a:cubicBezTo>
                      <a:pt x="229" y="480"/>
                      <a:pt x="196" y="471"/>
                      <a:pt x="163" y="471"/>
                    </a:cubicBezTo>
                    <a:cubicBezTo>
                      <a:pt x="86" y="471"/>
                      <a:pt x="12" y="522"/>
                      <a:pt x="10" y="626"/>
                    </a:cubicBezTo>
                    <a:cubicBezTo>
                      <a:pt x="1" y="1174"/>
                      <a:pt x="53" y="1724"/>
                      <a:pt x="123" y="2268"/>
                    </a:cubicBezTo>
                    <a:cubicBezTo>
                      <a:pt x="149" y="2470"/>
                      <a:pt x="127" y="2797"/>
                      <a:pt x="308" y="2931"/>
                    </a:cubicBezTo>
                    <a:cubicBezTo>
                      <a:pt x="367" y="2974"/>
                      <a:pt x="445" y="2990"/>
                      <a:pt x="530" y="2990"/>
                    </a:cubicBezTo>
                    <a:cubicBezTo>
                      <a:pt x="712" y="2990"/>
                      <a:pt x="926" y="2919"/>
                      <a:pt x="1051" y="2900"/>
                    </a:cubicBezTo>
                    <a:cubicBezTo>
                      <a:pt x="1226" y="2875"/>
                      <a:pt x="1403" y="2852"/>
                      <a:pt x="1580" y="2833"/>
                    </a:cubicBezTo>
                    <a:cubicBezTo>
                      <a:pt x="1588" y="2840"/>
                      <a:pt x="1598" y="2843"/>
                      <a:pt x="1607" y="2843"/>
                    </a:cubicBezTo>
                    <a:cubicBezTo>
                      <a:pt x="1614" y="2843"/>
                      <a:pt x="1622" y="2841"/>
                      <a:pt x="1628" y="2837"/>
                    </a:cubicBezTo>
                    <a:cubicBezTo>
                      <a:pt x="1631" y="2833"/>
                      <a:pt x="1634" y="2830"/>
                      <a:pt x="1638" y="2829"/>
                    </a:cubicBezTo>
                    <a:cubicBezTo>
                      <a:pt x="2085" y="2782"/>
                      <a:pt x="2536" y="2755"/>
                      <a:pt x="2987" y="2744"/>
                    </a:cubicBezTo>
                    <a:cubicBezTo>
                      <a:pt x="3080" y="2742"/>
                      <a:pt x="3156" y="2666"/>
                      <a:pt x="3158" y="2572"/>
                    </a:cubicBezTo>
                    <a:cubicBezTo>
                      <a:pt x="3169" y="1974"/>
                      <a:pt x="3171" y="1375"/>
                      <a:pt x="3156" y="776"/>
                    </a:cubicBezTo>
                    <a:cubicBezTo>
                      <a:pt x="3152" y="586"/>
                      <a:pt x="3220" y="200"/>
                      <a:pt x="3024" y="62"/>
                    </a:cubicBezTo>
                    <a:cubicBezTo>
                      <a:pt x="2962" y="17"/>
                      <a:pt x="2877" y="1"/>
                      <a:pt x="2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1907400" y="5071800"/>
                <a:ext cx="47075" cy="30850"/>
              </a:xfrm>
              <a:custGeom>
                <a:avLst/>
                <a:gdLst/>
                <a:ahLst/>
                <a:cxnLst/>
                <a:rect l="l" t="t" r="r" b="b"/>
                <a:pathLst>
                  <a:path w="1883" h="1234" extrusionOk="0">
                    <a:moveTo>
                      <a:pt x="1771" y="0"/>
                    </a:moveTo>
                    <a:cubicBezTo>
                      <a:pt x="1758" y="0"/>
                      <a:pt x="1745" y="4"/>
                      <a:pt x="1731" y="13"/>
                    </a:cubicBezTo>
                    <a:cubicBezTo>
                      <a:pt x="1173" y="378"/>
                      <a:pt x="615" y="742"/>
                      <a:pt x="61" y="1107"/>
                    </a:cubicBezTo>
                    <a:cubicBezTo>
                      <a:pt x="1" y="1147"/>
                      <a:pt x="37" y="1234"/>
                      <a:pt x="93" y="1234"/>
                    </a:cubicBezTo>
                    <a:cubicBezTo>
                      <a:pt x="104" y="1234"/>
                      <a:pt x="116" y="1230"/>
                      <a:pt x="128" y="1223"/>
                    </a:cubicBezTo>
                    <a:cubicBezTo>
                      <a:pt x="690" y="866"/>
                      <a:pt x="1251" y="509"/>
                      <a:pt x="1811" y="150"/>
                    </a:cubicBezTo>
                    <a:cubicBezTo>
                      <a:pt x="1883" y="105"/>
                      <a:pt x="1837"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1995775" y="5316725"/>
                <a:ext cx="175" cy="300"/>
              </a:xfrm>
              <a:custGeom>
                <a:avLst/>
                <a:gdLst/>
                <a:ahLst/>
                <a:cxnLst/>
                <a:rect l="l" t="t" r="r" b="b"/>
                <a:pathLst>
                  <a:path w="7" h="12" extrusionOk="0">
                    <a:moveTo>
                      <a:pt x="0" y="1"/>
                    </a:moveTo>
                    <a:lnTo>
                      <a:pt x="0" y="12"/>
                    </a:lnTo>
                    <a:cubicBezTo>
                      <a:pt x="7" y="12"/>
                      <a:pt x="7"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1995775" y="5316725"/>
                <a:ext cx="175" cy="300"/>
              </a:xfrm>
              <a:custGeom>
                <a:avLst/>
                <a:gdLst/>
                <a:ahLst/>
                <a:cxnLst/>
                <a:rect l="l" t="t" r="r" b="b"/>
                <a:pathLst>
                  <a:path w="7" h="12" fill="none" extrusionOk="0">
                    <a:moveTo>
                      <a:pt x="0" y="12"/>
                    </a:moveTo>
                    <a:cubicBezTo>
                      <a:pt x="7" y="12"/>
                      <a:pt x="7" y="1"/>
                      <a:pt x="0"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2003225" y="5310950"/>
                <a:ext cx="27475" cy="23550"/>
              </a:xfrm>
              <a:custGeom>
                <a:avLst/>
                <a:gdLst/>
                <a:ahLst/>
                <a:cxnLst/>
                <a:rect l="l" t="t" r="r" b="b"/>
                <a:pathLst>
                  <a:path w="1099" h="942" extrusionOk="0">
                    <a:moveTo>
                      <a:pt x="1034" y="0"/>
                    </a:moveTo>
                    <a:cubicBezTo>
                      <a:pt x="1027" y="0"/>
                      <a:pt x="1020" y="2"/>
                      <a:pt x="1012" y="7"/>
                    </a:cubicBezTo>
                    <a:cubicBezTo>
                      <a:pt x="644" y="239"/>
                      <a:pt x="316" y="525"/>
                      <a:pt x="34" y="856"/>
                    </a:cubicBezTo>
                    <a:cubicBezTo>
                      <a:pt x="1" y="893"/>
                      <a:pt x="33" y="941"/>
                      <a:pt x="70" y="941"/>
                    </a:cubicBezTo>
                    <a:cubicBezTo>
                      <a:pt x="81" y="941"/>
                      <a:pt x="93" y="937"/>
                      <a:pt x="104" y="926"/>
                    </a:cubicBezTo>
                    <a:cubicBezTo>
                      <a:pt x="427" y="647"/>
                      <a:pt x="746" y="361"/>
                      <a:pt x="1066" y="77"/>
                    </a:cubicBezTo>
                    <a:cubicBezTo>
                      <a:pt x="1098" y="49"/>
                      <a:pt x="1069" y="0"/>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3" name="Google Shape;703;p40"/>
          <p:cNvGrpSpPr/>
          <p:nvPr/>
        </p:nvGrpSpPr>
        <p:grpSpPr>
          <a:xfrm rot="2323942">
            <a:off x="8499072" y="2019439"/>
            <a:ext cx="374045" cy="937775"/>
            <a:chOff x="7552455" y="1245450"/>
            <a:chExt cx="374045" cy="937775"/>
          </a:xfrm>
        </p:grpSpPr>
        <p:sp>
          <p:nvSpPr>
            <p:cNvPr id="704" name="Google Shape;704;p40"/>
            <p:cNvSpPr/>
            <p:nvPr/>
          </p:nvSpPr>
          <p:spPr>
            <a:xfrm>
              <a:off x="7552455" y="1245450"/>
              <a:ext cx="297450" cy="927675"/>
            </a:xfrm>
            <a:custGeom>
              <a:avLst/>
              <a:gdLst/>
              <a:ahLst/>
              <a:cxnLst/>
              <a:rect l="l" t="t" r="r" b="b"/>
              <a:pathLst>
                <a:path w="11898" h="37107" extrusionOk="0">
                  <a:moveTo>
                    <a:pt x="3829" y="0"/>
                  </a:moveTo>
                  <a:cubicBezTo>
                    <a:pt x="7791" y="3171"/>
                    <a:pt x="10578" y="9515"/>
                    <a:pt x="8973" y="14329"/>
                  </a:cubicBezTo>
                  <a:cubicBezTo>
                    <a:pt x="8089" y="16981"/>
                    <a:pt x="4220" y="19408"/>
                    <a:pt x="1625" y="18370"/>
                  </a:cubicBezTo>
                  <a:cubicBezTo>
                    <a:pt x="-3" y="17719"/>
                    <a:pt x="-261" y="14795"/>
                    <a:pt x="523" y="13227"/>
                  </a:cubicBezTo>
                  <a:cubicBezTo>
                    <a:pt x="1297" y="11678"/>
                    <a:pt x="3986" y="12072"/>
                    <a:pt x="5666" y="12492"/>
                  </a:cubicBezTo>
                  <a:cubicBezTo>
                    <a:pt x="13850" y="14539"/>
                    <a:pt x="11545" y="28671"/>
                    <a:pt x="11545" y="37107"/>
                  </a:cubicBezTo>
                </a:path>
              </a:pathLst>
            </a:custGeom>
            <a:noFill/>
            <a:ln w="19050" cap="flat" cmpd="sng">
              <a:solidFill>
                <a:schemeClr val="dk1"/>
              </a:solidFill>
              <a:prstDash val="solid"/>
              <a:round/>
              <a:headEnd type="none" w="med" len="med"/>
              <a:tailEnd type="none" w="med" len="med"/>
            </a:ln>
          </p:spPr>
        </p:sp>
        <p:sp>
          <p:nvSpPr>
            <p:cNvPr id="705" name="Google Shape;705;p40"/>
            <p:cNvSpPr/>
            <p:nvPr/>
          </p:nvSpPr>
          <p:spPr>
            <a:xfrm>
              <a:off x="7839250" y="2109750"/>
              <a:ext cx="87250" cy="68900"/>
            </a:xfrm>
            <a:custGeom>
              <a:avLst/>
              <a:gdLst/>
              <a:ahLst/>
              <a:cxnLst/>
              <a:rect l="l" t="t" r="r" b="b"/>
              <a:pathLst>
                <a:path w="3490" h="2756" extrusionOk="0">
                  <a:moveTo>
                    <a:pt x="0" y="2756"/>
                  </a:moveTo>
                  <a:cubicBezTo>
                    <a:pt x="1125" y="1791"/>
                    <a:pt x="2304" y="889"/>
                    <a:pt x="3490" y="0"/>
                  </a:cubicBezTo>
                </a:path>
              </a:pathLst>
            </a:custGeom>
            <a:noFill/>
            <a:ln w="19050" cap="flat" cmpd="sng">
              <a:solidFill>
                <a:schemeClr val="dk1"/>
              </a:solidFill>
              <a:prstDash val="solid"/>
              <a:round/>
              <a:headEnd type="none" w="med" len="med"/>
              <a:tailEnd type="none" w="med" len="med"/>
            </a:ln>
          </p:spPr>
        </p:sp>
        <p:sp>
          <p:nvSpPr>
            <p:cNvPr id="706" name="Google Shape;706;p40"/>
            <p:cNvSpPr/>
            <p:nvPr/>
          </p:nvSpPr>
          <p:spPr>
            <a:xfrm>
              <a:off x="7765775" y="2109750"/>
              <a:ext cx="87250" cy="73475"/>
            </a:xfrm>
            <a:custGeom>
              <a:avLst/>
              <a:gdLst/>
              <a:ahLst/>
              <a:cxnLst/>
              <a:rect l="l" t="t" r="r" b="b"/>
              <a:pathLst>
                <a:path w="3490" h="2939" extrusionOk="0">
                  <a:moveTo>
                    <a:pt x="3490" y="2939"/>
                  </a:moveTo>
                  <a:cubicBezTo>
                    <a:pt x="2273" y="2027"/>
                    <a:pt x="1360" y="682"/>
                    <a:pt x="0" y="0"/>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75111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8"/>
          <p:cNvSpPr txBox="1">
            <a:spLocks noGrp="1"/>
          </p:cNvSpPr>
          <p:nvPr>
            <p:ph type="title"/>
          </p:nvPr>
        </p:nvSpPr>
        <p:spPr>
          <a:xfrm>
            <a:off x="1174800" y="2153177"/>
            <a:ext cx="5706600" cy="14087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Lien avec le cours</a:t>
            </a:r>
            <a:endParaRPr lang="fr-CH"/>
          </a:p>
        </p:txBody>
      </p:sp>
      <p:sp>
        <p:nvSpPr>
          <p:cNvPr id="613" name="Google Shape;613;p38"/>
          <p:cNvSpPr txBox="1">
            <a:spLocks noGrp="1"/>
          </p:cNvSpPr>
          <p:nvPr>
            <p:ph type="title" idx="2"/>
          </p:nvPr>
        </p:nvSpPr>
        <p:spPr>
          <a:xfrm>
            <a:off x="713225" y="711250"/>
            <a:ext cx="1593000" cy="11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614" name="Google Shape;614;p38"/>
          <p:cNvSpPr txBox="1">
            <a:spLocks noGrp="1"/>
          </p:cNvSpPr>
          <p:nvPr>
            <p:ph type="subTitle" idx="1"/>
          </p:nvPr>
        </p:nvSpPr>
        <p:spPr>
          <a:xfrm>
            <a:off x="1174800" y="3707145"/>
            <a:ext cx="5706600" cy="53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Quelles notions du cours avons-nous réutilisé ? </a:t>
            </a:r>
            <a:endParaRPr/>
          </a:p>
        </p:txBody>
      </p:sp>
      <p:grpSp>
        <p:nvGrpSpPr>
          <p:cNvPr id="615" name="Google Shape;615;p38"/>
          <p:cNvGrpSpPr/>
          <p:nvPr/>
        </p:nvGrpSpPr>
        <p:grpSpPr>
          <a:xfrm rot="-157232">
            <a:off x="2322355" y="1367712"/>
            <a:ext cx="477120" cy="716999"/>
            <a:chOff x="7358875" y="1006660"/>
            <a:chExt cx="358200" cy="538290"/>
          </a:xfrm>
        </p:grpSpPr>
        <p:sp>
          <p:nvSpPr>
            <p:cNvPr id="616" name="Google Shape;616;p38"/>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sp>
        <p:sp>
          <p:nvSpPr>
            <p:cNvPr id="617" name="Google Shape;617;p38"/>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sp>
        <p:sp>
          <p:nvSpPr>
            <p:cNvPr id="618" name="Google Shape;618;p38"/>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sp>
      </p:grpSp>
      <p:grpSp>
        <p:nvGrpSpPr>
          <p:cNvPr id="619" name="Google Shape;619;p38"/>
          <p:cNvGrpSpPr/>
          <p:nvPr/>
        </p:nvGrpSpPr>
        <p:grpSpPr>
          <a:xfrm rot="211248">
            <a:off x="6961422" y="3043928"/>
            <a:ext cx="477127" cy="717010"/>
            <a:chOff x="7358875" y="1006660"/>
            <a:chExt cx="358200" cy="538290"/>
          </a:xfrm>
        </p:grpSpPr>
        <p:sp>
          <p:nvSpPr>
            <p:cNvPr id="620" name="Google Shape;620;p38"/>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sp>
        <p:sp>
          <p:nvSpPr>
            <p:cNvPr id="621" name="Google Shape;621;p38"/>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sp>
        <p:sp>
          <p:nvSpPr>
            <p:cNvPr id="622" name="Google Shape;622;p38"/>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sp>
      </p:grpSp>
      <p:grpSp>
        <p:nvGrpSpPr>
          <p:cNvPr id="623" name="Google Shape;623;p38"/>
          <p:cNvGrpSpPr/>
          <p:nvPr/>
        </p:nvGrpSpPr>
        <p:grpSpPr>
          <a:xfrm>
            <a:off x="525375" y="4477820"/>
            <a:ext cx="1083800" cy="197490"/>
            <a:chOff x="525375" y="4180010"/>
            <a:chExt cx="1083800" cy="197490"/>
          </a:xfrm>
        </p:grpSpPr>
        <p:sp>
          <p:nvSpPr>
            <p:cNvPr id="624" name="Google Shape;624;p38"/>
            <p:cNvSpPr/>
            <p:nvPr/>
          </p:nvSpPr>
          <p:spPr>
            <a:xfrm>
              <a:off x="525375" y="4180010"/>
              <a:ext cx="973600" cy="32150"/>
            </a:xfrm>
            <a:custGeom>
              <a:avLst/>
              <a:gdLst/>
              <a:ahLst/>
              <a:cxnLst/>
              <a:rect l="l" t="t" r="r" b="b"/>
              <a:pathLst>
                <a:path w="38944" h="1286" extrusionOk="0">
                  <a:moveTo>
                    <a:pt x="0" y="1286"/>
                  </a:moveTo>
                  <a:cubicBezTo>
                    <a:pt x="12856" y="-550"/>
                    <a:pt x="25957" y="184"/>
                    <a:pt x="38944" y="184"/>
                  </a:cubicBezTo>
                </a:path>
              </a:pathLst>
            </a:custGeom>
            <a:noFill/>
            <a:ln w="19050" cap="flat" cmpd="sng">
              <a:solidFill>
                <a:schemeClr val="dk1"/>
              </a:solidFill>
              <a:prstDash val="solid"/>
              <a:round/>
              <a:headEnd type="none" w="med" len="med"/>
              <a:tailEnd type="none" w="med" len="med"/>
            </a:ln>
          </p:spPr>
        </p:sp>
        <p:sp>
          <p:nvSpPr>
            <p:cNvPr id="625" name="Google Shape;625;p38"/>
            <p:cNvSpPr/>
            <p:nvPr/>
          </p:nvSpPr>
          <p:spPr>
            <a:xfrm>
              <a:off x="626400" y="4276475"/>
              <a:ext cx="982775" cy="101025"/>
            </a:xfrm>
            <a:custGeom>
              <a:avLst/>
              <a:gdLst/>
              <a:ahLst/>
              <a:cxnLst/>
              <a:rect l="l" t="t" r="r" b="b"/>
              <a:pathLst>
                <a:path w="39311" h="4041" extrusionOk="0">
                  <a:moveTo>
                    <a:pt x="0" y="4041"/>
                  </a:moveTo>
                  <a:cubicBezTo>
                    <a:pt x="12880" y="1282"/>
                    <a:pt x="26138" y="0"/>
                    <a:pt x="39311" y="0"/>
                  </a:cubicBezTo>
                </a:path>
              </a:pathLst>
            </a:custGeom>
            <a:noFill/>
            <a:ln w="19050" cap="flat" cmpd="sng">
              <a:solidFill>
                <a:schemeClr val="dk1"/>
              </a:solidFill>
              <a:prstDash val="solid"/>
              <a:round/>
              <a:headEnd type="none" w="med" len="med"/>
              <a:tailEnd type="none" w="med" len="med"/>
            </a:ln>
          </p:spPr>
        </p:sp>
      </p:grpSp>
      <p:grpSp>
        <p:nvGrpSpPr>
          <p:cNvPr id="2" name="Google Shape;1836;p66">
            <a:extLst>
              <a:ext uri="{FF2B5EF4-FFF2-40B4-BE49-F238E27FC236}">
                <a16:creationId xmlns:a16="http://schemas.microsoft.com/office/drawing/2014/main" id="{8670126D-0996-BA05-1564-66EFD334E2A2}"/>
              </a:ext>
            </a:extLst>
          </p:cNvPr>
          <p:cNvGrpSpPr/>
          <p:nvPr/>
        </p:nvGrpSpPr>
        <p:grpSpPr>
          <a:xfrm>
            <a:off x="6455010" y="1135335"/>
            <a:ext cx="1503207" cy="1560579"/>
            <a:chOff x="5541992" y="3540373"/>
            <a:chExt cx="1109739" cy="1017842"/>
          </a:xfrm>
        </p:grpSpPr>
        <p:grpSp>
          <p:nvGrpSpPr>
            <p:cNvPr id="3" name="Google Shape;1837;p66">
              <a:extLst>
                <a:ext uri="{FF2B5EF4-FFF2-40B4-BE49-F238E27FC236}">
                  <a16:creationId xmlns:a16="http://schemas.microsoft.com/office/drawing/2014/main" id="{80D3057E-7606-4885-741F-E641EAC6516F}"/>
                </a:ext>
              </a:extLst>
            </p:cNvPr>
            <p:cNvGrpSpPr/>
            <p:nvPr/>
          </p:nvGrpSpPr>
          <p:grpSpPr>
            <a:xfrm>
              <a:off x="5541992" y="3540373"/>
              <a:ext cx="1109739" cy="1017842"/>
              <a:chOff x="5551094" y="3586247"/>
              <a:chExt cx="1143000" cy="1143000"/>
            </a:xfrm>
          </p:grpSpPr>
          <p:sp>
            <p:nvSpPr>
              <p:cNvPr id="9" name="Google Shape;1838;p66">
                <a:extLst>
                  <a:ext uri="{FF2B5EF4-FFF2-40B4-BE49-F238E27FC236}">
                    <a16:creationId xmlns:a16="http://schemas.microsoft.com/office/drawing/2014/main" id="{7EE7A62C-22C5-8898-9726-06D824DB43C2}"/>
                  </a:ext>
                </a:extLst>
              </p:cNvPr>
              <p:cNvSpPr/>
              <p:nvPr/>
            </p:nvSpPr>
            <p:spPr>
              <a:xfrm rot="8350394">
                <a:off x="5717408" y="3752561"/>
                <a:ext cx="810372" cy="810372"/>
              </a:xfrm>
              <a:prstGeom prst="chord">
                <a:avLst>
                  <a:gd name="adj1" fmla="val 2700000"/>
                  <a:gd name="adj2" fmla="val 150215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39;p66">
                <a:extLst>
                  <a:ext uri="{FF2B5EF4-FFF2-40B4-BE49-F238E27FC236}">
                    <a16:creationId xmlns:a16="http://schemas.microsoft.com/office/drawing/2014/main" id="{D132D0EB-2E65-141C-A384-D1252A1B2917}"/>
                  </a:ext>
                </a:extLst>
              </p:cNvPr>
              <p:cNvSpPr/>
              <p:nvPr/>
            </p:nvSpPr>
            <p:spPr>
              <a:xfrm rot="1801720">
                <a:off x="5736537" y="4030677"/>
                <a:ext cx="562250" cy="450073"/>
              </a:xfrm>
              <a:prstGeom prst="flowChartPunchedTap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840;p66">
              <a:extLst>
                <a:ext uri="{FF2B5EF4-FFF2-40B4-BE49-F238E27FC236}">
                  <a16:creationId xmlns:a16="http://schemas.microsoft.com/office/drawing/2014/main" id="{06D12496-BF09-4916-0D43-73C70E84046C}"/>
                </a:ext>
              </a:extLst>
            </p:cNvPr>
            <p:cNvGrpSpPr/>
            <p:nvPr/>
          </p:nvGrpSpPr>
          <p:grpSpPr>
            <a:xfrm rot="593551">
              <a:off x="5713211" y="3744188"/>
              <a:ext cx="818922" cy="671233"/>
              <a:chOff x="6466450" y="514075"/>
              <a:chExt cx="512350" cy="419950"/>
            </a:xfrm>
          </p:grpSpPr>
          <p:sp>
            <p:nvSpPr>
              <p:cNvPr id="5" name="Google Shape;1841;p66">
                <a:extLst>
                  <a:ext uri="{FF2B5EF4-FFF2-40B4-BE49-F238E27FC236}">
                    <a16:creationId xmlns:a16="http://schemas.microsoft.com/office/drawing/2014/main" id="{C5E69721-DC8B-4E84-D0B5-9E60A26665C1}"/>
                  </a:ext>
                </a:extLst>
              </p:cNvPr>
              <p:cNvSpPr/>
              <p:nvPr/>
            </p:nvSpPr>
            <p:spPr>
              <a:xfrm>
                <a:off x="6466450" y="514075"/>
                <a:ext cx="512350" cy="419950"/>
              </a:xfrm>
              <a:custGeom>
                <a:avLst/>
                <a:gdLst/>
                <a:ahLst/>
                <a:cxnLst/>
                <a:rect l="l" t="t" r="r" b="b"/>
                <a:pathLst>
                  <a:path w="20494" h="16798" extrusionOk="0">
                    <a:moveTo>
                      <a:pt x="11801" y="256"/>
                    </a:moveTo>
                    <a:cubicBezTo>
                      <a:pt x="11836" y="256"/>
                      <a:pt x="11870" y="259"/>
                      <a:pt x="11903" y="265"/>
                    </a:cubicBezTo>
                    <a:lnTo>
                      <a:pt x="11903" y="264"/>
                    </a:lnTo>
                    <a:cubicBezTo>
                      <a:pt x="12378" y="359"/>
                      <a:pt x="12735" y="876"/>
                      <a:pt x="12780" y="1339"/>
                    </a:cubicBezTo>
                    <a:cubicBezTo>
                      <a:pt x="12670" y="1327"/>
                      <a:pt x="12560" y="1312"/>
                      <a:pt x="12448" y="1304"/>
                    </a:cubicBezTo>
                    <a:cubicBezTo>
                      <a:pt x="12161" y="1284"/>
                      <a:pt x="11873" y="1274"/>
                      <a:pt x="11585" y="1274"/>
                    </a:cubicBezTo>
                    <a:cubicBezTo>
                      <a:pt x="11287" y="1274"/>
                      <a:pt x="10988" y="1285"/>
                      <a:pt x="10690" y="1308"/>
                    </a:cubicBezTo>
                    <a:cubicBezTo>
                      <a:pt x="10675" y="840"/>
                      <a:pt x="11323" y="256"/>
                      <a:pt x="11801" y="256"/>
                    </a:cubicBezTo>
                    <a:close/>
                    <a:moveTo>
                      <a:pt x="10888" y="1572"/>
                    </a:moveTo>
                    <a:cubicBezTo>
                      <a:pt x="8150" y="3330"/>
                      <a:pt x="6746" y="7125"/>
                      <a:pt x="7161" y="10250"/>
                    </a:cubicBezTo>
                    <a:cubicBezTo>
                      <a:pt x="7161" y="10252"/>
                      <a:pt x="7161" y="10252"/>
                      <a:pt x="7161" y="10252"/>
                    </a:cubicBezTo>
                    <a:cubicBezTo>
                      <a:pt x="6306" y="10293"/>
                      <a:pt x="5455" y="10392"/>
                      <a:pt x="4613" y="10548"/>
                    </a:cubicBezTo>
                    <a:cubicBezTo>
                      <a:pt x="4992" y="10139"/>
                      <a:pt x="5404" y="9760"/>
                      <a:pt x="5843" y="9414"/>
                    </a:cubicBezTo>
                    <a:cubicBezTo>
                      <a:pt x="5887" y="9378"/>
                      <a:pt x="5845" y="9308"/>
                      <a:pt x="5799" y="9308"/>
                    </a:cubicBezTo>
                    <a:cubicBezTo>
                      <a:pt x="5789" y="9308"/>
                      <a:pt x="5780" y="9311"/>
                      <a:pt x="5770" y="9318"/>
                    </a:cubicBezTo>
                    <a:cubicBezTo>
                      <a:pt x="5284" y="9685"/>
                      <a:pt x="4843" y="10107"/>
                      <a:pt x="4455" y="10577"/>
                    </a:cubicBezTo>
                    <a:cubicBezTo>
                      <a:pt x="4011" y="10665"/>
                      <a:pt x="3569" y="10762"/>
                      <a:pt x="3132" y="10883"/>
                    </a:cubicBezTo>
                    <a:cubicBezTo>
                      <a:pt x="3654" y="10392"/>
                      <a:pt x="4151" y="9876"/>
                      <a:pt x="4643" y="9358"/>
                    </a:cubicBezTo>
                    <a:cubicBezTo>
                      <a:pt x="4680" y="9320"/>
                      <a:pt x="4644" y="9266"/>
                      <a:pt x="4602" y="9266"/>
                    </a:cubicBezTo>
                    <a:cubicBezTo>
                      <a:pt x="4590" y="9266"/>
                      <a:pt x="4578" y="9271"/>
                      <a:pt x="4567" y="9281"/>
                    </a:cubicBezTo>
                    <a:cubicBezTo>
                      <a:pt x="4057" y="9787"/>
                      <a:pt x="3547" y="10297"/>
                      <a:pt x="3065" y="10829"/>
                    </a:cubicBezTo>
                    <a:cubicBezTo>
                      <a:pt x="3043" y="10851"/>
                      <a:pt x="3054" y="10890"/>
                      <a:pt x="3085" y="10898"/>
                    </a:cubicBezTo>
                    <a:cubicBezTo>
                      <a:pt x="2949" y="10937"/>
                      <a:pt x="2814" y="10974"/>
                      <a:pt x="2680" y="11017"/>
                    </a:cubicBezTo>
                    <a:cubicBezTo>
                      <a:pt x="2649" y="10909"/>
                      <a:pt x="2627" y="10800"/>
                      <a:pt x="2603" y="10690"/>
                    </a:cubicBezTo>
                    <a:cubicBezTo>
                      <a:pt x="3029" y="10228"/>
                      <a:pt x="3432" y="9744"/>
                      <a:pt x="3829" y="9259"/>
                    </a:cubicBezTo>
                    <a:cubicBezTo>
                      <a:pt x="3856" y="9226"/>
                      <a:pt x="3827" y="9182"/>
                      <a:pt x="3796" y="9182"/>
                    </a:cubicBezTo>
                    <a:cubicBezTo>
                      <a:pt x="3786" y="9182"/>
                      <a:pt x="3776" y="9186"/>
                      <a:pt x="3767" y="9197"/>
                    </a:cubicBezTo>
                    <a:cubicBezTo>
                      <a:pt x="3363" y="9659"/>
                      <a:pt x="2963" y="10129"/>
                      <a:pt x="2586" y="10614"/>
                    </a:cubicBezTo>
                    <a:cubicBezTo>
                      <a:pt x="2527" y="10322"/>
                      <a:pt x="2487" y="10026"/>
                      <a:pt x="2469" y="9728"/>
                    </a:cubicBezTo>
                    <a:cubicBezTo>
                      <a:pt x="2834" y="9324"/>
                      <a:pt x="3195" y="8915"/>
                      <a:pt x="3542" y="8497"/>
                    </a:cubicBezTo>
                    <a:cubicBezTo>
                      <a:pt x="3574" y="8458"/>
                      <a:pt x="3540" y="8407"/>
                      <a:pt x="3504" y="8407"/>
                    </a:cubicBezTo>
                    <a:cubicBezTo>
                      <a:pt x="3492" y="8407"/>
                      <a:pt x="3480" y="8412"/>
                      <a:pt x="3470" y="8424"/>
                    </a:cubicBezTo>
                    <a:cubicBezTo>
                      <a:pt x="3126" y="8819"/>
                      <a:pt x="2791" y="9221"/>
                      <a:pt x="2461" y="9630"/>
                    </a:cubicBezTo>
                    <a:cubicBezTo>
                      <a:pt x="2447" y="9301"/>
                      <a:pt x="2458" y="8972"/>
                      <a:pt x="2495" y="8645"/>
                    </a:cubicBezTo>
                    <a:cubicBezTo>
                      <a:pt x="2917" y="8115"/>
                      <a:pt x="3355" y="7600"/>
                      <a:pt x="3832" y="7117"/>
                    </a:cubicBezTo>
                    <a:cubicBezTo>
                      <a:pt x="3860" y="7087"/>
                      <a:pt x="3832" y="7046"/>
                      <a:pt x="3801" y="7046"/>
                    </a:cubicBezTo>
                    <a:cubicBezTo>
                      <a:pt x="3791" y="7046"/>
                      <a:pt x="3782" y="7050"/>
                      <a:pt x="3773" y="7058"/>
                    </a:cubicBezTo>
                    <a:cubicBezTo>
                      <a:pt x="3304" y="7493"/>
                      <a:pt x="2882" y="7976"/>
                      <a:pt x="2511" y="8497"/>
                    </a:cubicBezTo>
                    <a:lnTo>
                      <a:pt x="2511" y="8497"/>
                    </a:lnTo>
                    <a:cubicBezTo>
                      <a:pt x="2563" y="8112"/>
                      <a:pt x="2649" y="7731"/>
                      <a:pt x="2769" y="7359"/>
                    </a:cubicBezTo>
                    <a:cubicBezTo>
                      <a:pt x="3297" y="6833"/>
                      <a:pt x="3821" y="6303"/>
                      <a:pt x="4340" y="5767"/>
                    </a:cubicBezTo>
                    <a:cubicBezTo>
                      <a:pt x="4369" y="5739"/>
                      <a:pt x="4342" y="5698"/>
                      <a:pt x="4310" y="5698"/>
                    </a:cubicBezTo>
                    <a:cubicBezTo>
                      <a:pt x="4301" y="5698"/>
                      <a:pt x="4292" y="5701"/>
                      <a:pt x="4283" y="5710"/>
                    </a:cubicBezTo>
                    <a:cubicBezTo>
                      <a:pt x="3791" y="6202"/>
                      <a:pt x="3303" y="6699"/>
                      <a:pt x="2820" y="7200"/>
                    </a:cubicBezTo>
                    <a:cubicBezTo>
                      <a:pt x="2989" y="6712"/>
                      <a:pt x="3209" y="6244"/>
                      <a:pt x="3475" y="5802"/>
                    </a:cubicBezTo>
                    <a:cubicBezTo>
                      <a:pt x="3480" y="5805"/>
                      <a:pt x="3486" y="5807"/>
                      <a:pt x="3491" y="5807"/>
                    </a:cubicBezTo>
                    <a:cubicBezTo>
                      <a:pt x="3499" y="5807"/>
                      <a:pt x="3506" y="5804"/>
                      <a:pt x="3512" y="5797"/>
                    </a:cubicBezTo>
                    <a:cubicBezTo>
                      <a:pt x="4227" y="5080"/>
                      <a:pt x="4959" y="4384"/>
                      <a:pt x="5743" y="3740"/>
                    </a:cubicBezTo>
                    <a:cubicBezTo>
                      <a:pt x="5774" y="3713"/>
                      <a:pt x="5747" y="3674"/>
                      <a:pt x="5714" y="3674"/>
                    </a:cubicBezTo>
                    <a:cubicBezTo>
                      <a:pt x="5705" y="3674"/>
                      <a:pt x="5696" y="3677"/>
                      <a:pt x="5687" y="3684"/>
                    </a:cubicBezTo>
                    <a:cubicBezTo>
                      <a:pt x="4940" y="4267"/>
                      <a:pt x="4234" y="4906"/>
                      <a:pt x="3598" y="5611"/>
                    </a:cubicBezTo>
                    <a:cubicBezTo>
                      <a:pt x="4014" y="4959"/>
                      <a:pt x="4509" y="4361"/>
                      <a:pt x="5072" y="3832"/>
                    </a:cubicBezTo>
                    <a:cubicBezTo>
                      <a:pt x="6581" y="2403"/>
                      <a:pt x="8776" y="1696"/>
                      <a:pt x="10888" y="1572"/>
                    </a:cubicBezTo>
                    <a:close/>
                    <a:moveTo>
                      <a:pt x="11548" y="1558"/>
                    </a:moveTo>
                    <a:cubicBezTo>
                      <a:pt x="11726" y="1558"/>
                      <a:pt x="11903" y="1562"/>
                      <a:pt x="12078" y="1569"/>
                    </a:cubicBezTo>
                    <a:cubicBezTo>
                      <a:pt x="14227" y="4337"/>
                      <a:pt x="15126" y="7708"/>
                      <a:pt x="14177" y="11140"/>
                    </a:cubicBezTo>
                    <a:cubicBezTo>
                      <a:pt x="14010" y="11090"/>
                      <a:pt x="13841" y="11046"/>
                      <a:pt x="13672" y="11003"/>
                    </a:cubicBezTo>
                    <a:cubicBezTo>
                      <a:pt x="13827" y="10858"/>
                      <a:pt x="13985" y="10713"/>
                      <a:pt x="14133" y="10561"/>
                    </a:cubicBezTo>
                    <a:cubicBezTo>
                      <a:pt x="14177" y="10513"/>
                      <a:pt x="14136" y="10451"/>
                      <a:pt x="14087" y="10451"/>
                    </a:cubicBezTo>
                    <a:cubicBezTo>
                      <a:pt x="14073" y="10451"/>
                      <a:pt x="14058" y="10457"/>
                      <a:pt x="14045" y="10469"/>
                    </a:cubicBezTo>
                    <a:cubicBezTo>
                      <a:pt x="13873" y="10628"/>
                      <a:pt x="13709" y="10797"/>
                      <a:pt x="13543" y="10964"/>
                    </a:cubicBezTo>
                    <a:cubicBezTo>
                      <a:pt x="13301" y="10902"/>
                      <a:pt x="13057" y="10843"/>
                      <a:pt x="12812" y="10789"/>
                    </a:cubicBezTo>
                    <a:cubicBezTo>
                      <a:pt x="13059" y="10599"/>
                      <a:pt x="13296" y="10399"/>
                      <a:pt x="13508" y="10171"/>
                    </a:cubicBezTo>
                    <a:cubicBezTo>
                      <a:pt x="13545" y="10131"/>
                      <a:pt x="13510" y="10079"/>
                      <a:pt x="13468" y="10079"/>
                    </a:cubicBezTo>
                    <a:cubicBezTo>
                      <a:pt x="13456" y="10079"/>
                      <a:pt x="13443" y="10084"/>
                      <a:pt x="13431" y="10094"/>
                    </a:cubicBezTo>
                    <a:cubicBezTo>
                      <a:pt x="13178" y="10319"/>
                      <a:pt x="12921" y="10540"/>
                      <a:pt x="12659" y="10757"/>
                    </a:cubicBezTo>
                    <a:cubicBezTo>
                      <a:pt x="12434" y="10708"/>
                      <a:pt x="12209" y="10657"/>
                      <a:pt x="11981" y="10614"/>
                    </a:cubicBezTo>
                    <a:cubicBezTo>
                      <a:pt x="12223" y="10405"/>
                      <a:pt x="12462" y="10195"/>
                      <a:pt x="12695" y="9978"/>
                    </a:cubicBezTo>
                    <a:cubicBezTo>
                      <a:pt x="12737" y="9938"/>
                      <a:pt x="12698" y="9883"/>
                      <a:pt x="12654" y="9883"/>
                    </a:cubicBezTo>
                    <a:cubicBezTo>
                      <a:pt x="12641" y="9883"/>
                      <a:pt x="12628" y="9888"/>
                      <a:pt x="12615" y="9898"/>
                    </a:cubicBezTo>
                    <a:cubicBezTo>
                      <a:pt x="12351" y="10120"/>
                      <a:pt x="12096" y="10354"/>
                      <a:pt x="11841" y="10587"/>
                    </a:cubicBezTo>
                    <a:cubicBezTo>
                      <a:pt x="11521" y="10529"/>
                      <a:pt x="11199" y="10477"/>
                      <a:pt x="10877" y="10434"/>
                    </a:cubicBezTo>
                    <a:cubicBezTo>
                      <a:pt x="11138" y="10177"/>
                      <a:pt x="11426" y="9949"/>
                      <a:pt x="11737" y="9756"/>
                    </a:cubicBezTo>
                    <a:cubicBezTo>
                      <a:pt x="11790" y="9723"/>
                      <a:pt x="11759" y="9651"/>
                      <a:pt x="11709" y="9651"/>
                    </a:cubicBezTo>
                    <a:cubicBezTo>
                      <a:pt x="11700" y="9651"/>
                      <a:pt x="11690" y="9654"/>
                      <a:pt x="11680" y="9659"/>
                    </a:cubicBezTo>
                    <a:cubicBezTo>
                      <a:pt x="11317" y="9854"/>
                      <a:pt x="11003" y="10112"/>
                      <a:pt x="10724" y="10416"/>
                    </a:cubicBezTo>
                    <a:cubicBezTo>
                      <a:pt x="10379" y="10372"/>
                      <a:pt x="10035" y="10333"/>
                      <a:pt x="9688" y="10306"/>
                    </a:cubicBezTo>
                    <a:cubicBezTo>
                      <a:pt x="10110" y="9967"/>
                      <a:pt x="10528" y="9626"/>
                      <a:pt x="10932" y="9267"/>
                    </a:cubicBezTo>
                    <a:cubicBezTo>
                      <a:pt x="10970" y="9234"/>
                      <a:pt x="10937" y="9189"/>
                      <a:pt x="10897" y="9189"/>
                    </a:cubicBezTo>
                    <a:cubicBezTo>
                      <a:pt x="10887" y="9189"/>
                      <a:pt x="10876" y="9192"/>
                      <a:pt x="10865" y="9200"/>
                    </a:cubicBezTo>
                    <a:cubicBezTo>
                      <a:pt x="10414" y="9552"/>
                      <a:pt x="9979" y="9921"/>
                      <a:pt x="9547" y="10295"/>
                    </a:cubicBezTo>
                    <a:cubicBezTo>
                      <a:pt x="9038" y="10257"/>
                      <a:pt x="8527" y="10238"/>
                      <a:pt x="8017" y="10238"/>
                    </a:cubicBezTo>
                    <a:cubicBezTo>
                      <a:pt x="7797" y="10238"/>
                      <a:pt x="7576" y="10242"/>
                      <a:pt x="7356" y="10249"/>
                    </a:cubicBezTo>
                    <a:cubicBezTo>
                      <a:pt x="7346" y="10075"/>
                      <a:pt x="7346" y="9908"/>
                      <a:pt x="7345" y="9739"/>
                    </a:cubicBezTo>
                    <a:cubicBezTo>
                      <a:pt x="7595" y="9417"/>
                      <a:pt x="7869" y="9114"/>
                      <a:pt x="8166" y="8834"/>
                    </a:cubicBezTo>
                    <a:cubicBezTo>
                      <a:pt x="8196" y="8804"/>
                      <a:pt x="8167" y="8763"/>
                      <a:pt x="8134" y="8763"/>
                    </a:cubicBezTo>
                    <a:cubicBezTo>
                      <a:pt x="8124" y="8763"/>
                      <a:pt x="8114" y="8766"/>
                      <a:pt x="8105" y="8775"/>
                    </a:cubicBezTo>
                    <a:cubicBezTo>
                      <a:pt x="7821" y="9017"/>
                      <a:pt x="7565" y="9293"/>
                      <a:pt x="7343" y="9594"/>
                    </a:cubicBezTo>
                    <a:cubicBezTo>
                      <a:pt x="7343" y="9288"/>
                      <a:pt x="7353" y="8987"/>
                      <a:pt x="7377" y="8695"/>
                    </a:cubicBezTo>
                    <a:cubicBezTo>
                      <a:pt x="7385" y="8693"/>
                      <a:pt x="7391" y="8690"/>
                      <a:pt x="7396" y="8685"/>
                    </a:cubicBezTo>
                    <a:cubicBezTo>
                      <a:pt x="7635" y="8432"/>
                      <a:pt x="7852" y="8155"/>
                      <a:pt x="8070" y="7880"/>
                    </a:cubicBezTo>
                    <a:cubicBezTo>
                      <a:pt x="8097" y="7846"/>
                      <a:pt x="8067" y="7800"/>
                      <a:pt x="8034" y="7800"/>
                    </a:cubicBezTo>
                    <a:cubicBezTo>
                      <a:pt x="8024" y="7800"/>
                      <a:pt x="8014" y="7805"/>
                      <a:pt x="8005" y="7815"/>
                    </a:cubicBezTo>
                    <a:cubicBezTo>
                      <a:pt x="7794" y="8059"/>
                      <a:pt x="7582" y="8303"/>
                      <a:pt x="7389" y="8561"/>
                    </a:cubicBezTo>
                    <a:cubicBezTo>
                      <a:pt x="7421" y="8217"/>
                      <a:pt x="7469" y="7872"/>
                      <a:pt x="7536" y="7533"/>
                    </a:cubicBezTo>
                    <a:cubicBezTo>
                      <a:pt x="7702" y="7307"/>
                      <a:pt x="7895" y="7099"/>
                      <a:pt x="8108" y="6918"/>
                    </a:cubicBezTo>
                    <a:cubicBezTo>
                      <a:pt x="8132" y="6898"/>
                      <a:pt x="8110" y="6861"/>
                      <a:pt x="8085" y="6861"/>
                    </a:cubicBezTo>
                    <a:cubicBezTo>
                      <a:pt x="8079" y="6861"/>
                      <a:pt x="8074" y="6863"/>
                      <a:pt x="8068" y="6867"/>
                    </a:cubicBezTo>
                    <a:cubicBezTo>
                      <a:pt x="7880" y="7012"/>
                      <a:pt x="7713" y="7181"/>
                      <a:pt x="7571" y="7370"/>
                    </a:cubicBezTo>
                    <a:cubicBezTo>
                      <a:pt x="7630" y="7103"/>
                      <a:pt x="7699" y="6840"/>
                      <a:pt x="7778" y="6583"/>
                    </a:cubicBezTo>
                    <a:cubicBezTo>
                      <a:pt x="7783" y="6586"/>
                      <a:pt x="7788" y="6587"/>
                      <a:pt x="7793" y="6587"/>
                    </a:cubicBezTo>
                    <a:cubicBezTo>
                      <a:pt x="7803" y="6587"/>
                      <a:pt x="7813" y="6582"/>
                      <a:pt x="7820" y="6574"/>
                    </a:cubicBezTo>
                    <a:lnTo>
                      <a:pt x="8161" y="6103"/>
                    </a:lnTo>
                    <a:cubicBezTo>
                      <a:pt x="8178" y="6081"/>
                      <a:pt x="8157" y="6060"/>
                      <a:pt x="8135" y="6060"/>
                    </a:cubicBezTo>
                    <a:cubicBezTo>
                      <a:pt x="8126" y="6060"/>
                      <a:pt x="8117" y="6063"/>
                      <a:pt x="8110" y="6073"/>
                    </a:cubicBezTo>
                    <a:lnTo>
                      <a:pt x="7815" y="6472"/>
                    </a:lnTo>
                    <a:cubicBezTo>
                      <a:pt x="8416" y="4635"/>
                      <a:pt x="9560" y="3058"/>
                      <a:pt x="11128" y="1566"/>
                    </a:cubicBezTo>
                    <a:cubicBezTo>
                      <a:pt x="11269" y="1560"/>
                      <a:pt x="11409" y="1558"/>
                      <a:pt x="11548" y="1558"/>
                    </a:cubicBezTo>
                    <a:close/>
                    <a:moveTo>
                      <a:pt x="12308" y="1583"/>
                    </a:moveTo>
                    <a:cubicBezTo>
                      <a:pt x="14926" y="1767"/>
                      <a:pt x="17169" y="3161"/>
                      <a:pt x="18474" y="5456"/>
                    </a:cubicBezTo>
                    <a:cubicBezTo>
                      <a:pt x="19729" y="7654"/>
                      <a:pt x="20285" y="10872"/>
                      <a:pt x="18838" y="13099"/>
                    </a:cubicBezTo>
                    <a:lnTo>
                      <a:pt x="18838" y="13100"/>
                    </a:lnTo>
                    <a:cubicBezTo>
                      <a:pt x="18678" y="13009"/>
                      <a:pt x="18514" y="12925"/>
                      <a:pt x="18350" y="12839"/>
                    </a:cubicBezTo>
                    <a:cubicBezTo>
                      <a:pt x="18637" y="12705"/>
                      <a:pt x="18892" y="12522"/>
                      <a:pt x="19094" y="12278"/>
                    </a:cubicBezTo>
                    <a:cubicBezTo>
                      <a:pt x="19136" y="12228"/>
                      <a:pt x="19093" y="12162"/>
                      <a:pt x="19043" y="12162"/>
                    </a:cubicBezTo>
                    <a:cubicBezTo>
                      <a:pt x="19028" y="12162"/>
                      <a:pt x="19013" y="12168"/>
                      <a:pt x="18999" y="12182"/>
                    </a:cubicBezTo>
                    <a:cubicBezTo>
                      <a:pt x="18780" y="12412"/>
                      <a:pt x="18536" y="12606"/>
                      <a:pt x="18253" y="12746"/>
                    </a:cubicBezTo>
                    <a:cubicBezTo>
                      <a:pt x="18242" y="12753"/>
                      <a:pt x="18234" y="12762"/>
                      <a:pt x="18229" y="12773"/>
                    </a:cubicBezTo>
                    <a:cubicBezTo>
                      <a:pt x="17985" y="12649"/>
                      <a:pt x="17740" y="12528"/>
                      <a:pt x="17491" y="12412"/>
                    </a:cubicBezTo>
                    <a:cubicBezTo>
                      <a:pt x="17840" y="12150"/>
                      <a:pt x="18184" y="11884"/>
                      <a:pt x="18517" y="11605"/>
                    </a:cubicBezTo>
                    <a:cubicBezTo>
                      <a:pt x="18561" y="11570"/>
                      <a:pt x="18521" y="11501"/>
                      <a:pt x="18474" y="11501"/>
                    </a:cubicBezTo>
                    <a:cubicBezTo>
                      <a:pt x="18464" y="11501"/>
                      <a:pt x="18454" y="11504"/>
                      <a:pt x="18444" y="11511"/>
                    </a:cubicBezTo>
                    <a:cubicBezTo>
                      <a:pt x="18079" y="11782"/>
                      <a:pt x="17722" y="12066"/>
                      <a:pt x="17371" y="12356"/>
                    </a:cubicBezTo>
                    <a:cubicBezTo>
                      <a:pt x="17135" y="12246"/>
                      <a:pt x="16900" y="12134"/>
                      <a:pt x="16659" y="12031"/>
                    </a:cubicBezTo>
                    <a:cubicBezTo>
                      <a:pt x="16990" y="11710"/>
                      <a:pt x="17338" y="11406"/>
                      <a:pt x="17698" y="11117"/>
                    </a:cubicBezTo>
                    <a:cubicBezTo>
                      <a:pt x="17737" y="11088"/>
                      <a:pt x="17701" y="11028"/>
                      <a:pt x="17660" y="11028"/>
                    </a:cubicBezTo>
                    <a:cubicBezTo>
                      <a:pt x="17651" y="11028"/>
                      <a:pt x="17643" y="11031"/>
                      <a:pt x="17634" y="11036"/>
                    </a:cubicBezTo>
                    <a:cubicBezTo>
                      <a:pt x="17252" y="11304"/>
                      <a:pt x="16901" y="11616"/>
                      <a:pt x="16589" y="11964"/>
                    </a:cubicBezTo>
                    <a:cubicBezTo>
                      <a:pt x="16582" y="11973"/>
                      <a:pt x="16578" y="11984"/>
                      <a:pt x="16578" y="11996"/>
                    </a:cubicBezTo>
                    <a:cubicBezTo>
                      <a:pt x="16276" y="11870"/>
                      <a:pt x="15972" y="11747"/>
                      <a:pt x="15663" y="11634"/>
                    </a:cubicBezTo>
                    <a:cubicBezTo>
                      <a:pt x="16101" y="11283"/>
                      <a:pt x="16531" y="10926"/>
                      <a:pt x="16971" y="10579"/>
                    </a:cubicBezTo>
                    <a:cubicBezTo>
                      <a:pt x="17007" y="10550"/>
                      <a:pt x="16974" y="10494"/>
                      <a:pt x="16935" y="10494"/>
                    </a:cubicBezTo>
                    <a:cubicBezTo>
                      <a:pt x="16927" y="10494"/>
                      <a:pt x="16919" y="10497"/>
                      <a:pt x="16911" y="10502"/>
                    </a:cubicBezTo>
                    <a:cubicBezTo>
                      <a:pt x="16433" y="10826"/>
                      <a:pt x="15972" y="11188"/>
                      <a:pt x="15559" y="11592"/>
                    </a:cubicBezTo>
                    <a:cubicBezTo>
                      <a:pt x="15183" y="11455"/>
                      <a:pt x="14804" y="11328"/>
                      <a:pt x="14420" y="11210"/>
                    </a:cubicBezTo>
                    <a:cubicBezTo>
                      <a:pt x="14453" y="11086"/>
                      <a:pt x="14477" y="10958"/>
                      <a:pt x="14507" y="10834"/>
                    </a:cubicBezTo>
                    <a:cubicBezTo>
                      <a:pt x="14515" y="10827"/>
                      <a:pt x="14522" y="10818"/>
                      <a:pt x="14530" y="10811"/>
                    </a:cubicBezTo>
                    <a:cubicBezTo>
                      <a:pt x="14534" y="10808"/>
                      <a:pt x="14530" y="10803"/>
                      <a:pt x="14530" y="10800"/>
                    </a:cubicBezTo>
                    <a:cubicBezTo>
                      <a:pt x="14947" y="10380"/>
                      <a:pt x="15328" y="9921"/>
                      <a:pt x="15746" y="9503"/>
                    </a:cubicBezTo>
                    <a:cubicBezTo>
                      <a:pt x="15780" y="9467"/>
                      <a:pt x="15747" y="9419"/>
                      <a:pt x="15709" y="9419"/>
                    </a:cubicBezTo>
                    <a:cubicBezTo>
                      <a:pt x="15698" y="9419"/>
                      <a:pt x="15686" y="9423"/>
                      <a:pt x="15676" y="9433"/>
                    </a:cubicBezTo>
                    <a:cubicBezTo>
                      <a:pt x="15295" y="9780"/>
                      <a:pt x="14898" y="10153"/>
                      <a:pt x="14568" y="10564"/>
                    </a:cubicBezTo>
                    <a:cubicBezTo>
                      <a:pt x="14627" y="10278"/>
                      <a:pt x="14676" y="9989"/>
                      <a:pt x="14713" y="9699"/>
                    </a:cubicBezTo>
                    <a:cubicBezTo>
                      <a:pt x="14726" y="9697"/>
                      <a:pt x="14737" y="9689"/>
                      <a:pt x="14745" y="9678"/>
                    </a:cubicBezTo>
                    <a:cubicBezTo>
                      <a:pt x="14963" y="9331"/>
                      <a:pt x="15205" y="9022"/>
                      <a:pt x="15508" y="8743"/>
                    </a:cubicBezTo>
                    <a:cubicBezTo>
                      <a:pt x="15544" y="8710"/>
                      <a:pt x="15511" y="8651"/>
                      <a:pt x="15472" y="8651"/>
                    </a:cubicBezTo>
                    <a:cubicBezTo>
                      <a:pt x="15463" y="8651"/>
                      <a:pt x="15454" y="8654"/>
                      <a:pt x="15446" y="8660"/>
                    </a:cubicBezTo>
                    <a:cubicBezTo>
                      <a:pt x="15150" y="8883"/>
                      <a:pt x="14909" y="9170"/>
                      <a:pt x="14737" y="9497"/>
                    </a:cubicBezTo>
                    <a:cubicBezTo>
                      <a:pt x="14762" y="9248"/>
                      <a:pt x="14783" y="8998"/>
                      <a:pt x="14793" y="8746"/>
                    </a:cubicBezTo>
                    <a:cubicBezTo>
                      <a:pt x="14798" y="8748"/>
                      <a:pt x="14804" y="8749"/>
                      <a:pt x="14810" y="8749"/>
                    </a:cubicBezTo>
                    <a:cubicBezTo>
                      <a:pt x="14820" y="8749"/>
                      <a:pt x="14831" y="8746"/>
                      <a:pt x="14839" y="8739"/>
                    </a:cubicBezTo>
                    <a:cubicBezTo>
                      <a:pt x="15035" y="8577"/>
                      <a:pt x="15201" y="8381"/>
                      <a:pt x="15327" y="8159"/>
                    </a:cubicBezTo>
                    <a:cubicBezTo>
                      <a:pt x="15350" y="8119"/>
                      <a:pt x="15315" y="8082"/>
                      <a:pt x="15279" y="8082"/>
                    </a:cubicBezTo>
                    <a:cubicBezTo>
                      <a:pt x="15263" y="8082"/>
                      <a:pt x="15247" y="8090"/>
                      <a:pt x="15236" y="8107"/>
                    </a:cubicBezTo>
                    <a:cubicBezTo>
                      <a:pt x="15110" y="8304"/>
                      <a:pt x="14962" y="8484"/>
                      <a:pt x="14793" y="8647"/>
                    </a:cubicBezTo>
                    <a:cubicBezTo>
                      <a:pt x="14797" y="8414"/>
                      <a:pt x="14801" y="8182"/>
                      <a:pt x="14793" y="7951"/>
                    </a:cubicBezTo>
                    <a:cubicBezTo>
                      <a:pt x="14946" y="7820"/>
                      <a:pt x="15075" y="7662"/>
                      <a:pt x="15174" y="7487"/>
                    </a:cubicBezTo>
                    <a:cubicBezTo>
                      <a:pt x="15194" y="7449"/>
                      <a:pt x="15163" y="7417"/>
                      <a:pt x="15130" y="7417"/>
                    </a:cubicBezTo>
                    <a:cubicBezTo>
                      <a:pt x="15115" y="7417"/>
                      <a:pt x="15100" y="7423"/>
                      <a:pt x="15089" y="7439"/>
                    </a:cubicBezTo>
                    <a:cubicBezTo>
                      <a:pt x="15000" y="7573"/>
                      <a:pt x="14899" y="7700"/>
                      <a:pt x="14788" y="7818"/>
                    </a:cubicBezTo>
                    <a:cubicBezTo>
                      <a:pt x="14778" y="7614"/>
                      <a:pt x="14764" y="7409"/>
                      <a:pt x="14743" y="7205"/>
                    </a:cubicBezTo>
                    <a:cubicBezTo>
                      <a:pt x="14743" y="7204"/>
                      <a:pt x="14744" y="7204"/>
                      <a:pt x="14745" y="7204"/>
                    </a:cubicBezTo>
                    <a:cubicBezTo>
                      <a:pt x="14746" y="7204"/>
                      <a:pt x="14746" y="7204"/>
                      <a:pt x="14746" y="7203"/>
                    </a:cubicBezTo>
                    <a:cubicBezTo>
                      <a:pt x="14877" y="7031"/>
                      <a:pt x="15013" y="6862"/>
                      <a:pt x="15129" y="6679"/>
                    </a:cubicBezTo>
                    <a:cubicBezTo>
                      <a:pt x="15148" y="6648"/>
                      <a:pt x="15118" y="6611"/>
                      <a:pt x="15087" y="6611"/>
                    </a:cubicBezTo>
                    <a:cubicBezTo>
                      <a:pt x="15077" y="6611"/>
                      <a:pt x="15067" y="6615"/>
                      <a:pt x="15059" y="6625"/>
                    </a:cubicBezTo>
                    <a:cubicBezTo>
                      <a:pt x="14939" y="6765"/>
                      <a:pt x="14834" y="6916"/>
                      <a:pt x="14727" y="7066"/>
                    </a:cubicBezTo>
                    <a:cubicBezTo>
                      <a:pt x="14695" y="6787"/>
                      <a:pt x="14656" y="6510"/>
                      <a:pt x="14601" y="6236"/>
                    </a:cubicBezTo>
                    <a:cubicBezTo>
                      <a:pt x="14715" y="6099"/>
                      <a:pt x="14826" y="5960"/>
                      <a:pt x="14930" y="5815"/>
                    </a:cubicBezTo>
                    <a:cubicBezTo>
                      <a:pt x="14950" y="5785"/>
                      <a:pt x="14920" y="5749"/>
                      <a:pt x="14889" y="5749"/>
                    </a:cubicBezTo>
                    <a:cubicBezTo>
                      <a:pt x="14879" y="5749"/>
                      <a:pt x="14869" y="5753"/>
                      <a:pt x="14861" y="5762"/>
                    </a:cubicBezTo>
                    <a:cubicBezTo>
                      <a:pt x="14762" y="5874"/>
                      <a:pt x="14668" y="5992"/>
                      <a:pt x="14577" y="6110"/>
                    </a:cubicBezTo>
                    <a:cubicBezTo>
                      <a:pt x="14518" y="5831"/>
                      <a:pt x="14453" y="5553"/>
                      <a:pt x="14370" y="5281"/>
                    </a:cubicBezTo>
                    <a:cubicBezTo>
                      <a:pt x="14408" y="5222"/>
                      <a:pt x="14440" y="5161"/>
                      <a:pt x="14467" y="5098"/>
                    </a:cubicBezTo>
                    <a:cubicBezTo>
                      <a:pt x="14479" y="5070"/>
                      <a:pt x="14451" y="5046"/>
                      <a:pt x="14425" y="5046"/>
                    </a:cubicBezTo>
                    <a:cubicBezTo>
                      <a:pt x="14415" y="5046"/>
                      <a:pt x="14405" y="5049"/>
                      <a:pt x="14397" y="5058"/>
                    </a:cubicBezTo>
                    <a:cubicBezTo>
                      <a:pt x="14373" y="5088"/>
                      <a:pt x="14351" y="5120"/>
                      <a:pt x="14330" y="5152"/>
                    </a:cubicBezTo>
                    <a:cubicBezTo>
                      <a:pt x="14263" y="4940"/>
                      <a:pt x="14192" y="4729"/>
                      <a:pt x="14112" y="4522"/>
                    </a:cubicBezTo>
                    <a:cubicBezTo>
                      <a:pt x="14204" y="4422"/>
                      <a:pt x="14289" y="4315"/>
                      <a:pt x="14367" y="4204"/>
                    </a:cubicBezTo>
                    <a:cubicBezTo>
                      <a:pt x="14388" y="4172"/>
                      <a:pt x="14358" y="4140"/>
                      <a:pt x="14327" y="4140"/>
                    </a:cubicBezTo>
                    <a:cubicBezTo>
                      <a:pt x="14317" y="4140"/>
                      <a:pt x="14307" y="4143"/>
                      <a:pt x="14299" y="4151"/>
                    </a:cubicBezTo>
                    <a:cubicBezTo>
                      <a:pt x="14217" y="4234"/>
                      <a:pt x="14139" y="4320"/>
                      <a:pt x="14067" y="4412"/>
                    </a:cubicBezTo>
                    <a:cubicBezTo>
                      <a:pt x="13957" y="4140"/>
                      <a:pt x="13838" y="3872"/>
                      <a:pt x="13704" y="3611"/>
                    </a:cubicBezTo>
                    <a:cubicBezTo>
                      <a:pt x="13803" y="3512"/>
                      <a:pt x="13895" y="3407"/>
                      <a:pt x="13981" y="3295"/>
                    </a:cubicBezTo>
                    <a:cubicBezTo>
                      <a:pt x="14002" y="3267"/>
                      <a:pt x="13973" y="3237"/>
                      <a:pt x="13945" y="3237"/>
                    </a:cubicBezTo>
                    <a:cubicBezTo>
                      <a:pt x="13936" y="3237"/>
                      <a:pt x="13927" y="3240"/>
                      <a:pt x="13919" y="3247"/>
                    </a:cubicBezTo>
                    <a:cubicBezTo>
                      <a:pt x="13828" y="3337"/>
                      <a:pt x="13744" y="3432"/>
                      <a:pt x="13666" y="3533"/>
                    </a:cubicBezTo>
                    <a:cubicBezTo>
                      <a:pt x="13581" y="3372"/>
                      <a:pt x="13494" y="3212"/>
                      <a:pt x="13400" y="3056"/>
                    </a:cubicBezTo>
                    <a:cubicBezTo>
                      <a:pt x="13454" y="2994"/>
                      <a:pt x="13505" y="2932"/>
                      <a:pt x="13554" y="2866"/>
                    </a:cubicBezTo>
                    <a:cubicBezTo>
                      <a:pt x="13579" y="2833"/>
                      <a:pt x="13544" y="2793"/>
                      <a:pt x="13510" y="2793"/>
                    </a:cubicBezTo>
                    <a:cubicBezTo>
                      <a:pt x="13499" y="2793"/>
                      <a:pt x="13488" y="2798"/>
                      <a:pt x="13479" y="2807"/>
                    </a:cubicBezTo>
                    <a:cubicBezTo>
                      <a:pt x="13431" y="2858"/>
                      <a:pt x="13388" y="2913"/>
                      <a:pt x="13344" y="2967"/>
                    </a:cubicBezTo>
                    <a:cubicBezTo>
                      <a:pt x="13043" y="2474"/>
                      <a:pt x="12697" y="2010"/>
                      <a:pt x="12308" y="1583"/>
                    </a:cubicBezTo>
                    <a:close/>
                    <a:moveTo>
                      <a:pt x="7959" y="10637"/>
                    </a:moveTo>
                    <a:cubicBezTo>
                      <a:pt x="10634" y="10637"/>
                      <a:pt x="13243" y="11062"/>
                      <a:pt x="15786" y="12005"/>
                    </a:cubicBezTo>
                    <a:cubicBezTo>
                      <a:pt x="14697" y="13054"/>
                      <a:pt x="14169" y="14507"/>
                      <a:pt x="13086" y="15556"/>
                    </a:cubicBezTo>
                    <a:cubicBezTo>
                      <a:pt x="12416" y="16205"/>
                      <a:pt x="11751" y="16431"/>
                      <a:pt x="11080" y="16431"/>
                    </a:cubicBezTo>
                    <a:cubicBezTo>
                      <a:pt x="9928" y="16431"/>
                      <a:pt x="8758" y="15768"/>
                      <a:pt x="7514" y="15445"/>
                    </a:cubicBezTo>
                    <a:cubicBezTo>
                      <a:pt x="7067" y="15328"/>
                      <a:pt x="6624" y="15282"/>
                      <a:pt x="6183" y="15282"/>
                    </a:cubicBezTo>
                    <a:cubicBezTo>
                      <a:pt x="5241" y="15282"/>
                      <a:pt x="4310" y="15494"/>
                      <a:pt x="3370" y="15692"/>
                    </a:cubicBezTo>
                    <a:cubicBezTo>
                      <a:pt x="3022" y="15765"/>
                      <a:pt x="2492" y="15914"/>
                      <a:pt x="2003" y="15914"/>
                    </a:cubicBezTo>
                    <a:cubicBezTo>
                      <a:pt x="1319" y="15914"/>
                      <a:pt x="716" y="15621"/>
                      <a:pt x="812" y="14412"/>
                    </a:cubicBezTo>
                    <a:cubicBezTo>
                      <a:pt x="837" y="14087"/>
                      <a:pt x="1205" y="13632"/>
                      <a:pt x="1360" y="13358"/>
                    </a:cubicBezTo>
                    <a:cubicBezTo>
                      <a:pt x="1763" y="12633"/>
                      <a:pt x="2237" y="11956"/>
                      <a:pt x="2672" y="11251"/>
                    </a:cubicBezTo>
                    <a:cubicBezTo>
                      <a:pt x="2697" y="11237"/>
                      <a:pt x="2713" y="11210"/>
                      <a:pt x="2716" y="11181"/>
                    </a:cubicBezTo>
                    <a:cubicBezTo>
                      <a:pt x="2723" y="11168"/>
                      <a:pt x="2732" y="11157"/>
                      <a:pt x="2740" y="11145"/>
                    </a:cubicBezTo>
                    <a:cubicBezTo>
                      <a:pt x="2742" y="11141"/>
                      <a:pt x="2740" y="11138"/>
                      <a:pt x="2740" y="11135"/>
                    </a:cubicBezTo>
                    <a:cubicBezTo>
                      <a:pt x="4506" y="10811"/>
                      <a:pt x="6246" y="10637"/>
                      <a:pt x="7959" y="10637"/>
                    </a:cubicBezTo>
                    <a:close/>
                    <a:moveTo>
                      <a:pt x="11784" y="0"/>
                    </a:moveTo>
                    <a:cubicBezTo>
                      <a:pt x="11202" y="0"/>
                      <a:pt x="10372" y="712"/>
                      <a:pt x="10512" y="1324"/>
                    </a:cubicBezTo>
                    <a:cubicBezTo>
                      <a:pt x="8237" y="1529"/>
                      <a:pt x="5996" y="2401"/>
                      <a:pt x="4449" y="4084"/>
                    </a:cubicBezTo>
                    <a:cubicBezTo>
                      <a:pt x="2707" y="5977"/>
                      <a:pt x="1484" y="8650"/>
                      <a:pt x="2530" y="11176"/>
                    </a:cubicBezTo>
                    <a:cubicBezTo>
                      <a:pt x="1835" y="11984"/>
                      <a:pt x="1282" y="12909"/>
                      <a:pt x="797" y="13856"/>
                    </a:cubicBezTo>
                    <a:cubicBezTo>
                      <a:pt x="533" y="14372"/>
                      <a:pt x="1" y="15132"/>
                      <a:pt x="326" y="15735"/>
                    </a:cubicBezTo>
                    <a:cubicBezTo>
                      <a:pt x="563" y="16176"/>
                      <a:pt x="1069" y="16328"/>
                      <a:pt x="1681" y="16328"/>
                    </a:cubicBezTo>
                    <a:cubicBezTo>
                      <a:pt x="2992" y="16328"/>
                      <a:pt x="4790" y="15630"/>
                      <a:pt x="5490" y="15571"/>
                    </a:cubicBezTo>
                    <a:cubicBezTo>
                      <a:pt x="5589" y="15562"/>
                      <a:pt x="5688" y="15558"/>
                      <a:pt x="5787" y="15558"/>
                    </a:cubicBezTo>
                    <a:cubicBezTo>
                      <a:pt x="7533" y="15558"/>
                      <a:pt x="9265" y="16797"/>
                      <a:pt x="10972" y="16797"/>
                    </a:cubicBezTo>
                    <a:cubicBezTo>
                      <a:pt x="11345" y="16797"/>
                      <a:pt x="11717" y="16738"/>
                      <a:pt x="12088" y="16594"/>
                    </a:cubicBezTo>
                    <a:cubicBezTo>
                      <a:pt x="14024" y="15841"/>
                      <a:pt x="14643" y="13436"/>
                      <a:pt x="16072" y="12117"/>
                    </a:cubicBezTo>
                    <a:cubicBezTo>
                      <a:pt x="17000" y="12475"/>
                      <a:pt x="17902" y="12895"/>
                      <a:pt x="18774" y="13373"/>
                    </a:cubicBezTo>
                    <a:cubicBezTo>
                      <a:pt x="18794" y="13385"/>
                      <a:pt x="18818" y="13391"/>
                      <a:pt x="18841" y="13391"/>
                    </a:cubicBezTo>
                    <a:cubicBezTo>
                      <a:pt x="18871" y="13391"/>
                      <a:pt x="18902" y="13380"/>
                      <a:pt x="18925" y="13358"/>
                    </a:cubicBezTo>
                    <a:cubicBezTo>
                      <a:pt x="18957" y="13352"/>
                      <a:pt x="18986" y="13333"/>
                      <a:pt x="19005" y="13306"/>
                    </a:cubicBezTo>
                    <a:cubicBezTo>
                      <a:pt x="20494" y="11138"/>
                      <a:pt x="20047" y="7990"/>
                      <a:pt x="18941" y="5748"/>
                    </a:cubicBezTo>
                    <a:cubicBezTo>
                      <a:pt x="17773" y="3381"/>
                      <a:pt x="15612" y="1754"/>
                      <a:pt x="13031" y="1371"/>
                    </a:cubicBezTo>
                    <a:cubicBezTo>
                      <a:pt x="13076" y="745"/>
                      <a:pt x="12426" y="23"/>
                      <a:pt x="11809" y="1"/>
                    </a:cubicBezTo>
                    <a:cubicBezTo>
                      <a:pt x="11801" y="0"/>
                      <a:pt x="11793" y="0"/>
                      <a:pt x="11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42;p66">
                <a:extLst>
                  <a:ext uri="{FF2B5EF4-FFF2-40B4-BE49-F238E27FC236}">
                    <a16:creationId xmlns:a16="http://schemas.microsoft.com/office/drawing/2014/main" id="{11F548FC-6392-E740-5666-5BFE7D71EEAA}"/>
                  </a:ext>
                </a:extLst>
              </p:cNvPr>
              <p:cNvSpPr/>
              <p:nvPr/>
            </p:nvSpPr>
            <p:spPr>
              <a:xfrm>
                <a:off x="6656400" y="736250"/>
                <a:ext cx="36600" cy="33575"/>
              </a:xfrm>
              <a:custGeom>
                <a:avLst/>
                <a:gdLst/>
                <a:ahLst/>
                <a:cxnLst/>
                <a:rect l="l" t="t" r="r" b="b"/>
                <a:pathLst>
                  <a:path w="1464" h="1343" extrusionOk="0">
                    <a:moveTo>
                      <a:pt x="1397" y="0"/>
                    </a:moveTo>
                    <a:cubicBezTo>
                      <a:pt x="1388" y="0"/>
                      <a:pt x="1379" y="3"/>
                      <a:pt x="1369" y="10"/>
                    </a:cubicBezTo>
                    <a:cubicBezTo>
                      <a:pt x="870" y="369"/>
                      <a:pt x="421" y="790"/>
                      <a:pt x="29" y="1263"/>
                    </a:cubicBezTo>
                    <a:cubicBezTo>
                      <a:pt x="1" y="1297"/>
                      <a:pt x="30" y="1343"/>
                      <a:pt x="64" y="1343"/>
                    </a:cubicBezTo>
                    <a:cubicBezTo>
                      <a:pt x="74" y="1343"/>
                      <a:pt x="85" y="1338"/>
                      <a:pt x="94" y="1328"/>
                    </a:cubicBezTo>
                    <a:cubicBezTo>
                      <a:pt x="501" y="882"/>
                      <a:pt x="944" y="471"/>
                      <a:pt x="1420" y="101"/>
                    </a:cubicBezTo>
                    <a:cubicBezTo>
                      <a:pt x="1464" y="67"/>
                      <a:pt x="1438" y="0"/>
                      <a:pt x="13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43;p66">
                <a:extLst>
                  <a:ext uri="{FF2B5EF4-FFF2-40B4-BE49-F238E27FC236}">
                    <a16:creationId xmlns:a16="http://schemas.microsoft.com/office/drawing/2014/main" id="{40DC582A-2A8E-5DB1-F941-A4121DB22A94}"/>
                  </a:ext>
                </a:extLst>
              </p:cNvPr>
              <p:cNvSpPr/>
              <p:nvPr/>
            </p:nvSpPr>
            <p:spPr>
              <a:xfrm>
                <a:off x="6681675" y="742250"/>
                <a:ext cx="31700" cy="26750"/>
              </a:xfrm>
              <a:custGeom>
                <a:avLst/>
                <a:gdLst/>
                <a:ahLst/>
                <a:cxnLst/>
                <a:rect l="l" t="t" r="r" b="b"/>
                <a:pathLst>
                  <a:path w="1268" h="1070" extrusionOk="0">
                    <a:moveTo>
                      <a:pt x="1187" y="0"/>
                    </a:moveTo>
                    <a:cubicBezTo>
                      <a:pt x="1176" y="0"/>
                      <a:pt x="1164" y="4"/>
                      <a:pt x="1154" y="13"/>
                    </a:cubicBezTo>
                    <a:cubicBezTo>
                      <a:pt x="777" y="336"/>
                      <a:pt x="404" y="663"/>
                      <a:pt x="35" y="993"/>
                    </a:cubicBezTo>
                    <a:cubicBezTo>
                      <a:pt x="1" y="1024"/>
                      <a:pt x="33" y="1069"/>
                      <a:pt x="70" y="1069"/>
                    </a:cubicBezTo>
                    <a:cubicBezTo>
                      <a:pt x="80" y="1069"/>
                      <a:pt x="91" y="1066"/>
                      <a:pt x="100" y="1058"/>
                    </a:cubicBezTo>
                    <a:cubicBezTo>
                      <a:pt x="479" y="738"/>
                      <a:pt x="856" y="414"/>
                      <a:pt x="1227" y="86"/>
                    </a:cubicBezTo>
                    <a:cubicBezTo>
                      <a:pt x="1267" y="52"/>
                      <a:pt x="1230" y="0"/>
                      <a:pt x="1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44;p66">
                <a:extLst>
                  <a:ext uri="{FF2B5EF4-FFF2-40B4-BE49-F238E27FC236}">
                    <a16:creationId xmlns:a16="http://schemas.microsoft.com/office/drawing/2014/main" id="{9DAFC287-DFD6-0F6A-31D9-8DFBA53F8F83}"/>
                  </a:ext>
                </a:extLst>
              </p:cNvPr>
              <p:cNvSpPr/>
              <p:nvPr/>
            </p:nvSpPr>
            <p:spPr>
              <a:xfrm>
                <a:off x="6833500" y="765925"/>
                <a:ext cx="37400" cy="30250"/>
              </a:xfrm>
              <a:custGeom>
                <a:avLst/>
                <a:gdLst/>
                <a:ahLst/>
                <a:cxnLst/>
                <a:rect l="l" t="t" r="r" b="b"/>
                <a:pathLst>
                  <a:path w="1496" h="1210" extrusionOk="0">
                    <a:moveTo>
                      <a:pt x="1408" y="1"/>
                    </a:moveTo>
                    <a:cubicBezTo>
                      <a:pt x="1399" y="1"/>
                      <a:pt x="1390" y="3"/>
                      <a:pt x="1381" y="9"/>
                    </a:cubicBezTo>
                    <a:cubicBezTo>
                      <a:pt x="893" y="325"/>
                      <a:pt x="450" y="709"/>
                      <a:pt x="39" y="1118"/>
                    </a:cubicBezTo>
                    <a:cubicBezTo>
                      <a:pt x="1" y="1157"/>
                      <a:pt x="37" y="1210"/>
                      <a:pt x="79" y="1210"/>
                    </a:cubicBezTo>
                    <a:cubicBezTo>
                      <a:pt x="91" y="1210"/>
                      <a:pt x="104" y="1205"/>
                      <a:pt x="115" y="1195"/>
                    </a:cubicBezTo>
                    <a:cubicBezTo>
                      <a:pt x="544" y="808"/>
                      <a:pt x="997" y="455"/>
                      <a:pt x="1453" y="100"/>
                    </a:cubicBezTo>
                    <a:cubicBezTo>
                      <a:pt x="1495" y="67"/>
                      <a:pt x="1455" y="1"/>
                      <a:pt x="14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92071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40"/>
          <p:cNvSpPr txBox="1">
            <a:spLocks noGrp="1"/>
          </p:cNvSpPr>
          <p:nvPr>
            <p:ph type="subTitle" idx="1"/>
          </p:nvPr>
        </p:nvSpPr>
        <p:spPr>
          <a:xfrm>
            <a:off x="1383064" y="516636"/>
            <a:ext cx="5463300" cy="363546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fr-CH" b="1"/>
              <a:t>Niveau 2 de complexité :</a:t>
            </a:r>
          </a:p>
          <a:p>
            <a:pPr marL="457200" lvl="0" indent="-317500" algn="l" rtl="0">
              <a:lnSpc>
                <a:spcPct val="150000"/>
              </a:lnSpc>
              <a:spcBef>
                <a:spcPts val="0"/>
              </a:spcBef>
              <a:spcAft>
                <a:spcPts val="0"/>
              </a:spcAft>
              <a:buClr>
                <a:schemeClr val="dk1"/>
              </a:buClr>
              <a:buSzPts val="1400"/>
              <a:buFont typeface="Lato"/>
              <a:buChar char="●"/>
            </a:pPr>
            <a:r>
              <a:rPr lang="fr-CH"/>
              <a:t>Utilisation d’objets 3D (chiffres + opérateurs)</a:t>
            </a:r>
          </a:p>
          <a:p>
            <a:pPr marL="457200" lvl="0" indent="-317500" algn="l" rtl="0">
              <a:lnSpc>
                <a:spcPct val="150000"/>
              </a:lnSpc>
              <a:spcBef>
                <a:spcPts val="0"/>
              </a:spcBef>
              <a:spcAft>
                <a:spcPts val="0"/>
              </a:spcAft>
              <a:buClr>
                <a:schemeClr val="dk1"/>
              </a:buClr>
              <a:buSzPts val="1400"/>
              <a:buFont typeface="Lato"/>
              <a:buChar char="●"/>
            </a:pPr>
            <a:r>
              <a:rPr lang="fr-CH"/>
              <a:t>Pas de cohérence spatiale</a:t>
            </a:r>
          </a:p>
          <a:p>
            <a:pPr marL="457200" lvl="0" indent="-317500" algn="l" rtl="0">
              <a:spcBef>
                <a:spcPts val="0"/>
              </a:spcBef>
              <a:spcAft>
                <a:spcPts val="0"/>
              </a:spcAft>
              <a:buClr>
                <a:schemeClr val="dk1"/>
              </a:buClr>
              <a:buSzPts val="1400"/>
              <a:buFont typeface="Lato"/>
              <a:buChar char="●"/>
            </a:pPr>
            <a:endParaRPr lang="fr-CH" b="1"/>
          </a:p>
          <a:p>
            <a:pPr marL="0" lvl="0" indent="0" algn="l" rtl="0">
              <a:spcBef>
                <a:spcPts val="0"/>
              </a:spcBef>
              <a:spcAft>
                <a:spcPts val="0"/>
              </a:spcAft>
              <a:buNone/>
            </a:pPr>
            <a:r>
              <a:rPr lang="fr-CH" b="1" err="1"/>
              <a:t>Tracking</a:t>
            </a:r>
            <a:r>
              <a:rPr lang="fr-CH" b="1"/>
              <a:t> avec marqueurs : </a:t>
            </a:r>
          </a:p>
          <a:p>
            <a:pPr marL="457200" lvl="0" indent="-317500" algn="l" rtl="0">
              <a:spcBef>
                <a:spcPts val="0"/>
              </a:spcBef>
              <a:spcAft>
                <a:spcPts val="0"/>
              </a:spcAft>
              <a:buClr>
                <a:schemeClr val="dk1"/>
              </a:buClr>
              <a:buSzPts val="1400"/>
              <a:buFont typeface="Lato"/>
              <a:buChar char="●"/>
            </a:pPr>
            <a:r>
              <a:rPr lang="fr-CH"/>
              <a:t>Résolution d’équation</a:t>
            </a:r>
          </a:p>
          <a:p>
            <a:pPr marL="457200" lvl="0" indent="-317500" algn="l" rtl="0">
              <a:spcBef>
                <a:spcPts val="0"/>
              </a:spcBef>
              <a:spcAft>
                <a:spcPts val="0"/>
              </a:spcAft>
              <a:buClr>
                <a:schemeClr val="dk1"/>
              </a:buClr>
              <a:buSzPts val="1400"/>
              <a:buFont typeface="Lato"/>
              <a:buChar char="●"/>
            </a:pPr>
            <a:r>
              <a:rPr lang="fr-CH"/>
              <a:t>Explications visuels des opérations</a:t>
            </a:r>
          </a:p>
          <a:p>
            <a:pPr marL="0" lvl="0" indent="0" algn="l" rtl="0">
              <a:spcBef>
                <a:spcPts val="0"/>
              </a:spcBef>
              <a:spcAft>
                <a:spcPts val="0"/>
              </a:spcAft>
              <a:buNone/>
            </a:pPr>
            <a:endParaRPr lang="fr-CH" b="1"/>
          </a:p>
          <a:p>
            <a:pPr marL="0" lvl="0" indent="0" algn="l" rtl="0">
              <a:spcBef>
                <a:spcPts val="0"/>
              </a:spcBef>
              <a:spcAft>
                <a:spcPts val="0"/>
              </a:spcAft>
              <a:buNone/>
            </a:pPr>
            <a:r>
              <a:rPr lang="fr-CH" b="1"/>
              <a:t>Technologie : </a:t>
            </a:r>
          </a:p>
          <a:p>
            <a:pPr marL="457200" lvl="0" indent="-317500" algn="l" rtl="0">
              <a:spcBef>
                <a:spcPts val="0"/>
              </a:spcBef>
              <a:spcAft>
                <a:spcPts val="0"/>
              </a:spcAft>
              <a:buClr>
                <a:schemeClr val="dk1"/>
              </a:buClr>
              <a:buSzPts val="1400"/>
              <a:buFont typeface="Lato"/>
              <a:buChar char="●"/>
            </a:pPr>
            <a:r>
              <a:rPr lang="fr-CH"/>
              <a:t>Smartphone</a:t>
            </a:r>
          </a:p>
          <a:p>
            <a:pPr marL="457200" lvl="0" indent="-317500" algn="l" rtl="0">
              <a:spcBef>
                <a:spcPts val="0"/>
              </a:spcBef>
              <a:spcAft>
                <a:spcPts val="0"/>
              </a:spcAft>
              <a:buClr>
                <a:schemeClr val="dk1"/>
              </a:buClr>
              <a:buSzPts val="1400"/>
              <a:buFont typeface="Lato"/>
              <a:buChar char="●"/>
            </a:pPr>
            <a:r>
              <a:rPr lang="fr-CH"/>
              <a:t>Pas de casque AR</a:t>
            </a:r>
          </a:p>
          <a:p>
            <a:pPr marL="457200" lvl="0" indent="-317500" algn="l" rtl="0">
              <a:spcBef>
                <a:spcPts val="0"/>
              </a:spcBef>
              <a:spcAft>
                <a:spcPts val="0"/>
              </a:spcAft>
              <a:buClr>
                <a:schemeClr val="dk1"/>
              </a:buClr>
              <a:buSzPts val="1400"/>
              <a:buFont typeface="Lato"/>
              <a:buChar char="●"/>
            </a:pPr>
            <a:endParaRPr lang="fr-CH"/>
          </a:p>
          <a:p>
            <a:pPr marL="0" lvl="0" indent="0" algn="l" rtl="0">
              <a:spcBef>
                <a:spcPts val="0"/>
              </a:spcBef>
              <a:spcAft>
                <a:spcPts val="0"/>
              </a:spcAft>
              <a:buNone/>
            </a:pPr>
            <a:r>
              <a:rPr lang="fr-CH" b="1"/>
              <a:t>Affective </a:t>
            </a:r>
            <a:r>
              <a:rPr lang="fr-CH" b="1" err="1"/>
              <a:t>computing</a:t>
            </a:r>
            <a:r>
              <a:rPr lang="fr-CH" b="1"/>
              <a:t> : </a:t>
            </a:r>
            <a:endParaRPr lang="fr-CH"/>
          </a:p>
          <a:p>
            <a:pPr marL="457200" lvl="0" indent="-317500" algn="l" rtl="0">
              <a:spcBef>
                <a:spcPts val="0"/>
              </a:spcBef>
              <a:spcAft>
                <a:spcPts val="0"/>
              </a:spcAft>
              <a:buClr>
                <a:schemeClr val="dk1"/>
              </a:buClr>
              <a:buSzPts val="1400"/>
              <a:buFont typeface="Lato"/>
              <a:buChar char="●"/>
            </a:pPr>
            <a:r>
              <a:rPr lang="fr-CH"/>
              <a:t>Utilisation des couleurs (vert et rouge) pour le résultat</a:t>
            </a:r>
          </a:p>
          <a:p>
            <a:pPr marL="457200" lvl="0" indent="-317500" algn="l" rtl="0">
              <a:spcBef>
                <a:spcPts val="0"/>
              </a:spcBef>
              <a:spcAft>
                <a:spcPts val="0"/>
              </a:spcAft>
              <a:buClr>
                <a:schemeClr val="dk1"/>
              </a:buClr>
              <a:buSzPts val="1400"/>
              <a:buFont typeface="Lato"/>
              <a:buChar char="●"/>
            </a:pPr>
            <a:endParaRPr lang="fr-CH"/>
          </a:p>
        </p:txBody>
      </p:sp>
      <p:grpSp>
        <p:nvGrpSpPr>
          <p:cNvPr id="703" name="Google Shape;703;p40"/>
          <p:cNvGrpSpPr/>
          <p:nvPr/>
        </p:nvGrpSpPr>
        <p:grpSpPr>
          <a:xfrm rot="18922598">
            <a:off x="461977" y="94386"/>
            <a:ext cx="374045" cy="937775"/>
            <a:chOff x="7552455" y="1245450"/>
            <a:chExt cx="374045" cy="937775"/>
          </a:xfrm>
        </p:grpSpPr>
        <p:sp>
          <p:nvSpPr>
            <p:cNvPr id="704" name="Google Shape;704;p40"/>
            <p:cNvSpPr/>
            <p:nvPr/>
          </p:nvSpPr>
          <p:spPr>
            <a:xfrm>
              <a:off x="7552455" y="1245450"/>
              <a:ext cx="297450" cy="927675"/>
            </a:xfrm>
            <a:custGeom>
              <a:avLst/>
              <a:gdLst/>
              <a:ahLst/>
              <a:cxnLst/>
              <a:rect l="l" t="t" r="r" b="b"/>
              <a:pathLst>
                <a:path w="11898" h="37107" extrusionOk="0">
                  <a:moveTo>
                    <a:pt x="3829" y="0"/>
                  </a:moveTo>
                  <a:cubicBezTo>
                    <a:pt x="7791" y="3171"/>
                    <a:pt x="10578" y="9515"/>
                    <a:pt x="8973" y="14329"/>
                  </a:cubicBezTo>
                  <a:cubicBezTo>
                    <a:pt x="8089" y="16981"/>
                    <a:pt x="4220" y="19408"/>
                    <a:pt x="1625" y="18370"/>
                  </a:cubicBezTo>
                  <a:cubicBezTo>
                    <a:pt x="-3" y="17719"/>
                    <a:pt x="-261" y="14795"/>
                    <a:pt x="523" y="13227"/>
                  </a:cubicBezTo>
                  <a:cubicBezTo>
                    <a:pt x="1297" y="11678"/>
                    <a:pt x="3986" y="12072"/>
                    <a:pt x="5666" y="12492"/>
                  </a:cubicBezTo>
                  <a:cubicBezTo>
                    <a:pt x="13850" y="14539"/>
                    <a:pt x="11545" y="28671"/>
                    <a:pt x="11545" y="37107"/>
                  </a:cubicBezTo>
                </a:path>
              </a:pathLst>
            </a:custGeom>
            <a:noFill/>
            <a:ln w="19050" cap="flat" cmpd="sng">
              <a:solidFill>
                <a:schemeClr val="dk1"/>
              </a:solidFill>
              <a:prstDash val="solid"/>
              <a:round/>
              <a:headEnd type="none" w="med" len="med"/>
              <a:tailEnd type="none" w="med" len="med"/>
            </a:ln>
          </p:spPr>
        </p:sp>
        <p:sp>
          <p:nvSpPr>
            <p:cNvPr id="705" name="Google Shape;705;p40"/>
            <p:cNvSpPr/>
            <p:nvPr/>
          </p:nvSpPr>
          <p:spPr>
            <a:xfrm>
              <a:off x="7839250" y="2109750"/>
              <a:ext cx="87250" cy="68900"/>
            </a:xfrm>
            <a:custGeom>
              <a:avLst/>
              <a:gdLst/>
              <a:ahLst/>
              <a:cxnLst/>
              <a:rect l="l" t="t" r="r" b="b"/>
              <a:pathLst>
                <a:path w="3490" h="2756" extrusionOk="0">
                  <a:moveTo>
                    <a:pt x="0" y="2756"/>
                  </a:moveTo>
                  <a:cubicBezTo>
                    <a:pt x="1125" y="1791"/>
                    <a:pt x="2304" y="889"/>
                    <a:pt x="3490" y="0"/>
                  </a:cubicBezTo>
                </a:path>
              </a:pathLst>
            </a:custGeom>
            <a:noFill/>
            <a:ln w="19050" cap="flat" cmpd="sng">
              <a:solidFill>
                <a:schemeClr val="dk1"/>
              </a:solidFill>
              <a:prstDash val="solid"/>
              <a:round/>
              <a:headEnd type="none" w="med" len="med"/>
              <a:tailEnd type="none" w="med" len="med"/>
            </a:ln>
          </p:spPr>
        </p:sp>
        <p:sp>
          <p:nvSpPr>
            <p:cNvPr id="706" name="Google Shape;706;p40"/>
            <p:cNvSpPr/>
            <p:nvPr/>
          </p:nvSpPr>
          <p:spPr>
            <a:xfrm>
              <a:off x="7765775" y="2109750"/>
              <a:ext cx="87250" cy="73475"/>
            </a:xfrm>
            <a:custGeom>
              <a:avLst/>
              <a:gdLst/>
              <a:ahLst/>
              <a:cxnLst/>
              <a:rect l="l" t="t" r="r" b="b"/>
              <a:pathLst>
                <a:path w="3490" h="2939" extrusionOk="0">
                  <a:moveTo>
                    <a:pt x="3490" y="2939"/>
                  </a:moveTo>
                  <a:cubicBezTo>
                    <a:pt x="2273" y="2027"/>
                    <a:pt x="1360" y="682"/>
                    <a:pt x="0" y="0"/>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1631008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8"/>
          <p:cNvSpPr txBox="1">
            <a:spLocks noGrp="1"/>
          </p:cNvSpPr>
          <p:nvPr>
            <p:ph type="title"/>
          </p:nvPr>
        </p:nvSpPr>
        <p:spPr>
          <a:xfrm>
            <a:off x="1174800" y="2153177"/>
            <a:ext cx="5706600" cy="14087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Types d’intéractions</a:t>
            </a:r>
            <a:endParaRPr lang="fr-CH"/>
          </a:p>
        </p:txBody>
      </p:sp>
      <p:sp>
        <p:nvSpPr>
          <p:cNvPr id="613" name="Google Shape;613;p38"/>
          <p:cNvSpPr txBox="1">
            <a:spLocks noGrp="1"/>
          </p:cNvSpPr>
          <p:nvPr>
            <p:ph type="title" idx="2"/>
          </p:nvPr>
        </p:nvSpPr>
        <p:spPr>
          <a:xfrm>
            <a:off x="713225" y="711250"/>
            <a:ext cx="1593000" cy="11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614" name="Google Shape;614;p38"/>
          <p:cNvSpPr txBox="1">
            <a:spLocks noGrp="1"/>
          </p:cNvSpPr>
          <p:nvPr>
            <p:ph type="subTitle" idx="1"/>
          </p:nvPr>
        </p:nvSpPr>
        <p:spPr>
          <a:xfrm>
            <a:off x="1174800" y="3707145"/>
            <a:ext cx="5706600" cy="53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Quelles sont les intéractions présentent dans notre projet ?</a:t>
            </a:r>
            <a:endParaRPr/>
          </a:p>
        </p:txBody>
      </p:sp>
      <p:grpSp>
        <p:nvGrpSpPr>
          <p:cNvPr id="615" name="Google Shape;615;p38"/>
          <p:cNvGrpSpPr/>
          <p:nvPr/>
        </p:nvGrpSpPr>
        <p:grpSpPr>
          <a:xfrm rot="-157232">
            <a:off x="2322355" y="1367712"/>
            <a:ext cx="477120" cy="716999"/>
            <a:chOff x="7358875" y="1006660"/>
            <a:chExt cx="358200" cy="538290"/>
          </a:xfrm>
        </p:grpSpPr>
        <p:sp>
          <p:nvSpPr>
            <p:cNvPr id="616" name="Google Shape;616;p38"/>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sp>
        <p:sp>
          <p:nvSpPr>
            <p:cNvPr id="617" name="Google Shape;617;p38"/>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sp>
        <p:sp>
          <p:nvSpPr>
            <p:cNvPr id="618" name="Google Shape;618;p38"/>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sp>
      </p:grpSp>
      <p:grpSp>
        <p:nvGrpSpPr>
          <p:cNvPr id="619" name="Google Shape;619;p38"/>
          <p:cNvGrpSpPr/>
          <p:nvPr/>
        </p:nvGrpSpPr>
        <p:grpSpPr>
          <a:xfrm rot="211248">
            <a:off x="6961422" y="3043928"/>
            <a:ext cx="477127" cy="717010"/>
            <a:chOff x="7358875" y="1006660"/>
            <a:chExt cx="358200" cy="538290"/>
          </a:xfrm>
        </p:grpSpPr>
        <p:sp>
          <p:nvSpPr>
            <p:cNvPr id="620" name="Google Shape;620;p38"/>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sp>
        <p:sp>
          <p:nvSpPr>
            <p:cNvPr id="621" name="Google Shape;621;p38"/>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sp>
        <p:sp>
          <p:nvSpPr>
            <p:cNvPr id="622" name="Google Shape;622;p38"/>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sp>
      </p:grpSp>
      <p:grpSp>
        <p:nvGrpSpPr>
          <p:cNvPr id="623" name="Google Shape;623;p38"/>
          <p:cNvGrpSpPr/>
          <p:nvPr/>
        </p:nvGrpSpPr>
        <p:grpSpPr>
          <a:xfrm>
            <a:off x="525375" y="4477820"/>
            <a:ext cx="1083800" cy="197490"/>
            <a:chOff x="525375" y="4180010"/>
            <a:chExt cx="1083800" cy="197490"/>
          </a:xfrm>
        </p:grpSpPr>
        <p:sp>
          <p:nvSpPr>
            <p:cNvPr id="624" name="Google Shape;624;p38"/>
            <p:cNvSpPr/>
            <p:nvPr/>
          </p:nvSpPr>
          <p:spPr>
            <a:xfrm>
              <a:off x="525375" y="4180010"/>
              <a:ext cx="973600" cy="32150"/>
            </a:xfrm>
            <a:custGeom>
              <a:avLst/>
              <a:gdLst/>
              <a:ahLst/>
              <a:cxnLst/>
              <a:rect l="l" t="t" r="r" b="b"/>
              <a:pathLst>
                <a:path w="38944" h="1286" extrusionOk="0">
                  <a:moveTo>
                    <a:pt x="0" y="1286"/>
                  </a:moveTo>
                  <a:cubicBezTo>
                    <a:pt x="12856" y="-550"/>
                    <a:pt x="25957" y="184"/>
                    <a:pt x="38944" y="184"/>
                  </a:cubicBezTo>
                </a:path>
              </a:pathLst>
            </a:custGeom>
            <a:noFill/>
            <a:ln w="19050" cap="flat" cmpd="sng">
              <a:solidFill>
                <a:schemeClr val="dk1"/>
              </a:solidFill>
              <a:prstDash val="solid"/>
              <a:round/>
              <a:headEnd type="none" w="med" len="med"/>
              <a:tailEnd type="none" w="med" len="med"/>
            </a:ln>
          </p:spPr>
        </p:sp>
        <p:sp>
          <p:nvSpPr>
            <p:cNvPr id="625" name="Google Shape;625;p38"/>
            <p:cNvSpPr/>
            <p:nvPr/>
          </p:nvSpPr>
          <p:spPr>
            <a:xfrm>
              <a:off x="626400" y="4276475"/>
              <a:ext cx="982775" cy="101025"/>
            </a:xfrm>
            <a:custGeom>
              <a:avLst/>
              <a:gdLst/>
              <a:ahLst/>
              <a:cxnLst/>
              <a:rect l="l" t="t" r="r" b="b"/>
              <a:pathLst>
                <a:path w="39311" h="4041" extrusionOk="0">
                  <a:moveTo>
                    <a:pt x="0" y="4041"/>
                  </a:moveTo>
                  <a:cubicBezTo>
                    <a:pt x="12880" y="1282"/>
                    <a:pt x="26138" y="0"/>
                    <a:pt x="39311" y="0"/>
                  </a:cubicBezTo>
                </a:path>
              </a:pathLst>
            </a:custGeom>
            <a:noFill/>
            <a:ln w="19050" cap="flat" cmpd="sng">
              <a:solidFill>
                <a:schemeClr val="dk1"/>
              </a:solidFill>
              <a:prstDash val="solid"/>
              <a:round/>
              <a:headEnd type="none" w="med" len="med"/>
              <a:tailEnd type="none" w="med" len="med"/>
            </a:ln>
          </p:spPr>
        </p:sp>
      </p:grpSp>
      <p:grpSp>
        <p:nvGrpSpPr>
          <p:cNvPr id="626" name="Google Shape;626;p38"/>
          <p:cNvGrpSpPr/>
          <p:nvPr/>
        </p:nvGrpSpPr>
        <p:grpSpPr>
          <a:xfrm>
            <a:off x="7142971" y="1369591"/>
            <a:ext cx="1500953" cy="1501085"/>
            <a:chOff x="7142971" y="1369591"/>
            <a:chExt cx="1500953" cy="1501085"/>
          </a:xfrm>
        </p:grpSpPr>
        <p:sp>
          <p:nvSpPr>
            <p:cNvPr id="627" name="Google Shape;627;p38"/>
            <p:cNvSpPr/>
            <p:nvPr/>
          </p:nvSpPr>
          <p:spPr>
            <a:xfrm rot="-1727443">
              <a:off x="7433034" y="1701991"/>
              <a:ext cx="1050224" cy="857294"/>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38"/>
            <p:cNvGrpSpPr/>
            <p:nvPr/>
          </p:nvGrpSpPr>
          <p:grpSpPr>
            <a:xfrm rot="-8099849">
              <a:off x="7422586" y="1529615"/>
              <a:ext cx="941724" cy="1181037"/>
              <a:chOff x="6671100" y="3786900"/>
              <a:chExt cx="586825" cy="735950"/>
            </a:xfrm>
          </p:grpSpPr>
          <p:sp>
            <p:nvSpPr>
              <p:cNvPr id="629" name="Google Shape;629;p38"/>
              <p:cNvSpPr/>
              <p:nvPr/>
            </p:nvSpPr>
            <p:spPr>
              <a:xfrm>
                <a:off x="6671100" y="3786900"/>
                <a:ext cx="586825" cy="735950"/>
              </a:xfrm>
              <a:custGeom>
                <a:avLst/>
                <a:gdLst/>
                <a:ahLst/>
                <a:cxnLst/>
                <a:rect l="l" t="t" r="r" b="b"/>
                <a:pathLst>
                  <a:path w="23473" h="29438" extrusionOk="0">
                    <a:moveTo>
                      <a:pt x="8387" y="307"/>
                    </a:moveTo>
                    <a:cubicBezTo>
                      <a:pt x="8261" y="835"/>
                      <a:pt x="8125" y="1359"/>
                      <a:pt x="7987" y="1883"/>
                    </a:cubicBezTo>
                    <a:cubicBezTo>
                      <a:pt x="7974" y="1875"/>
                      <a:pt x="7960" y="1869"/>
                      <a:pt x="7947" y="1866"/>
                    </a:cubicBezTo>
                    <a:cubicBezTo>
                      <a:pt x="7798" y="1834"/>
                      <a:pt x="7648" y="1818"/>
                      <a:pt x="7499" y="1818"/>
                    </a:cubicBezTo>
                    <a:cubicBezTo>
                      <a:pt x="6977" y="1818"/>
                      <a:pt x="6473" y="2012"/>
                      <a:pt x="6095" y="2368"/>
                    </a:cubicBezTo>
                    <a:cubicBezTo>
                      <a:pt x="6250" y="1730"/>
                      <a:pt x="6463" y="1102"/>
                      <a:pt x="6862" y="725"/>
                    </a:cubicBezTo>
                    <a:lnTo>
                      <a:pt x="6862" y="726"/>
                    </a:lnTo>
                    <a:cubicBezTo>
                      <a:pt x="7316" y="465"/>
                      <a:pt x="7834" y="337"/>
                      <a:pt x="8387" y="307"/>
                    </a:cubicBezTo>
                    <a:close/>
                    <a:moveTo>
                      <a:pt x="7487" y="2035"/>
                    </a:moveTo>
                    <a:cubicBezTo>
                      <a:pt x="7620" y="2035"/>
                      <a:pt x="7754" y="2048"/>
                      <a:pt x="7890" y="2075"/>
                    </a:cubicBezTo>
                    <a:cubicBezTo>
                      <a:pt x="7897" y="2075"/>
                      <a:pt x="7904" y="2076"/>
                      <a:pt x="7912" y="2076"/>
                    </a:cubicBezTo>
                    <a:cubicBezTo>
                      <a:pt x="7919" y="2076"/>
                      <a:pt x="7927" y="2075"/>
                      <a:pt x="7934" y="2075"/>
                    </a:cubicBezTo>
                    <a:lnTo>
                      <a:pt x="7934" y="2075"/>
                    </a:lnTo>
                    <a:cubicBezTo>
                      <a:pt x="7608" y="3286"/>
                      <a:pt x="7252" y="4492"/>
                      <a:pt x="6890" y="5697"/>
                    </a:cubicBezTo>
                    <a:cubicBezTo>
                      <a:pt x="6871" y="5681"/>
                      <a:pt x="6847" y="5672"/>
                      <a:pt x="6823" y="5670"/>
                    </a:cubicBezTo>
                    <a:cubicBezTo>
                      <a:pt x="6787" y="5669"/>
                      <a:pt x="6751" y="5668"/>
                      <a:pt x="6714" y="5668"/>
                    </a:cubicBezTo>
                    <a:cubicBezTo>
                      <a:pt x="6198" y="5668"/>
                      <a:pt x="5669" y="5795"/>
                      <a:pt x="5214" y="6046"/>
                    </a:cubicBezTo>
                    <a:lnTo>
                      <a:pt x="5802" y="3729"/>
                    </a:lnTo>
                    <a:cubicBezTo>
                      <a:pt x="5881" y="3413"/>
                      <a:pt x="5950" y="3026"/>
                      <a:pt x="6036" y="2631"/>
                    </a:cubicBezTo>
                    <a:cubicBezTo>
                      <a:pt x="6436" y="2253"/>
                      <a:pt x="6943" y="2035"/>
                      <a:pt x="7487" y="2035"/>
                    </a:cubicBezTo>
                    <a:close/>
                    <a:moveTo>
                      <a:pt x="6833" y="5885"/>
                    </a:moveTo>
                    <a:cubicBezTo>
                      <a:pt x="6304" y="7642"/>
                      <a:pt x="5762" y="9395"/>
                      <a:pt x="5277" y="11158"/>
                    </a:cubicBezTo>
                    <a:cubicBezTo>
                      <a:pt x="4281" y="14780"/>
                      <a:pt x="3290" y="18414"/>
                      <a:pt x="2420" y="22070"/>
                    </a:cubicBezTo>
                    <a:cubicBezTo>
                      <a:pt x="1779" y="22152"/>
                      <a:pt x="1226" y="22397"/>
                      <a:pt x="915" y="22939"/>
                    </a:cubicBezTo>
                    <a:cubicBezTo>
                      <a:pt x="982" y="22700"/>
                      <a:pt x="1044" y="22456"/>
                      <a:pt x="1111" y="22215"/>
                    </a:cubicBezTo>
                    <a:cubicBezTo>
                      <a:pt x="1419" y="21916"/>
                      <a:pt x="1728" y="21618"/>
                      <a:pt x="2028" y="21310"/>
                    </a:cubicBezTo>
                    <a:cubicBezTo>
                      <a:pt x="2060" y="21277"/>
                      <a:pt x="2028" y="21231"/>
                      <a:pt x="1992" y="21231"/>
                    </a:cubicBezTo>
                    <a:cubicBezTo>
                      <a:pt x="1982" y="21231"/>
                      <a:pt x="1971" y="21235"/>
                      <a:pt x="1961" y="21245"/>
                    </a:cubicBezTo>
                    <a:cubicBezTo>
                      <a:pt x="1687" y="21511"/>
                      <a:pt x="1420" y="21785"/>
                      <a:pt x="1153" y="22058"/>
                    </a:cubicBezTo>
                    <a:cubicBezTo>
                      <a:pt x="1258" y="21672"/>
                      <a:pt x="1357" y="21283"/>
                      <a:pt x="1460" y="20896"/>
                    </a:cubicBezTo>
                    <a:cubicBezTo>
                      <a:pt x="1725" y="20558"/>
                      <a:pt x="2016" y="20241"/>
                      <a:pt x="2330" y="19947"/>
                    </a:cubicBezTo>
                    <a:cubicBezTo>
                      <a:pt x="2369" y="19911"/>
                      <a:pt x="2333" y="19859"/>
                      <a:pt x="2292" y="19859"/>
                    </a:cubicBezTo>
                    <a:cubicBezTo>
                      <a:pt x="2280" y="19859"/>
                      <a:pt x="2268" y="19863"/>
                      <a:pt x="2257" y="19873"/>
                    </a:cubicBezTo>
                    <a:cubicBezTo>
                      <a:pt x="1986" y="20100"/>
                      <a:pt x="1741" y="20359"/>
                      <a:pt x="1527" y="20641"/>
                    </a:cubicBezTo>
                    <a:cubicBezTo>
                      <a:pt x="1634" y="20231"/>
                      <a:pt x="1739" y="19822"/>
                      <a:pt x="1844" y="19412"/>
                    </a:cubicBezTo>
                    <a:cubicBezTo>
                      <a:pt x="2174" y="19044"/>
                      <a:pt x="2526" y="18696"/>
                      <a:pt x="2899" y="18373"/>
                    </a:cubicBezTo>
                    <a:cubicBezTo>
                      <a:pt x="2931" y="18345"/>
                      <a:pt x="2902" y="18295"/>
                      <a:pt x="2868" y="18295"/>
                    </a:cubicBezTo>
                    <a:cubicBezTo>
                      <a:pt x="2861" y="18295"/>
                      <a:pt x="2854" y="18297"/>
                      <a:pt x="2847" y="18303"/>
                    </a:cubicBezTo>
                    <a:cubicBezTo>
                      <a:pt x="2501" y="18567"/>
                      <a:pt x="2184" y="18867"/>
                      <a:pt x="1900" y="19197"/>
                    </a:cubicBezTo>
                    <a:cubicBezTo>
                      <a:pt x="2010" y="18770"/>
                      <a:pt x="2115" y="18341"/>
                      <a:pt x="2222" y="17912"/>
                    </a:cubicBezTo>
                    <a:cubicBezTo>
                      <a:pt x="2547" y="17560"/>
                      <a:pt x="2872" y="17214"/>
                      <a:pt x="3234" y="16895"/>
                    </a:cubicBezTo>
                    <a:cubicBezTo>
                      <a:pt x="3273" y="16863"/>
                      <a:pt x="3237" y="16814"/>
                      <a:pt x="3196" y="16814"/>
                    </a:cubicBezTo>
                    <a:cubicBezTo>
                      <a:pt x="3186" y="16814"/>
                      <a:pt x="3174" y="16817"/>
                      <a:pt x="3164" y="16825"/>
                    </a:cubicBezTo>
                    <a:cubicBezTo>
                      <a:pt x="2844" y="17083"/>
                      <a:pt x="2547" y="17370"/>
                      <a:pt x="2281" y="17683"/>
                    </a:cubicBezTo>
                    <a:cubicBezTo>
                      <a:pt x="2383" y="17273"/>
                      <a:pt x="2485" y="16863"/>
                      <a:pt x="2587" y="16454"/>
                    </a:cubicBezTo>
                    <a:cubicBezTo>
                      <a:pt x="2949" y="16127"/>
                      <a:pt x="3304" y="15796"/>
                      <a:pt x="3656" y="15458"/>
                    </a:cubicBezTo>
                    <a:cubicBezTo>
                      <a:pt x="3687" y="15428"/>
                      <a:pt x="3659" y="15387"/>
                      <a:pt x="3626" y="15387"/>
                    </a:cubicBezTo>
                    <a:cubicBezTo>
                      <a:pt x="3616" y="15387"/>
                      <a:pt x="3606" y="15391"/>
                      <a:pt x="3598" y="15399"/>
                    </a:cubicBezTo>
                    <a:cubicBezTo>
                      <a:pt x="3268" y="15697"/>
                      <a:pt x="2944" y="16001"/>
                      <a:pt x="2624" y="16309"/>
                    </a:cubicBezTo>
                    <a:cubicBezTo>
                      <a:pt x="2723" y="15914"/>
                      <a:pt x="2820" y="15520"/>
                      <a:pt x="2920" y="15126"/>
                    </a:cubicBezTo>
                    <a:cubicBezTo>
                      <a:pt x="3280" y="14764"/>
                      <a:pt x="3641" y="14401"/>
                      <a:pt x="3991" y="14030"/>
                    </a:cubicBezTo>
                    <a:cubicBezTo>
                      <a:pt x="4018" y="14002"/>
                      <a:pt x="3993" y="13963"/>
                      <a:pt x="3963" y="13963"/>
                    </a:cubicBezTo>
                    <a:cubicBezTo>
                      <a:pt x="3954" y="13963"/>
                      <a:pt x="3945" y="13967"/>
                      <a:pt x="3937" y="13976"/>
                    </a:cubicBezTo>
                    <a:cubicBezTo>
                      <a:pt x="3604" y="14305"/>
                      <a:pt x="3279" y="14643"/>
                      <a:pt x="2955" y="14983"/>
                    </a:cubicBezTo>
                    <a:cubicBezTo>
                      <a:pt x="3038" y="14654"/>
                      <a:pt x="3119" y="14326"/>
                      <a:pt x="3202" y="13999"/>
                    </a:cubicBezTo>
                    <a:cubicBezTo>
                      <a:pt x="3206" y="14019"/>
                      <a:pt x="3223" y="14031"/>
                      <a:pt x="3241" y="14031"/>
                    </a:cubicBezTo>
                    <a:cubicBezTo>
                      <a:pt x="3253" y="14031"/>
                      <a:pt x="3266" y="14025"/>
                      <a:pt x="3274" y="14014"/>
                    </a:cubicBezTo>
                    <a:cubicBezTo>
                      <a:pt x="3615" y="13526"/>
                      <a:pt x="4013" y="13081"/>
                      <a:pt x="4463" y="12691"/>
                    </a:cubicBezTo>
                    <a:cubicBezTo>
                      <a:pt x="4494" y="12663"/>
                      <a:pt x="4466" y="12623"/>
                      <a:pt x="4433" y="12623"/>
                    </a:cubicBezTo>
                    <a:cubicBezTo>
                      <a:pt x="4424" y="12623"/>
                      <a:pt x="4414" y="12626"/>
                      <a:pt x="4406" y="12634"/>
                    </a:cubicBezTo>
                    <a:cubicBezTo>
                      <a:pt x="3942" y="13016"/>
                      <a:pt x="3539" y="13467"/>
                      <a:pt x="3209" y="13971"/>
                    </a:cubicBezTo>
                    <a:cubicBezTo>
                      <a:pt x="3328" y="13489"/>
                      <a:pt x="3449" y="13010"/>
                      <a:pt x="3570" y="12530"/>
                    </a:cubicBezTo>
                    <a:cubicBezTo>
                      <a:pt x="3574" y="12527"/>
                      <a:pt x="3578" y="12527"/>
                      <a:pt x="3580" y="12522"/>
                    </a:cubicBezTo>
                    <a:cubicBezTo>
                      <a:pt x="3897" y="12022"/>
                      <a:pt x="4276" y="11591"/>
                      <a:pt x="4747" y="11231"/>
                    </a:cubicBezTo>
                    <a:cubicBezTo>
                      <a:pt x="4788" y="11199"/>
                      <a:pt x="4764" y="11136"/>
                      <a:pt x="4724" y="11136"/>
                    </a:cubicBezTo>
                    <a:cubicBezTo>
                      <a:pt x="4716" y="11136"/>
                      <a:pt x="4707" y="11139"/>
                      <a:pt x="4697" y="11145"/>
                    </a:cubicBezTo>
                    <a:cubicBezTo>
                      <a:pt x="4262" y="11440"/>
                      <a:pt x="3899" y="11829"/>
                      <a:pt x="3633" y="12281"/>
                    </a:cubicBezTo>
                    <a:cubicBezTo>
                      <a:pt x="3653" y="12198"/>
                      <a:pt x="3672" y="12117"/>
                      <a:pt x="3695" y="12034"/>
                    </a:cubicBezTo>
                    <a:cubicBezTo>
                      <a:pt x="3802" y="11612"/>
                      <a:pt x="3908" y="11190"/>
                      <a:pt x="4017" y="10767"/>
                    </a:cubicBezTo>
                    <a:cubicBezTo>
                      <a:pt x="4409" y="10464"/>
                      <a:pt x="4767" y="10119"/>
                      <a:pt x="5085" y="9738"/>
                    </a:cubicBezTo>
                    <a:cubicBezTo>
                      <a:pt x="5113" y="9703"/>
                      <a:pt x="5083" y="9657"/>
                      <a:pt x="5050" y="9657"/>
                    </a:cubicBezTo>
                    <a:cubicBezTo>
                      <a:pt x="5039" y="9657"/>
                      <a:pt x="5029" y="9662"/>
                      <a:pt x="5019" y="9672"/>
                    </a:cubicBezTo>
                    <a:cubicBezTo>
                      <a:pt x="4718" y="10002"/>
                      <a:pt x="4396" y="10313"/>
                      <a:pt x="4058" y="10603"/>
                    </a:cubicBezTo>
                    <a:cubicBezTo>
                      <a:pt x="4162" y="10193"/>
                      <a:pt x="4265" y="9784"/>
                      <a:pt x="4369" y="9376"/>
                    </a:cubicBezTo>
                    <a:cubicBezTo>
                      <a:pt x="4755" y="9008"/>
                      <a:pt x="5139" y="8639"/>
                      <a:pt x="5521" y="8270"/>
                    </a:cubicBezTo>
                    <a:cubicBezTo>
                      <a:pt x="5555" y="8237"/>
                      <a:pt x="5523" y="8192"/>
                      <a:pt x="5487" y="8192"/>
                    </a:cubicBezTo>
                    <a:cubicBezTo>
                      <a:pt x="5476" y="8192"/>
                      <a:pt x="5466" y="8196"/>
                      <a:pt x="5456" y="8204"/>
                    </a:cubicBezTo>
                    <a:cubicBezTo>
                      <a:pt x="5100" y="8523"/>
                      <a:pt x="4756" y="8853"/>
                      <a:pt x="4417" y="9188"/>
                    </a:cubicBezTo>
                    <a:cubicBezTo>
                      <a:pt x="4525" y="8762"/>
                      <a:pt x="4632" y="8335"/>
                      <a:pt x="4740" y="7910"/>
                    </a:cubicBezTo>
                    <a:cubicBezTo>
                      <a:pt x="4920" y="7745"/>
                      <a:pt x="5175" y="7564"/>
                      <a:pt x="5241" y="7506"/>
                    </a:cubicBezTo>
                    <a:cubicBezTo>
                      <a:pt x="5478" y="7301"/>
                      <a:pt x="5711" y="7092"/>
                      <a:pt x="5940" y="6877"/>
                    </a:cubicBezTo>
                    <a:cubicBezTo>
                      <a:pt x="5972" y="6847"/>
                      <a:pt x="5942" y="6805"/>
                      <a:pt x="5908" y="6805"/>
                    </a:cubicBezTo>
                    <a:cubicBezTo>
                      <a:pt x="5898" y="6805"/>
                      <a:pt x="5888" y="6808"/>
                      <a:pt x="5878" y="6816"/>
                    </a:cubicBezTo>
                    <a:cubicBezTo>
                      <a:pt x="5540" y="7093"/>
                      <a:pt x="5214" y="7382"/>
                      <a:pt x="4892" y="7675"/>
                    </a:cubicBezTo>
                    <a:cubicBezTo>
                      <a:pt x="4863" y="7701"/>
                      <a:pt x="4822" y="7731"/>
                      <a:pt x="4779" y="7764"/>
                    </a:cubicBezTo>
                    <a:cubicBezTo>
                      <a:pt x="4863" y="7427"/>
                      <a:pt x="4949" y="7090"/>
                      <a:pt x="5034" y="6754"/>
                    </a:cubicBezTo>
                    <a:cubicBezTo>
                      <a:pt x="5137" y="6677"/>
                      <a:pt x="5245" y="6609"/>
                      <a:pt x="5357" y="6548"/>
                    </a:cubicBezTo>
                    <a:cubicBezTo>
                      <a:pt x="5393" y="6529"/>
                      <a:pt x="5370" y="6482"/>
                      <a:pt x="5338" y="6482"/>
                    </a:cubicBezTo>
                    <a:cubicBezTo>
                      <a:pt x="5333" y="6482"/>
                      <a:pt x="5327" y="6484"/>
                      <a:pt x="5322" y="6486"/>
                    </a:cubicBezTo>
                    <a:cubicBezTo>
                      <a:pt x="5233" y="6529"/>
                      <a:pt x="5147" y="6577"/>
                      <a:pt x="5065" y="6633"/>
                    </a:cubicBezTo>
                    <a:cubicBezTo>
                      <a:pt x="5077" y="6588"/>
                      <a:pt x="5088" y="6542"/>
                      <a:pt x="5099" y="6497"/>
                    </a:cubicBezTo>
                    <a:lnTo>
                      <a:pt x="5156" y="6274"/>
                    </a:lnTo>
                    <a:cubicBezTo>
                      <a:pt x="5693" y="6030"/>
                      <a:pt x="6215" y="5893"/>
                      <a:pt x="6823" y="5887"/>
                    </a:cubicBezTo>
                    <a:cubicBezTo>
                      <a:pt x="6827" y="5887"/>
                      <a:pt x="6830" y="5885"/>
                      <a:pt x="6833" y="5885"/>
                    </a:cubicBezTo>
                    <a:close/>
                    <a:moveTo>
                      <a:pt x="8670" y="300"/>
                    </a:moveTo>
                    <a:cubicBezTo>
                      <a:pt x="10621" y="300"/>
                      <a:pt x="12949" y="1355"/>
                      <a:pt x="14509" y="1855"/>
                    </a:cubicBezTo>
                    <a:cubicBezTo>
                      <a:pt x="16740" y="2569"/>
                      <a:pt x="18976" y="3240"/>
                      <a:pt x="21317" y="3468"/>
                    </a:cubicBezTo>
                    <a:cubicBezTo>
                      <a:pt x="19406" y="10447"/>
                      <a:pt x="17660" y="17613"/>
                      <a:pt x="16775" y="24804"/>
                    </a:cubicBezTo>
                    <a:cubicBezTo>
                      <a:pt x="13079" y="24015"/>
                      <a:pt x="9383" y="23228"/>
                      <a:pt x="5685" y="22443"/>
                    </a:cubicBezTo>
                    <a:cubicBezTo>
                      <a:pt x="4958" y="22290"/>
                      <a:pt x="3919" y="22039"/>
                      <a:pt x="2972" y="22039"/>
                    </a:cubicBezTo>
                    <a:cubicBezTo>
                      <a:pt x="2848" y="22039"/>
                      <a:pt x="2725" y="22043"/>
                      <a:pt x="2605" y="22053"/>
                    </a:cubicBezTo>
                    <a:cubicBezTo>
                      <a:pt x="3609" y="18453"/>
                      <a:pt x="4500" y="14822"/>
                      <a:pt x="5493" y="11217"/>
                    </a:cubicBezTo>
                    <a:cubicBezTo>
                      <a:pt x="6495" y="7586"/>
                      <a:pt x="7759" y="3997"/>
                      <a:pt x="8600" y="326"/>
                    </a:cubicBezTo>
                    <a:cubicBezTo>
                      <a:pt x="8602" y="317"/>
                      <a:pt x="8602" y="309"/>
                      <a:pt x="8600" y="301"/>
                    </a:cubicBezTo>
                    <a:cubicBezTo>
                      <a:pt x="8623" y="300"/>
                      <a:pt x="8646" y="300"/>
                      <a:pt x="8670" y="300"/>
                    </a:cubicBezTo>
                    <a:close/>
                    <a:moveTo>
                      <a:pt x="20948" y="5943"/>
                    </a:moveTo>
                    <a:cubicBezTo>
                      <a:pt x="21074" y="6979"/>
                      <a:pt x="21872" y="7820"/>
                      <a:pt x="22938" y="8018"/>
                    </a:cubicBezTo>
                    <a:cubicBezTo>
                      <a:pt x="21303" y="15067"/>
                      <a:pt x="19524" y="22101"/>
                      <a:pt x="18063" y="29188"/>
                    </a:cubicBezTo>
                    <a:cubicBezTo>
                      <a:pt x="17919" y="29174"/>
                      <a:pt x="17774" y="29158"/>
                      <a:pt x="17631" y="29142"/>
                    </a:cubicBezTo>
                    <a:cubicBezTo>
                      <a:pt x="17631" y="29128"/>
                      <a:pt x="17621" y="29115"/>
                      <a:pt x="17609" y="29112"/>
                    </a:cubicBezTo>
                    <a:cubicBezTo>
                      <a:pt x="14657" y="28570"/>
                      <a:pt x="11692" y="28167"/>
                      <a:pt x="8757" y="27532"/>
                    </a:cubicBezTo>
                    <a:cubicBezTo>
                      <a:pt x="6737" y="27096"/>
                      <a:pt x="1017" y="26579"/>
                      <a:pt x="807" y="23801"/>
                    </a:cubicBezTo>
                    <a:cubicBezTo>
                      <a:pt x="1046" y="22659"/>
                      <a:pt x="2078" y="22290"/>
                      <a:pt x="3364" y="22290"/>
                    </a:cubicBezTo>
                    <a:cubicBezTo>
                      <a:pt x="5390" y="22290"/>
                      <a:pt x="8049" y="23206"/>
                      <a:pt x="9243" y="23459"/>
                    </a:cubicBezTo>
                    <a:cubicBezTo>
                      <a:pt x="11751" y="23988"/>
                      <a:pt x="14262" y="24517"/>
                      <a:pt x="16770" y="25044"/>
                    </a:cubicBezTo>
                    <a:cubicBezTo>
                      <a:pt x="16780" y="25047"/>
                      <a:pt x="16789" y="25047"/>
                      <a:pt x="16798" y="25047"/>
                    </a:cubicBezTo>
                    <a:cubicBezTo>
                      <a:pt x="16886" y="25047"/>
                      <a:pt x="16934" y="24953"/>
                      <a:pt x="16911" y="24885"/>
                    </a:cubicBezTo>
                    <a:cubicBezTo>
                      <a:pt x="16923" y="24877"/>
                      <a:pt x="16933" y="24864"/>
                      <a:pt x="16936" y="24848"/>
                    </a:cubicBezTo>
                    <a:cubicBezTo>
                      <a:pt x="18168" y="18505"/>
                      <a:pt x="19349" y="12197"/>
                      <a:pt x="20948" y="5943"/>
                    </a:cubicBezTo>
                    <a:close/>
                    <a:moveTo>
                      <a:pt x="8554" y="0"/>
                    </a:moveTo>
                    <a:cubicBezTo>
                      <a:pt x="7907" y="0"/>
                      <a:pt x="7300" y="143"/>
                      <a:pt x="6803" y="529"/>
                    </a:cubicBezTo>
                    <a:cubicBezTo>
                      <a:pt x="6791" y="525"/>
                      <a:pt x="6779" y="523"/>
                      <a:pt x="6767" y="523"/>
                    </a:cubicBezTo>
                    <a:cubicBezTo>
                      <a:pt x="6739" y="523"/>
                      <a:pt x="6711" y="534"/>
                      <a:pt x="6689" y="554"/>
                    </a:cubicBezTo>
                    <a:cubicBezTo>
                      <a:pt x="5725" y="1432"/>
                      <a:pt x="5654" y="3302"/>
                      <a:pt x="5351" y="4496"/>
                    </a:cubicBezTo>
                    <a:cubicBezTo>
                      <a:pt x="5204" y="5082"/>
                      <a:pt x="5056" y="5667"/>
                      <a:pt x="4908" y="6254"/>
                    </a:cubicBezTo>
                    <a:cubicBezTo>
                      <a:pt x="4898" y="6266"/>
                      <a:pt x="4893" y="6282"/>
                      <a:pt x="4896" y="6298"/>
                    </a:cubicBezTo>
                    <a:lnTo>
                      <a:pt x="4080" y="9526"/>
                    </a:lnTo>
                    <a:cubicBezTo>
                      <a:pt x="4039" y="9570"/>
                      <a:pt x="3994" y="9612"/>
                      <a:pt x="3951" y="9655"/>
                    </a:cubicBezTo>
                    <a:cubicBezTo>
                      <a:pt x="3920" y="9688"/>
                      <a:pt x="3949" y="9732"/>
                      <a:pt x="3983" y="9732"/>
                    </a:cubicBezTo>
                    <a:cubicBezTo>
                      <a:pt x="3993" y="9732"/>
                      <a:pt x="4004" y="9728"/>
                      <a:pt x="4013" y="9718"/>
                    </a:cubicBezTo>
                    <a:cubicBezTo>
                      <a:pt x="4021" y="9710"/>
                      <a:pt x="4029" y="9703"/>
                      <a:pt x="4037" y="9695"/>
                    </a:cubicBezTo>
                    <a:lnTo>
                      <a:pt x="4037" y="9695"/>
                    </a:lnTo>
                    <a:cubicBezTo>
                      <a:pt x="3940" y="10085"/>
                      <a:pt x="3841" y="10476"/>
                      <a:pt x="3743" y="10864"/>
                    </a:cubicBezTo>
                    <a:cubicBezTo>
                      <a:pt x="3743" y="10866"/>
                      <a:pt x="3743" y="10868"/>
                      <a:pt x="3741" y="10869"/>
                    </a:cubicBezTo>
                    <a:lnTo>
                      <a:pt x="3738" y="10872"/>
                    </a:lnTo>
                    <a:cubicBezTo>
                      <a:pt x="3727" y="10882"/>
                      <a:pt x="3723" y="10899"/>
                      <a:pt x="3730" y="10914"/>
                    </a:cubicBezTo>
                    <a:cubicBezTo>
                      <a:pt x="3244" y="12836"/>
                      <a:pt x="2737" y="14756"/>
                      <a:pt x="2241" y="16679"/>
                    </a:cubicBezTo>
                    <a:lnTo>
                      <a:pt x="2224" y="16696"/>
                    </a:lnTo>
                    <a:cubicBezTo>
                      <a:pt x="2209" y="16707"/>
                      <a:pt x="2211" y="16730"/>
                      <a:pt x="2225" y="16742"/>
                    </a:cubicBezTo>
                    <a:cubicBezTo>
                      <a:pt x="1663" y="18919"/>
                      <a:pt x="1114" y="21101"/>
                      <a:pt x="627" y="23294"/>
                    </a:cubicBezTo>
                    <a:cubicBezTo>
                      <a:pt x="620" y="23304"/>
                      <a:pt x="614" y="23314"/>
                      <a:pt x="611" y="23325"/>
                    </a:cubicBezTo>
                    <a:cubicBezTo>
                      <a:pt x="0" y="26122"/>
                      <a:pt x="4189" y="26761"/>
                      <a:pt x="6022" y="27198"/>
                    </a:cubicBezTo>
                    <a:cubicBezTo>
                      <a:pt x="9381" y="27999"/>
                      <a:pt x="12845" y="28733"/>
                      <a:pt x="16300" y="29069"/>
                    </a:cubicBezTo>
                    <a:cubicBezTo>
                      <a:pt x="16912" y="29247"/>
                      <a:pt x="17523" y="29378"/>
                      <a:pt x="18163" y="29437"/>
                    </a:cubicBezTo>
                    <a:cubicBezTo>
                      <a:pt x="18168" y="29437"/>
                      <a:pt x="18172" y="29438"/>
                      <a:pt x="18177" y="29438"/>
                    </a:cubicBezTo>
                    <a:cubicBezTo>
                      <a:pt x="18281" y="29438"/>
                      <a:pt x="18303" y="29311"/>
                      <a:pt x="18246" y="29243"/>
                    </a:cubicBezTo>
                    <a:cubicBezTo>
                      <a:pt x="20055" y="22225"/>
                      <a:pt x="21555" y="15113"/>
                      <a:pt x="23192" y="8053"/>
                    </a:cubicBezTo>
                    <a:cubicBezTo>
                      <a:pt x="23232" y="8056"/>
                      <a:pt x="23270" y="8061"/>
                      <a:pt x="23310" y="8063"/>
                    </a:cubicBezTo>
                    <a:cubicBezTo>
                      <a:pt x="23312" y="8063"/>
                      <a:pt x="23314" y="8063"/>
                      <a:pt x="23316" y="8063"/>
                    </a:cubicBezTo>
                    <a:cubicBezTo>
                      <a:pt x="23472" y="8063"/>
                      <a:pt x="23469" y="7820"/>
                      <a:pt x="23310" y="7809"/>
                    </a:cubicBezTo>
                    <a:cubicBezTo>
                      <a:pt x="21926" y="7726"/>
                      <a:pt x="21027" y="6591"/>
                      <a:pt x="21129" y="5254"/>
                    </a:cubicBezTo>
                    <a:cubicBezTo>
                      <a:pt x="21279" y="4682"/>
                      <a:pt x="21426" y="4110"/>
                      <a:pt x="21582" y="3541"/>
                    </a:cubicBezTo>
                    <a:cubicBezTo>
                      <a:pt x="21604" y="3458"/>
                      <a:pt x="21553" y="3399"/>
                      <a:pt x="21489" y="3380"/>
                    </a:cubicBezTo>
                    <a:cubicBezTo>
                      <a:pt x="21504" y="3303"/>
                      <a:pt x="21462" y="3209"/>
                      <a:pt x="21362" y="3200"/>
                    </a:cubicBezTo>
                    <a:cubicBezTo>
                      <a:pt x="18267" y="2881"/>
                      <a:pt x="15379" y="1800"/>
                      <a:pt x="12419" y="910"/>
                    </a:cubicBezTo>
                    <a:cubicBezTo>
                      <a:pt x="11349" y="587"/>
                      <a:pt x="9868" y="0"/>
                      <a:pt x="8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7073925" y="4418275"/>
                <a:ext cx="34900" cy="87600"/>
              </a:xfrm>
              <a:custGeom>
                <a:avLst/>
                <a:gdLst/>
                <a:ahLst/>
                <a:cxnLst/>
                <a:rect l="l" t="t" r="r" b="b"/>
                <a:pathLst>
                  <a:path w="1396" h="3504" extrusionOk="0">
                    <a:moveTo>
                      <a:pt x="618" y="0"/>
                    </a:moveTo>
                    <a:cubicBezTo>
                      <a:pt x="600" y="0"/>
                      <a:pt x="581" y="9"/>
                      <a:pt x="571" y="29"/>
                    </a:cubicBezTo>
                    <a:cubicBezTo>
                      <a:pt x="1" y="1112"/>
                      <a:pt x="260" y="2674"/>
                      <a:pt x="1209" y="3476"/>
                    </a:cubicBezTo>
                    <a:cubicBezTo>
                      <a:pt x="1228" y="3495"/>
                      <a:pt x="1249" y="3503"/>
                      <a:pt x="1270" y="3503"/>
                    </a:cubicBezTo>
                    <a:cubicBezTo>
                      <a:pt x="1338" y="3503"/>
                      <a:pt x="1395" y="3415"/>
                      <a:pt x="1333" y="3352"/>
                    </a:cubicBezTo>
                    <a:cubicBezTo>
                      <a:pt x="496" y="2355"/>
                      <a:pt x="267" y="1318"/>
                      <a:pt x="678" y="75"/>
                    </a:cubicBezTo>
                    <a:cubicBezTo>
                      <a:pt x="693" y="33"/>
                      <a:pt x="654"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6809750" y="4188075"/>
                <a:ext cx="262200" cy="162650"/>
              </a:xfrm>
              <a:custGeom>
                <a:avLst/>
                <a:gdLst/>
                <a:ahLst/>
                <a:cxnLst/>
                <a:rect l="l" t="t" r="r" b="b"/>
                <a:pathLst>
                  <a:path w="10488" h="6506" extrusionOk="0">
                    <a:moveTo>
                      <a:pt x="1292" y="152"/>
                    </a:moveTo>
                    <a:cubicBezTo>
                      <a:pt x="4251" y="1051"/>
                      <a:pt x="7281" y="1795"/>
                      <a:pt x="10290" y="2514"/>
                    </a:cubicBezTo>
                    <a:cubicBezTo>
                      <a:pt x="10289" y="2517"/>
                      <a:pt x="10287" y="2520"/>
                      <a:pt x="10286" y="2523"/>
                    </a:cubicBezTo>
                    <a:cubicBezTo>
                      <a:pt x="9938" y="3779"/>
                      <a:pt x="9626" y="5056"/>
                      <a:pt x="9404" y="6341"/>
                    </a:cubicBezTo>
                    <a:cubicBezTo>
                      <a:pt x="9403" y="6355"/>
                      <a:pt x="9406" y="6371"/>
                      <a:pt x="9412" y="6384"/>
                    </a:cubicBezTo>
                    <a:cubicBezTo>
                      <a:pt x="9406" y="6377"/>
                      <a:pt x="9401" y="6369"/>
                      <a:pt x="9390" y="6366"/>
                    </a:cubicBezTo>
                    <a:cubicBezTo>
                      <a:pt x="6288" y="5630"/>
                      <a:pt x="3223" y="4744"/>
                      <a:pt x="122" y="4009"/>
                    </a:cubicBezTo>
                    <a:cubicBezTo>
                      <a:pt x="127" y="4002"/>
                      <a:pt x="133" y="3999"/>
                      <a:pt x="136" y="3991"/>
                    </a:cubicBezTo>
                    <a:cubicBezTo>
                      <a:pt x="581" y="2737"/>
                      <a:pt x="924" y="1432"/>
                      <a:pt x="1292" y="152"/>
                    </a:cubicBezTo>
                    <a:close/>
                    <a:moveTo>
                      <a:pt x="1221" y="0"/>
                    </a:moveTo>
                    <a:cubicBezTo>
                      <a:pt x="1193" y="0"/>
                      <a:pt x="1168" y="19"/>
                      <a:pt x="1159" y="48"/>
                    </a:cubicBezTo>
                    <a:cubicBezTo>
                      <a:pt x="1139" y="58"/>
                      <a:pt x="1123" y="77"/>
                      <a:pt x="1118" y="101"/>
                    </a:cubicBezTo>
                    <a:cubicBezTo>
                      <a:pt x="734" y="1378"/>
                      <a:pt x="316" y="2661"/>
                      <a:pt x="10" y="3956"/>
                    </a:cubicBezTo>
                    <a:cubicBezTo>
                      <a:pt x="1" y="3990"/>
                      <a:pt x="20" y="4023"/>
                      <a:pt x="52" y="4033"/>
                    </a:cubicBezTo>
                    <a:cubicBezTo>
                      <a:pt x="39" y="4058"/>
                      <a:pt x="52" y="4089"/>
                      <a:pt x="80" y="4097"/>
                    </a:cubicBezTo>
                    <a:cubicBezTo>
                      <a:pt x="3125" y="5058"/>
                      <a:pt x="6248" y="5762"/>
                      <a:pt x="9353" y="6503"/>
                    </a:cubicBezTo>
                    <a:cubicBezTo>
                      <a:pt x="9359" y="6505"/>
                      <a:pt x="9365" y="6505"/>
                      <a:pt x="9371" y="6505"/>
                    </a:cubicBezTo>
                    <a:cubicBezTo>
                      <a:pt x="9419" y="6505"/>
                      <a:pt x="9445" y="6455"/>
                      <a:pt x="9436" y="6416"/>
                    </a:cubicBezTo>
                    <a:lnTo>
                      <a:pt x="9436" y="6416"/>
                    </a:lnTo>
                    <a:cubicBezTo>
                      <a:pt x="9452" y="6428"/>
                      <a:pt x="9472" y="6435"/>
                      <a:pt x="9491" y="6435"/>
                    </a:cubicBezTo>
                    <a:cubicBezTo>
                      <a:pt x="9519" y="6435"/>
                      <a:pt x="9545" y="6420"/>
                      <a:pt x="9554" y="6382"/>
                    </a:cubicBezTo>
                    <a:cubicBezTo>
                      <a:pt x="9860" y="5112"/>
                      <a:pt x="10148" y="3840"/>
                      <a:pt x="10474" y="2574"/>
                    </a:cubicBezTo>
                    <a:cubicBezTo>
                      <a:pt x="10488" y="2522"/>
                      <a:pt x="10454" y="2468"/>
                      <a:pt x="10402" y="2458"/>
                    </a:cubicBezTo>
                    <a:cubicBezTo>
                      <a:pt x="10405" y="2429"/>
                      <a:pt x="10386" y="2402"/>
                      <a:pt x="10359" y="2396"/>
                    </a:cubicBezTo>
                    <a:cubicBezTo>
                      <a:pt x="7345" y="1532"/>
                      <a:pt x="4298" y="679"/>
                      <a:pt x="1236" y="2"/>
                    </a:cubicBezTo>
                    <a:cubicBezTo>
                      <a:pt x="1231" y="1"/>
                      <a:pt x="1226" y="0"/>
                      <a:pt x="1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6866525" y="4239800"/>
                <a:ext cx="154075" cy="40250"/>
              </a:xfrm>
              <a:custGeom>
                <a:avLst/>
                <a:gdLst/>
                <a:ahLst/>
                <a:cxnLst/>
                <a:rect l="l" t="t" r="r" b="b"/>
                <a:pathLst>
                  <a:path w="6163" h="1610" extrusionOk="0">
                    <a:moveTo>
                      <a:pt x="47" y="1"/>
                    </a:moveTo>
                    <a:cubicBezTo>
                      <a:pt x="13" y="1"/>
                      <a:pt x="1" y="55"/>
                      <a:pt x="38" y="66"/>
                    </a:cubicBezTo>
                    <a:cubicBezTo>
                      <a:pt x="2051" y="611"/>
                      <a:pt x="4075" y="1162"/>
                      <a:pt x="6108" y="1608"/>
                    </a:cubicBezTo>
                    <a:cubicBezTo>
                      <a:pt x="6111" y="1609"/>
                      <a:pt x="6114" y="1609"/>
                      <a:pt x="6117" y="1609"/>
                    </a:cubicBezTo>
                    <a:cubicBezTo>
                      <a:pt x="6152" y="1609"/>
                      <a:pt x="6163" y="1558"/>
                      <a:pt x="6126" y="1546"/>
                    </a:cubicBezTo>
                    <a:cubicBezTo>
                      <a:pt x="4124" y="968"/>
                      <a:pt x="2082" y="483"/>
                      <a:pt x="55" y="2"/>
                    </a:cubicBezTo>
                    <a:cubicBezTo>
                      <a:pt x="52" y="1"/>
                      <a:pt x="50"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6854675" y="4275400"/>
                <a:ext cx="149050" cy="35425"/>
              </a:xfrm>
              <a:custGeom>
                <a:avLst/>
                <a:gdLst/>
                <a:ahLst/>
                <a:cxnLst/>
                <a:rect l="l" t="t" r="r" b="b"/>
                <a:pathLst>
                  <a:path w="5962" h="1417" extrusionOk="0">
                    <a:moveTo>
                      <a:pt x="48" y="0"/>
                    </a:moveTo>
                    <a:cubicBezTo>
                      <a:pt x="14" y="0"/>
                      <a:pt x="1" y="53"/>
                      <a:pt x="38" y="63"/>
                    </a:cubicBezTo>
                    <a:cubicBezTo>
                      <a:pt x="1973" y="535"/>
                      <a:pt x="3917" y="965"/>
                      <a:pt x="5857" y="1415"/>
                    </a:cubicBezTo>
                    <a:cubicBezTo>
                      <a:pt x="5863" y="1416"/>
                      <a:pt x="5868" y="1417"/>
                      <a:pt x="5873" y="1417"/>
                    </a:cubicBezTo>
                    <a:cubicBezTo>
                      <a:pt x="5939" y="1417"/>
                      <a:pt x="5962" y="1313"/>
                      <a:pt x="5891" y="1295"/>
                    </a:cubicBezTo>
                    <a:cubicBezTo>
                      <a:pt x="3956" y="822"/>
                      <a:pt x="2013" y="369"/>
                      <a:pt x="56" y="1"/>
                    </a:cubicBezTo>
                    <a:cubicBezTo>
                      <a:pt x="53" y="1"/>
                      <a:pt x="51"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Google Shape;1845;p66">
            <a:extLst>
              <a:ext uri="{FF2B5EF4-FFF2-40B4-BE49-F238E27FC236}">
                <a16:creationId xmlns:a16="http://schemas.microsoft.com/office/drawing/2014/main" id="{01953381-0718-60EA-4B13-F76D5C167FDB}"/>
              </a:ext>
            </a:extLst>
          </p:cNvPr>
          <p:cNvGrpSpPr/>
          <p:nvPr/>
        </p:nvGrpSpPr>
        <p:grpSpPr>
          <a:xfrm>
            <a:off x="5976952" y="1222766"/>
            <a:ext cx="1048938" cy="1351823"/>
            <a:chOff x="4254588" y="2568381"/>
            <a:chExt cx="1048938" cy="1351823"/>
          </a:xfrm>
        </p:grpSpPr>
        <p:grpSp>
          <p:nvGrpSpPr>
            <p:cNvPr id="29" name="Google Shape;1846;p66">
              <a:extLst>
                <a:ext uri="{FF2B5EF4-FFF2-40B4-BE49-F238E27FC236}">
                  <a16:creationId xmlns:a16="http://schemas.microsoft.com/office/drawing/2014/main" id="{412A6C27-11A8-3BC0-6BFE-5A1A92FC5F3D}"/>
                </a:ext>
              </a:extLst>
            </p:cNvPr>
            <p:cNvGrpSpPr/>
            <p:nvPr/>
          </p:nvGrpSpPr>
          <p:grpSpPr>
            <a:xfrm rot="-141173">
              <a:off x="4514523" y="2583532"/>
              <a:ext cx="763732" cy="1246831"/>
              <a:chOff x="4501059" y="2591764"/>
              <a:chExt cx="801900" cy="1309143"/>
            </a:xfrm>
          </p:grpSpPr>
          <p:grpSp>
            <p:nvGrpSpPr>
              <p:cNvPr id="50" name="Google Shape;1847;p66">
                <a:extLst>
                  <a:ext uri="{FF2B5EF4-FFF2-40B4-BE49-F238E27FC236}">
                    <a16:creationId xmlns:a16="http://schemas.microsoft.com/office/drawing/2014/main" id="{DE8AF2EF-C404-F136-5488-25082BC186A4}"/>
                  </a:ext>
                </a:extLst>
              </p:cNvPr>
              <p:cNvGrpSpPr/>
              <p:nvPr/>
            </p:nvGrpSpPr>
            <p:grpSpPr>
              <a:xfrm>
                <a:off x="4501059" y="2695607"/>
                <a:ext cx="801900" cy="1205301"/>
                <a:chOff x="4501059" y="2695607"/>
                <a:chExt cx="801900" cy="1205301"/>
              </a:xfrm>
            </p:grpSpPr>
            <p:sp>
              <p:nvSpPr>
                <p:cNvPr id="52" name="Google Shape;1848;p66">
                  <a:extLst>
                    <a:ext uri="{FF2B5EF4-FFF2-40B4-BE49-F238E27FC236}">
                      <a16:creationId xmlns:a16="http://schemas.microsoft.com/office/drawing/2014/main" id="{18A619F4-D39E-45BE-6C35-DE99A6BF5176}"/>
                    </a:ext>
                  </a:extLst>
                </p:cNvPr>
                <p:cNvSpPr/>
                <p:nvPr/>
              </p:nvSpPr>
              <p:spPr>
                <a:xfrm>
                  <a:off x="4501059" y="3099007"/>
                  <a:ext cx="801900" cy="80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49;p66">
                  <a:extLst>
                    <a:ext uri="{FF2B5EF4-FFF2-40B4-BE49-F238E27FC236}">
                      <a16:creationId xmlns:a16="http://schemas.microsoft.com/office/drawing/2014/main" id="{392DDC73-E863-4AAC-AA2D-B752B8A0BE77}"/>
                    </a:ext>
                  </a:extLst>
                </p:cNvPr>
                <p:cNvSpPr/>
                <p:nvPr/>
              </p:nvSpPr>
              <p:spPr>
                <a:xfrm rot="-582634">
                  <a:off x="4677019" y="2715065"/>
                  <a:ext cx="284577" cy="632482"/>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850;p66">
                <a:extLst>
                  <a:ext uri="{FF2B5EF4-FFF2-40B4-BE49-F238E27FC236}">
                    <a16:creationId xmlns:a16="http://schemas.microsoft.com/office/drawing/2014/main" id="{ADC4E3C8-5D85-BEF1-DFAC-801BBEB137A6}"/>
                  </a:ext>
                </a:extLst>
              </p:cNvPr>
              <p:cNvSpPr/>
              <p:nvPr/>
            </p:nvSpPr>
            <p:spPr>
              <a:xfrm rot="-758455">
                <a:off x="4564990" y="2632367"/>
                <a:ext cx="382471" cy="102695"/>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851;p66">
              <a:extLst>
                <a:ext uri="{FF2B5EF4-FFF2-40B4-BE49-F238E27FC236}">
                  <a16:creationId xmlns:a16="http://schemas.microsoft.com/office/drawing/2014/main" id="{DBC2C3C7-1D5C-46C7-FB54-2EAA2D154974}"/>
                </a:ext>
              </a:extLst>
            </p:cNvPr>
            <p:cNvGrpSpPr/>
            <p:nvPr/>
          </p:nvGrpSpPr>
          <p:grpSpPr>
            <a:xfrm rot="-739322">
              <a:off x="4371601" y="2672569"/>
              <a:ext cx="766828" cy="1179396"/>
              <a:chOff x="624025" y="1118400"/>
              <a:chExt cx="434650" cy="668500"/>
            </a:xfrm>
          </p:grpSpPr>
          <p:sp>
            <p:nvSpPr>
              <p:cNvPr id="31" name="Google Shape;1852;p66">
                <a:extLst>
                  <a:ext uri="{FF2B5EF4-FFF2-40B4-BE49-F238E27FC236}">
                    <a16:creationId xmlns:a16="http://schemas.microsoft.com/office/drawing/2014/main" id="{44153FEF-7719-69E4-A26E-F2F81BC69755}"/>
                  </a:ext>
                </a:extLst>
              </p:cNvPr>
              <p:cNvSpPr/>
              <p:nvPr/>
            </p:nvSpPr>
            <p:spPr>
              <a:xfrm>
                <a:off x="624025" y="1118400"/>
                <a:ext cx="434650" cy="668500"/>
              </a:xfrm>
              <a:custGeom>
                <a:avLst/>
                <a:gdLst/>
                <a:ahLst/>
                <a:cxnLst/>
                <a:rect l="l" t="t" r="r" b="b"/>
                <a:pathLst>
                  <a:path w="17386" h="26740" extrusionOk="0">
                    <a:moveTo>
                      <a:pt x="5260" y="171"/>
                    </a:moveTo>
                    <a:cubicBezTo>
                      <a:pt x="7126" y="352"/>
                      <a:pt x="9050" y="340"/>
                      <a:pt x="10924" y="356"/>
                    </a:cubicBezTo>
                    <a:cubicBezTo>
                      <a:pt x="11229" y="500"/>
                      <a:pt x="11493" y="615"/>
                      <a:pt x="11597" y="978"/>
                    </a:cubicBezTo>
                    <a:cubicBezTo>
                      <a:pt x="11716" y="1395"/>
                      <a:pt x="11439" y="1867"/>
                      <a:pt x="10983" y="1877"/>
                    </a:cubicBezTo>
                    <a:cubicBezTo>
                      <a:pt x="10967" y="1878"/>
                      <a:pt x="10955" y="1885"/>
                      <a:pt x="10943" y="1894"/>
                    </a:cubicBezTo>
                    <a:cubicBezTo>
                      <a:pt x="10155" y="1847"/>
                      <a:pt x="9361" y="1826"/>
                      <a:pt x="8567" y="1826"/>
                    </a:cubicBezTo>
                    <a:cubicBezTo>
                      <a:pt x="7511" y="1826"/>
                      <a:pt x="6454" y="1863"/>
                      <a:pt x="5407" y="1923"/>
                    </a:cubicBezTo>
                    <a:cubicBezTo>
                      <a:pt x="5402" y="1898"/>
                      <a:pt x="5380" y="1878"/>
                      <a:pt x="5354" y="1877"/>
                    </a:cubicBezTo>
                    <a:cubicBezTo>
                      <a:pt x="4921" y="1829"/>
                      <a:pt x="4471" y="1638"/>
                      <a:pt x="4379" y="1160"/>
                    </a:cubicBezTo>
                    <a:cubicBezTo>
                      <a:pt x="4270" y="607"/>
                      <a:pt x="4769" y="262"/>
                      <a:pt x="5239" y="183"/>
                    </a:cubicBezTo>
                    <a:cubicBezTo>
                      <a:pt x="5249" y="181"/>
                      <a:pt x="5252" y="175"/>
                      <a:pt x="5260" y="171"/>
                    </a:cubicBezTo>
                    <a:close/>
                    <a:moveTo>
                      <a:pt x="10537" y="2082"/>
                    </a:moveTo>
                    <a:lnTo>
                      <a:pt x="10537" y="2082"/>
                    </a:lnTo>
                    <a:cubicBezTo>
                      <a:pt x="10504" y="4932"/>
                      <a:pt x="10564" y="7787"/>
                      <a:pt x="10610" y="10635"/>
                    </a:cubicBezTo>
                    <a:cubicBezTo>
                      <a:pt x="10610" y="10657"/>
                      <a:pt x="10618" y="10679"/>
                      <a:pt x="10633" y="10698"/>
                    </a:cubicBezTo>
                    <a:cubicBezTo>
                      <a:pt x="10639" y="10756"/>
                      <a:pt x="10688" y="10800"/>
                      <a:pt x="10746" y="10800"/>
                    </a:cubicBezTo>
                    <a:cubicBezTo>
                      <a:pt x="12851" y="10858"/>
                      <a:pt x="14539" y="12566"/>
                      <a:pt x="15637" y="14235"/>
                    </a:cubicBezTo>
                    <a:cubicBezTo>
                      <a:pt x="16770" y="15956"/>
                      <a:pt x="16966" y="18004"/>
                      <a:pt x="16496" y="19982"/>
                    </a:cubicBezTo>
                    <a:cubicBezTo>
                      <a:pt x="16066" y="21793"/>
                      <a:pt x="15073" y="23521"/>
                      <a:pt x="13707" y="24788"/>
                    </a:cubicBezTo>
                    <a:cubicBezTo>
                      <a:pt x="12674" y="25744"/>
                      <a:pt x="11396" y="26235"/>
                      <a:pt x="10051" y="26407"/>
                    </a:cubicBezTo>
                    <a:cubicBezTo>
                      <a:pt x="10269" y="26197"/>
                      <a:pt x="10496" y="25993"/>
                      <a:pt x="10727" y="25797"/>
                    </a:cubicBezTo>
                    <a:cubicBezTo>
                      <a:pt x="10776" y="25756"/>
                      <a:pt x="10731" y="25681"/>
                      <a:pt x="10679" y="25681"/>
                    </a:cubicBezTo>
                    <a:cubicBezTo>
                      <a:pt x="10668" y="25681"/>
                      <a:pt x="10656" y="25684"/>
                      <a:pt x="10645" y="25691"/>
                    </a:cubicBezTo>
                    <a:cubicBezTo>
                      <a:pt x="10331" y="25897"/>
                      <a:pt x="10057" y="26155"/>
                      <a:pt x="9807" y="26436"/>
                    </a:cubicBezTo>
                    <a:cubicBezTo>
                      <a:pt x="9492" y="26466"/>
                      <a:pt x="9176" y="26480"/>
                      <a:pt x="8859" y="26480"/>
                    </a:cubicBezTo>
                    <a:cubicBezTo>
                      <a:pt x="8843" y="26480"/>
                      <a:pt x="8826" y="26480"/>
                      <a:pt x="8809" y="26480"/>
                    </a:cubicBezTo>
                    <a:cubicBezTo>
                      <a:pt x="9007" y="26337"/>
                      <a:pt x="9214" y="26205"/>
                      <a:pt x="9426" y="26085"/>
                    </a:cubicBezTo>
                    <a:cubicBezTo>
                      <a:pt x="9481" y="26055"/>
                      <a:pt x="9447" y="25983"/>
                      <a:pt x="9396" y="25983"/>
                    </a:cubicBezTo>
                    <a:cubicBezTo>
                      <a:pt x="9388" y="25983"/>
                      <a:pt x="9379" y="25985"/>
                      <a:pt x="9370" y="25989"/>
                    </a:cubicBezTo>
                    <a:cubicBezTo>
                      <a:pt x="9099" y="26119"/>
                      <a:pt x="8848" y="26281"/>
                      <a:pt x="8620" y="26476"/>
                    </a:cubicBezTo>
                    <a:cubicBezTo>
                      <a:pt x="8413" y="26471"/>
                      <a:pt x="8205" y="26461"/>
                      <a:pt x="8000" y="26444"/>
                    </a:cubicBezTo>
                    <a:cubicBezTo>
                      <a:pt x="7890" y="26436"/>
                      <a:pt x="7783" y="26420"/>
                      <a:pt x="7675" y="26409"/>
                    </a:cubicBezTo>
                    <a:cubicBezTo>
                      <a:pt x="7864" y="26251"/>
                      <a:pt x="8052" y="26093"/>
                      <a:pt x="8232" y="25924"/>
                    </a:cubicBezTo>
                    <a:cubicBezTo>
                      <a:pt x="8264" y="25894"/>
                      <a:pt x="8235" y="25853"/>
                      <a:pt x="8201" y="25853"/>
                    </a:cubicBezTo>
                    <a:cubicBezTo>
                      <a:pt x="8192" y="25853"/>
                      <a:pt x="8182" y="25856"/>
                      <a:pt x="8173" y="25864"/>
                    </a:cubicBezTo>
                    <a:cubicBezTo>
                      <a:pt x="7961" y="26034"/>
                      <a:pt x="7761" y="26214"/>
                      <a:pt x="7561" y="26396"/>
                    </a:cubicBezTo>
                    <a:cubicBezTo>
                      <a:pt x="7291" y="26364"/>
                      <a:pt x="7023" y="26326"/>
                      <a:pt x="6761" y="26276"/>
                    </a:cubicBezTo>
                    <a:cubicBezTo>
                      <a:pt x="6892" y="26165"/>
                      <a:pt x="7024" y="26055"/>
                      <a:pt x="7150" y="25938"/>
                    </a:cubicBezTo>
                    <a:cubicBezTo>
                      <a:pt x="7181" y="25910"/>
                      <a:pt x="7152" y="25858"/>
                      <a:pt x="7118" y="25858"/>
                    </a:cubicBezTo>
                    <a:cubicBezTo>
                      <a:pt x="7110" y="25858"/>
                      <a:pt x="7102" y="25861"/>
                      <a:pt x="7094" y="25867"/>
                    </a:cubicBezTo>
                    <a:cubicBezTo>
                      <a:pt x="6935" y="25989"/>
                      <a:pt x="6780" y="26117"/>
                      <a:pt x="6626" y="26248"/>
                    </a:cubicBezTo>
                    <a:cubicBezTo>
                      <a:pt x="6291" y="26179"/>
                      <a:pt x="5963" y="26099"/>
                      <a:pt x="5644" y="26002"/>
                    </a:cubicBezTo>
                    <a:cubicBezTo>
                      <a:pt x="5657" y="26002"/>
                      <a:pt x="5668" y="25997"/>
                      <a:pt x="5678" y="25989"/>
                    </a:cubicBezTo>
                    <a:cubicBezTo>
                      <a:pt x="5856" y="25819"/>
                      <a:pt x="6028" y="25644"/>
                      <a:pt x="6196" y="25460"/>
                    </a:cubicBezTo>
                    <a:cubicBezTo>
                      <a:pt x="6227" y="25424"/>
                      <a:pt x="6195" y="25378"/>
                      <a:pt x="6157" y="25378"/>
                    </a:cubicBezTo>
                    <a:cubicBezTo>
                      <a:pt x="6147" y="25378"/>
                      <a:pt x="6136" y="25381"/>
                      <a:pt x="6125" y="25390"/>
                    </a:cubicBezTo>
                    <a:cubicBezTo>
                      <a:pt x="5942" y="25558"/>
                      <a:pt x="5767" y="25730"/>
                      <a:pt x="5595" y="25908"/>
                    </a:cubicBezTo>
                    <a:cubicBezTo>
                      <a:pt x="5571" y="25932"/>
                      <a:pt x="5574" y="25970"/>
                      <a:pt x="5601" y="25991"/>
                    </a:cubicBezTo>
                    <a:cubicBezTo>
                      <a:pt x="5346" y="25913"/>
                      <a:pt x="5099" y="25824"/>
                      <a:pt x="4857" y="25726"/>
                    </a:cubicBezTo>
                    <a:cubicBezTo>
                      <a:pt x="4989" y="25612"/>
                      <a:pt x="5120" y="25494"/>
                      <a:pt x="5250" y="25373"/>
                    </a:cubicBezTo>
                    <a:cubicBezTo>
                      <a:pt x="5284" y="25341"/>
                      <a:pt x="5252" y="25298"/>
                      <a:pt x="5216" y="25298"/>
                    </a:cubicBezTo>
                    <a:cubicBezTo>
                      <a:pt x="5205" y="25298"/>
                      <a:pt x="5195" y="25301"/>
                      <a:pt x="5185" y="25309"/>
                    </a:cubicBezTo>
                    <a:cubicBezTo>
                      <a:pt x="5035" y="25430"/>
                      <a:pt x="4889" y="25554"/>
                      <a:pt x="4744" y="25680"/>
                    </a:cubicBezTo>
                    <a:cubicBezTo>
                      <a:pt x="3998" y="25368"/>
                      <a:pt x="3312" y="24965"/>
                      <a:pt x="2721" y="24455"/>
                    </a:cubicBezTo>
                    <a:cubicBezTo>
                      <a:pt x="2962" y="24286"/>
                      <a:pt x="3204" y="24120"/>
                      <a:pt x="3434" y="23937"/>
                    </a:cubicBezTo>
                    <a:cubicBezTo>
                      <a:pt x="3470" y="23909"/>
                      <a:pt x="3436" y="23855"/>
                      <a:pt x="3398" y="23855"/>
                    </a:cubicBezTo>
                    <a:cubicBezTo>
                      <a:pt x="3391" y="23855"/>
                      <a:pt x="3383" y="23857"/>
                      <a:pt x="3376" y="23862"/>
                    </a:cubicBezTo>
                    <a:cubicBezTo>
                      <a:pt x="3128" y="24029"/>
                      <a:pt x="2890" y="24214"/>
                      <a:pt x="2653" y="24396"/>
                    </a:cubicBezTo>
                    <a:cubicBezTo>
                      <a:pt x="2463" y="24228"/>
                      <a:pt x="2284" y="24051"/>
                      <a:pt x="2117" y="23865"/>
                    </a:cubicBezTo>
                    <a:cubicBezTo>
                      <a:pt x="2355" y="23672"/>
                      <a:pt x="2595" y="23482"/>
                      <a:pt x="2818" y="23274"/>
                    </a:cubicBezTo>
                    <a:cubicBezTo>
                      <a:pt x="2857" y="23237"/>
                      <a:pt x="2821" y="23190"/>
                      <a:pt x="2780" y="23190"/>
                    </a:cubicBezTo>
                    <a:cubicBezTo>
                      <a:pt x="2769" y="23190"/>
                      <a:pt x="2757" y="23194"/>
                      <a:pt x="2747" y="23202"/>
                    </a:cubicBezTo>
                    <a:cubicBezTo>
                      <a:pt x="2508" y="23388"/>
                      <a:pt x="2281" y="23592"/>
                      <a:pt x="2055" y="23795"/>
                    </a:cubicBezTo>
                    <a:cubicBezTo>
                      <a:pt x="1897" y="23616"/>
                      <a:pt x="1749" y="23428"/>
                      <a:pt x="1612" y="23232"/>
                    </a:cubicBezTo>
                    <a:cubicBezTo>
                      <a:pt x="1811" y="23060"/>
                      <a:pt x="2017" y="22889"/>
                      <a:pt x="2189" y="22690"/>
                    </a:cubicBezTo>
                    <a:cubicBezTo>
                      <a:pt x="2213" y="22662"/>
                      <a:pt x="2190" y="22612"/>
                      <a:pt x="2158" y="22612"/>
                    </a:cubicBezTo>
                    <a:cubicBezTo>
                      <a:pt x="2150" y="22612"/>
                      <a:pt x="2142" y="22614"/>
                      <a:pt x="2135" y="22620"/>
                    </a:cubicBezTo>
                    <a:cubicBezTo>
                      <a:pt x="1926" y="22775"/>
                      <a:pt x="1741" y="22964"/>
                      <a:pt x="1556" y="23148"/>
                    </a:cubicBezTo>
                    <a:cubicBezTo>
                      <a:pt x="1398" y="22917"/>
                      <a:pt x="1256" y="22676"/>
                      <a:pt x="1130" y="22427"/>
                    </a:cubicBezTo>
                    <a:cubicBezTo>
                      <a:pt x="1333" y="22262"/>
                      <a:pt x="1545" y="22083"/>
                      <a:pt x="1714" y="21884"/>
                    </a:cubicBezTo>
                    <a:cubicBezTo>
                      <a:pt x="1739" y="21855"/>
                      <a:pt x="1717" y="21805"/>
                      <a:pt x="1683" y="21805"/>
                    </a:cubicBezTo>
                    <a:cubicBezTo>
                      <a:pt x="1676" y="21805"/>
                      <a:pt x="1668" y="21808"/>
                      <a:pt x="1660" y="21814"/>
                    </a:cubicBezTo>
                    <a:cubicBezTo>
                      <a:pt x="1454" y="21965"/>
                      <a:pt x="1266" y="22156"/>
                      <a:pt x="1091" y="22344"/>
                    </a:cubicBezTo>
                    <a:cubicBezTo>
                      <a:pt x="837" y="21825"/>
                      <a:pt x="646" y="21278"/>
                      <a:pt x="520" y="20714"/>
                    </a:cubicBezTo>
                    <a:cubicBezTo>
                      <a:pt x="694" y="20598"/>
                      <a:pt x="853" y="20462"/>
                      <a:pt x="995" y="20308"/>
                    </a:cubicBezTo>
                    <a:cubicBezTo>
                      <a:pt x="1024" y="20278"/>
                      <a:pt x="997" y="20238"/>
                      <a:pt x="966" y="20238"/>
                    </a:cubicBezTo>
                    <a:cubicBezTo>
                      <a:pt x="956" y="20238"/>
                      <a:pt x="947" y="20241"/>
                      <a:pt x="938" y="20250"/>
                    </a:cubicBezTo>
                    <a:cubicBezTo>
                      <a:pt x="797" y="20384"/>
                      <a:pt x="652" y="20513"/>
                      <a:pt x="499" y="20633"/>
                    </a:cubicBezTo>
                    <a:cubicBezTo>
                      <a:pt x="490" y="20590"/>
                      <a:pt x="477" y="20551"/>
                      <a:pt x="469" y="20508"/>
                    </a:cubicBezTo>
                    <a:cubicBezTo>
                      <a:pt x="429" y="20306"/>
                      <a:pt x="401" y="20097"/>
                      <a:pt x="377" y="19887"/>
                    </a:cubicBezTo>
                    <a:lnTo>
                      <a:pt x="377" y="19887"/>
                    </a:lnTo>
                    <a:cubicBezTo>
                      <a:pt x="383" y="19891"/>
                      <a:pt x="390" y="19892"/>
                      <a:pt x="397" y="19892"/>
                    </a:cubicBezTo>
                    <a:cubicBezTo>
                      <a:pt x="407" y="19892"/>
                      <a:pt x="417" y="19889"/>
                      <a:pt x="426" y="19882"/>
                    </a:cubicBezTo>
                    <a:cubicBezTo>
                      <a:pt x="587" y="19740"/>
                      <a:pt x="745" y="19598"/>
                      <a:pt x="893" y="19444"/>
                    </a:cubicBezTo>
                    <a:cubicBezTo>
                      <a:pt x="918" y="19418"/>
                      <a:pt x="895" y="19386"/>
                      <a:pt x="867" y="19386"/>
                    </a:cubicBezTo>
                    <a:cubicBezTo>
                      <a:pt x="860" y="19386"/>
                      <a:pt x="851" y="19388"/>
                      <a:pt x="844" y="19394"/>
                    </a:cubicBezTo>
                    <a:cubicBezTo>
                      <a:pt x="676" y="19527"/>
                      <a:pt x="522" y="19668"/>
                      <a:pt x="365" y="19812"/>
                    </a:cubicBezTo>
                    <a:cubicBezTo>
                      <a:pt x="342" y="19578"/>
                      <a:pt x="327" y="19340"/>
                      <a:pt x="321" y="19099"/>
                    </a:cubicBezTo>
                    <a:cubicBezTo>
                      <a:pt x="501" y="18916"/>
                      <a:pt x="673" y="18728"/>
                      <a:pt x="856" y="18550"/>
                    </a:cubicBezTo>
                    <a:cubicBezTo>
                      <a:pt x="886" y="18520"/>
                      <a:pt x="858" y="18480"/>
                      <a:pt x="824" y="18480"/>
                    </a:cubicBezTo>
                    <a:cubicBezTo>
                      <a:pt x="815" y="18480"/>
                      <a:pt x="805" y="18483"/>
                      <a:pt x="796" y="18491"/>
                    </a:cubicBezTo>
                    <a:cubicBezTo>
                      <a:pt x="625" y="18632"/>
                      <a:pt x="466" y="18787"/>
                      <a:pt x="319" y="18953"/>
                    </a:cubicBezTo>
                    <a:cubicBezTo>
                      <a:pt x="314" y="18593"/>
                      <a:pt x="329" y="18234"/>
                      <a:pt x="364" y="17875"/>
                    </a:cubicBezTo>
                    <a:cubicBezTo>
                      <a:pt x="372" y="17886"/>
                      <a:pt x="384" y="17892"/>
                      <a:pt x="397" y="17892"/>
                    </a:cubicBezTo>
                    <a:cubicBezTo>
                      <a:pt x="407" y="17892"/>
                      <a:pt x="417" y="17888"/>
                      <a:pt x="424" y="17880"/>
                    </a:cubicBezTo>
                    <a:cubicBezTo>
                      <a:pt x="687" y="17628"/>
                      <a:pt x="934" y="17359"/>
                      <a:pt x="1145" y="17063"/>
                    </a:cubicBezTo>
                    <a:cubicBezTo>
                      <a:pt x="1165" y="17034"/>
                      <a:pt x="1135" y="16999"/>
                      <a:pt x="1106" y="16999"/>
                    </a:cubicBezTo>
                    <a:cubicBezTo>
                      <a:pt x="1096" y="16999"/>
                      <a:pt x="1087" y="17002"/>
                      <a:pt x="1079" y="17012"/>
                    </a:cubicBezTo>
                    <a:cubicBezTo>
                      <a:pt x="856" y="17292"/>
                      <a:pt x="625" y="17565"/>
                      <a:pt x="370" y="17816"/>
                    </a:cubicBezTo>
                    <a:cubicBezTo>
                      <a:pt x="408" y="17440"/>
                      <a:pt x="469" y="17066"/>
                      <a:pt x="549" y="16696"/>
                    </a:cubicBezTo>
                    <a:cubicBezTo>
                      <a:pt x="891" y="16345"/>
                      <a:pt x="1221" y="15985"/>
                      <a:pt x="1529" y="15603"/>
                    </a:cubicBezTo>
                    <a:cubicBezTo>
                      <a:pt x="1559" y="15565"/>
                      <a:pt x="1527" y="15514"/>
                      <a:pt x="1491" y="15514"/>
                    </a:cubicBezTo>
                    <a:cubicBezTo>
                      <a:pt x="1479" y="15514"/>
                      <a:pt x="1467" y="15519"/>
                      <a:pt x="1457" y="15531"/>
                    </a:cubicBezTo>
                    <a:cubicBezTo>
                      <a:pt x="1174" y="15861"/>
                      <a:pt x="885" y="16186"/>
                      <a:pt x="590" y="16506"/>
                    </a:cubicBezTo>
                    <a:cubicBezTo>
                      <a:pt x="646" y="16275"/>
                      <a:pt x="707" y="16044"/>
                      <a:pt x="778" y="15816"/>
                    </a:cubicBezTo>
                    <a:cubicBezTo>
                      <a:pt x="1210" y="15472"/>
                      <a:pt x="1575" y="14973"/>
                      <a:pt x="1905" y="14548"/>
                    </a:cubicBezTo>
                    <a:cubicBezTo>
                      <a:pt x="1932" y="14513"/>
                      <a:pt x="1902" y="14466"/>
                      <a:pt x="1869" y="14466"/>
                    </a:cubicBezTo>
                    <a:cubicBezTo>
                      <a:pt x="1859" y="14466"/>
                      <a:pt x="1848" y="14471"/>
                      <a:pt x="1838" y="14482"/>
                    </a:cubicBezTo>
                    <a:cubicBezTo>
                      <a:pt x="1628" y="14731"/>
                      <a:pt x="1413" y="14976"/>
                      <a:pt x="1196" y="15222"/>
                    </a:cubicBezTo>
                    <a:cubicBezTo>
                      <a:pt x="1086" y="15346"/>
                      <a:pt x="965" y="15467"/>
                      <a:pt x="850" y="15593"/>
                    </a:cubicBezTo>
                    <a:cubicBezTo>
                      <a:pt x="944" y="15317"/>
                      <a:pt x="1048" y="15045"/>
                      <a:pt x="1167" y="14780"/>
                    </a:cubicBezTo>
                    <a:cubicBezTo>
                      <a:pt x="1175" y="14787"/>
                      <a:pt x="1184" y="14790"/>
                      <a:pt x="1193" y="14790"/>
                    </a:cubicBezTo>
                    <a:cubicBezTo>
                      <a:pt x="1204" y="14790"/>
                      <a:pt x="1215" y="14785"/>
                      <a:pt x="1223" y="14775"/>
                    </a:cubicBezTo>
                    <a:cubicBezTo>
                      <a:pt x="1636" y="14262"/>
                      <a:pt x="2066" y="13781"/>
                      <a:pt x="2578" y="13365"/>
                    </a:cubicBezTo>
                    <a:cubicBezTo>
                      <a:pt x="2616" y="13333"/>
                      <a:pt x="2580" y="13272"/>
                      <a:pt x="2539" y="13272"/>
                    </a:cubicBezTo>
                    <a:cubicBezTo>
                      <a:pt x="2531" y="13272"/>
                      <a:pt x="2522" y="13274"/>
                      <a:pt x="2514" y="13280"/>
                    </a:cubicBezTo>
                    <a:cubicBezTo>
                      <a:pt x="2050" y="13636"/>
                      <a:pt x="1626" y="14050"/>
                      <a:pt x="1287" y="14527"/>
                    </a:cubicBezTo>
                    <a:cubicBezTo>
                      <a:pt x="1467" y="14160"/>
                      <a:pt x="1676" y="13806"/>
                      <a:pt x="1910" y="13470"/>
                    </a:cubicBezTo>
                    <a:cubicBezTo>
                      <a:pt x="2457" y="13029"/>
                      <a:pt x="3000" y="12584"/>
                      <a:pt x="3529" y="12120"/>
                    </a:cubicBezTo>
                    <a:cubicBezTo>
                      <a:pt x="3563" y="12091"/>
                      <a:pt x="3531" y="12048"/>
                      <a:pt x="3495" y="12048"/>
                    </a:cubicBezTo>
                    <a:cubicBezTo>
                      <a:pt x="3486" y="12048"/>
                      <a:pt x="3476" y="12051"/>
                      <a:pt x="3467" y="12058"/>
                    </a:cubicBezTo>
                    <a:cubicBezTo>
                      <a:pt x="3016" y="12415"/>
                      <a:pt x="2578" y="12786"/>
                      <a:pt x="2139" y="13159"/>
                    </a:cubicBezTo>
                    <a:cubicBezTo>
                      <a:pt x="2971" y="12093"/>
                      <a:pt x="4085" y="11290"/>
                      <a:pt x="5477" y="10973"/>
                    </a:cubicBezTo>
                    <a:cubicBezTo>
                      <a:pt x="5523" y="10965"/>
                      <a:pt x="5553" y="10920"/>
                      <a:pt x="5541" y="10875"/>
                    </a:cubicBezTo>
                    <a:cubicBezTo>
                      <a:pt x="5550" y="10859"/>
                      <a:pt x="5555" y="10842"/>
                      <a:pt x="5555" y="10823"/>
                    </a:cubicBezTo>
                    <a:cubicBezTo>
                      <a:pt x="5563" y="10647"/>
                      <a:pt x="5572" y="10469"/>
                      <a:pt x="5579" y="10294"/>
                    </a:cubicBezTo>
                    <a:cubicBezTo>
                      <a:pt x="5818" y="10013"/>
                      <a:pt x="6078" y="9758"/>
                      <a:pt x="6344" y="9503"/>
                    </a:cubicBezTo>
                    <a:cubicBezTo>
                      <a:pt x="6380" y="9467"/>
                      <a:pt x="6347" y="9421"/>
                      <a:pt x="6307" y="9421"/>
                    </a:cubicBezTo>
                    <a:cubicBezTo>
                      <a:pt x="6296" y="9421"/>
                      <a:pt x="6284" y="9425"/>
                      <a:pt x="6274" y="9433"/>
                    </a:cubicBezTo>
                    <a:cubicBezTo>
                      <a:pt x="6015" y="9634"/>
                      <a:pt x="5792" y="9874"/>
                      <a:pt x="5587" y="10130"/>
                    </a:cubicBezTo>
                    <a:cubicBezTo>
                      <a:pt x="5599" y="9851"/>
                      <a:pt x="5611" y="9576"/>
                      <a:pt x="5625" y="9296"/>
                    </a:cubicBezTo>
                    <a:cubicBezTo>
                      <a:pt x="5976" y="9079"/>
                      <a:pt x="6280" y="8815"/>
                      <a:pt x="6527" y="8482"/>
                    </a:cubicBezTo>
                    <a:cubicBezTo>
                      <a:pt x="6549" y="8453"/>
                      <a:pt x="6518" y="8418"/>
                      <a:pt x="6488" y="8418"/>
                    </a:cubicBezTo>
                    <a:cubicBezTo>
                      <a:pt x="6478" y="8418"/>
                      <a:pt x="6468" y="8421"/>
                      <a:pt x="6460" y="8431"/>
                    </a:cubicBezTo>
                    <a:cubicBezTo>
                      <a:pt x="6218" y="8717"/>
                      <a:pt x="5939" y="8972"/>
                      <a:pt x="5630" y="9189"/>
                    </a:cubicBezTo>
                    <a:cubicBezTo>
                      <a:pt x="5646" y="8888"/>
                      <a:pt x="5660" y="8588"/>
                      <a:pt x="5676" y="8287"/>
                    </a:cubicBezTo>
                    <a:cubicBezTo>
                      <a:pt x="5682" y="8285"/>
                      <a:pt x="5689" y="8284"/>
                      <a:pt x="5694" y="8281"/>
                    </a:cubicBezTo>
                    <a:cubicBezTo>
                      <a:pt x="5934" y="8078"/>
                      <a:pt x="6164" y="7862"/>
                      <a:pt x="6388" y="7643"/>
                    </a:cubicBezTo>
                    <a:cubicBezTo>
                      <a:pt x="6417" y="7615"/>
                      <a:pt x="6390" y="7575"/>
                      <a:pt x="6358" y="7575"/>
                    </a:cubicBezTo>
                    <a:cubicBezTo>
                      <a:pt x="6349" y="7575"/>
                      <a:pt x="6340" y="7578"/>
                      <a:pt x="6331" y="7586"/>
                    </a:cubicBezTo>
                    <a:cubicBezTo>
                      <a:pt x="6108" y="7782"/>
                      <a:pt x="5890" y="7984"/>
                      <a:pt x="5681" y="8196"/>
                    </a:cubicBezTo>
                    <a:cubicBezTo>
                      <a:pt x="5697" y="7868"/>
                      <a:pt x="5714" y="7541"/>
                      <a:pt x="5730" y="7213"/>
                    </a:cubicBezTo>
                    <a:cubicBezTo>
                      <a:pt x="6014" y="7009"/>
                      <a:pt x="6298" y="6803"/>
                      <a:pt x="6572" y="6586"/>
                    </a:cubicBezTo>
                    <a:cubicBezTo>
                      <a:pt x="6604" y="6561"/>
                      <a:pt x="6574" y="6512"/>
                      <a:pt x="6541" y="6512"/>
                    </a:cubicBezTo>
                    <a:cubicBezTo>
                      <a:pt x="6534" y="6512"/>
                      <a:pt x="6527" y="6513"/>
                      <a:pt x="6521" y="6518"/>
                    </a:cubicBezTo>
                    <a:cubicBezTo>
                      <a:pt x="6253" y="6700"/>
                      <a:pt x="5993" y="6891"/>
                      <a:pt x="5735" y="7084"/>
                    </a:cubicBezTo>
                    <a:cubicBezTo>
                      <a:pt x="5748" y="6811"/>
                      <a:pt x="5760" y="6539"/>
                      <a:pt x="5770" y="6266"/>
                    </a:cubicBezTo>
                    <a:cubicBezTo>
                      <a:pt x="5770" y="6266"/>
                      <a:pt x="5772" y="6266"/>
                      <a:pt x="5773" y="6265"/>
                    </a:cubicBezTo>
                    <a:cubicBezTo>
                      <a:pt x="6006" y="5994"/>
                      <a:pt x="6275" y="5756"/>
                      <a:pt x="6572" y="5557"/>
                    </a:cubicBezTo>
                    <a:cubicBezTo>
                      <a:pt x="6619" y="5525"/>
                      <a:pt x="6591" y="5456"/>
                      <a:pt x="6545" y="5456"/>
                    </a:cubicBezTo>
                    <a:cubicBezTo>
                      <a:pt x="6536" y="5456"/>
                      <a:pt x="6527" y="5459"/>
                      <a:pt x="6518" y="5464"/>
                    </a:cubicBezTo>
                    <a:cubicBezTo>
                      <a:pt x="6237" y="5632"/>
                      <a:pt x="5987" y="5842"/>
                      <a:pt x="5775" y="6089"/>
                    </a:cubicBezTo>
                    <a:cubicBezTo>
                      <a:pt x="5786" y="5756"/>
                      <a:pt x="5799" y="5423"/>
                      <a:pt x="5803" y="5091"/>
                    </a:cubicBezTo>
                    <a:cubicBezTo>
                      <a:pt x="5995" y="4921"/>
                      <a:pt x="6188" y="4754"/>
                      <a:pt x="6385" y="4589"/>
                    </a:cubicBezTo>
                    <a:cubicBezTo>
                      <a:pt x="6417" y="4564"/>
                      <a:pt x="6387" y="4514"/>
                      <a:pt x="6353" y="4514"/>
                    </a:cubicBezTo>
                    <a:cubicBezTo>
                      <a:pt x="6347" y="4514"/>
                      <a:pt x="6339" y="4516"/>
                      <a:pt x="6333" y="4521"/>
                    </a:cubicBezTo>
                    <a:cubicBezTo>
                      <a:pt x="6149" y="4656"/>
                      <a:pt x="5974" y="4798"/>
                      <a:pt x="5805" y="4946"/>
                    </a:cubicBezTo>
                    <a:cubicBezTo>
                      <a:pt x="5810" y="4607"/>
                      <a:pt x="5811" y="4267"/>
                      <a:pt x="5805" y="3928"/>
                    </a:cubicBezTo>
                    <a:cubicBezTo>
                      <a:pt x="5969" y="3804"/>
                      <a:pt x="6133" y="3676"/>
                      <a:pt x="6290" y="3541"/>
                    </a:cubicBezTo>
                    <a:cubicBezTo>
                      <a:pt x="6322" y="3513"/>
                      <a:pt x="6292" y="3461"/>
                      <a:pt x="6257" y="3461"/>
                    </a:cubicBezTo>
                    <a:cubicBezTo>
                      <a:pt x="6249" y="3461"/>
                      <a:pt x="6241" y="3463"/>
                      <a:pt x="6234" y="3469"/>
                    </a:cubicBezTo>
                    <a:cubicBezTo>
                      <a:pt x="6086" y="3577"/>
                      <a:pt x="5944" y="3694"/>
                      <a:pt x="5802" y="3812"/>
                    </a:cubicBezTo>
                    <a:cubicBezTo>
                      <a:pt x="5797" y="3549"/>
                      <a:pt x="5792" y="3287"/>
                      <a:pt x="5781" y="3026"/>
                    </a:cubicBezTo>
                    <a:cubicBezTo>
                      <a:pt x="5936" y="2870"/>
                      <a:pt x="6102" y="2723"/>
                      <a:pt x="6275" y="2588"/>
                    </a:cubicBezTo>
                    <a:cubicBezTo>
                      <a:pt x="6306" y="2564"/>
                      <a:pt x="6288" y="2517"/>
                      <a:pt x="6258" y="2517"/>
                    </a:cubicBezTo>
                    <a:cubicBezTo>
                      <a:pt x="6252" y="2517"/>
                      <a:pt x="6245" y="2519"/>
                      <a:pt x="6239" y="2524"/>
                    </a:cubicBezTo>
                    <a:cubicBezTo>
                      <a:pt x="6071" y="2639"/>
                      <a:pt x="5917" y="2768"/>
                      <a:pt x="5775" y="2913"/>
                    </a:cubicBezTo>
                    <a:cubicBezTo>
                      <a:pt x="5760" y="2640"/>
                      <a:pt x="5748" y="2368"/>
                      <a:pt x="5727" y="2098"/>
                    </a:cubicBezTo>
                    <a:cubicBezTo>
                      <a:pt x="7330" y="2082"/>
                      <a:pt x="8934" y="2090"/>
                      <a:pt x="10537" y="2082"/>
                    </a:cubicBezTo>
                    <a:close/>
                    <a:moveTo>
                      <a:pt x="6440" y="1"/>
                    </a:moveTo>
                    <a:cubicBezTo>
                      <a:pt x="6036" y="1"/>
                      <a:pt x="5633" y="7"/>
                      <a:pt x="5233" y="23"/>
                    </a:cubicBezTo>
                    <a:cubicBezTo>
                      <a:pt x="5227" y="20"/>
                      <a:pt x="5223" y="15"/>
                      <a:pt x="5217" y="15"/>
                    </a:cubicBezTo>
                    <a:cubicBezTo>
                      <a:pt x="5187" y="12"/>
                      <a:pt x="5157" y="10"/>
                      <a:pt x="5127" y="10"/>
                    </a:cubicBezTo>
                    <a:cubicBezTo>
                      <a:pt x="4575" y="10"/>
                      <a:pt x="4104" y="582"/>
                      <a:pt x="4156" y="1123"/>
                    </a:cubicBezTo>
                    <a:cubicBezTo>
                      <a:pt x="4197" y="1564"/>
                      <a:pt x="4602" y="1988"/>
                      <a:pt x="5045" y="2028"/>
                    </a:cubicBezTo>
                    <a:cubicBezTo>
                      <a:pt x="5043" y="2069"/>
                      <a:pt x="5077" y="2103"/>
                      <a:pt x="5118" y="2103"/>
                    </a:cubicBezTo>
                    <a:cubicBezTo>
                      <a:pt x="5119" y="2103"/>
                      <a:pt x="5121" y="2103"/>
                      <a:pt x="5123" y="2103"/>
                    </a:cubicBezTo>
                    <a:cubicBezTo>
                      <a:pt x="5287" y="2102"/>
                      <a:pt x="5453" y="2100"/>
                      <a:pt x="5617" y="2098"/>
                    </a:cubicBezTo>
                    <a:lnTo>
                      <a:pt x="5617" y="2098"/>
                    </a:lnTo>
                    <a:cubicBezTo>
                      <a:pt x="5493" y="3163"/>
                      <a:pt x="5434" y="4244"/>
                      <a:pt x="5403" y="5329"/>
                    </a:cubicBezTo>
                    <a:cubicBezTo>
                      <a:pt x="5372" y="5361"/>
                      <a:pt x="5340" y="5388"/>
                      <a:pt x="5309" y="5420"/>
                    </a:cubicBezTo>
                    <a:cubicBezTo>
                      <a:pt x="5276" y="5453"/>
                      <a:pt x="5308" y="5500"/>
                      <a:pt x="5345" y="5500"/>
                    </a:cubicBezTo>
                    <a:cubicBezTo>
                      <a:pt x="5355" y="5500"/>
                      <a:pt x="5366" y="5496"/>
                      <a:pt x="5376" y="5487"/>
                    </a:cubicBezTo>
                    <a:cubicBezTo>
                      <a:pt x="5384" y="5479"/>
                      <a:pt x="5392" y="5472"/>
                      <a:pt x="5400" y="5464"/>
                    </a:cubicBezTo>
                    <a:lnTo>
                      <a:pt x="5400" y="5464"/>
                    </a:lnTo>
                    <a:cubicBezTo>
                      <a:pt x="5352" y="7253"/>
                      <a:pt x="5380" y="9052"/>
                      <a:pt x="5324" y="10816"/>
                    </a:cubicBezTo>
                    <a:cubicBezTo>
                      <a:pt x="2504" y="11303"/>
                      <a:pt x="802" y="14065"/>
                      <a:pt x="254" y="16879"/>
                    </a:cubicBezTo>
                    <a:cubicBezTo>
                      <a:pt x="243" y="16890"/>
                      <a:pt x="233" y="16903"/>
                      <a:pt x="222" y="16914"/>
                    </a:cubicBezTo>
                    <a:cubicBezTo>
                      <a:pt x="201" y="16933"/>
                      <a:pt x="208" y="16969"/>
                      <a:pt x="235" y="16980"/>
                    </a:cubicBezTo>
                    <a:cubicBezTo>
                      <a:pt x="20" y="18146"/>
                      <a:pt x="0" y="19316"/>
                      <a:pt x="185" y="20335"/>
                    </a:cubicBezTo>
                    <a:cubicBezTo>
                      <a:pt x="689" y="23101"/>
                      <a:pt x="2321" y="24902"/>
                      <a:pt x="4535" y="25867"/>
                    </a:cubicBezTo>
                    <a:cubicBezTo>
                      <a:pt x="4522" y="25879"/>
                      <a:pt x="4508" y="25891"/>
                      <a:pt x="4495" y="25902"/>
                    </a:cubicBezTo>
                    <a:cubicBezTo>
                      <a:pt x="4459" y="25937"/>
                      <a:pt x="4492" y="25984"/>
                      <a:pt x="4531" y="25984"/>
                    </a:cubicBezTo>
                    <a:cubicBezTo>
                      <a:pt x="4542" y="25984"/>
                      <a:pt x="4553" y="25980"/>
                      <a:pt x="4564" y="25972"/>
                    </a:cubicBezTo>
                    <a:cubicBezTo>
                      <a:pt x="4589" y="25951"/>
                      <a:pt x="4611" y="25932"/>
                      <a:pt x="4637" y="25911"/>
                    </a:cubicBezTo>
                    <a:cubicBezTo>
                      <a:pt x="5786" y="26396"/>
                      <a:pt x="7083" y="26662"/>
                      <a:pt x="8464" y="26715"/>
                    </a:cubicBezTo>
                    <a:cubicBezTo>
                      <a:pt x="8574" y="26719"/>
                      <a:pt x="8684" y="26721"/>
                      <a:pt x="8794" y="26721"/>
                    </a:cubicBezTo>
                    <a:cubicBezTo>
                      <a:pt x="9074" y="26721"/>
                      <a:pt x="9354" y="26707"/>
                      <a:pt x="9632" y="26680"/>
                    </a:cubicBezTo>
                    <a:cubicBezTo>
                      <a:pt x="9637" y="26712"/>
                      <a:pt x="9665" y="26739"/>
                      <a:pt x="9696" y="26739"/>
                    </a:cubicBezTo>
                    <a:cubicBezTo>
                      <a:pt x="9711" y="26739"/>
                      <a:pt x="9726" y="26733"/>
                      <a:pt x="9740" y="26718"/>
                    </a:cubicBezTo>
                    <a:cubicBezTo>
                      <a:pt x="9758" y="26697"/>
                      <a:pt x="9780" y="26680"/>
                      <a:pt x="9798" y="26660"/>
                    </a:cubicBezTo>
                    <a:cubicBezTo>
                      <a:pt x="13618" y="26197"/>
                      <a:pt x="16380" y="23092"/>
                      <a:pt x="16909" y="19139"/>
                    </a:cubicBezTo>
                    <a:cubicBezTo>
                      <a:pt x="17386" y="15568"/>
                      <a:pt x="14804" y="10759"/>
                      <a:pt x="10845" y="10561"/>
                    </a:cubicBezTo>
                    <a:cubicBezTo>
                      <a:pt x="10829" y="7736"/>
                      <a:pt x="10827" y="4905"/>
                      <a:pt x="10732" y="2082"/>
                    </a:cubicBezTo>
                    <a:lnTo>
                      <a:pt x="11031" y="2082"/>
                    </a:lnTo>
                    <a:cubicBezTo>
                      <a:pt x="11032" y="2082"/>
                      <a:pt x="11034" y="2082"/>
                      <a:pt x="11035" y="2082"/>
                    </a:cubicBezTo>
                    <a:cubicBezTo>
                      <a:pt x="11068" y="2082"/>
                      <a:pt x="11100" y="2061"/>
                      <a:pt x="11112" y="2028"/>
                    </a:cubicBezTo>
                    <a:cubicBezTo>
                      <a:pt x="11575" y="1988"/>
                      <a:pt x="11906" y="1545"/>
                      <a:pt x="11847" y="1077"/>
                    </a:cubicBezTo>
                    <a:cubicBezTo>
                      <a:pt x="11799" y="686"/>
                      <a:pt x="11454" y="216"/>
                      <a:pt x="11033" y="189"/>
                    </a:cubicBezTo>
                    <a:cubicBezTo>
                      <a:pt x="11018" y="178"/>
                      <a:pt x="11001" y="171"/>
                      <a:pt x="10982" y="171"/>
                    </a:cubicBezTo>
                    <a:cubicBezTo>
                      <a:pt x="9484" y="96"/>
                      <a:pt x="7953" y="1"/>
                      <a:pt x="6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53;p66">
                <a:extLst>
                  <a:ext uri="{FF2B5EF4-FFF2-40B4-BE49-F238E27FC236}">
                    <a16:creationId xmlns:a16="http://schemas.microsoft.com/office/drawing/2014/main" id="{BF4E7303-F99F-BE8F-C7D9-3D45FED1FF1E}"/>
                  </a:ext>
                </a:extLst>
              </p:cNvPr>
              <p:cNvSpPr/>
              <p:nvPr/>
            </p:nvSpPr>
            <p:spPr>
              <a:xfrm>
                <a:off x="628775" y="1489825"/>
                <a:ext cx="394850" cy="270400"/>
              </a:xfrm>
              <a:custGeom>
                <a:avLst/>
                <a:gdLst/>
                <a:ahLst/>
                <a:cxnLst/>
                <a:rect l="l" t="t" r="r" b="b"/>
                <a:pathLst>
                  <a:path w="15794" h="10816" extrusionOk="0">
                    <a:moveTo>
                      <a:pt x="6099" y="379"/>
                    </a:moveTo>
                    <a:cubicBezTo>
                      <a:pt x="6919" y="379"/>
                      <a:pt x="7742" y="413"/>
                      <a:pt x="8576" y="515"/>
                    </a:cubicBezTo>
                    <a:cubicBezTo>
                      <a:pt x="10977" y="806"/>
                      <a:pt x="13280" y="1468"/>
                      <a:pt x="15517" y="2371"/>
                    </a:cubicBezTo>
                    <a:cubicBezTo>
                      <a:pt x="15528" y="2374"/>
                      <a:pt x="15539" y="2376"/>
                      <a:pt x="15549" y="2376"/>
                    </a:cubicBezTo>
                    <a:cubicBezTo>
                      <a:pt x="15555" y="2376"/>
                      <a:pt x="15561" y="2376"/>
                      <a:pt x="15567" y="2374"/>
                    </a:cubicBezTo>
                    <a:lnTo>
                      <a:pt x="15567" y="2374"/>
                    </a:lnTo>
                    <a:cubicBezTo>
                      <a:pt x="15112" y="3649"/>
                      <a:pt x="13628" y="4011"/>
                      <a:pt x="12031" y="4011"/>
                    </a:cubicBezTo>
                    <a:cubicBezTo>
                      <a:pt x="10531" y="4011"/>
                      <a:pt x="8931" y="3691"/>
                      <a:pt x="7995" y="3508"/>
                    </a:cubicBezTo>
                    <a:cubicBezTo>
                      <a:pt x="6133" y="3143"/>
                      <a:pt x="2848" y="2418"/>
                      <a:pt x="1800" y="644"/>
                    </a:cubicBezTo>
                    <a:cubicBezTo>
                      <a:pt x="1801" y="643"/>
                      <a:pt x="1802" y="643"/>
                      <a:pt x="1804" y="643"/>
                    </a:cubicBezTo>
                    <a:cubicBezTo>
                      <a:pt x="1806" y="643"/>
                      <a:pt x="1809" y="644"/>
                      <a:pt x="1812" y="644"/>
                    </a:cubicBezTo>
                    <a:cubicBezTo>
                      <a:pt x="1814" y="644"/>
                      <a:pt x="1816" y="643"/>
                      <a:pt x="1819" y="642"/>
                    </a:cubicBezTo>
                    <a:cubicBezTo>
                      <a:pt x="1900" y="604"/>
                      <a:pt x="1984" y="572"/>
                      <a:pt x="2050" y="513"/>
                    </a:cubicBezTo>
                    <a:cubicBezTo>
                      <a:pt x="3415" y="471"/>
                      <a:pt x="4753" y="379"/>
                      <a:pt x="6099" y="379"/>
                    </a:cubicBezTo>
                    <a:close/>
                    <a:moveTo>
                      <a:pt x="1661" y="719"/>
                    </a:moveTo>
                    <a:lnTo>
                      <a:pt x="1661" y="719"/>
                    </a:lnTo>
                    <a:cubicBezTo>
                      <a:pt x="2161" y="1775"/>
                      <a:pt x="3546" y="2287"/>
                      <a:pt x="4562" y="2716"/>
                    </a:cubicBezTo>
                    <a:cubicBezTo>
                      <a:pt x="6015" y="3329"/>
                      <a:pt x="7556" y="3709"/>
                      <a:pt x="9115" y="3928"/>
                    </a:cubicBezTo>
                    <a:cubicBezTo>
                      <a:pt x="9933" y="4043"/>
                      <a:pt x="11124" y="4246"/>
                      <a:pt x="12277" y="4246"/>
                    </a:cubicBezTo>
                    <a:cubicBezTo>
                      <a:pt x="13653" y="4246"/>
                      <a:pt x="14977" y="3956"/>
                      <a:pt x="15552" y="2877"/>
                    </a:cubicBezTo>
                    <a:lnTo>
                      <a:pt x="15552" y="2877"/>
                    </a:lnTo>
                    <a:cubicBezTo>
                      <a:pt x="15490" y="5038"/>
                      <a:pt x="14924" y="7204"/>
                      <a:pt x="13345" y="8774"/>
                    </a:cubicBezTo>
                    <a:cubicBezTo>
                      <a:pt x="12025" y="10089"/>
                      <a:pt x="10389" y="10567"/>
                      <a:pt x="8654" y="10567"/>
                    </a:cubicBezTo>
                    <a:cubicBezTo>
                      <a:pt x="8115" y="10567"/>
                      <a:pt x="7565" y="10521"/>
                      <a:pt x="7013" y="10439"/>
                    </a:cubicBezTo>
                    <a:cubicBezTo>
                      <a:pt x="2257" y="9736"/>
                      <a:pt x="0" y="5058"/>
                      <a:pt x="1661" y="719"/>
                    </a:cubicBezTo>
                    <a:close/>
                    <a:moveTo>
                      <a:pt x="5709" y="0"/>
                    </a:moveTo>
                    <a:cubicBezTo>
                      <a:pt x="4462" y="0"/>
                      <a:pt x="3236" y="122"/>
                      <a:pt x="2069" y="393"/>
                    </a:cubicBezTo>
                    <a:cubicBezTo>
                      <a:pt x="2056" y="379"/>
                      <a:pt x="2037" y="371"/>
                      <a:pt x="2017" y="371"/>
                    </a:cubicBezTo>
                    <a:cubicBezTo>
                      <a:pt x="2013" y="371"/>
                      <a:pt x="2008" y="372"/>
                      <a:pt x="2004" y="373"/>
                    </a:cubicBezTo>
                    <a:cubicBezTo>
                      <a:pt x="1905" y="392"/>
                      <a:pt x="1828" y="459"/>
                      <a:pt x="1745" y="516"/>
                    </a:cubicBezTo>
                    <a:cubicBezTo>
                      <a:pt x="1725" y="529"/>
                      <a:pt x="1713" y="551"/>
                      <a:pt x="1713" y="575"/>
                    </a:cubicBezTo>
                    <a:cubicBezTo>
                      <a:pt x="1672" y="578"/>
                      <a:pt x="1640" y="613"/>
                      <a:pt x="1642" y="656"/>
                    </a:cubicBezTo>
                    <a:cubicBezTo>
                      <a:pt x="1634" y="651"/>
                      <a:pt x="1626" y="649"/>
                      <a:pt x="1617" y="649"/>
                    </a:cubicBezTo>
                    <a:cubicBezTo>
                      <a:pt x="1602" y="649"/>
                      <a:pt x="1588" y="656"/>
                      <a:pt x="1580" y="671"/>
                    </a:cubicBezTo>
                    <a:cubicBezTo>
                      <a:pt x="666" y="2437"/>
                      <a:pt x="628" y="4319"/>
                      <a:pt x="1218" y="5975"/>
                    </a:cubicBezTo>
                    <a:cubicBezTo>
                      <a:pt x="964" y="6144"/>
                      <a:pt x="757" y="6353"/>
                      <a:pt x="569" y="6592"/>
                    </a:cubicBezTo>
                    <a:cubicBezTo>
                      <a:pt x="540" y="6628"/>
                      <a:pt x="570" y="6676"/>
                      <a:pt x="604" y="6676"/>
                    </a:cubicBezTo>
                    <a:cubicBezTo>
                      <a:pt x="615" y="6676"/>
                      <a:pt x="626" y="6672"/>
                      <a:pt x="636" y="6660"/>
                    </a:cubicBezTo>
                    <a:cubicBezTo>
                      <a:pt x="824" y="6445"/>
                      <a:pt x="1035" y="6249"/>
                      <a:pt x="1251" y="6061"/>
                    </a:cubicBezTo>
                    <a:cubicBezTo>
                      <a:pt x="1750" y="7401"/>
                      <a:pt x="2662" y="8586"/>
                      <a:pt x="3856" y="9430"/>
                    </a:cubicBezTo>
                    <a:cubicBezTo>
                      <a:pt x="3851" y="9433"/>
                      <a:pt x="3844" y="9432"/>
                      <a:pt x="3840" y="9437"/>
                    </a:cubicBezTo>
                    <a:cubicBezTo>
                      <a:pt x="3628" y="9631"/>
                      <a:pt x="3409" y="9810"/>
                      <a:pt x="3161" y="9953"/>
                    </a:cubicBezTo>
                    <a:cubicBezTo>
                      <a:pt x="3142" y="9964"/>
                      <a:pt x="3151" y="9994"/>
                      <a:pt x="3170" y="9994"/>
                    </a:cubicBezTo>
                    <a:cubicBezTo>
                      <a:pt x="3173" y="9994"/>
                      <a:pt x="3175" y="9994"/>
                      <a:pt x="3178" y="9993"/>
                    </a:cubicBezTo>
                    <a:cubicBezTo>
                      <a:pt x="3455" y="9888"/>
                      <a:pt x="3709" y="9728"/>
                      <a:pt x="3903" y="9502"/>
                    </a:cubicBezTo>
                    <a:cubicBezTo>
                      <a:pt x="3911" y="9492"/>
                      <a:pt x="3915" y="9481"/>
                      <a:pt x="3915" y="9470"/>
                    </a:cubicBezTo>
                    <a:cubicBezTo>
                      <a:pt x="4042" y="9558"/>
                      <a:pt x="4173" y="9641"/>
                      <a:pt x="4305" y="9720"/>
                    </a:cubicBezTo>
                    <a:cubicBezTo>
                      <a:pt x="4139" y="9932"/>
                      <a:pt x="3954" y="10128"/>
                      <a:pt x="3754" y="10305"/>
                    </a:cubicBezTo>
                    <a:cubicBezTo>
                      <a:pt x="3718" y="10337"/>
                      <a:pt x="3750" y="10391"/>
                      <a:pt x="3789" y="10391"/>
                    </a:cubicBezTo>
                    <a:cubicBezTo>
                      <a:pt x="3797" y="10391"/>
                      <a:pt x="3805" y="10388"/>
                      <a:pt x="3812" y="10383"/>
                    </a:cubicBezTo>
                    <a:cubicBezTo>
                      <a:pt x="4055" y="10235"/>
                      <a:pt x="4259" y="10033"/>
                      <a:pt x="4407" y="9792"/>
                    </a:cubicBezTo>
                    <a:cubicBezTo>
                      <a:pt x="4410" y="9789"/>
                      <a:pt x="4407" y="9786"/>
                      <a:pt x="4409" y="9781"/>
                    </a:cubicBezTo>
                    <a:lnTo>
                      <a:pt x="4409" y="9781"/>
                    </a:lnTo>
                    <a:cubicBezTo>
                      <a:pt x="5196" y="10242"/>
                      <a:pt x="6063" y="10546"/>
                      <a:pt x="6963" y="10681"/>
                    </a:cubicBezTo>
                    <a:cubicBezTo>
                      <a:pt x="7537" y="10766"/>
                      <a:pt x="8111" y="10815"/>
                      <a:pt x="8676" y="10815"/>
                    </a:cubicBezTo>
                    <a:cubicBezTo>
                      <a:pt x="10321" y="10815"/>
                      <a:pt x="11897" y="10399"/>
                      <a:pt x="13190" y="9233"/>
                    </a:cubicBezTo>
                    <a:cubicBezTo>
                      <a:pt x="15089" y="7519"/>
                      <a:pt x="15793" y="4977"/>
                      <a:pt x="15782" y="2491"/>
                    </a:cubicBezTo>
                    <a:cubicBezTo>
                      <a:pt x="15784" y="2457"/>
                      <a:pt x="15768" y="2427"/>
                      <a:pt x="15740" y="2406"/>
                    </a:cubicBezTo>
                    <a:cubicBezTo>
                      <a:pt x="15759" y="2342"/>
                      <a:pt x="15709" y="2301"/>
                      <a:pt x="15658" y="2301"/>
                    </a:cubicBezTo>
                    <a:cubicBezTo>
                      <a:pt x="15652" y="2301"/>
                      <a:pt x="15647" y="2302"/>
                      <a:pt x="15642" y="2303"/>
                    </a:cubicBezTo>
                    <a:cubicBezTo>
                      <a:pt x="15658" y="2257"/>
                      <a:pt x="15650" y="2202"/>
                      <a:pt x="15599" y="2178"/>
                    </a:cubicBezTo>
                    <a:cubicBezTo>
                      <a:pt x="12667" y="908"/>
                      <a:pt x="9110" y="0"/>
                      <a:pt x="5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54;p66">
                <a:extLst>
                  <a:ext uri="{FF2B5EF4-FFF2-40B4-BE49-F238E27FC236}">
                    <a16:creationId xmlns:a16="http://schemas.microsoft.com/office/drawing/2014/main" id="{EB26BFBD-7035-2E41-4EE6-0125B70436C4}"/>
                  </a:ext>
                </a:extLst>
              </p:cNvPr>
              <p:cNvSpPr/>
              <p:nvPr/>
            </p:nvSpPr>
            <p:spPr>
              <a:xfrm>
                <a:off x="762600" y="1442150"/>
                <a:ext cx="25775" cy="26175"/>
              </a:xfrm>
              <a:custGeom>
                <a:avLst/>
                <a:gdLst/>
                <a:ahLst/>
                <a:cxnLst/>
                <a:rect l="l" t="t" r="r" b="b"/>
                <a:pathLst>
                  <a:path w="1031" h="1047" extrusionOk="0">
                    <a:moveTo>
                      <a:pt x="334" y="177"/>
                    </a:moveTo>
                    <a:cubicBezTo>
                      <a:pt x="496" y="197"/>
                      <a:pt x="657" y="227"/>
                      <a:pt x="756" y="373"/>
                    </a:cubicBezTo>
                    <a:cubicBezTo>
                      <a:pt x="852" y="517"/>
                      <a:pt x="826" y="756"/>
                      <a:pt x="657" y="837"/>
                    </a:cubicBezTo>
                    <a:cubicBezTo>
                      <a:pt x="624" y="854"/>
                      <a:pt x="589" y="861"/>
                      <a:pt x="554" y="861"/>
                    </a:cubicBezTo>
                    <a:cubicBezTo>
                      <a:pt x="421" y="861"/>
                      <a:pt x="290" y="755"/>
                      <a:pt x="246" y="632"/>
                    </a:cubicBezTo>
                    <a:cubicBezTo>
                      <a:pt x="189" y="477"/>
                      <a:pt x="245" y="311"/>
                      <a:pt x="334" y="177"/>
                    </a:cubicBezTo>
                    <a:close/>
                    <a:moveTo>
                      <a:pt x="366" y="0"/>
                    </a:moveTo>
                    <a:cubicBezTo>
                      <a:pt x="355" y="0"/>
                      <a:pt x="343" y="4"/>
                      <a:pt x="334" y="13"/>
                    </a:cubicBezTo>
                    <a:cubicBezTo>
                      <a:pt x="323" y="21"/>
                      <a:pt x="313" y="31"/>
                      <a:pt x="305" y="40"/>
                    </a:cubicBezTo>
                    <a:cubicBezTo>
                      <a:pt x="294" y="40"/>
                      <a:pt x="284" y="40"/>
                      <a:pt x="273" y="42"/>
                    </a:cubicBezTo>
                    <a:cubicBezTo>
                      <a:pt x="232" y="50"/>
                      <a:pt x="222" y="83"/>
                      <a:pt x="230" y="115"/>
                    </a:cubicBezTo>
                    <a:cubicBezTo>
                      <a:pt x="79" y="294"/>
                      <a:pt x="1" y="541"/>
                      <a:pt x="112" y="762"/>
                    </a:cubicBezTo>
                    <a:cubicBezTo>
                      <a:pt x="197" y="927"/>
                      <a:pt x="378" y="1047"/>
                      <a:pt x="562" y="1047"/>
                    </a:cubicBezTo>
                    <a:cubicBezTo>
                      <a:pt x="623" y="1047"/>
                      <a:pt x="684" y="1034"/>
                      <a:pt x="742" y="1005"/>
                    </a:cubicBezTo>
                    <a:cubicBezTo>
                      <a:pt x="963" y="893"/>
                      <a:pt x="1030" y="605"/>
                      <a:pt x="936" y="388"/>
                    </a:cubicBezTo>
                    <a:cubicBezTo>
                      <a:pt x="849" y="185"/>
                      <a:pt x="633" y="53"/>
                      <a:pt x="415" y="37"/>
                    </a:cubicBezTo>
                    <a:cubicBezTo>
                      <a:pt x="408" y="14"/>
                      <a:pt x="387" y="0"/>
                      <a:pt x="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55;p66">
                <a:extLst>
                  <a:ext uri="{FF2B5EF4-FFF2-40B4-BE49-F238E27FC236}">
                    <a16:creationId xmlns:a16="http://schemas.microsoft.com/office/drawing/2014/main" id="{0D8049F7-6A7F-EF19-AF36-1DC833690BF3}"/>
                  </a:ext>
                </a:extLst>
              </p:cNvPr>
              <p:cNvSpPr/>
              <p:nvPr/>
            </p:nvSpPr>
            <p:spPr>
              <a:xfrm>
                <a:off x="782100" y="1397800"/>
                <a:ext cx="44600" cy="38100"/>
              </a:xfrm>
              <a:custGeom>
                <a:avLst/>
                <a:gdLst/>
                <a:ahLst/>
                <a:cxnLst/>
                <a:rect l="l" t="t" r="r" b="b"/>
                <a:pathLst>
                  <a:path w="1784" h="1524" extrusionOk="0">
                    <a:moveTo>
                      <a:pt x="984" y="185"/>
                    </a:moveTo>
                    <a:cubicBezTo>
                      <a:pt x="1093" y="185"/>
                      <a:pt x="1200" y="225"/>
                      <a:pt x="1304" y="334"/>
                    </a:cubicBezTo>
                    <a:cubicBezTo>
                      <a:pt x="1533" y="576"/>
                      <a:pt x="1487" y="941"/>
                      <a:pt x="1251" y="1156"/>
                    </a:cubicBezTo>
                    <a:lnTo>
                      <a:pt x="1250" y="1155"/>
                    </a:lnTo>
                    <a:cubicBezTo>
                      <a:pt x="1129" y="1263"/>
                      <a:pt x="977" y="1317"/>
                      <a:pt x="823" y="1317"/>
                    </a:cubicBezTo>
                    <a:cubicBezTo>
                      <a:pt x="693" y="1317"/>
                      <a:pt x="563" y="1279"/>
                      <a:pt x="451" y="1202"/>
                    </a:cubicBezTo>
                    <a:cubicBezTo>
                      <a:pt x="182" y="1017"/>
                      <a:pt x="166" y="630"/>
                      <a:pt x="397" y="413"/>
                    </a:cubicBezTo>
                    <a:cubicBezTo>
                      <a:pt x="584" y="318"/>
                      <a:pt x="786" y="185"/>
                      <a:pt x="984" y="185"/>
                    </a:cubicBezTo>
                    <a:close/>
                    <a:moveTo>
                      <a:pt x="939" y="0"/>
                    </a:moveTo>
                    <a:cubicBezTo>
                      <a:pt x="691" y="0"/>
                      <a:pt x="437" y="113"/>
                      <a:pt x="273" y="315"/>
                    </a:cubicBezTo>
                    <a:cubicBezTo>
                      <a:pt x="257" y="334"/>
                      <a:pt x="252" y="359"/>
                      <a:pt x="258" y="382"/>
                    </a:cubicBezTo>
                    <a:cubicBezTo>
                      <a:pt x="24" y="609"/>
                      <a:pt x="0" y="979"/>
                      <a:pt x="206" y="1234"/>
                    </a:cubicBezTo>
                    <a:cubicBezTo>
                      <a:pt x="361" y="1428"/>
                      <a:pt x="592" y="1523"/>
                      <a:pt x="826" y="1523"/>
                    </a:cubicBezTo>
                    <a:cubicBezTo>
                      <a:pt x="1004" y="1523"/>
                      <a:pt x="1184" y="1468"/>
                      <a:pt x="1332" y="1360"/>
                    </a:cubicBezTo>
                    <a:cubicBezTo>
                      <a:pt x="1688" y="1102"/>
                      <a:pt x="1784" y="608"/>
                      <a:pt x="1500" y="259"/>
                    </a:cubicBezTo>
                    <a:cubicBezTo>
                      <a:pt x="1354" y="81"/>
                      <a:pt x="1148" y="0"/>
                      <a:pt x="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56;p66">
                <a:extLst>
                  <a:ext uri="{FF2B5EF4-FFF2-40B4-BE49-F238E27FC236}">
                    <a16:creationId xmlns:a16="http://schemas.microsoft.com/office/drawing/2014/main" id="{225A2B36-485F-7E2D-D071-C07859F20C19}"/>
                  </a:ext>
                </a:extLst>
              </p:cNvPr>
              <p:cNvSpPr/>
              <p:nvPr/>
            </p:nvSpPr>
            <p:spPr>
              <a:xfrm>
                <a:off x="781500" y="1352650"/>
                <a:ext cx="24350" cy="22350"/>
              </a:xfrm>
              <a:custGeom>
                <a:avLst/>
                <a:gdLst/>
                <a:ahLst/>
                <a:cxnLst/>
                <a:rect l="l" t="t" r="r" b="b"/>
                <a:pathLst>
                  <a:path w="974" h="894" extrusionOk="0">
                    <a:moveTo>
                      <a:pt x="450" y="167"/>
                    </a:moveTo>
                    <a:cubicBezTo>
                      <a:pt x="524" y="167"/>
                      <a:pt x="595" y="187"/>
                      <a:pt x="654" y="246"/>
                    </a:cubicBezTo>
                    <a:cubicBezTo>
                      <a:pt x="765" y="359"/>
                      <a:pt x="738" y="567"/>
                      <a:pt x="612" y="657"/>
                    </a:cubicBezTo>
                    <a:cubicBezTo>
                      <a:pt x="572" y="687"/>
                      <a:pt x="524" y="701"/>
                      <a:pt x="474" y="701"/>
                    </a:cubicBezTo>
                    <a:cubicBezTo>
                      <a:pt x="375" y="701"/>
                      <a:pt x="273" y="646"/>
                      <a:pt x="228" y="559"/>
                    </a:cubicBezTo>
                    <a:cubicBezTo>
                      <a:pt x="150" y="409"/>
                      <a:pt x="262" y="230"/>
                      <a:pt x="402" y="170"/>
                    </a:cubicBezTo>
                    <a:cubicBezTo>
                      <a:pt x="418" y="168"/>
                      <a:pt x="434" y="167"/>
                      <a:pt x="450" y="167"/>
                    </a:cubicBezTo>
                    <a:close/>
                    <a:moveTo>
                      <a:pt x="451" y="0"/>
                    </a:moveTo>
                    <a:cubicBezTo>
                      <a:pt x="352" y="0"/>
                      <a:pt x="256" y="33"/>
                      <a:pt x="185" y="106"/>
                    </a:cubicBezTo>
                    <a:cubicBezTo>
                      <a:pt x="171" y="122"/>
                      <a:pt x="166" y="144"/>
                      <a:pt x="174" y="165"/>
                    </a:cubicBezTo>
                    <a:cubicBezTo>
                      <a:pt x="50" y="272"/>
                      <a:pt x="0" y="441"/>
                      <a:pt x="46" y="599"/>
                    </a:cubicBezTo>
                    <a:cubicBezTo>
                      <a:pt x="103" y="781"/>
                      <a:pt x="290" y="893"/>
                      <a:pt x="476" y="893"/>
                    </a:cubicBezTo>
                    <a:cubicBezTo>
                      <a:pt x="541" y="893"/>
                      <a:pt x="606" y="880"/>
                      <a:pt x="665" y="850"/>
                    </a:cubicBezTo>
                    <a:cubicBezTo>
                      <a:pt x="894" y="736"/>
                      <a:pt x="974" y="410"/>
                      <a:pt x="832" y="197"/>
                    </a:cubicBezTo>
                    <a:cubicBezTo>
                      <a:pt x="752" y="74"/>
                      <a:pt x="599"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57;p66">
                <a:extLst>
                  <a:ext uri="{FF2B5EF4-FFF2-40B4-BE49-F238E27FC236}">
                    <a16:creationId xmlns:a16="http://schemas.microsoft.com/office/drawing/2014/main" id="{94ADBA6D-65FF-E716-A69B-E80CFDC49D86}"/>
                  </a:ext>
                </a:extLst>
              </p:cNvPr>
              <p:cNvSpPr/>
              <p:nvPr/>
            </p:nvSpPr>
            <p:spPr>
              <a:xfrm>
                <a:off x="841500" y="1256375"/>
                <a:ext cx="35400" cy="30775"/>
              </a:xfrm>
              <a:custGeom>
                <a:avLst/>
                <a:gdLst/>
                <a:ahLst/>
                <a:cxnLst/>
                <a:rect l="l" t="t" r="r" b="b"/>
                <a:pathLst>
                  <a:path w="1416" h="1231" extrusionOk="0">
                    <a:moveTo>
                      <a:pt x="786" y="132"/>
                    </a:moveTo>
                    <a:cubicBezTo>
                      <a:pt x="909" y="132"/>
                      <a:pt x="1037" y="194"/>
                      <a:pt x="1100" y="301"/>
                    </a:cubicBezTo>
                    <a:cubicBezTo>
                      <a:pt x="1220" y="505"/>
                      <a:pt x="1095" y="779"/>
                      <a:pt x="936" y="924"/>
                    </a:cubicBezTo>
                    <a:lnTo>
                      <a:pt x="936" y="926"/>
                    </a:lnTo>
                    <a:cubicBezTo>
                      <a:pt x="851" y="1002"/>
                      <a:pt x="754" y="1039"/>
                      <a:pt x="660" y="1039"/>
                    </a:cubicBezTo>
                    <a:cubicBezTo>
                      <a:pt x="508" y="1039"/>
                      <a:pt x="365" y="943"/>
                      <a:pt x="302" y="768"/>
                    </a:cubicBezTo>
                    <a:cubicBezTo>
                      <a:pt x="232" y="569"/>
                      <a:pt x="311" y="393"/>
                      <a:pt x="451" y="267"/>
                    </a:cubicBezTo>
                    <a:cubicBezTo>
                      <a:pt x="462" y="273"/>
                      <a:pt x="474" y="275"/>
                      <a:pt x="485" y="275"/>
                    </a:cubicBezTo>
                    <a:cubicBezTo>
                      <a:pt x="508" y="275"/>
                      <a:pt x="529" y="266"/>
                      <a:pt x="544" y="247"/>
                    </a:cubicBezTo>
                    <a:cubicBezTo>
                      <a:pt x="602" y="167"/>
                      <a:pt x="693" y="132"/>
                      <a:pt x="786" y="132"/>
                    </a:cubicBezTo>
                    <a:close/>
                    <a:moveTo>
                      <a:pt x="793" y="1"/>
                    </a:moveTo>
                    <a:cubicBezTo>
                      <a:pt x="706" y="1"/>
                      <a:pt x="620" y="23"/>
                      <a:pt x="546" y="70"/>
                    </a:cubicBezTo>
                    <a:lnTo>
                      <a:pt x="544" y="70"/>
                    </a:lnTo>
                    <a:cubicBezTo>
                      <a:pt x="179" y="141"/>
                      <a:pt x="0" y="564"/>
                      <a:pt x="152" y="892"/>
                    </a:cubicBezTo>
                    <a:cubicBezTo>
                      <a:pt x="254" y="1112"/>
                      <a:pt x="453" y="1230"/>
                      <a:pt x="660" y="1230"/>
                    </a:cubicBezTo>
                    <a:cubicBezTo>
                      <a:pt x="795" y="1230"/>
                      <a:pt x="932" y="1181"/>
                      <a:pt x="1049" y="1077"/>
                    </a:cubicBezTo>
                    <a:cubicBezTo>
                      <a:pt x="1295" y="859"/>
                      <a:pt x="1416" y="425"/>
                      <a:pt x="1167" y="162"/>
                    </a:cubicBezTo>
                    <a:cubicBezTo>
                      <a:pt x="1067" y="56"/>
                      <a:pt x="929" y="1"/>
                      <a:pt x="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58;p66">
                <a:extLst>
                  <a:ext uri="{FF2B5EF4-FFF2-40B4-BE49-F238E27FC236}">
                    <a16:creationId xmlns:a16="http://schemas.microsoft.com/office/drawing/2014/main" id="{77815D1C-CD42-B373-77A1-D61EDC64EB0B}"/>
                  </a:ext>
                </a:extLst>
              </p:cNvPr>
              <p:cNvSpPr/>
              <p:nvPr/>
            </p:nvSpPr>
            <p:spPr>
              <a:xfrm>
                <a:off x="833900" y="1219725"/>
                <a:ext cx="21800" cy="20075"/>
              </a:xfrm>
              <a:custGeom>
                <a:avLst/>
                <a:gdLst/>
                <a:ahLst/>
                <a:cxnLst/>
                <a:rect l="l" t="t" r="r" b="b"/>
                <a:pathLst>
                  <a:path w="872" h="803" extrusionOk="0">
                    <a:moveTo>
                      <a:pt x="390" y="167"/>
                    </a:moveTo>
                    <a:cubicBezTo>
                      <a:pt x="448" y="167"/>
                      <a:pt x="506" y="183"/>
                      <a:pt x="564" y="235"/>
                    </a:cubicBezTo>
                    <a:cubicBezTo>
                      <a:pt x="682" y="339"/>
                      <a:pt x="650" y="497"/>
                      <a:pt x="529" y="583"/>
                    </a:cubicBezTo>
                    <a:cubicBezTo>
                      <a:pt x="478" y="619"/>
                      <a:pt x="430" y="635"/>
                      <a:pt x="387" y="635"/>
                    </a:cubicBezTo>
                    <a:cubicBezTo>
                      <a:pt x="183" y="635"/>
                      <a:pt x="94" y="285"/>
                      <a:pt x="328" y="175"/>
                    </a:cubicBezTo>
                    <a:cubicBezTo>
                      <a:pt x="330" y="175"/>
                      <a:pt x="330" y="171"/>
                      <a:pt x="330" y="171"/>
                    </a:cubicBezTo>
                    <a:cubicBezTo>
                      <a:pt x="350" y="169"/>
                      <a:pt x="370" y="167"/>
                      <a:pt x="390" y="167"/>
                    </a:cubicBezTo>
                    <a:close/>
                    <a:moveTo>
                      <a:pt x="353" y="0"/>
                    </a:moveTo>
                    <a:cubicBezTo>
                      <a:pt x="264" y="0"/>
                      <a:pt x="182" y="32"/>
                      <a:pt x="132" y="111"/>
                    </a:cubicBezTo>
                    <a:cubicBezTo>
                      <a:pt x="123" y="125"/>
                      <a:pt x="123" y="146"/>
                      <a:pt x="132" y="162"/>
                    </a:cubicBezTo>
                    <a:cubicBezTo>
                      <a:pt x="32" y="273"/>
                      <a:pt x="0" y="431"/>
                      <a:pt x="49" y="573"/>
                    </a:cubicBezTo>
                    <a:cubicBezTo>
                      <a:pt x="103" y="727"/>
                      <a:pt x="239" y="802"/>
                      <a:pt x="382" y="802"/>
                    </a:cubicBezTo>
                    <a:cubicBezTo>
                      <a:pt x="461" y="802"/>
                      <a:pt x="542" y="779"/>
                      <a:pt x="612" y="734"/>
                    </a:cubicBezTo>
                    <a:cubicBezTo>
                      <a:pt x="811" y="607"/>
                      <a:pt x="872" y="337"/>
                      <a:pt x="709" y="156"/>
                    </a:cubicBezTo>
                    <a:cubicBezTo>
                      <a:pt x="633" y="71"/>
                      <a:pt x="485" y="0"/>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59;p66">
                <a:extLst>
                  <a:ext uri="{FF2B5EF4-FFF2-40B4-BE49-F238E27FC236}">
                    <a16:creationId xmlns:a16="http://schemas.microsoft.com/office/drawing/2014/main" id="{A976C91D-12B4-311A-7009-0E7BF56C3A11}"/>
                  </a:ext>
                </a:extLst>
              </p:cNvPr>
              <p:cNvSpPr/>
              <p:nvPr/>
            </p:nvSpPr>
            <p:spPr>
              <a:xfrm>
                <a:off x="856325" y="1189725"/>
                <a:ext cx="17475" cy="14600"/>
              </a:xfrm>
              <a:custGeom>
                <a:avLst/>
                <a:gdLst/>
                <a:ahLst/>
                <a:cxnLst/>
                <a:rect l="l" t="t" r="r" b="b"/>
                <a:pathLst>
                  <a:path w="699" h="584" extrusionOk="0">
                    <a:moveTo>
                      <a:pt x="334" y="147"/>
                    </a:moveTo>
                    <a:cubicBezTo>
                      <a:pt x="364" y="147"/>
                      <a:pt x="395" y="156"/>
                      <a:pt x="426" y="178"/>
                    </a:cubicBezTo>
                    <a:cubicBezTo>
                      <a:pt x="515" y="241"/>
                      <a:pt x="486" y="353"/>
                      <a:pt x="397" y="399"/>
                    </a:cubicBezTo>
                    <a:cubicBezTo>
                      <a:pt x="366" y="416"/>
                      <a:pt x="338" y="423"/>
                      <a:pt x="313" y="423"/>
                    </a:cubicBezTo>
                    <a:cubicBezTo>
                      <a:pt x="211" y="423"/>
                      <a:pt x="165" y="299"/>
                      <a:pt x="198" y="195"/>
                    </a:cubicBezTo>
                    <a:lnTo>
                      <a:pt x="203" y="195"/>
                    </a:lnTo>
                    <a:cubicBezTo>
                      <a:pt x="245" y="167"/>
                      <a:pt x="289" y="147"/>
                      <a:pt x="334" y="147"/>
                    </a:cubicBezTo>
                    <a:close/>
                    <a:moveTo>
                      <a:pt x="262" y="1"/>
                    </a:moveTo>
                    <a:cubicBezTo>
                      <a:pt x="258" y="1"/>
                      <a:pt x="254" y="1"/>
                      <a:pt x="251" y="2"/>
                    </a:cubicBezTo>
                    <a:cubicBezTo>
                      <a:pt x="88" y="58"/>
                      <a:pt x="0" y="232"/>
                      <a:pt x="53" y="394"/>
                    </a:cubicBezTo>
                    <a:cubicBezTo>
                      <a:pt x="94" y="521"/>
                      <a:pt x="203" y="584"/>
                      <a:pt x="319" y="584"/>
                    </a:cubicBezTo>
                    <a:cubicBezTo>
                      <a:pt x="379" y="584"/>
                      <a:pt x="440" y="567"/>
                      <a:pt x="494" y="533"/>
                    </a:cubicBezTo>
                    <a:cubicBezTo>
                      <a:pt x="654" y="434"/>
                      <a:pt x="698" y="227"/>
                      <a:pt x="558" y="95"/>
                    </a:cubicBezTo>
                    <a:cubicBezTo>
                      <a:pt x="494" y="36"/>
                      <a:pt x="411" y="4"/>
                      <a:pt x="327" y="4"/>
                    </a:cubicBezTo>
                    <a:cubicBezTo>
                      <a:pt x="313" y="4"/>
                      <a:pt x="298" y="5"/>
                      <a:pt x="284" y="7"/>
                    </a:cubicBezTo>
                    <a:cubicBezTo>
                      <a:pt x="277" y="3"/>
                      <a:pt x="269"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60;p66">
                <a:extLst>
                  <a:ext uri="{FF2B5EF4-FFF2-40B4-BE49-F238E27FC236}">
                    <a16:creationId xmlns:a16="http://schemas.microsoft.com/office/drawing/2014/main" id="{6D85B865-CC08-B068-BAB7-7CC85E53AC73}"/>
                  </a:ext>
                </a:extLst>
              </p:cNvPr>
              <p:cNvSpPr/>
              <p:nvPr/>
            </p:nvSpPr>
            <p:spPr>
              <a:xfrm>
                <a:off x="698700" y="1580100"/>
                <a:ext cx="14925" cy="14550"/>
              </a:xfrm>
              <a:custGeom>
                <a:avLst/>
                <a:gdLst/>
                <a:ahLst/>
                <a:cxnLst/>
                <a:rect l="l" t="t" r="r" b="b"/>
                <a:pathLst>
                  <a:path w="597" h="582" extrusionOk="0">
                    <a:moveTo>
                      <a:pt x="320" y="0"/>
                    </a:moveTo>
                    <a:cubicBezTo>
                      <a:pt x="315" y="0"/>
                      <a:pt x="311" y="1"/>
                      <a:pt x="306" y="2"/>
                    </a:cubicBezTo>
                    <a:cubicBezTo>
                      <a:pt x="118" y="40"/>
                      <a:pt x="0" y="258"/>
                      <a:pt x="97" y="432"/>
                    </a:cubicBezTo>
                    <a:cubicBezTo>
                      <a:pt x="152" y="527"/>
                      <a:pt x="256" y="581"/>
                      <a:pt x="359" y="581"/>
                    </a:cubicBezTo>
                    <a:cubicBezTo>
                      <a:pt x="437" y="581"/>
                      <a:pt x="514" y="550"/>
                      <a:pt x="566" y="482"/>
                    </a:cubicBezTo>
                    <a:cubicBezTo>
                      <a:pt x="596" y="442"/>
                      <a:pt x="553" y="385"/>
                      <a:pt x="508" y="385"/>
                    </a:cubicBezTo>
                    <a:cubicBezTo>
                      <a:pt x="503" y="385"/>
                      <a:pt x="498" y="386"/>
                      <a:pt x="493" y="388"/>
                    </a:cubicBezTo>
                    <a:cubicBezTo>
                      <a:pt x="453" y="401"/>
                      <a:pt x="408" y="413"/>
                      <a:pt x="366" y="413"/>
                    </a:cubicBezTo>
                    <a:cubicBezTo>
                      <a:pt x="327" y="413"/>
                      <a:pt x="289" y="403"/>
                      <a:pt x="257" y="373"/>
                    </a:cubicBezTo>
                    <a:cubicBezTo>
                      <a:pt x="168" y="290"/>
                      <a:pt x="238" y="147"/>
                      <a:pt x="337" y="112"/>
                    </a:cubicBezTo>
                    <a:cubicBezTo>
                      <a:pt x="399" y="90"/>
                      <a:pt x="380" y="0"/>
                      <a:pt x="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61;p66">
                <a:extLst>
                  <a:ext uri="{FF2B5EF4-FFF2-40B4-BE49-F238E27FC236}">
                    <a16:creationId xmlns:a16="http://schemas.microsoft.com/office/drawing/2014/main" id="{A1EC946B-28D3-E443-D113-B0668AF53792}"/>
                  </a:ext>
                </a:extLst>
              </p:cNvPr>
              <p:cNvSpPr/>
              <p:nvPr/>
            </p:nvSpPr>
            <p:spPr>
              <a:xfrm>
                <a:off x="716500" y="1579500"/>
                <a:ext cx="13450" cy="14725"/>
              </a:xfrm>
              <a:custGeom>
                <a:avLst/>
                <a:gdLst/>
                <a:ahLst/>
                <a:cxnLst/>
                <a:rect l="l" t="t" r="r" b="b"/>
                <a:pathLst>
                  <a:path w="538" h="589" extrusionOk="0">
                    <a:moveTo>
                      <a:pt x="223" y="0"/>
                    </a:moveTo>
                    <a:cubicBezTo>
                      <a:pt x="144" y="0"/>
                      <a:pt x="69" y="36"/>
                      <a:pt x="28" y="112"/>
                    </a:cubicBezTo>
                    <a:cubicBezTo>
                      <a:pt x="0" y="165"/>
                      <a:pt x="45" y="212"/>
                      <a:pt x="89" y="212"/>
                    </a:cubicBezTo>
                    <a:cubicBezTo>
                      <a:pt x="109" y="212"/>
                      <a:pt x="129" y="202"/>
                      <a:pt x="143" y="179"/>
                    </a:cubicBezTo>
                    <a:cubicBezTo>
                      <a:pt x="159" y="151"/>
                      <a:pt x="185" y="141"/>
                      <a:pt x="212" y="141"/>
                    </a:cubicBezTo>
                    <a:cubicBezTo>
                      <a:pt x="229" y="141"/>
                      <a:pt x="247" y="145"/>
                      <a:pt x="264" y="152"/>
                    </a:cubicBezTo>
                    <a:cubicBezTo>
                      <a:pt x="324" y="177"/>
                      <a:pt x="343" y="228"/>
                      <a:pt x="347" y="297"/>
                    </a:cubicBezTo>
                    <a:cubicBezTo>
                      <a:pt x="351" y="373"/>
                      <a:pt x="321" y="451"/>
                      <a:pt x="316" y="530"/>
                    </a:cubicBezTo>
                    <a:cubicBezTo>
                      <a:pt x="313" y="568"/>
                      <a:pt x="343" y="589"/>
                      <a:pt x="375" y="589"/>
                    </a:cubicBezTo>
                    <a:cubicBezTo>
                      <a:pt x="396" y="589"/>
                      <a:pt x="418" y="579"/>
                      <a:pt x="431" y="560"/>
                    </a:cubicBezTo>
                    <a:cubicBezTo>
                      <a:pt x="528" y="416"/>
                      <a:pt x="538" y="166"/>
                      <a:pt x="385" y="53"/>
                    </a:cubicBezTo>
                    <a:cubicBezTo>
                      <a:pt x="337" y="18"/>
                      <a:pt x="27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62;p66">
                <a:extLst>
                  <a:ext uri="{FF2B5EF4-FFF2-40B4-BE49-F238E27FC236}">
                    <a16:creationId xmlns:a16="http://schemas.microsoft.com/office/drawing/2014/main" id="{249A2C8E-8059-AD7C-7E08-B75E776080C0}"/>
                  </a:ext>
                </a:extLst>
              </p:cNvPr>
              <p:cNvSpPr/>
              <p:nvPr/>
            </p:nvSpPr>
            <p:spPr>
              <a:xfrm>
                <a:off x="729300" y="1694975"/>
                <a:ext cx="16075" cy="11700"/>
              </a:xfrm>
              <a:custGeom>
                <a:avLst/>
                <a:gdLst/>
                <a:ahLst/>
                <a:cxnLst/>
                <a:rect l="l" t="t" r="r" b="b"/>
                <a:pathLst>
                  <a:path w="643" h="468" extrusionOk="0">
                    <a:moveTo>
                      <a:pt x="199" y="1"/>
                    </a:moveTo>
                    <a:cubicBezTo>
                      <a:pt x="194" y="1"/>
                      <a:pt x="189" y="2"/>
                      <a:pt x="184" y="3"/>
                    </a:cubicBezTo>
                    <a:cubicBezTo>
                      <a:pt x="0" y="61"/>
                      <a:pt x="8" y="309"/>
                      <a:pt x="144" y="416"/>
                    </a:cubicBezTo>
                    <a:cubicBezTo>
                      <a:pt x="190" y="452"/>
                      <a:pt x="240" y="468"/>
                      <a:pt x="291" y="468"/>
                    </a:cubicBezTo>
                    <a:cubicBezTo>
                      <a:pt x="468" y="468"/>
                      <a:pt x="643" y="275"/>
                      <a:pt x="622" y="96"/>
                    </a:cubicBezTo>
                    <a:cubicBezTo>
                      <a:pt x="623" y="55"/>
                      <a:pt x="591" y="32"/>
                      <a:pt x="558" y="32"/>
                    </a:cubicBezTo>
                    <a:cubicBezTo>
                      <a:pt x="533" y="32"/>
                      <a:pt x="508" y="47"/>
                      <a:pt x="499" y="78"/>
                    </a:cubicBezTo>
                    <a:cubicBezTo>
                      <a:pt x="469" y="157"/>
                      <a:pt x="400" y="317"/>
                      <a:pt x="294" y="317"/>
                    </a:cubicBezTo>
                    <a:cubicBezTo>
                      <a:pt x="277" y="317"/>
                      <a:pt x="260" y="314"/>
                      <a:pt x="241" y="305"/>
                    </a:cubicBezTo>
                    <a:cubicBezTo>
                      <a:pt x="161" y="268"/>
                      <a:pt x="139" y="128"/>
                      <a:pt x="219" y="83"/>
                    </a:cubicBezTo>
                    <a:cubicBezTo>
                      <a:pt x="256" y="60"/>
                      <a:pt x="238"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63;p66">
                <a:extLst>
                  <a:ext uri="{FF2B5EF4-FFF2-40B4-BE49-F238E27FC236}">
                    <a16:creationId xmlns:a16="http://schemas.microsoft.com/office/drawing/2014/main" id="{2F6AF691-9B87-74C3-0195-4A19D66FDFCC}"/>
                  </a:ext>
                </a:extLst>
              </p:cNvPr>
              <p:cNvSpPr/>
              <p:nvPr/>
            </p:nvSpPr>
            <p:spPr>
              <a:xfrm>
                <a:off x="727475" y="1678750"/>
                <a:ext cx="14075" cy="6875"/>
              </a:xfrm>
              <a:custGeom>
                <a:avLst/>
                <a:gdLst/>
                <a:ahLst/>
                <a:cxnLst/>
                <a:rect l="l" t="t" r="r" b="b"/>
                <a:pathLst>
                  <a:path w="563" h="275" extrusionOk="0">
                    <a:moveTo>
                      <a:pt x="273" y="1"/>
                    </a:moveTo>
                    <a:cubicBezTo>
                      <a:pt x="158" y="1"/>
                      <a:pt x="45" y="68"/>
                      <a:pt x="10" y="206"/>
                    </a:cubicBezTo>
                    <a:cubicBezTo>
                      <a:pt x="0" y="242"/>
                      <a:pt x="30" y="268"/>
                      <a:pt x="59" y="268"/>
                    </a:cubicBezTo>
                    <a:cubicBezTo>
                      <a:pt x="74" y="268"/>
                      <a:pt x="90" y="261"/>
                      <a:pt x="99" y="244"/>
                    </a:cubicBezTo>
                    <a:cubicBezTo>
                      <a:pt x="144" y="162"/>
                      <a:pt x="216" y="120"/>
                      <a:pt x="286" y="120"/>
                    </a:cubicBezTo>
                    <a:cubicBezTo>
                      <a:pt x="356" y="120"/>
                      <a:pt x="425" y="162"/>
                      <a:pt x="465" y="251"/>
                    </a:cubicBezTo>
                    <a:cubicBezTo>
                      <a:pt x="473" y="268"/>
                      <a:pt x="488" y="275"/>
                      <a:pt x="503" y="275"/>
                    </a:cubicBezTo>
                    <a:cubicBezTo>
                      <a:pt x="532" y="275"/>
                      <a:pt x="562" y="248"/>
                      <a:pt x="553" y="214"/>
                    </a:cubicBezTo>
                    <a:cubicBezTo>
                      <a:pt x="515" y="74"/>
                      <a:pt x="393"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64;p66">
                <a:extLst>
                  <a:ext uri="{FF2B5EF4-FFF2-40B4-BE49-F238E27FC236}">
                    <a16:creationId xmlns:a16="http://schemas.microsoft.com/office/drawing/2014/main" id="{7A3A85A7-7E55-BE15-B851-398A93EF76FA}"/>
                  </a:ext>
                </a:extLst>
              </p:cNvPr>
              <p:cNvSpPr/>
              <p:nvPr/>
            </p:nvSpPr>
            <p:spPr>
              <a:xfrm>
                <a:off x="750850" y="1690100"/>
                <a:ext cx="14375" cy="11900"/>
              </a:xfrm>
              <a:custGeom>
                <a:avLst/>
                <a:gdLst/>
                <a:ahLst/>
                <a:cxnLst/>
                <a:rect l="l" t="t" r="r" b="b"/>
                <a:pathLst>
                  <a:path w="575" h="476" extrusionOk="0">
                    <a:moveTo>
                      <a:pt x="235" y="1"/>
                    </a:moveTo>
                    <a:cubicBezTo>
                      <a:pt x="82" y="1"/>
                      <a:pt x="1" y="171"/>
                      <a:pt x="47" y="307"/>
                    </a:cubicBezTo>
                    <a:cubicBezTo>
                      <a:pt x="89" y="428"/>
                      <a:pt x="200" y="476"/>
                      <a:pt x="315" y="476"/>
                    </a:cubicBezTo>
                    <a:cubicBezTo>
                      <a:pt x="382" y="476"/>
                      <a:pt x="451" y="460"/>
                      <a:pt x="509" y="433"/>
                    </a:cubicBezTo>
                    <a:cubicBezTo>
                      <a:pt x="574" y="403"/>
                      <a:pt x="534" y="315"/>
                      <a:pt x="473" y="315"/>
                    </a:cubicBezTo>
                    <a:cubicBezTo>
                      <a:pt x="469" y="315"/>
                      <a:pt x="464" y="315"/>
                      <a:pt x="460" y="316"/>
                    </a:cubicBezTo>
                    <a:cubicBezTo>
                      <a:pt x="424" y="323"/>
                      <a:pt x="386" y="329"/>
                      <a:pt x="348" y="329"/>
                    </a:cubicBezTo>
                    <a:cubicBezTo>
                      <a:pt x="302" y="329"/>
                      <a:pt x="257" y="320"/>
                      <a:pt x="220" y="291"/>
                    </a:cubicBezTo>
                    <a:cubicBezTo>
                      <a:pt x="155" y="237"/>
                      <a:pt x="154" y="130"/>
                      <a:pt x="254" y="112"/>
                    </a:cubicBezTo>
                    <a:cubicBezTo>
                      <a:pt x="319" y="103"/>
                      <a:pt x="300" y="2"/>
                      <a:pt x="240" y="1"/>
                    </a:cubicBezTo>
                    <a:cubicBezTo>
                      <a:pt x="238" y="1"/>
                      <a:pt x="237"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65;p66">
                <a:extLst>
                  <a:ext uri="{FF2B5EF4-FFF2-40B4-BE49-F238E27FC236}">
                    <a16:creationId xmlns:a16="http://schemas.microsoft.com/office/drawing/2014/main" id="{0D36F7B6-A163-859E-F338-5A8D68564692}"/>
                  </a:ext>
                </a:extLst>
              </p:cNvPr>
              <p:cNvSpPr/>
              <p:nvPr/>
            </p:nvSpPr>
            <p:spPr>
              <a:xfrm>
                <a:off x="860775" y="1618400"/>
                <a:ext cx="13025" cy="11475"/>
              </a:xfrm>
              <a:custGeom>
                <a:avLst/>
                <a:gdLst/>
                <a:ahLst/>
                <a:cxnLst/>
                <a:rect l="l" t="t" r="r" b="b"/>
                <a:pathLst>
                  <a:path w="521" h="459" extrusionOk="0">
                    <a:moveTo>
                      <a:pt x="175" y="1"/>
                    </a:moveTo>
                    <a:cubicBezTo>
                      <a:pt x="160" y="1"/>
                      <a:pt x="144" y="6"/>
                      <a:pt x="130" y="19"/>
                    </a:cubicBezTo>
                    <a:cubicBezTo>
                      <a:pt x="17" y="118"/>
                      <a:pt x="1" y="312"/>
                      <a:pt x="128" y="410"/>
                    </a:cubicBezTo>
                    <a:cubicBezTo>
                      <a:pt x="173" y="443"/>
                      <a:pt x="225" y="458"/>
                      <a:pt x="276" y="458"/>
                    </a:cubicBezTo>
                    <a:cubicBezTo>
                      <a:pt x="364" y="458"/>
                      <a:pt x="451" y="411"/>
                      <a:pt x="496" y="325"/>
                    </a:cubicBezTo>
                    <a:cubicBezTo>
                      <a:pt x="520" y="280"/>
                      <a:pt x="480" y="227"/>
                      <a:pt x="437" y="227"/>
                    </a:cubicBezTo>
                    <a:cubicBezTo>
                      <a:pt x="422" y="227"/>
                      <a:pt x="407" y="233"/>
                      <a:pt x="394" y="249"/>
                    </a:cubicBezTo>
                    <a:cubicBezTo>
                      <a:pt x="363" y="286"/>
                      <a:pt x="325" y="302"/>
                      <a:pt x="290" y="302"/>
                    </a:cubicBezTo>
                    <a:cubicBezTo>
                      <a:pt x="202" y="302"/>
                      <a:pt x="133" y="205"/>
                      <a:pt x="226" y="115"/>
                    </a:cubicBezTo>
                    <a:cubicBezTo>
                      <a:pt x="274" y="66"/>
                      <a:pt x="228"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66;p66">
                <a:extLst>
                  <a:ext uri="{FF2B5EF4-FFF2-40B4-BE49-F238E27FC236}">
                    <a16:creationId xmlns:a16="http://schemas.microsoft.com/office/drawing/2014/main" id="{722ED33F-7603-A3CE-4F4F-CDCC718E66FE}"/>
                  </a:ext>
                </a:extLst>
              </p:cNvPr>
              <p:cNvSpPr/>
              <p:nvPr/>
            </p:nvSpPr>
            <p:spPr>
              <a:xfrm>
                <a:off x="876325" y="1618525"/>
                <a:ext cx="18300" cy="17850"/>
              </a:xfrm>
              <a:custGeom>
                <a:avLst/>
                <a:gdLst/>
                <a:ahLst/>
                <a:cxnLst/>
                <a:rect l="l" t="t" r="r" b="b"/>
                <a:pathLst>
                  <a:path w="732" h="714" extrusionOk="0">
                    <a:moveTo>
                      <a:pt x="143" y="1"/>
                    </a:moveTo>
                    <a:cubicBezTo>
                      <a:pt x="118" y="1"/>
                      <a:pt x="92" y="3"/>
                      <a:pt x="66" y="8"/>
                    </a:cubicBezTo>
                    <a:cubicBezTo>
                      <a:pt x="0" y="20"/>
                      <a:pt x="25" y="112"/>
                      <a:pt x="86" y="112"/>
                    </a:cubicBezTo>
                    <a:cubicBezTo>
                      <a:pt x="88" y="112"/>
                      <a:pt x="91" y="112"/>
                      <a:pt x="94" y="111"/>
                    </a:cubicBezTo>
                    <a:cubicBezTo>
                      <a:pt x="113" y="109"/>
                      <a:pt x="130" y="107"/>
                      <a:pt x="147" y="107"/>
                    </a:cubicBezTo>
                    <a:cubicBezTo>
                      <a:pt x="420" y="107"/>
                      <a:pt x="498" y="438"/>
                      <a:pt x="319" y="629"/>
                    </a:cubicBezTo>
                    <a:cubicBezTo>
                      <a:pt x="289" y="661"/>
                      <a:pt x="316" y="713"/>
                      <a:pt x="354" y="713"/>
                    </a:cubicBezTo>
                    <a:cubicBezTo>
                      <a:pt x="362" y="713"/>
                      <a:pt x="370" y="711"/>
                      <a:pt x="378" y="706"/>
                    </a:cubicBezTo>
                    <a:cubicBezTo>
                      <a:pt x="732" y="484"/>
                      <a:pt x="506"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67;p66">
                <a:extLst>
                  <a:ext uri="{FF2B5EF4-FFF2-40B4-BE49-F238E27FC236}">
                    <a16:creationId xmlns:a16="http://schemas.microsoft.com/office/drawing/2014/main" id="{A4A9E2F9-A19D-450A-83C6-47A4895DEB16}"/>
                  </a:ext>
                </a:extLst>
              </p:cNvPr>
              <p:cNvSpPr/>
              <p:nvPr/>
            </p:nvSpPr>
            <p:spPr>
              <a:xfrm>
                <a:off x="876675" y="1649475"/>
                <a:ext cx="18475" cy="8600"/>
              </a:xfrm>
              <a:custGeom>
                <a:avLst/>
                <a:gdLst/>
                <a:ahLst/>
                <a:cxnLst/>
                <a:rect l="l" t="t" r="r" b="b"/>
                <a:pathLst>
                  <a:path w="739" h="344" extrusionOk="0">
                    <a:moveTo>
                      <a:pt x="403" y="0"/>
                    </a:moveTo>
                    <a:cubicBezTo>
                      <a:pt x="230" y="0"/>
                      <a:pt x="51" y="106"/>
                      <a:pt x="9" y="285"/>
                    </a:cubicBezTo>
                    <a:cubicBezTo>
                      <a:pt x="0" y="322"/>
                      <a:pt x="26" y="344"/>
                      <a:pt x="53" y="344"/>
                    </a:cubicBezTo>
                    <a:cubicBezTo>
                      <a:pt x="71" y="344"/>
                      <a:pt x="90" y="334"/>
                      <a:pt x="100" y="311"/>
                    </a:cubicBezTo>
                    <a:cubicBezTo>
                      <a:pt x="148" y="193"/>
                      <a:pt x="259" y="137"/>
                      <a:pt x="372" y="137"/>
                    </a:cubicBezTo>
                    <a:cubicBezTo>
                      <a:pt x="460" y="137"/>
                      <a:pt x="550" y="171"/>
                      <a:pt x="613" y="238"/>
                    </a:cubicBezTo>
                    <a:cubicBezTo>
                      <a:pt x="625" y="250"/>
                      <a:pt x="639" y="256"/>
                      <a:pt x="654" y="256"/>
                    </a:cubicBezTo>
                    <a:cubicBezTo>
                      <a:pt x="697" y="256"/>
                      <a:pt x="739" y="208"/>
                      <a:pt x="710" y="163"/>
                    </a:cubicBezTo>
                    <a:cubicBezTo>
                      <a:pt x="641" y="51"/>
                      <a:pt x="523"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68;p66">
                <a:extLst>
                  <a:ext uri="{FF2B5EF4-FFF2-40B4-BE49-F238E27FC236}">
                    <a16:creationId xmlns:a16="http://schemas.microsoft.com/office/drawing/2014/main" id="{90C0D2C0-3744-CB2C-46C4-D43066FE084F}"/>
                  </a:ext>
                </a:extLst>
              </p:cNvPr>
              <p:cNvSpPr/>
              <p:nvPr/>
            </p:nvSpPr>
            <p:spPr>
              <a:xfrm>
                <a:off x="951625" y="1656450"/>
                <a:ext cx="12775" cy="8850"/>
              </a:xfrm>
              <a:custGeom>
                <a:avLst/>
                <a:gdLst/>
                <a:ahLst/>
                <a:cxnLst/>
                <a:rect l="l" t="t" r="r" b="b"/>
                <a:pathLst>
                  <a:path w="511" h="354" extrusionOk="0">
                    <a:moveTo>
                      <a:pt x="76" y="1"/>
                    </a:moveTo>
                    <a:cubicBezTo>
                      <a:pt x="53" y="1"/>
                      <a:pt x="32" y="14"/>
                      <a:pt x="26" y="45"/>
                    </a:cubicBezTo>
                    <a:cubicBezTo>
                      <a:pt x="1" y="190"/>
                      <a:pt x="90" y="351"/>
                      <a:pt x="251" y="354"/>
                    </a:cubicBezTo>
                    <a:cubicBezTo>
                      <a:pt x="253" y="354"/>
                      <a:pt x="256" y="354"/>
                      <a:pt x="258" y="354"/>
                    </a:cubicBezTo>
                    <a:cubicBezTo>
                      <a:pt x="416" y="354"/>
                      <a:pt x="510" y="203"/>
                      <a:pt x="487" y="59"/>
                    </a:cubicBezTo>
                    <a:cubicBezTo>
                      <a:pt x="483" y="32"/>
                      <a:pt x="461" y="19"/>
                      <a:pt x="438" y="19"/>
                    </a:cubicBezTo>
                    <a:cubicBezTo>
                      <a:pt x="409" y="19"/>
                      <a:pt x="378" y="39"/>
                      <a:pt x="378" y="73"/>
                    </a:cubicBezTo>
                    <a:cubicBezTo>
                      <a:pt x="380" y="163"/>
                      <a:pt x="312" y="210"/>
                      <a:pt x="248" y="210"/>
                    </a:cubicBezTo>
                    <a:cubicBezTo>
                      <a:pt x="188" y="210"/>
                      <a:pt x="133" y="167"/>
                      <a:pt x="146" y="78"/>
                    </a:cubicBezTo>
                    <a:cubicBezTo>
                      <a:pt x="152" y="32"/>
                      <a:pt x="112"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69;p66">
                <a:extLst>
                  <a:ext uri="{FF2B5EF4-FFF2-40B4-BE49-F238E27FC236}">
                    <a16:creationId xmlns:a16="http://schemas.microsoft.com/office/drawing/2014/main" id="{635496FC-3261-2DFA-D93E-59E2E5E4218B}"/>
                  </a:ext>
                </a:extLst>
              </p:cNvPr>
              <p:cNvSpPr/>
              <p:nvPr/>
            </p:nvSpPr>
            <p:spPr>
              <a:xfrm>
                <a:off x="947575" y="1639225"/>
                <a:ext cx="21750" cy="11250"/>
              </a:xfrm>
              <a:custGeom>
                <a:avLst/>
                <a:gdLst/>
                <a:ahLst/>
                <a:cxnLst/>
                <a:rect l="l" t="t" r="r" b="b"/>
                <a:pathLst>
                  <a:path w="870" h="450" extrusionOk="0">
                    <a:moveTo>
                      <a:pt x="439" y="1"/>
                    </a:moveTo>
                    <a:cubicBezTo>
                      <a:pt x="285" y="1"/>
                      <a:pt x="128" y="74"/>
                      <a:pt x="38" y="225"/>
                    </a:cubicBezTo>
                    <a:cubicBezTo>
                      <a:pt x="1" y="288"/>
                      <a:pt x="54" y="343"/>
                      <a:pt x="110" y="343"/>
                    </a:cubicBezTo>
                    <a:cubicBezTo>
                      <a:pt x="134" y="343"/>
                      <a:pt x="159" y="332"/>
                      <a:pt x="177" y="306"/>
                    </a:cubicBezTo>
                    <a:cubicBezTo>
                      <a:pt x="243" y="210"/>
                      <a:pt x="330" y="168"/>
                      <a:pt x="416" y="168"/>
                    </a:cubicBezTo>
                    <a:cubicBezTo>
                      <a:pt x="543" y="168"/>
                      <a:pt x="668" y="257"/>
                      <a:pt x="724" y="399"/>
                    </a:cubicBezTo>
                    <a:cubicBezTo>
                      <a:pt x="736" y="432"/>
                      <a:pt x="769" y="449"/>
                      <a:pt x="801" y="449"/>
                    </a:cubicBezTo>
                    <a:cubicBezTo>
                      <a:pt x="837" y="449"/>
                      <a:pt x="870" y="427"/>
                      <a:pt x="866" y="380"/>
                    </a:cubicBezTo>
                    <a:cubicBezTo>
                      <a:pt x="842" y="131"/>
                      <a:pt x="644"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70;p66">
                <a:extLst>
                  <a:ext uri="{FF2B5EF4-FFF2-40B4-BE49-F238E27FC236}">
                    <a16:creationId xmlns:a16="http://schemas.microsoft.com/office/drawing/2014/main" id="{C40EE90E-9E4D-9C9B-DF16-F7532BB53B8E}"/>
                  </a:ext>
                </a:extLst>
              </p:cNvPr>
              <p:cNvSpPr/>
              <p:nvPr/>
            </p:nvSpPr>
            <p:spPr>
              <a:xfrm>
                <a:off x="762575" y="1368050"/>
                <a:ext cx="18700" cy="23100"/>
              </a:xfrm>
              <a:custGeom>
                <a:avLst/>
                <a:gdLst/>
                <a:ahLst/>
                <a:cxnLst/>
                <a:rect l="l" t="t" r="r" b="b"/>
                <a:pathLst>
                  <a:path w="748" h="924" extrusionOk="0">
                    <a:moveTo>
                      <a:pt x="671" y="1"/>
                    </a:moveTo>
                    <a:cubicBezTo>
                      <a:pt x="659" y="1"/>
                      <a:pt x="646" y="6"/>
                      <a:pt x="636" y="18"/>
                    </a:cubicBezTo>
                    <a:cubicBezTo>
                      <a:pt x="407" y="279"/>
                      <a:pt x="155" y="567"/>
                      <a:pt x="8" y="885"/>
                    </a:cubicBezTo>
                    <a:cubicBezTo>
                      <a:pt x="1" y="902"/>
                      <a:pt x="16" y="924"/>
                      <a:pt x="32" y="924"/>
                    </a:cubicBezTo>
                    <a:cubicBezTo>
                      <a:pt x="37" y="924"/>
                      <a:pt x="43" y="921"/>
                      <a:pt x="48" y="915"/>
                    </a:cubicBezTo>
                    <a:cubicBezTo>
                      <a:pt x="277" y="647"/>
                      <a:pt x="469" y="352"/>
                      <a:pt x="711" y="94"/>
                    </a:cubicBezTo>
                    <a:cubicBezTo>
                      <a:pt x="748" y="55"/>
                      <a:pt x="710" y="1"/>
                      <a:pt x="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738416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3" name="Google Shape;733;p42"/>
          <p:cNvSpPr txBox="1">
            <a:spLocks noGrp="1"/>
          </p:cNvSpPr>
          <p:nvPr>
            <p:ph type="subTitle" idx="1"/>
          </p:nvPr>
        </p:nvSpPr>
        <p:spPr>
          <a:xfrm>
            <a:off x="4577920" y="1729240"/>
            <a:ext cx="3571200" cy="935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fr-CH"/>
              <a:t>Vibration en cas de faute de calcul</a:t>
            </a:r>
            <a:endParaRPr/>
          </a:p>
        </p:txBody>
      </p:sp>
      <p:sp>
        <p:nvSpPr>
          <p:cNvPr id="734" name="Google Shape;734;p42"/>
          <p:cNvSpPr txBox="1">
            <a:spLocks noGrp="1"/>
          </p:cNvSpPr>
          <p:nvPr>
            <p:ph type="subTitle" idx="2"/>
          </p:nvPr>
        </p:nvSpPr>
        <p:spPr>
          <a:xfrm>
            <a:off x="544455" y="1729240"/>
            <a:ext cx="3571200" cy="1273479"/>
          </a:xfrm>
          <a:prstGeom prst="rect">
            <a:avLst/>
          </a:prstGeom>
        </p:spPr>
        <p:txBody>
          <a:bodyPr spcFirstLastPara="1" wrap="square" lIns="91425" tIns="91425" rIns="91425" bIns="91425" anchor="t" anchorCtr="0">
            <a:noAutofit/>
          </a:bodyPr>
          <a:lstStyle/>
          <a:p>
            <a:pPr marL="285750" indent="-285750">
              <a:lnSpc>
                <a:spcPct val="150000"/>
              </a:lnSpc>
              <a:buFont typeface="Arial" panose="020B0604020202020204" pitchFamily="34" charset="0"/>
              <a:buChar char="•"/>
            </a:pPr>
            <a:r>
              <a:rPr lang="fr-CH"/>
              <a:t>Faire défiler les chiffres</a:t>
            </a:r>
          </a:p>
          <a:p>
            <a:pPr marL="285750" indent="-285750">
              <a:lnSpc>
                <a:spcPct val="150000"/>
              </a:lnSpc>
              <a:buFont typeface="Arial" panose="020B0604020202020204" pitchFamily="34" charset="0"/>
              <a:buChar char="•"/>
            </a:pPr>
            <a:r>
              <a:rPr lang="fr-CH"/>
              <a:t>Afficher les « pastilles de comptage »</a:t>
            </a:r>
          </a:p>
          <a:p>
            <a:pPr marL="285750" indent="-285750">
              <a:lnSpc>
                <a:spcPct val="150000"/>
              </a:lnSpc>
              <a:buFont typeface="Arial" panose="020B0604020202020204" pitchFamily="34" charset="0"/>
              <a:buChar char="•"/>
            </a:pPr>
            <a:r>
              <a:rPr lang="fr-CH"/>
              <a:t>Afficher explications opérations</a:t>
            </a:r>
          </a:p>
          <a:p>
            <a:pPr marL="285750" indent="-285750">
              <a:lnSpc>
                <a:spcPct val="150000"/>
              </a:lnSpc>
              <a:buFont typeface="Arial" panose="020B0604020202020204" pitchFamily="34" charset="0"/>
              <a:buChar char="•"/>
            </a:pPr>
            <a:r>
              <a:rPr lang="fr-CH"/>
              <a:t>Changer de mode (libre / exercice)</a:t>
            </a:r>
          </a:p>
          <a:p>
            <a:pPr marL="285750" indent="-285750">
              <a:lnSpc>
                <a:spcPct val="150000"/>
              </a:lnSpc>
              <a:buFont typeface="Arial" panose="020B0604020202020204" pitchFamily="34" charset="0"/>
              <a:buChar char="•"/>
            </a:pPr>
            <a:r>
              <a:rPr lang="fr-CH"/>
              <a:t>Calculer le résultat</a:t>
            </a:r>
          </a:p>
          <a:p>
            <a:pPr marL="285750" indent="-285750">
              <a:buFont typeface="Arial" panose="020B0604020202020204" pitchFamily="34" charset="0"/>
              <a:buChar char="•"/>
            </a:pPr>
            <a:endParaRPr lang="fr-CH"/>
          </a:p>
        </p:txBody>
      </p:sp>
      <p:sp>
        <p:nvSpPr>
          <p:cNvPr id="735" name="Google Shape;735;p42"/>
          <p:cNvSpPr txBox="1">
            <a:spLocks noGrp="1"/>
          </p:cNvSpPr>
          <p:nvPr>
            <p:ph type="subTitle" idx="3"/>
          </p:nvPr>
        </p:nvSpPr>
        <p:spPr>
          <a:xfrm>
            <a:off x="4577916" y="1167466"/>
            <a:ext cx="3571200" cy="49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Vibration</a:t>
            </a:r>
            <a:endParaRPr/>
          </a:p>
        </p:txBody>
      </p:sp>
      <p:sp>
        <p:nvSpPr>
          <p:cNvPr id="736" name="Google Shape;736;p42"/>
          <p:cNvSpPr txBox="1">
            <a:spLocks noGrp="1"/>
          </p:cNvSpPr>
          <p:nvPr>
            <p:ph type="subTitle" idx="4"/>
          </p:nvPr>
        </p:nvSpPr>
        <p:spPr>
          <a:xfrm>
            <a:off x="544455" y="1167466"/>
            <a:ext cx="3571200" cy="49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Tap</a:t>
            </a:r>
            <a:endParaRPr/>
          </a:p>
        </p:txBody>
      </p:sp>
      <p:sp>
        <p:nvSpPr>
          <p:cNvPr id="737" name="Google Shape;737;p42"/>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42"/>
          <p:cNvGrpSpPr/>
          <p:nvPr/>
        </p:nvGrpSpPr>
        <p:grpSpPr>
          <a:xfrm>
            <a:off x="1526987" y="3757048"/>
            <a:ext cx="654318" cy="610558"/>
            <a:chOff x="1761625" y="4284366"/>
            <a:chExt cx="654318" cy="610558"/>
          </a:xfrm>
        </p:grpSpPr>
        <p:sp>
          <p:nvSpPr>
            <p:cNvPr id="752" name="Google Shape;752;p42"/>
            <p:cNvSpPr/>
            <p:nvPr/>
          </p:nvSpPr>
          <p:spPr>
            <a:xfrm rot="19053910">
              <a:off x="1899308" y="4284366"/>
              <a:ext cx="516635" cy="608798"/>
            </a:xfrm>
            <a:prstGeom prst="trapezoid">
              <a:avLst>
                <a:gd name="adj" fmla="val 211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42"/>
            <p:cNvGrpSpPr/>
            <p:nvPr/>
          </p:nvGrpSpPr>
          <p:grpSpPr>
            <a:xfrm>
              <a:off x="1761625" y="4322224"/>
              <a:ext cx="646313" cy="572700"/>
              <a:chOff x="1589575" y="3072925"/>
              <a:chExt cx="421875" cy="373825"/>
            </a:xfrm>
          </p:grpSpPr>
          <p:sp>
            <p:nvSpPr>
              <p:cNvPr id="754" name="Google Shape;754;p42"/>
              <p:cNvSpPr/>
              <p:nvPr/>
            </p:nvSpPr>
            <p:spPr>
              <a:xfrm>
                <a:off x="1589575" y="3072925"/>
                <a:ext cx="421875" cy="373825"/>
              </a:xfrm>
              <a:custGeom>
                <a:avLst/>
                <a:gdLst/>
                <a:ahLst/>
                <a:cxnLst/>
                <a:rect l="l" t="t" r="r" b="b"/>
                <a:pathLst>
                  <a:path w="16875" h="14953" extrusionOk="0">
                    <a:moveTo>
                      <a:pt x="4600" y="1696"/>
                    </a:moveTo>
                    <a:cubicBezTo>
                      <a:pt x="6158" y="1696"/>
                      <a:pt x="8594" y="3800"/>
                      <a:pt x="9439" y="4349"/>
                    </a:cubicBezTo>
                    <a:cubicBezTo>
                      <a:pt x="10974" y="5343"/>
                      <a:pt x="12493" y="6365"/>
                      <a:pt x="14052" y="7319"/>
                    </a:cubicBezTo>
                    <a:cubicBezTo>
                      <a:pt x="13300" y="7804"/>
                      <a:pt x="12559" y="8304"/>
                      <a:pt x="11814" y="8803"/>
                    </a:cubicBezTo>
                    <a:cubicBezTo>
                      <a:pt x="10679" y="8006"/>
                      <a:pt x="3297" y="3729"/>
                      <a:pt x="3821" y="1952"/>
                    </a:cubicBezTo>
                    <a:cubicBezTo>
                      <a:pt x="4037" y="1773"/>
                      <a:pt x="4303" y="1696"/>
                      <a:pt x="4600" y="1696"/>
                    </a:cubicBezTo>
                    <a:close/>
                    <a:moveTo>
                      <a:pt x="310" y="4306"/>
                    </a:moveTo>
                    <a:cubicBezTo>
                      <a:pt x="1424" y="5189"/>
                      <a:pt x="2581" y="6024"/>
                      <a:pt x="3764" y="6829"/>
                    </a:cubicBezTo>
                    <a:cubicBezTo>
                      <a:pt x="3657" y="7617"/>
                      <a:pt x="3563" y="8434"/>
                      <a:pt x="3538" y="9230"/>
                    </a:cubicBezTo>
                    <a:cubicBezTo>
                      <a:pt x="3256" y="9014"/>
                      <a:pt x="2970" y="8806"/>
                      <a:pt x="2687" y="8596"/>
                    </a:cubicBezTo>
                    <a:cubicBezTo>
                      <a:pt x="2688" y="8595"/>
                      <a:pt x="2690" y="8595"/>
                      <a:pt x="2692" y="8595"/>
                    </a:cubicBezTo>
                    <a:cubicBezTo>
                      <a:pt x="2693" y="8595"/>
                      <a:pt x="2695" y="8595"/>
                      <a:pt x="2698" y="8594"/>
                    </a:cubicBezTo>
                    <a:cubicBezTo>
                      <a:pt x="2894" y="8453"/>
                      <a:pt x="3099" y="8319"/>
                      <a:pt x="3283" y="8159"/>
                    </a:cubicBezTo>
                    <a:cubicBezTo>
                      <a:pt x="3326" y="8122"/>
                      <a:pt x="3286" y="8055"/>
                      <a:pt x="3238" y="8055"/>
                    </a:cubicBezTo>
                    <a:cubicBezTo>
                      <a:pt x="3229" y="8055"/>
                      <a:pt x="3219" y="8058"/>
                      <a:pt x="3209" y="8064"/>
                    </a:cubicBezTo>
                    <a:cubicBezTo>
                      <a:pt x="3005" y="8196"/>
                      <a:pt x="2819" y="8357"/>
                      <a:pt x="2629" y="8507"/>
                    </a:cubicBezTo>
                    <a:cubicBezTo>
                      <a:pt x="2618" y="8515"/>
                      <a:pt x="2612" y="8528"/>
                      <a:pt x="2612" y="8540"/>
                    </a:cubicBezTo>
                    <a:cubicBezTo>
                      <a:pt x="2470" y="8437"/>
                      <a:pt x="2330" y="8328"/>
                      <a:pt x="2188" y="8225"/>
                    </a:cubicBezTo>
                    <a:cubicBezTo>
                      <a:pt x="2462" y="8075"/>
                      <a:pt x="2714" y="7888"/>
                      <a:pt x="2938" y="7673"/>
                    </a:cubicBezTo>
                    <a:cubicBezTo>
                      <a:pt x="2965" y="7647"/>
                      <a:pt x="2940" y="7601"/>
                      <a:pt x="2909" y="7601"/>
                    </a:cubicBezTo>
                    <a:cubicBezTo>
                      <a:pt x="2902" y="7601"/>
                      <a:pt x="2896" y="7603"/>
                      <a:pt x="2889" y="7608"/>
                    </a:cubicBezTo>
                    <a:cubicBezTo>
                      <a:pt x="2628" y="7788"/>
                      <a:pt x="2371" y="7981"/>
                      <a:pt x="2121" y="8177"/>
                    </a:cubicBezTo>
                    <a:cubicBezTo>
                      <a:pt x="1799" y="7944"/>
                      <a:pt x="1478" y="7713"/>
                      <a:pt x="1156" y="7487"/>
                    </a:cubicBezTo>
                    <a:cubicBezTo>
                      <a:pt x="1427" y="7331"/>
                      <a:pt x="1676" y="7139"/>
                      <a:pt x="1894" y="6915"/>
                    </a:cubicBezTo>
                    <a:cubicBezTo>
                      <a:pt x="1930" y="6879"/>
                      <a:pt x="1897" y="6829"/>
                      <a:pt x="1858" y="6829"/>
                    </a:cubicBezTo>
                    <a:cubicBezTo>
                      <a:pt x="1847" y="6829"/>
                      <a:pt x="1835" y="6833"/>
                      <a:pt x="1824" y="6843"/>
                    </a:cubicBezTo>
                    <a:cubicBezTo>
                      <a:pt x="1588" y="7052"/>
                      <a:pt x="1338" y="7243"/>
                      <a:pt x="1075" y="7413"/>
                    </a:cubicBezTo>
                    <a:cubicBezTo>
                      <a:pt x="1070" y="7417"/>
                      <a:pt x="1070" y="7421"/>
                      <a:pt x="1067" y="7425"/>
                    </a:cubicBezTo>
                    <a:cubicBezTo>
                      <a:pt x="940" y="7335"/>
                      <a:pt x="812" y="7241"/>
                      <a:pt x="683" y="7152"/>
                    </a:cubicBezTo>
                    <a:cubicBezTo>
                      <a:pt x="964" y="6951"/>
                      <a:pt x="1243" y="6747"/>
                      <a:pt x="1507" y="6526"/>
                    </a:cubicBezTo>
                    <a:cubicBezTo>
                      <a:pt x="1543" y="6495"/>
                      <a:pt x="1510" y="6438"/>
                      <a:pt x="1471" y="6438"/>
                    </a:cubicBezTo>
                    <a:cubicBezTo>
                      <a:pt x="1463" y="6438"/>
                      <a:pt x="1455" y="6440"/>
                      <a:pt x="1447" y="6446"/>
                    </a:cubicBezTo>
                    <a:cubicBezTo>
                      <a:pt x="1158" y="6652"/>
                      <a:pt x="881" y="6875"/>
                      <a:pt x="610" y="7101"/>
                    </a:cubicBezTo>
                    <a:cubicBezTo>
                      <a:pt x="511" y="7034"/>
                      <a:pt x="414" y="6966"/>
                      <a:pt x="315" y="6899"/>
                    </a:cubicBezTo>
                    <a:cubicBezTo>
                      <a:pt x="321" y="6886"/>
                      <a:pt x="325" y="6872"/>
                      <a:pt x="325" y="6857"/>
                    </a:cubicBezTo>
                    <a:cubicBezTo>
                      <a:pt x="331" y="6406"/>
                      <a:pt x="329" y="5957"/>
                      <a:pt x="328" y="5506"/>
                    </a:cubicBezTo>
                    <a:cubicBezTo>
                      <a:pt x="328" y="5487"/>
                      <a:pt x="326" y="5463"/>
                      <a:pt x="325" y="5440"/>
                    </a:cubicBezTo>
                    <a:lnTo>
                      <a:pt x="325" y="5440"/>
                    </a:lnTo>
                    <a:cubicBezTo>
                      <a:pt x="329" y="5443"/>
                      <a:pt x="335" y="5444"/>
                      <a:pt x="340" y="5444"/>
                    </a:cubicBezTo>
                    <a:cubicBezTo>
                      <a:pt x="349" y="5444"/>
                      <a:pt x="359" y="5440"/>
                      <a:pt x="366" y="5432"/>
                    </a:cubicBezTo>
                    <a:cubicBezTo>
                      <a:pt x="529" y="5283"/>
                      <a:pt x="704" y="5144"/>
                      <a:pt x="887" y="5018"/>
                    </a:cubicBezTo>
                    <a:cubicBezTo>
                      <a:pt x="929" y="4990"/>
                      <a:pt x="904" y="4929"/>
                      <a:pt x="863" y="4929"/>
                    </a:cubicBezTo>
                    <a:cubicBezTo>
                      <a:pt x="855" y="4929"/>
                      <a:pt x="846" y="4932"/>
                      <a:pt x="838" y="4937"/>
                    </a:cubicBezTo>
                    <a:cubicBezTo>
                      <a:pt x="645" y="5048"/>
                      <a:pt x="470" y="5189"/>
                      <a:pt x="320" y="5356"/>
                    </a:cubicBezTo>
                    <a:cubicBezTo>
                      <a:pt x="299" y="5050"/>
                      <a:pt x="237" y="4577"/>
                      <a:pt x="310" y="4306"/>
                    </a:cubicBezTo>
                    <a:close/>
                    <a:moveTo>
                      <a:pt x="3898" y="6919"/>
                    </a:moveTo>
                    <a:lnTo>
                      <a:pt x="3898" y="6919"/>
                    </a:lnTo>
                    <a:cubicBezTo>
                      <a:pt x="4027" y="7007"/>
                      <a:pt x="4156" y="7093"/>
                      <a:pt x="4287" y="7179"/>
                    </a:cubicBezTo>
                    <a:cubicBezTo>
                      <a:pt x="4099" y="7968"/>
                      <a:pt x="4095" y="8851"/>
                      <a:pt x="4087" y="9664"/>
                    </a:cubicBezTo>
                    <a:cubicBezTo>
                      <a:pt x="3966" y="9568"/>
                      <a:pt x="3847" y="9471"/>
                      <a:pt x="3726" y="9375"/>
                    </a:cubicBezTo>
                    <a:cubicBezTo>
                      <a:pt x="3872" y="8580"/>
                      <a:pt x="3914" y="7731"/>
                      <a:pt x="3898" y="6919"/>
                    </a:cubicBezTo>
                    <a:close/>
                    <a:moveTo>
                      <a:pt x="4449" y="7288"/>
                    </a:moveTo>
                    <a:cubicBezTo>
                      <a:pt x="4612" y="7398"/>
                      <a:pt x="4774" y="7508"/>
                      <a:pt x="4939" y="7614"/>
                    </a:cubicBezTo>
                    <a:cubicBezTo>
                      <a:pt x="4650" y="8349"/>
                      <a:pt x="4583" y="9286"/>
                      <a:pt x="4596" y="10072"/>
                    </a:cubicBezTo>
                    <a:cubicBezTo>
                      <a:pt x="4470" y="9968"/>
                      <a:pt x="4341" y="9868"/>
                      <a:pt x="4215" y="9766"/>
                    </a:cubicBezTo>
                    <a:lnTo>
                      <a:pt x="4213" y="9766"/>
                    </a:lnTo>
                    <a:cubicBezTo>
                      <a:pt x="4279" y="8947"/>
                      <a:pt x="4427" y="8108"/>
                      <a:pt x="4449" y="7288"/>
                    </a:cubicBezTo>
                    <a:close/>
                    <a:moveTo>
                      <a:pt x="5442" y="227"/>
                    </a:moveTo>
                    <a:cubicBezTo>
                      <a:pt x="9208" y="1695"/>
                      <a:pt x="12785" y="3921"/>
                      <a:pt x="16321" y="5871"/>
                    </a:cubicBezTo>
                    <a:cubicBezTo>
                      <a:pt x="16312" y="5877"/>
                      <a:pt x="16304" y="5885"/>
                      <a:pt x="16298" y="5893"/>
                    </a:cubicBezTo>
                    <a:cubicBezTo>
                      <a:pt x="16231" y="6003"/>
                      <a:pt x="16140" y="6062"/>
                      <a:pt x="16027" y="6118"/>
                    </a:cubicBezTo>
                    <a:cubicBezTo>
                      <a:pt x="16023" y="6118"/>
                      <a:pt x="16023" y="6121"/>
                      <a:pt x="16022" y="6122"/>
                    </a:cubicBezTo>
                    <a:cubicBezTo>
                      <a:pt x="15421" y="6459"/>
                      <a:pt x="14834" y="6821"/>
                      <a:pt x="14253" y="7192"/>
                    </a:cubicBezTo>
                    <a:cubicBezTo>
                      <a:pt x="11715" y="5436"/>
                      <a:pt x="9089" y="3791"/>
                      <a:pt x="6496" y="2120"/>
                    </a:cubicBezTo>
                    <a:cubicBezTo>
                      <a:pt x="5996" y="1798"/>
                      <a:pt x="5187" y="1345"/>
                      <a:pt x="4521" y="1345"/>
                    </a:cubicBezTo>
                    <a:cubicBezTo>
                      <a:pt x="4272" y="1345"/>
                      <a:pt x="4042" y="1409"/>
                      <a:pt x="3856" y="1567"/>
                    </a:cubicBezTo>
                    <a:cubicBezTo>
                      <a:pt x="3841" y="1560"/>
                      <a:pt x="3826" y="1557"/>
                      <a:pt x="3810" y="1557"/>
                    </a:cubicBezTo>
                    <a:cubicBezTo>
                      <a:pt x="3780" y="1557"/>
                      <a:pt x="3750" y="1570"/>
                      <a:pt x="3729" y="1594"/>
                    </a:cubicBezTo>
                    <a:cubicBezTo>
                      <a:pt x="2621" y="2876"/>
                      <a:pt x="4774" y="4071"/>
                      <a:pt x="5627" y="4737"/>
                    </a:cubicBezTo>
                    <a:cubicBezTo>
                      <a:pt x="7548" y="6236"/>
                      <a:pt x="9546" y="7719"/>
                      <a:pt x="11687" y="8889"/>
                    </a:cubicBezTo>
                    <a:cubicBezTo>
                      <a:pt x="10998" y="9352"/>
                      <a:pt x="10306" y="9809"/>
                      <a:pt x="9604" y="10241"/>
                    </a:cubicBezTo>
                    <a:cubicBezTo>
                      <a:pt x="9599" y="10244"/>
                      <a:pt x="9596" y="10247"/>
                      <a:pt x="9592" y="10252"/>
                    </a:cubicBezTo>
                    <a:cubicBezTo>
                      <a:pt x="9586" y="10247"/>
                      <a:pt x="9585" y="10241"/>
                      <a:pt x="9578" y="10238"/>
                    </a:cubicBezTo>
                    <a:cubicBezTo>
                      <a:pt x="6491" y="8284"/>
                      <a:pt x="3530" y="6140"/>
                      <a:pt x="454" y="4176"/>
                    </a:cubicBezTo>
                    <a:cubicBezTo>
                      <a:pt x="2122" y="2929"/>
                      <a:pt x="3689" y="1550"/>
                      <a:pt x="5380" y="324"/>
                    </a:cubicBezTo>
                    <a:cubicBezTo>
                      <a:pt x="5414" y="302"/>
                      <a:pt x="5436" y="267"/>
                      <a:pt x="5442" y="227"/>
                    </a:cubicBezTo>
                    <a:close/>
                    <a:moveTo>
                      <a:pt x="5076" y="7704"/>
                    </a:moveTo>
                    <a:cubicBezTo>
                      <a:pt x="5382" y="7904"/>
                      <a:pt x="5689" y="8104"/>
                      <a:pt x="5997" y="8301"/>
                    </a:cubicBezTo>
                    <a:cubicBezTo>
                      <a:pt x="5989" y="8308"/>
                      <a:pt x="5984" y="8314"/>
                      <a:pt x="5979" y="8324"/>
                    </a:cubicBezTo>
                    <a:cubicBezTo>
                      <a:pt x="5739" y="9144"/>
                      <a:pt x="5700" y="10078"/>
                      <a:pt x="5651" y="10942"/>
                    </a:cubicBezTo>
                    <a:cubicBezTo>
                      <a:pt x="5504" y="10819"/>
                      <a:pt x="5358" y="10698"/>
                      <a:pt x="5211" y="10577"/>
                    </a:cubicBezTo>
                    <a:cubicBezTo>
                      <a:pt x="5321" y="9740"/>
                      <a:pt x="5458" y="8838"/>
                      <a:pt x="5447" y="7998"/>
                    </a:cubicBezTo>
                    <a:cubicBezTo>
                      <a:pt x="5446" y="7953"/>
                      <a:pt x="5406" y="7926"/>
                      <a:pt x="5367" y="7926"/>
                    </a:cubicBezTo>
                    <a:cubicBezTo>
                      <a:pt x="5336" y="7926"/>
                      <a:pt x="5307" y="7942"/>
                      <a:pt x="5299" y="7979"/>
                    </a:cubicBezTo>
                    <a:cubicBezTo>
                      <a:pt x="5122" y="8767"/>
                      <a:pt x="5101" y="9669"/>
                      <a:pt x="5103" y="10488"/>
                    </a:cubicBezTo>
                    <a:cubicBezTo>
                      <a:pt x="4962" y="10372"/>
                      <a:pt x="4824" y="10258"/>
                      <a:pt x="4684" y="10144"/>
                    </a:cubicBezTo>
                    <a:cubicBezTo>
                      <a:pt x="4752" y="9309"/>
                      <a:pt x="4948" y="8521"/>
                      <a:pt x="5076" y="7704"/>
                    </a:cubicBezTo>
                    <a:close/>
                    <a:moveTo>
                      <a:pt x="6099" y="8367"/>
                    </a:moveTo>
                    <a:cubicBezTo>
                      <a:pt x="6220" y="8445"/>
                      <a:pt x="6341" y="8524"/>
                      <a:pt x="6464" y="8602"/>
                    </a:cubicBezTo>
                    <a:cubicBezTo>
                      <a:pt x="6432" y="8610"/>
                      <a:pt x="6410" y="8636"/>
                      <a:pt x="6405" y="8668"/>
                    </a:cubicBezTo>
                    <a:cubicBezTo>
                      <a:pt x="6289" y="9579"/>
                      <a:pt x="6225" y="10496"/>
                      <a:pt x="6214" y="11414"/>
                    </a:cubicBezTo>
                    <a:cubicBezTo>
                      <a:pt x="6067" y="11290"/>
                      <a:pt x="5920" y="11168"/>
                      <a:pt x="5774" y="11044"/>
                    </a:cubicBezTo>
                    <a:cubicBezTo>
                      <a:pt x="5893" y="10163"/>
                      <a:pt x="6089" y="9251"/>
                      <a:pt x="6099" y="8367"/>
                    </a:cubicBezTo>
                    <a:close/>
                    <a:moveTo>
                      <a:pt x="6564" y="8666"/>
                    </a:moveTo>
                    <a:cubicBezTo>
                      <a:pt x="6695" y="8751"/>
                      <a:pt x="6827" y="8837"/>
                      <a:pt x="6960" y="8921"/>
                    </a:cubicBezTo>
                    <a:cubicBezTo>
                      <a:pt x="6827" y="9887"/>
                      <a:pt x="6779" y="10867"/>
                      <a:pt x="6716" y="11839"/>
                    </a:cubicBezTo>
                    <a:cubicBezTo>
                      <a:pt x="6590" y="11729"/>
                      <a:pt x="6459" y="11623"/>
                      <a:pt x="6332" y="11513"/>
                    </a:cubicBezTo>
                    <a:cubicBezTo>
                      <a:pt x="6403" y="10564"/>
                      <a:pt x="6472" y="9616"/>
                      <a:pt x="6564" y="8668"/>
                    </a:cubicBezTo>
                    <a:lnTo>
                      <a:pt x="6564" y="8666"/>
                    </a:lnTo>
                    <a:close/>
                    <a:moveTo>
                      <a:pt x="7087" y="9002"/>
                    </a:moveTo>
                    <a:cubicBezTo>
                      <a:pt x="7860" y="9490"/>
                      <a:pt x="8631" y="9976"/>
                      <a:pt x="9403" y="10456"/>
                    </a:cubicBezTo>
                    <a:cubicBezTo>
                      <a:pt x="9476" y="11522"/>
                      <a:pt x="9471" y="12646"/>
                      <a:pt x="9583" y="13730"/>
                    </a:cubicBezTo>
                    <a:cubicBezTo>
                      <a:pt x="9443" y="13844"/>
                      <a:pt x="9315" y="13974"/>
                      <a:pt x="9186" y="14101"/>
                    </a:cubicBezTo>
                    <a:cubicBezTo>
                      <a:pt x="8996" y="13921"/>
                      <a:pt x="8805" y="13741"/>
                      <a:pt x="8612" y="13562"/>
                    </a:cubicBezTo>
                    <a:cubicBezTo>
                      <a:pt x="8853" y="13484"/>
                      <a:pt x="9090" y="13346"/>
                      <a:pt x="9235" y="13145"/>
                    </a:cubicBezTo>
                    <a:cubicBezTo>
                      <a:pt x="9255" y="13116"/>
                      <a:pt x="9226" y="13079"/>
                      <a:pt x="9196" y="13079"/>
                    </a:cubicBezTo>
                    <a:cubicBezTo>
                      <a:pt x="9190" y="13079"/>
                      <a:pt x="9183" y="13081"/>
                      <a:pt x="9176" y="13086"/>
                    </a:cubicBezTo>
                    <a:cubicBezTo>
                      <a:pt x="8963" y="13242"/>
                      <a:pt x="8767" y="13382"/>
                      <a:pt x="8523" y="13479"/>
                    </a:cubicBezTo>
                    <a:cubicBezTo>
                      <a:pt x="8351" y="13322"/>
                      <a:pt x="8182" y="13162"/>
                      <a:pt x="8008" y="13006"/>
                    </a:cubicBezTo>
                    <a:cubicBezTo>
                      <a:pt x="8254" y="12872"/>
                      <a:pt x="8512" y="12762"/>
                      <a:pt x="8778" y="12679"/>
                    </a:cubicBezTo>
                    <a:cubicBezTo>
                      <a:pt x="8828" y="12663"/>
                      <a:pt x="8813" y="12592"/>
                      <a:pt x="8768" y="12592"/>
                    </a:cubicBezTo>
                    <a:cubicBezTo>
                      <a:pt x="8764" y="12592"/>
                      <a:pt x="8760" y="12592"/>
                      <a:pt x="8756" y="12593"/>
                    </a:cubicBezTo>
                    <a:cubicBezTo>
                      <a:pt x="8469" y="12671"/>
                      <a:pt x="8196" y="12789"/>
                      <a:pt x="7944" y="12947"/>
                    </a:cubicBezTo>
                    <a:cubicBezTo>
                      <a:pt x="7752" y="12772"/>
                      <a:pt x="7562" y="12597"/>
                      <a:pt x="7368" y="12423"/>
                    </a:cubicBezTo>
                    <a:lnTo>
                      <a:pt x="7375" y="12423"/>
                    </a:lnTo>
                    <a:cubicBezTo>
                      <a:pt x="7626" y="12292"/>
                      <a:pt x="7871" y="12147"/>
                      <a:pt x="8090" y="11967"/>
                    </a:cubicBezTo>
                    <a:cubicBezTo>
                      <a:pt x="8128" y="11934"/>
                      <a:pt x="8093" y="11875"/>
                      <a:pt x="8051" y="11875"/>
                    </a:cubicBezTo>
                    <a:cubicBezTo>
                      <a:pt x="8042" y="11875"/>
                      <a:pt x="8034" y="11878"/>
                      <a:pt x="8026" y="11882"/>
                    </a:cubicBezTo>
                    <a:cubicBezTo>
                      <a:pt x="7790" y="12031"/>
                      <a:pt x="7564" y="12192"/>
                      <a:pt x="7326" y="12338"/>
                    </a:cubicBezTo>
                    <a:cubicBezTo>
                      <a:pt x="7315" y="12345"/>
                      <a:pt x="7309" y="12354"/>
                      <a:pt x="7305" y="12367"/>
                    </a:cubicBezTo>
                    <a:cubicBezTo>
                      <a:pt x="7173" y="12249"/>
                      <a:pt x="7044" y="12128"/>
                      <a:pt x="6910" y="12012"/>
                    </a:cubicBezTo>
                    <a:cubicBezTo>
                      <a:pt x="6921" y="11996"/>
                      <a:pt x="6929" y="11977"/>
                      <a:pt x="6931" y="11957"/>
                    </a:cubicBezTo>
                    <a:cubicBezTo>
                      <a:pt x="6950" y="11669"/>
                      <a:pt x="6971" y="11380"/>
                      <a:pt x="6991" y="11092"/>
                    </a:cubicBezTo>
                    <a:cubicBezTo>
                      <a:pt x="6993" y="11092"/>
                      <a:pt x="6995" y="11093"/>
                      <a:pt x="6996" y="11093"/>
                    </a:cubicBezTo>
                    <a:cubicBezTo>
                      <a:pt x="7000" y="11093"/>
                      <a:pt x="7004" y="11091"/>
                      <a:pt x="7009" y="11089"/>
                    </a:cubicBezTo>
                    <a:cubicBezTo>
                      <a:pt x="7219" y="10939"/>
                      <a:pt x="7409" y="10746"/>
                      <a:pt x="7591" y="10563"/>
                    </a:cubicBezTo>
                    <a:cubicBezTo>
                      <a:pt x="7629" y="10524"/>
                      <a:pt x="7593" y="10474"/>
                      <a:pt x="7551" y="10474"/>
                    </a:cubicBezTo>
                    <a:cubicBezTo>
                      <a:pt x="7539" y="10474"/>
                      <a:pt x="7526" y="10478"/>
                      <a:pt x="7514" y="10488"/>
                    </a:cubicBezTo>
                    <a:cubicBezTo>
                      <a:pt x="7337" y="10643"/>
                      <a:pt x="7152" y="10807"/>
                      <a:pt x="6999" y="10985"/>
                    </a:cubicBezTo>
                    <a:cubicBezTo>
                      <a:pt x="7046" y="10325"/>
                      <a:pt x="7085" y="9662"/>
                      <a:pt x="7087" y="9002"/>
                    </a:cubicBezTo>
                    <a:close/>
                    <a:moveTo>
                      <a:pt x="9596" y="13844"/>
                    </a:moveTo>
                    <a:cubicBezTo>
                      <a:pt x="9623" y="14096"/>
                      <a:pt x="9656" y="14348"/>
                      <a:pt x="9701" y="14595"/>
                    </a:cubicBezTo>
                    <a:cubicBezTo>
                      <a:pt x="9549" y="14447"/>
                      <a:pt x="9395" y="14300"/>
                      <a:pt x="9240" y="14152"/>
                    </a:cubicBezTo>
                    <a:cubicBezTo>
                      <a:pt x="9360" y="14052"/>
                      <a:pt x="9481" y="13951"/>
                      <a:pt x="9596" y="13844"/>
                    </a:cubicBezTo>
                    <a:close/>
                    <a:moveTo>
                      <a:pt x="16349" y="6154"/>
                    </a:moveTo>
                    <a:cubicBezTo>
                      <a:pt x="16565" y="7566"/>
                      <a:pt x="16374" y="9009"/>
                      <a:pt x="16510" y="10431"/>
                    </a:cubicBezTo>
                    <a:cubicBezTo>
                      <a:pt x="16510" y="10432"/>
                      <a:pt x="16510" y="10434"/>
                      <a:pt x="16511" y="10435"/>
                    </a:cubicBezTo>
                    <a:cubicBezTo>
                      <a:pt x="16506" y="10437"/>
                      <a:pt x="16502" y="10439"/>
                      <a:pt x="16498" y="10440"/>
                    </a:cubicBezTo>
                    <a:cubicBezTo>
                      <a:pt x="15960" y="10807"/>
                      <a:pt x="15413" y="11162"/>
                      <a:pt x="14860" y="11514"/>
                    </a:cubicBezTo>
                    <a:cubicBezTo>
                      <a:pt x="14924" y="11444"/>
                      <a:pt x="14991" y="11376"/>
                      <a:pt x="15051" y="11304"/>
                    </a:cubicBezTo>
                    <a:cubicBezTo>
                      <a:pt x="15090" y="11259"/>
                      <a:pt x="15052" y="11198"/>
                      <a:pt x="15006" y="11198"/>
                    </a:cubicBezTo>
                    <a:cubicBezTo>
                      <a:pt x="14992" y="11198"/>
                      <a:pt x="14977" y="11203"/>
                      <a:pt x="14964" y="11216"/>
                    </a:cubicBezTo>
                    <a:cubicBezTo>
                      <a:pt x="14764" y="11406"/>
                      <a:pt x="14575" y="11607"/>
                      <a:pt x="14388" y="11812"/>
                    </a:cubicBezTo>
                    <a:cubicBezTo>
                      <a:pt x="14077" y="12008"/>
                      <a:pt x="13767" y="12204"/>
                      <a:pt x="13457" y="12400"/>
                    </a:cubicBezTo>
                    <a:cubicBezTo>
                      <a:pt x="13601" y="12240"/>
                      <a:pt x="13754" y="12087"/>
                      <a:pt x="13908" y="11926"/>
                    </a:cubicBezTo>
                    <a:cubicBezTo>
                      <a:pt x="13947" y="11886"/>
                      <a:pt x="13913" y="11823"/>
                      <a:pt x="13867" y="11823"/>
                    </a:cubicBezTo>
                    <a:cubicBezTo>
                      <a:pt x="13858" y="11823"/>
                      <a:pt x="13848" y="11826"/>
                      <a:pt x="13838" y="11831"/>
                    </a:cubicBezTo>
                    <a:cubicBezTo>
                      <a:pt x="13529" y="12023"/>
                      <a:pt x="13284" y="12322"/>
                      <a:pt x="13088" y="12635"/>
                    </a:cubicBezTo>
                    <a:cubicBezTo>
                      <a:pt x="12794" y="12821"/>
                      <a:pt x="12500" y="13008"/>
                      <a:pt x="12208" y="13197"/>
                    </a:cubicBezTo>
                    <a:cubicBezTo>
                      <a:pt x="12406" y="12977"/>
                      <a:pt x="12610" y="12762"/>
                      <a:pt x="12818" y="12549"/>
                    </a:cubicBezTo>
                    <a:cubicBezTo>
                      <a:pt x="12863" y="12503"/>
                      <a:pt x="12821" y="12442"/>
                      <a:pt x="12771" y="12442"/>
                    </a:cubicBezTo>
                    <a:cubicBezTo>
                      <a:pt x="12757" y="12442"/>
                      <a:pt x="12741" y="12447"/>
                      <a:pt x="12727" y="12459"/>
                    </a:cubicBezTo>
                    <a:cubicBezTo>
                      <a:pt x="12382" y="12767"/>
                      <a:pt x="12064" y="13108"/>
                      <a:pt x="11782" y="13476"/>
                    </a:cubicBezTo>
                    <a:cubicBezTo>
                      <a:pt x="11371" y="13749"/>
                      <a:pt x="10963" y="14025"/>
                      <a:pt x="10565" y="14310"/>
                    </a:cubicBezTo>
                    <a:cubicBezTo>
                      <a:pt x="10936" y="13916"/>
                      <a:pt x="11306" y="13519"/>
                      <a:pt x="11663" y="13110"/>
                    </a:cubicBezTo>
                    <a:cubicBezTo>
                      <a:pt x="11701" y="13066"/>
                      <a:pt x="11663" y="13008"/>
                      <a:pt x="11619" y="13008"/>
                    </a:cubicBezTo>
                    <a:cubicBezTo>
                      <a:pt x="11605" y="13008"/>
                      <a:pt x="11591" y="13014"/>
                      <a:pt x="11578" y="13027"/>
                    </a:cubicBezTo>
                    <a:cubicBezTo>
                      <a:pt x="11059" y="13554"/>
                      <a:pt x="10562" y="14104"/>
                      <a:pt x="10063" y="14654"/>
                    </a:cubicBezTo>
                    <a:cubicBezTo>
                      <a:pt x="10056" y="14664"/>
                      <a:pt x="10051" y="14675"/>
                      <a:pt x="10051" y="14686"/>
                    </a:cubicBezTo>
                    <a:cubicBezTo>
                      <a:pt x="9999" y="14726"/>
                      <a:pt x="9946" y="14763"/>
                      <a:pt x="9894" y="14802"/>
                    </a:cubicBezTo>
                    <a:cubicBezTo>
                      <a:pt x="9924" y="14503"/>
                      <a:pt x="9935" y="14197"/>
                      <a:pt x="9935" y="13889"/>
                    </a:cubicBezTo>
                    <a:cubicBezTo>
                      <a:pt x="9947" y="13898"/>
                      <a:pt x="9961" y="13903"/>
                      <a:pt x="9974" y="13903"/>
                    </a:cubicBezTo>
                    <a:cubicBezTo>
                      <a:pt x="9994" y="13903"/>
                      <a:pt x="10013" y="13894"/>
                      <a:pt x="10026" y="13878"/>
                    </a:cubicBezTo>
                    <a:cubicBezTo>
                      <a:pt x="10283" y="13542"/>
                      <a:pt x="10562" y="13224"/>
                      <a:pt x="10848" y="12914"/>
                    </a:cubicBezTo>
                    <a:cubicBezTo>
                      <a:pt x="10886" y="12870"/>
                      <a:pt x="10847" y="12814"/>
                      <a:pt x="10802" y="12814"/>
                    </a:cubicBezTo>
                    <a:cubicBezTo>
                      <a:pt x="10790" y="12814"/>
                      <a:pt x="10776" y="12819"/>
                      <a:pt x="10764" y="12829"/>
                    </a:cubicBezTo>
                    <a:cubicBezTo>
                      <a:pt x="10447" y="13118"/>
                      <a:pt x="10176" y="13444"/>
                      <a:pt x="9935" y="13798"/>
                    </a:cubicBezTo>
                    <a:cubicBezTo>
                      <a:pt x="9932" y="13499"/>
                      <a:pt x="9919" y="13197"/>
                      <a:pt x="9900" y="12895"/>
                    </a:cubicBezTo>
                    <a:cubicBezTo>
                      <a:pt x="10209" y="12624"/>
                      <a:pt x="10512" y="12348"/>
                      <a:pt x="10801" y="12056"/>
                    </a:cubicBezTo>
                    <a:cubicBezTo>
                      <a:pt x="10837" y="12019"/>
                      <a:pt x="10803" y="11970"/>
                      <a:pt x="10763" y="11970"/>
                    </a:cubicBezTo>
                    <a:cubicBezTo>
                      <a:pt x="10751" y="11970"/>
                      <a:pt x="10740" y="11974"/>
                      <a:pt x="10729" y="11983"/>
                    </a:cubicBezTo>
                    <a:cubicBezTo>
                      <a:pt x="10439" y="12228"/>
                      <a:pt x="10165" y="12488"/>
                      <a:pt x="9892" y="12751"/>
                    </a:cubicBezTo>
                    <a:cubicBezTo>
                      <a:pt x="9875" y="12523"/>
                      <a:pt x="9855" y="12295"/>
                      <a:pt x="9835" y="12067"/>
                    </a:cubicBezTo>
                    <a:cubicBezTo>
                      <a:pt x="9988" y="11911"/>
                      <a:pt x="10139" y="11753"/>
                      <a:pt x="10281" y="11586"/>
                    </a:cubicBezTo>
                    <a:cubicBezTo>
                      <a:pt x="10318" y="11544"/>
                      <a:pt x="10282" y="11490"/>
                      <a:pt x="10240" y="11490"/>
                    </a:cubicBezTo>
                    <a:cubicBezTo>
                      <a:pt x="10227" y="11490"/>
                      <a:pt x="10213" y="11495"/>
                      <a:pt x="10201" y="11506"/>
                    </a:cubicBezTo>
                    <a:cubicBezTo>
                      <a:pt x="10069" y="11637"/>
                      <a:pt x="9943" y="11776"/>
                      <a:pt x="9819" y="11914"/>
                    </a:cubicBezTo>
                    <a:cubicBezTo>
                      <a:pt x="9803" y="11736"/>
                      <a:pt x="9785" y="11559"/>
                      <a:pt x="9768" y="11384"/>
                    </a:cubicBezTo>
                    <a:cubicBezTo>
                      <a:pt x="9891" y="11213"/>
                      <a:pt x="10032" y="11060"/>
                      <a:pt x="10190" y="10923"/>
                    </a:cubicBezTo>
                    <a:cubicBezTo>
                      <a:pt x="10225" y="10894"/>
                      <a:pt x="10192" y="10839"/>
                      <a:pt x="10153" y="10839"/>
                    </a:cubicBezTo>
                    <a:cubicBezTo>
                      <a:pt x="10145" y="10839"/>
                      <a:pt x="10137" y="10841"/>
                      <a:pt x="10130" y="10847"/>
                    </a:cubicBezTo>
                    <a:cubicBezTo>
                      <a:pt x="9985" y="10947"/>
                      <a:pt x="9857" y="11068"/>
                      <a:pt x="9750" y="11208"/>
                    </a:cubicBezTo>
                    <a:cubicBezTo>
                      <a:pt x="9725" y="10953"/>
                      <a:pt x="9701" y="10700"/>
                      <a:pt x="9682" y="10450"/>
                    </a:cubicBezTo>
                    <a:cubicBezTo>
                      <a:pt x="9694" y="10448"/>
                      <a:pt x="9706" y="10445"/>
                      <a:pt x="9718" y="10439"/>
                    </a:cubicBezTo>
                    <a:cubicBezTo>
                      <a:pt x="11947" y="9305"/>
                      <a:pt x="14207" y="7817"/>
                      <a:pt x="16197" y="6304"/>
                    </a:cubicBezTo>
                    <a:cubicBezTo>
                      <a:pt x="16227" y="6282"/>
                      <a:pt x="16247" y="6245"/>
                      <a:pt x="16248" y="6207"/>
                    </a:cubicBezTo>
                    <a:cubicBezTo>
                      <a:pt x="16283" y="6193"/>
                      <a:pt x="16317" y="6175"/>
                      <a:pt x="16349" y="6154"/>
                    </a:cubicBezTo>
                    <a:close/>
                    <a:moveTo>
                      <a:pt x="5348" y="1"/>
                    </a:moveTo>
                    <a:cubicBezTo>
                      <a:pt x="5314" y="1"/>
                      <a:pt x="5281" y="23"/>
                      <a:pt x="5270" y="58"/>
                    </a:cubicBezTo>
                    <a:cubicBezTo>
                      <a:pt x="5257" y="61"/>
                      <a:pt x="5246" y="68"/>
                      <a:pt x="5235" y="74"/>
                    </a:cubicBezTo>
                    <a:cubicBezTo>
                      <a:pt x="3514" y="1335"/>
                      <a:pt x="1706" y="2621"/>
                      <a:pt x="202" y="4138"/>
                    </a:cubicBezTo>
                    <a:cubicBezTo>
                      <a:pt x="192" y="4148"/>
                      <a:pt x="186" y="4159"/>
                      <a:pt x="183" y="4172"/>
                    </a:cubicBezTo>
                    <a:cubicBezTo>
                      <a:pt x="1" y="4361"/>
                      <a:pt x="76" y="4745"/>
                      <a:pt x="74" y="4986"/>
                    </a:cubicBezTo>
                    <a:cubicBezTo>
                      <a:pt x="68" y="5609"/>
                      <a:pt x="68" y="6234"/>
                      <a:pt x="76" y="6857"/>
                    </a:cubicBezTo>
                    <a:cubicBezTo>
                      <a:pt x="76" y="6860"/>
                      <a:pt x="77" y="6862"/>
                      <a:pt x="77" y="6865"/>
                    </a:cubicBezTo>
                    <a:cubicBezTo>
                      <a:pt x="62" y="6897"/>
                      <a:pt x="68" y="6935"/>
                      <a:pt x="95" y="6959"/>
                    </a:cubicBezTo>
                    <a:cubicBezTo>
                      <a:pt x="3224" y="9621"/>
                      <a:pt x="6419" y="12247"/>
                      <a:pt x="9588" y="14860"/>
                    </a:cubicBezTo>
                    <a:cubicBezTo>
                      <a:pt x="9614" y="14882"/>
                      <a:pt x="9646" y="14893"/>
                      <a:pt x="9678" y="14893"/>
                    </a:cubicBezTo>
                    <a:cubicBezTo>
                      <a:pt x="9708" y="14893"/>
                      <a:pt x="9738" y="14883"/>
                      <a:pt x="9763" y="14863"/>
                    </a:cubicBezTo>
                    <a:cubicBezTo>
                      <a:pt x="9777" y="14876"/>
                      <a:pt x="9795" y="14883"/>
                      <a:pt x="9813" y="14883"/>
                    </a:cubicBezTo>
                    <a:cubicBezTo>
                      <a:pt x="9828" y="14883"/>
                      <a:pt x="9843" y="14879"/>
                      <a:pt x="9855" y="14869"/>
                    </a:cubicBezTo>
                    <a:lnTo>
                      <a:pt x="9855" y="14869"/>
                    </a:lnTo>
                    <a:cubicBezTo>
                      <a:pt x="9851" y="14916"/>
                      <a:pt x="9889" y="14953"/>
                      <a:pt x="9930" y="14953"/>
                    </a:cubicBezTo>
                    <a:cubicBezTo>
                      <a:pt x="9943" y="14953"/>
                      <a:pt x="9955" y="14949"/>
                      <a:pt x="9967" y="14943"/>
                    </a:cubicBezTo>
                    <a:cubicBezTo>
                      <a:pt x="12319" y="13844"/>
                      <a:pt x="14533" y="12193"/>
                      <a:pt x="16653" y="10705"/>
                    </a:cubicBezTo>
                    <a:cubicBezTo>
                      <a:pt x="16752" y="10635"/>
                      <a:pt x="16733" y="10505"/>
                      <a:pt x="16663" y="10445"/>
                    </a:cubicBezTo>
                    <a:cubicBezTo>
                      <a:pt x="16664" y="10440"/>
                      <a:pt x="16669" y="10437"/>
                      <a:pt x="16669" y="10431"/>
                    </a:cubicBezTo>
                    <a:cubicBezTo>
                      <a:pt x="16814" y="8975"/>
                      <a:pt x="16875" y="7305"/>
                      <a:pt x="16586" y="5866"/>
                    </a:cubicBezTo>
                    <a:cubicBezTo>
                      <a:pt x="16583" y="5858"/>
                      <a:pt x="16580" y="5850"/>
                      <a:pt x="16576" y="5842"/>
                    </a:cubicBezTo>
                    <a:cubicBezTo>
                      <a:pt x="16591" y="5796"/>
                      <a:pt x="16569" y="5745"/>
                      <a:pt x="16525" y="5722"/>
                    </a:cubicBezTo>
                    <a:cubicBezTo>
                      <a:pt x="14586" y="4613"/>
                      <a:pt x="12627" y="3537"/>
                      <a:pt x="10651" y="2493"/>
                    </a:cubicBezTo>
                    <a:cubicBezTo>
                      <a:pt x="8968" y="1606"/>
                      <a:pt x="7235" y="472"/>
                      <a:pt x="5375" y="5"/>
                    </a:cubicBezTo>
                    <a:cubicBezTo>
                      <a:pt x="5366" y="2"/>
                      <a:pt x="5357" y="1"/>
                      <a:pt x="5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2"/>
              <p:cNvSpPr/>
              <p:nvPr/>
            </p:nvSpPr>
            <p:spPr>
              <a:xfrm>
                <a:off x="1780375" y="3182325"/>
                <a:ext cx="49350" cy="38600"/>
              </a:xfrm>
              <a:custGeom>
                <a:avLst/>
                <a:gdLst/>
                <a:ahLst/>
                <a:cxnLst/>
                <a:rect l="l" t="t" r="r" b="b"/>
                <a:pathLst>
                  <a:path w="1974" h="1544" extrusionOk="0">
                    <a:moveTo>
                      <a:pt x="925" y="244"/>
                    </a:moveTo>
                    <a:cubicBezTo>
                      <a:pt x="1059" y="244"/>
                      <a:pt x="1194" y="299"/>
                      <a:pt x="1323" y="419"/>
                    </a:cubicBezTo>
                    <a:cubicBezTo>
                      <a:pt x="1595" y="669"/>
                      <a:pt x="1712" y="1170"/>
                      <a:pt x="1256" y="1280"/>
                    </a:cubicBezTo>
                    <a:cubicBezTo>
                      <a:pt x="1201" y="1293"/>
                      <a:pt x="1143" y="1300"/>
                      <a:pt x="1084" y="1300"/>
                    </a:cubicBezTo>
                    <a:cubicBezTo>
                      <a:pt x="869" y="1300"/>
                      <a:pt x="644" y="1212"/>
                      <a:pt x="493" y="1068"/>
                    </a:cubicBezTo>
                    <a:cubicBezTo>
                      <a:pt x="328" y="913"/>
                      <a:pt x="273" y="667"/>
                      <a:pt x="352" y="483"/>
                    </a:cubicBezTo>
                    <a:lnTo>
                      <a:pt x="352" y="483"/>
                    </a:lnTo>
                    <a:cubicBezTo>
                      <a:pt x="366" y="488"/>
                      <a:pt x="380" y="491"/>
                      <a:pt x="395" y="491"/>
                    </a:cubicBezTo>
                    <a:cubicBezTo>
                      <a:pt x="421" y="491"/>
                      <a:pt x="447" y="482"/>
                      <a:pt x="467" y="463"/>
                    </a:cubicBezTo>
                    <a:cubicBezTo>
                      <a:pt x="608" y="322"/>
                      <a:pt x="765" y="244"/>
                      <a:pt x="925" y="244"/>
                    </a:cubicBezTo>
                    <a:close/>
                    <a:moveTo>
                      <a:pt x="868" y="0"/>
                    </a:moveTo>
                    <a:cubicBezTo>
                      <a:pt x="697" y="0"/>
                      <a:pt x="534" y="54"/>
                      <a:pt x="414" y="178"/>
                    </a:cubicBezTo>
                    <a:cubicBezTo>
                      <a:pt x="99" y="317"/>
                      <a:pt x="0" y="755"/>
                      <a:pt x="187" y="1061"/>
                    </a:cubicBezTo>
                    <a:cubicBezTo>
                      <a:pt x="367" y="1359"/>
                      <a:pt x="733" y="1544"/>
                      <a:pt x="1088" y="1544"/>
                    </a:cubicBezTo>
                    <a:cubicBezTo>
                      <a:pt x="1214" y="1544"/>
                      <a:pt x="1338" y="1520"/>
                      <a:pt x="1452" y="1471"/>
                    </a:cubicBezTo>
                    <a:cubicBezTo>
                      <a:pt x="1973" y="1244"/>
                      <a:pt x="1866" y="618"/>
                      <a:pt x="1525" y="274"/>
                    </a:cubicBezTo>
                    <a:cubicBezTo>
                      <a:pt x="1360" y="106"/>
                      <a:pt x="1107" y="0"/>
                      <a:pt x="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2"/>
              <p:cNvSpPr/>
              <p:nvPr/>
            </p:nvSpPr>
            <p:spPr>
              <a:xfrm>
                <a:off x="1795300" y="3191675"/>
                <a:ext cx="19625" cy="18525"/>
              </a:xfrm>
              <a:custGeom>
                <a:avLst/>
                <a:gdLst/>
                <a:ahLst/>
                <a:cxnLst/>
                <a:rect l="l" t="t" r="r" b="b"/>
                <a:pathLst>
                  <a:path w="785" h="741" extrusionOk="0">
                    <a:moveTo>
                      <a:pt x="302" y="1"/>
                    </a:moveTo>
                    <a:cubicBezTo>
                      <a:pt x="273" y="1"/>
                      <a:pt x="246" y="20"/>
                      <a:pt x="243" y="59"/>
                    </a:cubicBezTo>
                    <a:cubicBezTo>
                      <a:pt x="238" y="144"/>
                      <a:pt x="245" y="228"/>
                      <a:pt x="259" y="309"/>
                    </a:cubicBezTo>
                    <a:cubicBezTo>
                      <a:pt x="190" y="309"/>
                      <a:pt x="122" y="319"/>
                      <a:pt x="55" y="337"/>
                    </a:cubicBezTo>
                    <a:cubicBezTo>
                      <a:pt x="1" y="354"/>
                      <a:pt x="1" y="431"/>
                      <a:pt x="55" y="448"/>
                    </a:cubicBezTo>
                    <a:cubicBezTo>
                      <a:pt x="127" y="467"/>
                      <a:pt x="200" y="475"/>
                      <a:pt x="272" y="475"/>
                    </a:cubicBezTo>
                    <a:cubicBezTo>
                      <a:pt x="278" y="475"/>
                      <a:pt x="284" y="475"/>
                      <a:pt x="291" y="475"/>
                    </a:cubicBezTo>
                    <a:cubicBezTo>
                      <a:pt x="308" y="550"/>
                      <a:pt x="326" y="625"/>
                      <a:pt x="340" y="695"/>
                    </a:cubicBezTo>
                    <a:cubicBezTo>
                      <a:pt x="347" y="726"/>
                      <a:pt x="375" y="741"/>
                      <a:pt x="403" y="741"/>
                    </a:cubicBezTo>
                    <a:cubicBezTo>
                      <a:pt x="439" y="741"/>
                      <a:pt x="475" y="718"/>
                      <a:pt x="469" y="678"/>
                    </a:cubicBezTo>
                    <a:cubicBezTo>
                      <a:pt x="461" y="614"/>
                      <a:pt x="457" y="547"/>
                      <a:pt x="450" y="480"/>
                    </a:cubicBezTo>
                    <a:lnTo>
                      <a:pt x="450" y="480"/>
                    </a:lnTo>
                    <a:cubicBezTo>
                      <a:pt x="485" y="481"/>
                      <a:pt x="519" y="483"/>
                      <a:pt x="554" y="483"/>
                    </a:cubicBezTo>
                    <a:cubicBezTo>
                      <a:pt x="607" y="483"/>
                      <a:pt x="659" y="479"/>
                      <a:pt x="712" y="466"/>
                    </a:cubicBezTo>
                    <a:cubicBezTo>
                      <a:pt x="785" y="450"/>
                      <a:pt x="785" y="337"/>
                      <a:pt x="712" y="317"/>
                    </a:cubicBezTo>
                    <a:cubicBezTo>
                      <a:pt x="658" y="305"/>
                      <a:pt x="605" y="301"/>
                      <a:pt x="551" y="301"/>
                    </a:cubicBezTo>
                    <a:cubicBezTo>
                      <a:pt x="510" y="301"/>
                      <a:pt x="469" y="303"/>
                      <a:pt x="428" y="305"/>
                    </a:cubicBezTo>
                    <a:cubicBezTo>
                      <a:pt x="417" y="215"/>
                      <a:pt x="396" y="128"/>
                      <a:pt x="363" y="43"/>
                    </a:cubicBezTo>
                    <a:cubicBezTo>
                      <a:pt x="351" y="15"/>
                      <a:pt x="326"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2"/>
              <p:cNvSpPr/>
              <p:nvPr/>
            </p:nvSpPr>
            <p:spPr>
              <a:xfrm>
                <a:off x="1887225" y="3282000"/>
                <a:ext cx="88250" cy="83850"/>
              </a:xfrm>
              <a:custGeom>
                <a:avLst/>
                <a:gdLst/>
                <a:ahLst/>
                <a:cxnLst/>
                <a:rect l="l" t="t" r="r" b="b"/>
                <a:pathLst>
                  <a:path w="3530" h="3354" extrusionOk="0">
                    <a:moveTo>
                      <a:pt x="2152" y="339"/>
                    </a:moveTo>
                    <a:cubicBezTo>
                      <a:pt x="2990" y="339"/>
                      <a:pt x="3415" y="1347"/>
                      <a:pt x="2997" y="2117"/>
                    </a:cubicBezTo>
                    <a:cubicBezTo>
                      <a:pt x="2728" y="2612"/>
                      <a:pt x="2010" y="3064"/>
                      <a:pt x="1450" y="3064"/>
                    </a:cubicBezTo>
                    <a:cubicBezTo>
                      <a:pt x="1442" y="3064"/>
                      <a:pt x="1435" y="3064"/>
                      <a:pt x="1427" y="3064"/>
                    </a:cubicBezTo>
                    <a:cubicBezTo>
                      <a:pt x="477" y="3043"/>
                      <a:pt x="123" y="1993"/>
                      <a:pt x="573" y="1277"/>
                    </a:cubicBezTo>
                    <a:cubicBezTo>
                      <a:pt x="839" y="851"/>
                      <a:pt x="1263" y="581"/>
                      <a:pt x="1711" y="369"/>
                    </a:cubicBezTo>
                    <a:cubicBezTo>
                      <a:pt x="1730" y="387"/>
                      <a:pt x="1755" y="396"/>
                      <a:pt x="1781" y="396"/>
                    </a:cubicBezTo>
                    <a:cubicBezTo>
                      <a:pt x="1792" y="396"/>
                      <a:pt x="1802" y="394"/>
                      <a:pt x="1813" y="391"/>
                    </a:cubicBezTo>
                    <a:cubicBezTo>
                      <a:pt x="1932" y="356"/>
                      <a:pt x="2046" y="339"/>
                      <a:pt x="2152" y="339"/>
                    </a:cubicBezTo>
                    <a:close/>
                    <a:moveTo>
                      <a:pt x="2252" y="1"/>
                    </a:moveTo>
                    <a:cubicBezTo>
                      <a:pt x="2117" y="1"/>
                      <a:pt x="1977" y="35"/>
                      <a:pt x="1837" y="110"/>
                    </a:cubicBezTo>
                    <a:cubicBezTo>
                      <a:pt x="1022" y="308"/>
                      <a:pt x="186" y="942"/>
                      <a:pt x="92" y="1809"/>
                    </a:cubicBezTo>
                    <a:cubicBezTo>
                      <a:pt x="1" y="2634"/>
                      <a:pt x="661" y="3353"/>
                      <a:pt x="1469" y="3353"/>
                    </a:cubicBezTo>
                    <a:cubicBezTo>
                      <a:pt x="1528" y="3353"/>
                      <a:pt x="1589" y="3349"/>
                      <a:pt x="1650" y="3341"/>
                    </a:cubicBezTo>
                    <a:cubicBezTo>
                      <a:pt x="2621" y="3212"/>
                      <a:pt x="3529" y="2351"/>
                      <a:pt x="3450" y="1341"/>
                    </a:cubicBezTo>
                    <a:cubicBezTo>
                      <a:pt x="3400" y="715"/>
                      <a:pt x="2875" y="1"/>
                      <a:pt x="2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a:off x="1597675" y="3206900"/>
                <a:ext cx="17225" cy="13900"/>
              </a:xfrm>
              <a:custGeom>
                <a:avLst/>
                <a:gdLst/>
                <a:ahLst/>
                <a:cxnLst/>
                <a:rect l="l" t="t" r="r" b="b"/>
                <a:pathLst>
                  <a:path w="689" h="556" extrusionOk="0">
                    <a:moveTo>
                      <a:pt x="631" y="0"/>
                    </a:moveTo>
                    <a:cubicBezTo>
                      <a:pt x="624" y="0"/>
                      <a:pt x="616" y="2"/>
                      <a:pt x="609" y="8"/>
                    </a:cubicBezTo>
                    <a:cubicBezTo>
                      <a:pt x="407" y="158"/>
                      <a:pt x="220" y="327"/>
                      <a:pt x="31" y="493"/>
                    </a:cubicBezTo>
                    <a:cubicBezTo>
                      <a:pt x="1" y="519"/>
                      <a:pt x="29" y="556"/>
                      <a:pt x="61" y="556"/>
                    </a:cubicBezTo>
                    <a:cubicBezTo>
                      <a:pt x="69" y="556"/>
                      <a:pt x="78" y="553"/>
                      <a:pt x="87" y="547"/>
                    </a:cubicBezTo>
                    <a:cubicBezTo>
                      <a:pt x="281" y="394"/>
                      <a:pt x="479" y="242"/>
                      <a:pt x="660" y="73"/>
                    </a:cubicBezTo>
                    <a:cubicBezTo>
                      <a:pt x="689" y="47"/>
                      <a:pt x="662"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1597300" y="3218650"/>
                <a:ext cx="27425" cy="20400"/>
              </a:xfrm>
              <a:custGeom>
                <a:avLst/>
                <a:gdLst/>
                <a:ahLst/>
                <a:cxnLst/>
                <a:rect l="l" t="t" r="r" b="b"/>
                <a:pathLst>
                  <a:path w="1097" h="816" extrusionOk="0">
                    <a:moveTo>
                      <a:pt x="1028" y="0"/>
                    </a:moveTo>
                    <a:cubicBezTo>
                      <a:pt x="1020" y="0"/>
                      <a:pt x="1011" y="3"/>
                      <a:pt x="1002" y="8"/>
                    </a:cubicBezTo>
                    <a:cubicBezTo>
                      <a:pt x="643" y="195"/>
                      <a:pt x="318" y="439"/>
                      <a:pt x="38" y="729"/>
                    </a:cubicBezTo>
                    <a:cubicBezTo>
                      <a:pt x="1" y="767"/>
                      <a:pt x="35" y="816"/>
                      <a:pt x="75" y="816"/>
                    </a:cubicBezTo>
                    <a:cubicBezTo>
                      <a:pt x="87" y="816"/>
                      <a:pt x="100" y="812"/>
                      <a:pt x="111" y="802"/>
                    </a:cubicBezTo>
                    <a:cubicBezTo>
                      <a:pt x="412" y="549"/>
                      <a:pt x="728" y="317"/>
                      <a:pt x="1050" y="91"/>
                    </a:cubicBezTo>
                    <a:cubicBezTo>
                      <a:pt x="1097" y="64"/>
                      <a:pt x="1071" y="0"/>
                      <a:pt x="10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a:off x="1629775" y="3252950"/>
                <a:ext cx="23125" cy="15825"/>
              </a:xfrm>
              <a:custGeom>
                <a:avLst/>
                <a:gdLst/>
                <a:ahLst/>
                <a:cxnLst/>
                <a:rect l="l" t="t" r="r" b="b"/>
                <a:pathLst>
                  <a:path w="925" h="633" extrusionOk="0">
                    <a:moveTo>
                      <a:pt x="864" y="1"/>
                    </a:moveTo>
                    <a:cubicBezTo>
                      <a:pt x="856" y="1"/>
                      <a:pt x="848" y="3"/>
                      <a:pt x="839" y="8"/>
                    </a:cubicBezTo>
                    <a:cubicBezTo>
                      <a:pt x="564" y="174"/>
                      <a:pt x="304" y="362"/>
                      <a:pt x="39" y="547"/>
                    </a:cubicBezTo>
                    <a:cubicBezTo>
                      <a:pt x="1" y="575"/>
                      <a:pt x="24" y="633"/>
                      <a:pt x="62" y="633"/>
                    </a:cubicBezTo>
                    <a:cubicBezTo>
                      <a:pt x="69" y="633"/>
                      <a:pt x="77" y="631"/>
                      <a:pt x="86" y="625"/>
                    </a:cubicBezTo>
                    <a:cubicBezTo>
                      <a:pt x="357" y="452"/>
                      <a:pt x="627" y="279"/>
                      <a:pt x="886" y="87"/>
                    </a:cubicBezTo>
                    <a:cubicBezTo>
                      <a:pt x="924" y="59"/>
                      <a:pt x="902" y="1"/>
                      <a:pt x="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2"/>
              <p:cNvSpPr/>
              <p:nvPr/>
            </p:nvSpPr>
            <p:spPr>
              <a:xfrm>
                <a:off x="1762575" y="3358225"/>
                <a:ext cx="19000" cy="14150"/>
              </a:xfrm>
              <a:custGeom>
                <a:avLst/>
                <a:gdLst/>
                <a:ahLst/>
                <a:cxnLst/>
                <a:rect l="l" t="t" r="r" b="b"/>
                <a:pathLst>
                  <a:path w="760" h="566" extrusionOk="0">
                    <a:moveTo>
                      <a:pt x="702" y="1"/>
                    </a:moveTo>
                    <a:cubicBezTo>
                      <a:pt x="693" y="1"/>
                      <a:pt x="684" y="4"/>
                      <a:pt x="675" y="11"/>
                    </a:cubicBezTo>
                    <a:cubicBezTo>
                      <a:pt x="468" y="187"/>
                      <a:pt x="253" y="351"/>
                      <a:pt x="28" y="502"/>
                    </a:cubicBezTo>
                    <a:cubicBezTo>
                      <a:pt x="1" y="525"/>
                      <a:pt x="20" y="566"/>
                      <a:pt x="51" y="566"/>
                    </a:cubicBezTo>
                    <a:cubicBezTo>
                      <a:pt x="55" y="566"/>
                      <a:pt x="60" y="565"/>
                      <a:pt x="65" y="563"/>
                    </a:cubicBezTo>
                    <a:cubicBezTo>
                      <a:pt x="310" y="434"/>
                      <a:pt x="537" y="266"/>
                      <a:pt x="731" y="67"/>
                    </a:cubicBezTo>
                    <a:cubicBezTo>
                      <a:pt x="760" y="39"/>
                      <a:pt x="733"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2"/>
              <p:cNvSpPr/>
              <p:nvPr/>
            </p:nvSpPr>
            <p:spPr>
              <a:xfrm>
                <a:off x="1766650" y="3316475"/>
                <a:ext cx="15325" cy="14350"/>
              </a:xfrm>
              <a:custGeom>
                <a:avLst/>
                <a:gdLst/>
                <a:ahLst/>
                <a:cxnLst/>
                <a:rect l="l" t="t" r="r" b="b"/>
                <a:pathLst>
                  <a:path w="613" h="574" extrusionOk="0">
                    <a:moveTo>
                      <a:pt x="545" y="0"/>
                    </a:moveTo>
                    <a:cubicBezTo>
                      <a:pt x="534" y="0"/>
                      <a:pt x="523" y="4"/>
                      <a:pt x="512" y="14"/>
                    </a:cubicBezTo>
                    <a:cubicBezTo>
                      <a:pt x="348" y="169"/>
                      <a:pt x="190" y="328"/>
                      <a:pt x="34" y="489"/>
                    </a:cubicBezTo>
                    <a:cubicBezTo>
                      <a:pt x="1" y="525"/>
                      <a:pt x="34" y="573"/>
                      <a:pt x="71" y="573"/>
                    </a:cubicBezTo>
                    <a:cubicBezTo>
                      <a:pt x="82" y="573"/>
                      <a:pt x="93" y="569"/>
                      <a:pt x="103" y="559"/>
                    </a:cubicBezTo>
                    <a:cubicBezTo>
                      <a:pt x="265" y="402"/>
                      <a:pt x="423" y="244"/>
                      <a:pt x="578" y="81"/>
                    </a:cubicBezTo>
                    <a:cubicBezTo>
                      <a:pt x="612" y="47"/>
                      <a:pt x="581" y="0"/>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3" name="Google Shape;763;p42"/>
          <p:cNvGrpSpPr/>
          <p:nvPr/>
        </p:nvGrpSpPr>
        <p:grpSpPr>
          <a:xfrm>
            <a:off x="8369306" y="881278"/>
            <a:ext cx="437440" cy="572720"/>
            <a:chOff x="5704463" y="1649050"/>
            <a:chExt cx="474087" cy="620700"/>
          </a:xfrm>
        </p:grpSpPr>
        <p:grpSp>
          <p:nvGrpSpPr>
            <p:cNvPr id="764" name="Google Shape;764;p42"/>
            <p:cNvGrpSpPr/>
            <p:nvPr/>
          </p:nvGrpSpPr>
          <p:grpSpPr>
            <a:xfrm>
              <a:off x="5709424" y="1649050"/>
              <a:ext cx="464156" cy="620700"/>
              <a:chOff x="5709424" y="1649050"/>
              <a:chExt cx="464156" cy="620700"/>
            </a:xfrm>
          </p:grpSpPr>
          <p:sp>
            <p:nvSpPr>
              <p:cNvPr id="765" name="Google Shape;765;p42"/>
              <p:cNvSpPr/>
              <p:nvPr/>
            </p:nvSpPr>
            <p:spPr>
              <a:xfrm rot="445884">
                <a:off x="5745554" y="1669991"/>
                <a:ext cx="361839" cy="578819"/>
              </a:xfrm>
              <a:prstGeom prst="blockArc">
                <a:avLst>
                  <a:gd name="adj1" fmla="val 11459164"/>
                  <a:gd name="adj2" fmla="val 5499000"/>
                  <a:gd name="adj3" fmla="val 3645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2"/>
              <p:cNvSpPr/>
              <p:nvPr/>
            </p:nvSpPr>
            <p:spPr>
              <a:xfrm rot="-372145">
                <a:off x="5809381" y="2122206"/>
                <a:ext cx="358197" cy="12857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7" name="Google Shape;767;p42"/>
            <p:cNvSpPr/>
            <p:nvPr/>
          </p:nvSpPr>
          <p:spPr>
            <a:xfrm>
              <a:off x="5704463" y="1697050"/>
              <a:ext cx="474087" cy="572696"/>
            </a:xfrm>
            <a:custGeom>
              <a:avLst/>
              <a:gdLst/>
              <a:ahLst/>
              <a:cxnLst/>
              <a:rect l="l" t="t" r="r" b="b"/>
              <a:pathLst>
                <a:path w="9428" h="11389" extrusionOk="0">
                  <a:moveTo>
                    <a:pt x="4657" y="261"/>
                  </a:moveTo>
                  <a:cubicBezTo>
                    <a:pt x="5325" y="261"/>
                    <a:pt x="6021" y="566"/>
                    <a:pt x="6654" y="1299"/>
                  </a:cubicBezTo>
                  <a:cubicBezTo>
                    <a:pt x="8455" y="3382"/>
                    <a:pt x="6372" y="6954"/>
                    <a:pt x="5166" y="8862"/>
                  </a:cubicBezTo>
                  <a:cubicBezTo>
                    <a:pt x="5085" y="8991"/>
                    <a:pt x="5194" y="9133"/>
                    <a:pt x="5305" y="9133"/>
                  </a:cubicBezTo>
                  <a:cubicBezTo>
                    <a:pt x="5334" y="9133"/>
                    <a:pt x="5363" y="9123"/>
                    <a:pt x="5389" y="9101"/>
                  </a:cubicBezTo>
                  <a:cubicBezTo>
                    <a:pt x="6127" y="9047"/>
                    <a:pt x="6885" y="8843"/>
                    <a:pt x="7572" y="8561"/>
                  </a:cubicBezTo>
                  <a:cubicBezTo>
                    <a:pt x="7577" y="8561"/>
                    <a:pt x="7582" y="8562"/>
                    <a:pt x="7586" y="8562"/>
                  </a:cubicBezTo>
                  <a:cubicBezTo>
                    <a:pt x="7604" y="8562"/>
                    <a:pt x="7622" y="8557"/>
                    <a:pt x="7638" y="8548"/>
                  </a:cubicBezTo>
                  <a:lnTo>
                    <a:pt x="7760" y="8482"/>
                  </a:lnTo>
                  <a:cubicBezTo>
                    <a:pt x="7772" y="8476"/>
                    <a:pt x="7781" y="8467"/>
                    <a:pt x="7791" y="8459"/>
                  </a:cubicBezTo>
                  <a:cubicBezTo>
                    <a:pt x="7898" y="8712"/>
                    <a:pt x="8009" y="8964"/>
                    <a:pt x="8117" y="9217"/>
                  </a:cubicBezTo>
                  <a:cubicBezTo>
                    <a:pt x="8211" y="9445"/>
                    <a:pt x="8285" y="9700"/>
                    <a:pt x="8398" y="9925"/>
                  </a:cubicBezTo>
                  <a:cubicBezTo>
                    <a:pt x="6393" y="10301"/>
                    <a:pt x="4399" y="10754"/>
                    <a:pt x="2393" y="11128"/>
                  </a:cubicBezTo>
                  <a:cubicBezTo>
                    <a:pt x="2405" y="11018"/>
                    <a:pt x="2407" y="10907"/>
                    <a:pt x="2399" y="10795"/>
                  </a:cubicBezTo>
                  <a:cubicBezTo>
                    <a:pt x="3170" y="10687"/>
                    <a:pt x="3937" y="10518"/>
                    <a:pt x="4689" y="10314"/>
                  </a:cubicBezTo>
                  <a:cubicBezTo>
                    <a:pt x="4752" y="10296"/>
                    <a:pt x="4729" y="10194"/>
                    <a:pt x="4671" y="10194"/>
                  </a:cubicBezTo>
                  <a:cubicBezTo>
                    <a:pt x="4667" y="10194"/>
                    <a:pt x="4663" y="10195"/>
                    <a:pt x="4659" y="10196"/>
                  </a:cubicBezTo>
                  <a:cubicBezTo>
                    <a:pt x="3907" y="10384"/>
                    <a:pt x="3150" y="10540"/>
                    <a:pt x="2389" y="10687"/>
                  </a:cubicBezTo>
                  <a:cubicBezTo>
                    <a:pt x="2375" y="10556"/>
                    <a:pt x="2353" y="10425"/>
                    <a:pt x="2329" y="10296"/>
                  </a:cubicBezTo>
                  <a:cubicBezTo>
                    <a:pt x="2880" y="10137"/>
                    <a:pt x="3441" y="10014"/>
                    <a:pt x="4010" y="9931"/>
                  </a:cubicBezTo>
                  <a:cubicBezTo>
                    <a:pt x="4085" y="9921"/>
                    <a:pt x="4074" y="9808"/>
                    <a:pt x="4004" y="9808"/>
                  </a:cubicBezTo>
                  <a:cubicBezTo>
                    <a:pt x="4001" y="9808"/>
                    <a:pt x="3998" y="9808"/>
                    <a:pt x="3994" y="9809"/>
                  </a:cubicBezTo>
                  <a:cubicBezTo>
                    <a:pt x="3424" y="9896"/>
                    <a:pt x="2860" y="10022"/>
                    <a:pt x="2306" y="10188"/>
                  </a:cubicBezTo>
                  <a:cubicBezTo>
                    <a:pt x="2292" y="10108"/>
                    <a:pt x="2276" y="10028"/>
                    <a:pt x="2263" y="9950"/>
                  </a:cubicBezTo>
                  <a:cubicBezTo>
                    <a:pt x="2254" y="9901"/>
                    <a:pt x="2243" y="9852"/>
                    <a:pt x="2233" y="9801"/>
                  </a:cubicBezTo>
                  <a:lnTo>
                    <a:pt x="2233" y="9801"/>
                  </a:lnTo>
                  <a:cubicBezTo>
                    <a:pt x="2258" y="9803"/>
                    <a:pt x="2284" y="9803"/>
                    <a:pt x="2309" y="9803"/>
                  </a:cubicBezTo>
                  <a:cubicBezTo>
                    <a:pt x="2529" y="9803"/>
                    <a:pt x="2760" y="9735"/>
                    <a:pt x="2973" y="9694"/>
                  </a:cubicBezTo>
                  <a:cubicBezTo>
                    <a:pt x="3253" y="9640"/>
                    <a:pt x="3534" y="9582"/>
                    <a:pt x="3813" y="9520"/>
                  </a:cubicBezTo>
                  <a:cubicBezTo>
                    <a:pt x="3864" y="9508"/>
                    <a:pt x="3859" y="9430"/>
                    <a:pt x="3810" y="9430"/>
                  </a:cubicBezTo>
                  <a:cubicBezTo>
                    <a:pt x="3807" y="9430"/>
                    <a:pt x="3804" y="9430"/>
                    <a:pt x="3801" y="9431"/>
                  </a:cubicBezTo>
                  <a:cubicBezTo>
                    <a:pt x="3519" y="9479"/>
                    <a:pt x="3239" y="9531"/>
                    <a:pt x="2958" y="9585"/>
                  </a:cubicBezTo>
                  <a:cubicBezTo>
                    <a:pt x="2719" y="9633"/>
                    <a:pt x="2445" y="9656"/>
                    <a:pt x="2227" y="9767"/>
                  </a:cubicBezTo>
                  <a:cubicBezTo>
                    <a:pt x="2196" y="9611"/>
                    <a:pt x="2168" y="9455"/>
                    <a:pt x="2133" y="9300"/>
                  </a:cubicBezTo>
                  <a:cubicBezTo>
                    <a:pt x="2684" y="9209"/>
                    <a:pt x="3234" y="9110"/>
                    <a:pt x="3781" y="8993"/>
                  </a:cubicBezTo>
                  <a:cubicBezTo>
                    <a:pt x="3830" y="8982"/>
                    <a:pt x="3826" y="8907"/>
                    <a:pt x="3778" y="8907"/>
                  </a:cubicBezTo>
                  <a:cubicBezTo>
                    <a:pt x="3775" y="8907"/>
                    <a:pt x="3773" y="8908"/>
                    <a:pt x="3770" y="8908"/>
                  </a:cubicBezTo>
                  <a:cubicBezTo>
                    <a:pt x="3213" y="8996"/>
                    <a:pt x="2660" y="9101"/>
                    <a:pt x="2109" y="9216"/>
                  </a:cubicBezTo>
                  <a:cubicBezTo>
                    <a:pt x="2083" y="9110"/>
                    <a:pt x="2059" y="9004"/>
                    <a:pt x="2026" y="8900"/>
                  </a:cubicBezTo>
                  <a:lnTo>
                    <a:pt x="2085" y="8860"/>
                  </a:lnTo>
                  <a:cubicBezTo>
                    <a:pt x="2676" y="8773"/>
                    <a:pt x="3258" y="8629"/>
                    <a:pt x="3821" y="8431"/>
                  </a:cubicBezTo>
                  <a:cubicBezTo>
                    <a:pt x="3865" y="8416"/>
                    <a:pt x="3845" y="8353"/>
                    <a:pt x="3804" y="8353"/>
                  </a:cubicBezTo>
                  <a:cubicBezTo>
                    <a:pt x="3800" y="8353"/>
                    <a:pt x="3795" y="8353"/>
                    <a:pt x="3790" y="8355"/>
                  </a:cubicBezTo>
                  <a:cubicBezTo>
                    <a:pt x="3290" y="8506"/>
                    <a:pt x="2783" y="8634"/>
                    <a:pt x="2271" y="8733"/>
                  </a:cubicBezTo>
                  <a:cubicBezTo>
                    <a:pt x="2526" y="8561"/>
                    <a:pt x="2789" y="8384"/>
                    <a:pt x="3057" y="8196"/>
                  </a:cubicBezTo>
                  <a:cubicBezTo>
                    <a:pt x="3502" y="8090"/>
                    <a:pt x="3943" y="7972"/>
                    <a:pt x="4378" y="7832"/>
                  </a:cubicBezTo>
                  <a:cubicBezTo>
                    <a:pt x="4424" y="7818"/>
                    <a:pt x="4402" y="7757"/>
                    <a:pt x="4361" y="7757"/>
                  </a:cubicBezTo>
                  <a:cubicBezTo>
                    <a:pt x="4357" y="7757"/>
                    <a:pt x="4354" y="7758"/>
                    <a:pt x="4350" y="7759"/>
                  </a:cubicBezTo>
                  <a:cubicBezTo>
                    <a:pt x="3978" y="7866"/>
                    <a:pt x="3607" y="7968"/>
                    <a:pt x="3234" y="8068"/>
                  </a:cubicBezTo>
                  <a:cubicBezTo>
                    <a:pt x="3473" y="7898"/>
                    <a:pt x="3711" y="7722"/>
                    <a:pt x="3940" y="7536"/>
                  </a:cubicBezTo>
                  <a:cubicBezTo>
                    <a:pt x="4260" y="7440"/>
                    <a:pt x="4581" y="7337"/>
                    <a:pt x="4900" y="7235"/>
                  </a:cubicBezTo>
                  <a:cubicBezTo>
                    <a:pt x="4950" y="7219"/>
                    <a:pt x="4928" y="7147"/>
                    <a:pt x="4882" y="7147"/>
                  </a:cubicBezTo>
                  <a:cubicBezTo>
                    <a:pt x="4877" y="7147"/>
                    <a:pt x="4872" y="7148"/>
                    <a:pt x="4866" y="7150"/>
                  </a:cubicBezTo>
                  <a:cubicBezTo>
                    <a:pt x="4609" y="7235"/>
                    <a:pt x="4353" y="7319"/>
                    <a:pt x="4096" y="7407"/>
                  </a:cubicBezTo>
                  <a:cubicBezTo>
                    <a:pt x="4221" y="7301"/>
                    <a:pt x="4343" y="7195"/>
                    <a:pt x="4460" y="7083"/>
                  </a:cubicBezTo>
                  <a:cubicBezTo>
                    <a:pt x="4656" y="7019"/>
                    <a:pt x="4857" y="6970"/>
                    <a:pt x="5061" y="6933"/>
                  </a:cubicBezTo>
                  <a:cubicBezTo>
                    <a:pt x="5097" y="6927"/>
                    <a:pt x="5091" y="6874"/>
                    <a:pt x="5057" y="6874"/>
                  </a:cubicBezTo>
                  <a:cubicBezTo>
                    <a:pt x="5056" y="6874"/>
                    <a:pt x="5054" y="6874"/>
                    <a:pt x="5053" y="6874"/>
                  </a:cubicBezTo>
                  <a:cubicBezTo>
                    <a:pt x="4890" y="6897"/>
                    <a:pt x="4731" y="6932"/>
                    <a:pt x="4573" y="6978"/>
                  </a:cubicBezTo>
                  <a:cubicBezTo>
                    <a:pt x="4705" y="6846"/>
                    <a:pt x="4834" y="6710"/>
                    <a:pt x="4952" y="6570"/>
                  </a:cubicBezTo>
                  <a:cubicBezTo>
                    <a:pt x="5075" y="6519"/>
                    <a:pt x="5202" y="6476"/>
                    <a:pt x="5331" y="6442"/>
                  </a:cubicBezTo>
                  <a:cubicBezTo>
                    <a:pt x="5379" y="6430"/>
                    <a:pt x="5375" y="6357"/>
                    <a:pt x="5330" y="6357"/>
                  </a:cubicBezTo>
                  <a:cubicBezTo>
                    <a:pt x="5327" y="6357"/>
                    <a:pt x="5324" y="6357"/>
                    <a:pt x="5320" y="6358"/>
                  </a:cubicBezTo>
                  <a:cubicBezTo>
                    <a:pt x="5234" y="6377"/>
                    <a:pt x="5150" y="6401"/>
                    <a:pt x="5065" y="6431"/>
                  </a:cubicBezTo>
                  <a:cubicBezTo>
                    <a:pt x="5234" y="6219"/>
                    <a:pt x="5381" y="5993"/>
                    <a:pt x="5504" y="5754"/>
                  </a:cubicBezTo>
                  <a:cubicBezTo>
                    <a:pt x="5569" y="5738"/>
                    <a:pt x="5636" y="5725"/>
                    <a:pt x="5701" y="5706"/>
                  </a:cubicBezTo>
                  <a:cubicBezTo>
                    <a:pt x="5742" y="5694"/>
                    <a:pt x="5727" y="5629"/>
                    <a:pt x="5687" y="5629"/>
                  </a:cubicBezTo>
                  <a:cubicBezTo>
                    <a:pt x="5685" y="5629"/>
                    <a:pt x="5683" y="5629"/>
                    <a:pt x="5681" y="5630"/>
                  </a:cubicBezTo>
                  <a:cubicBezTo>
                    <a:pt x="5636" y="5636"/>
                    <a:pt x="5593" y="5647"/>
                    <a:pt x="5548" y="5657"/>
                  </a:cubicBezTo>
                  <a:cubicBezTo>
                    <a:pt x="5626" y="5494"/>
                    <a:pt x="5692" y="5325"/>
                    <a:pt x="5743" y="5151"/>
                  </a:cubicBezTo>
                  <a:cubicBezTo>
                    <a:pt x="5886" y="5104"/>
                    <a:pt x="6028" y="5057"/>
                    <a:pt x="6184" y="5038"/>
                  </a:cubicBezTo>
                  <a:cubicBezTo>
                    <a:pt x="6236" y="5032"/>
                    <a:pt x="6226" y="4957"/>
                    <a:pt x="6176" y="4957"/>
                  </a:cubicBezTo>
                  <a:cubicBezTo>
                    <a:pt x="6175" y="4957"/>
                    <a:pt x="6174" y="4957"/>
                    <a:pt x="6173" y="4957"/>
                  </a:cubicBezTo>
                  <a:cubicBezTo>
                    <a:pt x="6039" y="4967"/>
                    <a:pt x="5905" y="4992"/>
                    <a:pt x="5776" y="5034"/>
                  </a:cubicBezTo>
                  <a:cubicBezTo>
                    <a:pt x="5779" y="5024"/>
                    <a:pt x="5783" y="5016"/>
                    <a:pt x="5784" y="5006"/>
                  </a:cubicBezTo>
                  <a:cubicBezTo>
                    <a:pt x="5806" y="4906"/>
                    <a:pt x="5822" y="4804"/>
                    <a:pt x="5830" y="4700"/>
                  </a:cubicBezTo>
                  <a:cubicBezTo>
                    <a:pt x="5845" y="4692"/>
                    <a:pt x="5859" y="4683"/>
                    <a:pt x="5873" y="4675"/>
                  </a:cubicBezTo>
                  <a:cubicBezTo>
                    <a:pt x="5897" y="4660"/>
                    <a:pt x="5881" y="4621"/>
                    <a:pt x="5857" y="4621"/>
                  </a:cubicBezTo>
                  <a:cubicBezTo>
                    <a:pt x="5854" y="4621"/>
                    <a:pt x="5850" y="4622"/>
                    <a:pt x="5846" y="4624"/>
                  </a:cubicBezTo>
                  <a:cubicBezTo>
                    <a:pt x="5842" y="4627"/>
                    <a:pt x="5838" y="4629"/>
                    <a:pt x="5835" y="4630"/>
                  </a:cubicBezTo>
                  <a:cubicBezTo>
                    <a:pt x="5846" y="4453"/>
                    <a:pt x="5842" y="4275"/>
                    <a:pt x="5821" y="4098"/>
                  </a:cubicBezTo>
                  <a:cubicBezTo>
                    <a:pt x="5896" y="4077"/>
                    <a:pt x="5971" y="4060"/>
                    <a:pt x="6046" y="4036"/>
                  </a:cubicBezTo>
                  <a:cubicBezTo>
                    <a:pt x="6083" y="4024"/>
                    <a:pt x="6070" y="3963"/>
                    <a:pt x="6034" y="3963"/>
                  </a:cubicBezTo>
                  <a:cubicBezTo>
                    <a:pt x="6032" y="3963"/>
                    <a:pt x="6029" y="3963"/>
                    <a:pt x="6026" y="3964"/>
                  </a:cubicBezTo>
                  <a:cubicBezTo>
                    <a:pt x="5953" y="3982"/>
                    <a:pt x="5883" y="4004"/>
                    <a:pt x="5811" y="4025"/>
                  </a:cubicBezTo>
                  <a:cubicBezTo>
                    <a:pt x="5790" y="3859"/>
                    <a:pt x="5754" y="3698"/>
                    <a:pt x="5703" y="3540"/>
                  </a:cubicBezTo>
                  <a:lnTo>
                    <a:pt x="5703" y="3540"/>
                  </a:lnTo>
                  <a:cubicBezTo>
                    <a:pt x="5708" y="3544"/>
                    <a:pt x="5714" y="3545"/>
                    <a:pt x="5721" y="3545"/>
                  </a:cubicBezTo>
                  <a:cubicBezTo>
                    <a:pt x="5724" y="3545"/>
                    <a:pt x="5726" y="3545"/>
                    <a:pt x="5728" y="3545"/>
                  </a:cubicBezTo>
                  <a:cubicBezTo>
                    <a:pt x="5808" y="3524"/>
                    <a:pt x="5888" y="3505"/>
                    <a:pt x="5967" y="3481"/>
                  </a:cubicBezTo>
                  <a:cubicBezTo>
                    <a:pt x="5998" y="3472"/>
                    <a:pt x="5986" y="3423"/>
                    <a:pt x="5958" y="3423"/>
                  </a:cubicBezTo>
                  <a:cubicBezTo>
                    <a:pt x="5957" y="3423"/>
                    <a:pt x="5955" y="3423"/>
                    <a:pt x="5953" y="3424"/>
                  </a:cubicBezTo>
                  <a:cubicBezTo>
                    <a:pt x="5875" y="3440"/>
                    <a:pt x="5797" y="3457"/>
                    <a:pt x="5720" y="3476"/>
                  </a:cubicBezTo>
                  <a:cubicBezTo>
                    <a:pt x="5706" y="3481"/>
                    <a:pt x="5695" y="3494"/>
                    <a:pt x="5695" y="3508"/>
                  </a:cubicBezTo>
                  <a:cubicBezTo>
                    <a:pt x="5690" y="3495"/>
                    <a:pt x="5688" y="3481"/>
                    <a:pt x="5684" y="3468"/>
                  </a:cubicBezTo>
                  <a:cubicBezTo>
                    <a:pt x="5660" y="3322"/>
                    <a:pt x="5586" y="3175"/>
                    <a:pt x="5497" y="3044"/>
                  </a:cubicBezTo>
                  <a:cubicBezTo>
                    <a:pt x="5557" y="3028"/>
                    <a:pt x="5618" y="3020"/>
                    <a:pt x="5679" y="3020"/>
                  </a:cubicBezTo>
                  <a:cubicBezTo>
                    <a:pt x="5697" y="3020"/>
                    <a:pt x="5715" y="3021"/>
                    <a:pt x="5733" y="3022"/>
                  </a:cubicBezTo>
                  <a:cubicBezTo>
                    <a:pt x="5735" y="3022"/>
                    <a:pt x="5737" y="3023"/>
                    <a:pt x="5739" y="3023"/>
                  </a:cubicBezTo>
                  <a:cubicBezTo>
                    <a:pt x="5774" y="3023"/>
                    <a:pt x="5779" y="2968"/>
                    <a:pt x="5741" y="2963"/>
                  </a:cubicBezTo>
                  <a:cubicBezTo>
                    <a:pt x="5706" y="2957"/>
                    <a:pt x="5671" y="2954"/>
                    <a:pt x="5635" y="2954"/>
                  </a:cubicBezTo>
                  <a:cubicBezTo>
                    <a:pt x="5574" y="2954"/>
                    <a:pt x="5513" y="2963"/>
                    <a:pt x="5454" y="2982"/>
                  </a:cubicBezTo>
                  <a:cubicBezTo>
                    <a:pt x="5406" y="2920"/>
                    <a:pt x="5357" y="2860"/>
                    <a:pt x="5301" y="2804"/>
                  </a:cubicBezTo>
                  <a:cubicBezTo>
                    <a:pt x="5257" y="2758"/>
                    <a:pt x="5207" y="2715"/>
                    <a:pt x="5156" y="2675"/>
                  </a:cubicBezTo>
                  <a:cubicBezTo>
                    <a:pt x="5156" y="2675"/>
                    <a:pt x="5155" y="2673"/>
                    <a:pt x="5155" y="2673"/>
                  </a:cubicBezTo>
                  <a:cubicBezTo>
                    <a:pt x="5153" y="2673"/>
                    <a:pt x="5148" y="2670"/>
                    <a:pt x="5145" y="2667"/>
                  </a:cubicBezTo>
                  <a:cubicBezTo>
                    <a:pt x="5261" y="2638"/>
                    <a:pt x="5381" y="2622"/>
                    <a:pt x="5500" y="2617"/>
                  </a:cubicBezTo>
                  <a:cubicBezTo>
                    <a:pt x="5537" y="2617"/>
                    <a:pt x="5537" y="2554"/>
                    <a:pt x="5500" y="2554"/>
                  </a:cubicBezTo>
                  <a:cubicBezTo>
                    <a:pt x="5495" y="2553"/>
                    <a:pt x="5490" y="2553"/>
                    <a:pt x="5485" y="2553"/>
                  </a:cubicBezTo>
                  <a:cubicBezTo>
                    <a:pt x="5343" y="2553"/>
                    <a:pt x="5201" y="2574"/>
                    <a:pt x="5065" y="2617"/>
                  </a:cubicBezTo>
                  <a:cubicBezTo>
                    <a:pt x="4941" y="2531"/>
                    <a:pt x="4802" y="2466"/>
                    <a:pt x="4657" y="2424"/>
                  </a:cubicBezTo>
                  <a:cubicBezTo>
                    <a:pt x="4656" y="2423"/>
                    <a:pt x="4654" y="2420"/>
                    <a:pt x="4651" y="2420"/>
                  </a:cubicBezTo>
                  <a:cubicBezTo>
                    <a:pt x="4648" y="2418"/>
                    <a:pt x="4641" y="2418"/>
                    <a:pt x="4637" y="2416"/>
                  </a:cubicBezTo>
                  <a:cubicBezTo>
                    <a:pt x="4592" y="2407"/>
                    <a:pt x="4547" y="2399"/>
                    <a:pt x="4503" y="2393"/>
                  </a:cubicBezTo>
                  <a:cubicBezTo>
                    <a:pt x="4472" y="2388"/>
                    <a:pt x="4442" y="2383"/>
                    <a:pt x="4410" y="2381"/>
                  </a:cubicBezTo>
                  <a:cubicBezTo>
                    <a:pt x="4382" y="2378"/>
                    <a:pt x="4353" y="2372"/>
                    <a:pt x="4323" y="2370"/>
                  </a:cubicBezTo>
                  <a:cubicBezTo>
                    <a:pt x="4300" y="2370"/>
                    <a:pt x="4278" y="2378"/>
                    <a:pt x="4262" y="2394"/>
                  </a:cubicBezTo>
                  <a:cubicBezTo>
                    <a:pt x="3830" y="2467"/>
                    <a:pt x="3464" y="2869"/>
                    <a:pt x="3347" y="3288"/>
                  </a:cubicBezTo>
                  <a:cubicBezTo>
                    <a:pt x="3252" y="3641"/>
                    <a:pt x="3255" y="4202"/>
                    <a:pt x="3500" y="4522"/>
                  </a:cubicBezTo>
                  <a:cubicBezTo>
                    <a:pt x="2901" y="4555"/>
                    <a:pt x="2286" y="4614"/>
                    <a:pt x="1710" y="4790"/>
                  </a:cubicBezTo>
                  <a:cubicBezTo>
                    <a:pt x="1653" y="4582"/>
                    <a:pt x="1616" y="4372"/>
                    <a:pt x="1602" y="4157"/>
                  </a:cubicBezTo>
                  <a:cubicBezTo>
                    <a:pt x="2015" y="4055"/>
                    <a:pt x="2424" y="3939"/>
                    <a:pt x="2834" y="3819"/>
                  </a:cubicBezTo>
                  <a:cubicBezTo>
                    <a:pt x="2890" y="3803"/>
                    <a:pt x="2863" y="3726"/>
                    <a:pt x="2812" y="3726"/>
                  </a:cubicBezTo>
                  <a:cubicBezTo>
                    <a:pt x="2807" y="3726"/>
                    <a:pt x="2802" y="3727"/>
                    <a:pt x="2797" y="3728"/>
                  </a:cubicBezTo>
                  <a:cubicBezTo>
                    <a:pt x="2396" y="3837"/>
                    <a:pt x="1994" y="3948"/>
                    <a:pt x="1597" y="4071"/>
                  </a:cubicBezTo>
                  <a:cubicBezTo>
                    <a:pt x="1589" y="3926"/>
                    <a:pt x="1591" y="3782"/>
                    <a:pt x="1600" y="3637"/>
                  </a:cubicBezTo>
                  <a:cubicBezTo>
                    <a:pt x="1607" y="3646"/>
                    <a:pt x="1618" y="3650"/>
                    <a:pt x="1629" y="3650"/>
                  </a:cubicBezTo>
                  <a:cubicBezTo>
                    <a:pt x="1633" y="3650"/>
                    <a:pt x="1636" y="3650"/>
                    <a:pt x="1640" y="3648"/>
                  </a:cubicBezTo>
                  <a:cubicBezTo>
                    <a:pt x="2039" y="3540"/>
                    <a:pt x="2431" y="3386"/>
                    <a:pt x="2818" y="3240"/>
                  </a:cubicBezTo>
                  <a:cubicBezTo>
                    <a:pt x="2865" y="3222"/>
                    <a:pt x="2844" y="3158"/>
                    <a:pt x="2801" y="3158"/>
                  </a:cubicBezTo>
                  <a:cubicBezTo>
                    <a:pt x="2797" y="3158"/>
                    <a:pt x="2792" y="3159"/>
                    <a:pt x="2786" y="3161"/>
                  </a:cubicBezTo>
                  <a:cubicBezTo>
                    <a:pt x="2393" y="3288"/>
                    <a:pt x="1989" y="3411"/>
                    <a:pt x="1610" y="3575"/>
                  </a:cubicBezTo>
                  <a:cubicBezTo>
                    <a:pt x="1607" y="3577"/>
                    <a:pt x="1607" y="3580"/>
                    <a:pt x="1604" y="3583"/>
                  </a:cubicBezTo>
                  <a:cubicBezTo>
                    <a:pt x="1616" y="3419"/>
                    <a:pt x="1642" y="3256"/>
                    <a:pt x="1677" y="3097"/>
                  </a:cubicBezTo>
                  <a:cubicBezTo>
                    <a:pt x="2134" y="2914"/>
                    <a:pt x="2603" y="2756"/>
                    <a:pt x="3079" y="2625"/>
                  </a:cubicBezTo>
                  <a:cubicBezTo>
                    <a:pt x="3118" y="2613"/>
                    <a:pt x="3105" y="2548"/>
                    <a:pt x="3067" y="2548"/>
                  </a:cubicBezTo>
                  <a:cubicBezTo>
                    <a:pt x="3064" y="2548"/>
                    <a:pt x="3061" y="2548"/>
                    <a:pt x="3059" y="2549"/>
                  </a:cubicBezTo>
                  <a:cubicBezTo>
                    <a:pt x="2593" y="2651"/>
                    <a:pt x="2138" y="2799"/>
                    <a:pt x="1702" y="2993"/>
                  </a:cubicBezTo>
                  <a:cubicBezTo>
                    <a:pt x="1742" y="2834"/>
                    <a:pt x="1792" y="2678"/>
                    <a:pt x="1849" y="2525"/>
                  </a:cubicBezTo>
                  <a:cubicBezTo>
                    <a:pt x="1932" y="2498"/>
                    <a:pt x="2018" y="2475"/>
                    <a:pt x="2101" y="2448"/>
                  </a:cubicBezTo>
                  <a:cubicBezTo>
                    <a:pt x="2115" y="2442"/>
                    <a:pt x="2123" y="2426"/>
                    <a:pt x="2120" y="2412"/>
                  </a:cubicBezTo>
                  <a:cubicBezTo>
                    <a:pt x="2506" y="2256"/>
                    <a:pt x="2891" y="2107"/>
                    <a:pt x="3298" y="1996"/>
                  </a:cubicBezTo>
                  <a:cubicBezTo>
                    <a:pt x="3344" y="1984"/>
                    <a:pt x="3327" y="1907"/>
                    <a:pt x="3284" y="1907"/>
                  </a:cubicBezTo>
                  <a:cubicBezTo>
                    <a:pt x="3281" y="1907"/>
                    <a:pt x="3278" y="1907"/>
                    <a:pt x="3275" y="1908"/>
                  </a:cubicBezTo>
                  <a:cubicBezTo>
                    <a:pt x="2805" y="2018"/>
                    <a:pt x="2332" y="2173"/>
                    <a:pt x="1903" y="2399"/>
                  </a:cubicBezTo>
                  <a:cubicBezTo>
                    <a:pt x="1972" y="2235"/>
                    <a:pt x="2051" y="2074"/>
                    <a:pt x="2142" y="1918"/>
                  </a:cubicBezTo>
                  <a:cubicBezTo>
                    <a:pt x="2148" y="1927"/>
                    <a:pt x="2157" y="1933"/>
                    <a:pt x="2168" y="1933"/>
                  </a:cubicBezTo>
                  <a:cubicBezTo>
                    <a:pt x="2172" y="1933"/>
                    <a:pt x="2177" y="1931"/>
                    <a:pt x="2182" y="1929"/>
                  </a:cubicBezTo>
                  <a:cubicBezTo>
                    <a:pt x="2585" y="1758"/>
                    <a:pt x="2997" y="1604"/>
                    <a:pt x="3414" y="1471"/>
                  </a:cubicBezTo>
                  <a:cubicBezTo>
                    <a:pt x="3458" y="1457"/>
                    <a:pt x="3436" y="1396"/>
                    <a:pt x="3395" y="1396"/>
                  </a:cubicBezTo>
                  <a:cubicBezTo>
                    <a:pt x="3392" y="1396"/>
                    <a:pt x="3388" y="1397"/>
                    <a:pt x="3384" y="1398"/>
                  </a:cubicBezTo>
                  <a:cubicBezTo>
                    <a:pt x="2973" y="1521"/>
                    <a:pt x="2571" y="1671"/>
                    <a:pt x="2181" y="1849"/>
                  </a:cubicBezTo>
                  <a:cubicBezTo>
                    <a:pt x="2262" y="1717"/>
                    <a:pt x="2349" y="1589"/>
                    <a:pt x="2445" y="1468"/>
                  </a:cubicBezTo>
                  <a:cubicBezTo>
                    <a:pt x="2448" y="1469"/>
                    <a:pt x="2452" y="1469"/>
                    <a:pt x="2455" y="1469"/>
                  </a:cubicBezTo>
                  <a:cubicBezTo>
                    <a:pt x="2459" y="1469"/>
                    <a:pt x="2463" y="1469"/>
                    <a:pt x="2466" y="1468"/>
                  </a:cubicBezTo>
                  <a:cubicBezTo>
                    <a:pt x="2861" y="1277"/>
                    <a:pt x="3258" y="1089"/>
                    <a:pt x="3650" y="890"/>
                  </a:cubicBezTo>
                  <a:cubicBezTo>
                    <a:pt x="3681" y="874"/>
                    <a:pt x="3669" y="829"/>
                    <a:pt x="3640" y="829"/>
                  </a:cubicBezTo>
                  <a:cubicBezTo>
                    <a:pt x="3636" y="829"/>
                    <a:pt x="3632" y="830"/>
                    <a:pt x="3628" y="832"/>
                  </a:cubicBezTo>
                  <a:cubicBezTo>
                    <a:pt x="3260" y="1003"/>
                    <a:pt x="2898" y="1183"/>
                    <a:pt x="2534" y="1361"/>
                  </a:cubicBezTo>
                  <a:cubicBezTo>
                    <a:pt x="3098" y="698"/>
                    <a:pt x="3857" y="261"/>
                    <a:pt x="4657" y="261"/>
                  </a:cubicBezTo>
                  <a:close/>
                  <a:moveTo>
                    <a:pt x="4715" y="0"/>
                  </a:moveTo>
                  <a:cubicBezTo>
                    <a:pt x="2352" y="0"/>
                    <a:pt x="0" y="2960"/>
                    <a:pt x="1616" y="5059"/>
                  </a:cubicBezTo>
                  <a:cubicBezTo>
                    <a:pt x="1635" y="5082"/>
                    <a:pt x="1658" y="5091"/>
                    <a:pt x="1680" y="5091"/>
                  </a:cubicBezTo>
                  <a:cubicBezTo>
                    <a:pt x="1706" y="5091"/>
                    <a:pt x="1732" y="5079"/>
                    <a:pt x="1749" y="5059"/>
                  </a:cubicBezTo>
                  <a:cubicBezTo>
                    <a:pt x="1755" y="5059"/>
                    <a:pt x="1763" y="5057"/>
                    <a:pt x="1771" y="5056"/>
                  </a:cubicBezTo>
                  <a:cubicBezTo>
                    <a:pt x="2421" y="4984"/>
                    <a:pt x="3060" y="4865"/>
                    <a:pt x="3719" y="4833"/>
                  </a:cubicBezTo>
                  <a:cubicBezTo>
                    <a:pt x="3774" y="4833"/>
                    <a:pt x="3825" y="4796"/>
                    <a:pt x="3843" y="4743"/>
                  </a:cubicBezTo>
                  <a:cubicBezTo>
                    <a:pt x="3846" y="4744"/>
                    <a:pt x="3849" y="4744"/>
                    <a:pt x="3852" y="4744"/>
                  </a:cubicBezTo>
                  <a:cubicBezTo>
                    <a:pt x="3925" y="4744"/>
                    <a:pt x="3971" y="4630"/>
                    <a:pt x="3903" y="4589"/>
                  </a:cubicBezTo>
                  <a:cubicBezTo>
                    <a:pt x="3550" y="4372"/>
                    <a:pt x="3546" y="3623"/>
                    <a:pt x="3679" y="3280"/>
                  </a:cubicBezTo>
                  <a:cubicBezTo>
                    <a:pt x="3814" y="2925"/>
                    <a:pt x="4080" y="2762"/>
                    <a:pt x="4412" y="2687"/>
                  </a:cubicBezTo>
                  <a:cubicBezTo>
                    <a:pt x="4458" y="2695"/>
                    <a:pt x="4498" y="2707"/>
                    <a:pt x="4541" y="2716"/>
                  </a:cubicBezTo>
                  <a:cubicBezTo>
                    <a:pt x="4536" y="2734"/>
                    <a:pt x="4551" y="2750"/>
                    <a:pt x="4568" y="2750"/>
                  </a:cubicBezTo>
                  <a:cubicBezTo>
                    <a:pt x="4602" y="2748"/>
                    <a:pt x="4633" y="2745"/>
                    <a:pt x="4668" y="2743"/>
                  </a:cubicBezTo>
                  <a:cubicBezTo>
                    <a:pt x="4890" y="2807"/>
                    <a:pt x="5067" y="2899"/>
                    <a:pt x="5202" y="3017"/>
                  </a:cubicBezTo>
                  <a:cubicBezTo>
                    <a:pt x="5223" y="3041"/>
                    <a:pt x="5236" y="3067"/>
                    <a:pt x="5252" y="3092"/>
                  </a:cubicBezTo>
                  <a:cubicBezTo>
                    <a:pt x="5232" y="3114"/>
                    <a:pt x="5250" y="3146"/>
                    <a:pt x="5277" y="3146"/>
                  </a:cubicBezTo>
                  <a:cubicBezTo>
                    <a:pt x="5280" y="3146"/>
                    <a:pt x="5283" y="3146"/>
                    <a:pt x="5287" y="3145"/>
                  </a:cubicBezTo>
                  <a:cubicBezTo>
                    <a:pt x="5389" y="3322"/>
                    <a:pt x="5443" y="3513"/>
                    <a:pt x="5547" y="3695"/>
                  </a:cubicBezTo>
                  <a:cubicBezTo>
                    <a:pt x="5551" y="3704"/>
                    <a:pt x="5561" y="3711"/>
                    <a:pt x="5571" y="3715"/>
                  </a:cubicBezTo>
                  <a:cubicBezTo>
                    <a:pt x="5730" y="4788"/>
                    <a:pt x="4761" y="6368"/>
                    <a:pt x="4090" y="6954"/>
                  </a:cubicBezTo>
                  <a:cubicBezTo>
                    <a:pt x="3373" y="7579"/>
                    <a:pt x="2565" y="8095"/>
                    <a:pt x="1819" y="8685"/>
                  </a:cubicBezTo>
                  <a:cubicBezTo>
                    <a:pt x="1739" y="8749"/>
                    <a:pt x="1752" y="8843"/>
                    <a:pt x="1804" y="8900"/>
                  </a:cubicBezTo>
                  <a:cubicBezTo>
                    <a:pt x="1812" y="9024"/>
                    <a:pt x="1825" y="9147"/>
                    <a:pt x="1841" y="9270"/>
                  </a:cubicBezTo>
                  <a:cubicBezTo>
                    <a:pt x="1832" y="9273"/>
                    <a:pt x="1820" y="9275"/>
                    <a:pt x="1809" y="9276"/>
                  </a:cubicBezTo>
                  <a:cubicBezTo>
                    <a:pt x="1764" y="9287"/>
                    <a:pt x="1769" y="9355"/>
                    <a:pt x="1812" y="9355"/>
                  </a:cubicBezTo>
                  <a:cubicBezTo>
                    <a:pt x="1814" y="9355"/>
                    <a:pt x="1816" y="9355"/>
                    <a:pt x="1819" y="9354"/>
                  </a:cubicBezTo>
                  <a:lnTo>
                    <a:pt x="1852" y="9348"/>
                  </a:lnTo>
                  <a:cubicBezTo>
                    <a:pt x="1886" y="9587"/>
                    <a:pt x="1927" y="9826"/>
                    <a:pt x="1964" y="10064"/>
                  </a:cubicBezTo>
                  <a:cubicBezTo>
                    <a:pt x="2020" y="10427"/>
                    <a:pt x="2020" y="10840"/>
                    <a:pt x="2163" y="11179"/>
                  </a:cubicBezTo>
                  <a:cubicBezTo>
                    <a:pt x="2176" y="11211"/>
                    <a:pt x="2206" y="11235"/>
                    <a:pt x="2240" y="11243"/>
                  </a:cubicBezTo>
                  <a:cubicBezTo>
                    <a:pt x="2229" y="11311"/>
                    <a:pt x="2273" y="11389"/>
                    <a:pt x="2360" y="11389"/>
                  </a:cubicBezTo>
                  <a:cubicBezTo>
                    <a:pt x="2365" y="11389"/>
                    <a:pt x="2370" y="11389"/>
                    <a:pt x="2375" y="11388"/>
                  </a:cubicBezTo>
                  <a:cubicBezTo>
                    <a:pt x="4426" y="11208"/>
                    <a:pt x="6621" y="10830"/>
                    <a:pt x="8575" y="10170"/>
                  </a:cubicBezTo>
                  <a:cubicBezTo>
                    <a:pt x="8594" y="10164"/>
                    <a:pt x="8613" y="10151"/>
                    <a:pt x="8626" y="10135"/>
                  </a:cubicBezTo>
                  <a:cubicBezTo>
                    <a:pt x="8696" y="10119"/>
                    <a:pt x="8744" y="10056"/>
                    <a:pt x="8737" y="9984"/>
                  </a:cubicBezTo>
                  <a:cubicBezTo>
                    <a:pt x="8701" y="9665"/>
                    <a:pt x="8514" y="9342"/>
                    <a:pt x="8379" y="9053"/>
                  </a:cubicBezTo>
                  <a:cubicBezTo>
                    <a:pt x="8242" y="8752"/>
                    <a:pt x="8084" y="8460"/>
                    <a:pt x="7905" y="8180"/>
                  </a:cubicBezTo>
                  <a:cubicBezTo>
                    <a:pt x="7885" y="8147"/>
                    <a:pt x="7855" y="8134"/>
                    <a:pt x="7825" y="8134"/>
                  </a:cubicBezTo>
                  <a:cubicBezTo>
                    <a:pt x="7795" y="8134"/>
                    <a:pt x="7765" y="8148"/>
                    <a:pt x="7743" y="8170"/>
                  </a:cubicBezTo>
                  <a:cubicBezTo>
                    <a:pt x="7727" y="8165"/>
                    <a:pt x="7711" y="8163"/>
                    <a:pt x="7694" y="8163"/>
                  </a:cubicBezTo>
                  <a:cubicBezTo>
                    <a:pt x="7674" y="8163"/>
                    <a:pt x="7653" y="8167"/>
                    <a:pt x="7635" y="8175"/>
                  </a:cubicBezTo>
                  <a:cubicBezTo>
                    <a:pt x="6954" y="8438"/>
                    <a:pt x="6275" y="8637"/>
                    <a:pt x="5577" y="8825"/>
                  </a:cubicBezTo>
                  <a:cubicBezTo>
                    <a:pt x="7078" y="6466"/>
                    <a:pt x="9428" y="1459"/>
                    <a:pt x="5582" y="142"/>
                  </a:cubicBezTo>
                  <a:cubicBezTo>
                    <a:pt x="5298" y="45"/>
                    <a:pt x="5006" y="0"/>
                    <a:pt x="4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733;p42">
            <a:extLst>
              <a:ext uri="{FF2B5EF4-FFF2-40B4-BE49-F238E27FC236}">
                <a16:creationId xmlns:a16="http://schemas.microsoft.com/office/drawing/2014/main" id="{71CBEA62-F77D-2325-CF5A-E1C4A891539C}"/>
              </a:ext>
            </a:extLst>
          </p:cNvPr>
          <p:cNvSpPr txBox="1">
            <a:spLocks/>
          </p:cNvSpPr>
          <p:nvPr/>
        </p:nvSpPr>
        <p:spPr>
          <a:xfrm>
            <a:off x="4577920" y="3334004"/>
            <a:ext cx="3571200" cy="93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9pPr>
          </a:lstStyle>
          <a:p>
            <a:pPr marL="285750" indent="-285750">
              <a:buFont typeface="Arial" panose="020B0604020202020204" pitchFamily="34" charset="0"/>
              <a:buChar char="•"/>
            </a:pPr>
            <a:r>
              <a:rPr lang="fr-FR"/>
              <a:t>Secouer pour retourner à l’état initial</a:t>
            </a:r>
          </a:p>
        </p:txBody>
      </p:sp>
      <p:sp>
        <p:nvSpPr>
          <p:cNvPr id="3" name="Google Shape;735;p42">
            <a:extLst>
              <a:ext uri="{FF2B5EF4-FFF2-40B4-BE49-F238E27FC236}">
                <a16:creationId xmlns:a16="http://schemas.microsoft.com/office/drawing/2014/main" id="{F16E6BF1-CAFE-1E78-9BD1-B7A756258D59}"/>
              </a:ext>
            </a:extLst>
          </p:cNvPr>
          <p:cNvSpPr txBox="1">
            <a:spLocks/>
          </p:cNvSpPr>
          <p:nvPr/>
        </p:nvSpPr>
        <p:spPr>
          <a:xfrm>
            <a:off x="4577916" y="2772230"/>
            <a:ext cx="3571200" cy="4965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100" b="0" i="0" u="none" strike="noStrike" cap="none">
                <a:solidFill>
                  <a:schemeClr val="dk1"/>
                </a:solidFill>
                <a:latin typeface="Dela Gothic One"/>
                <a:ea typeface="Dela Gothic One"/>
                <a:cs typeface="Dela Gothic One"/>
                <a:sym typeface="Dela Gothic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CH"/>
              <a:t>Tilt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8"/>
          <p:cNvSpPr txBox="1">
            <a:spLocks noGrp="1"/>
          </p:cNvSpPr>
          <p:nvPr>
            <p:ph type="title"/>
          </p:nvPr>
        </p:nvSpPr>
        <p:spPr>
          <a:xfrm>
            <a:off x="1174800" y="2153177"/>
            <a:ext cx="5706600" cy="14087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Architecture</a:t>
            </a:r>
            <a:endParaRPr lang="fr-CH"/>
          </a:p>
        </p:txBody>
      </p:sp>
      <p:sp>
        <p:nvSpPr>
          <p:cNvPr id="613" name="Google Shape;613;p38"/>
          <p:cNvSpPr txBox="1">
            <a:spLocks noGrp="1"/>
          </p:cNvSpPr>
          <p:nvPr>
            <p:ph type="title" idx="2"/>
          </p:nvPr>
        </p:nvSpPr>
        <p:spPr>
          <a:xfrm>
            <a:off x="713225" y="711250"/>
            <a:ext cx="1593000" cy="11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614" name="Google Shape;614;p38"/>
          <p:cNvSpPr txBox="1">
            <a:spLocks noGrp="1"/>
          </p:cNvSpPr>
          <p:nvPr>
            <p:ph type="subTitle" idx="1"/>
          </p:nvPr>
        </p:nvSpPr>
        <p:spPr>
          <a:xfrm>
            <a:off x="1174800" y="3707145"/>
            <a:ext cx="5706600" cy="53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La structure et fonctionnement du code</a:t>
            </a:r>
            <a:endParaRPr/>
          </a:p>
        </p:txBody>
      </p:sp>
      <p:grpSp>
        <p:nvGrpSpPr>
          <p:cNvPr id="615" name="Google Shape;615;p38"/>
          <p:cNvGrpSpPr/>
          <p:nvPr/>
        </p:nvGrpSpPr>
        <p:grpSpPr>
          <a:xfrm rot="-157232">
            <a:off x="2322355" y="1367712"/>
            <a:ext cx="477120" cy="716999"/>
            <a:chOff x="7358875" y="1006660"/>
            <a:chExt cx="358200" cy="538290"/>
          </a:xfrm>
        </p:grpSpPr>
        <p:sp>
          <p:nvSpPr>
            <p:cNvPr id="616" name="Google Shape;616;p38"/>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sp>
        <p:sp>
          <p:nvSpPr>
            <p:cNvPr id="617" name="Google Shape;617;p38"/>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sp>
        <p:sp>
          <p:nvSpPr>
            <p:cNvPr id="618" name="Google Shape;618;p38"/>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sp>
      </p:grpSp>
      <p:grpSp>
        <p:nvGrpSpPr>
          <p:cNvPr id="619" name="Google Shape;619;p38"/>
          <p:cNvGrpSpPr/>
          <p:nvPr/>
        </p:nvGrpSpPr>
        <p:grpSpPr>
          <a:xfrm rot="211248">
            <a:off x="6961422" y="3043928"/>
            <a:ext cx="477127" cy="717010"/>
            <a:chOff x="7358875" y="1006660"/>
            <a:chExt cx="358200" cy="538290"/>
          </a:xfrm>
        </p:grpSpPr>
        <p:sp>
          <p:nvSpPr>
            <p:cNvPr id="620" name="Google Shape;620;p38"/>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sp>
        <p:sp>
          <p:nvSpPr>
            <p:cNvPr id="621" name="Google Shape;621;p38"/>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sp>
        <p:sp>
          <p:nvSpPr>
            <p:cNvPr id="622" name="Google Shape;622;p38"/>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sp>
      </p:grpSp>
      <p:grpSp>
        <p:nvGrpSpPr>
          <p:cNvPr id="623" name="Google Shape;623;p38"/>
          <p:cNvGrpSpPr/>
          <p:nvPr/>
        </p:nvGrpSpPr>
        <p:grpSpPr>
          <a:xfrm>
            <a:off x="525375" y="4477820"/>
            <a:ext cx="1083800" cy="197490"/>
            <a:chOff x="525375" y="4180010"/>
            <a:chExt cx="1083800" cy="197490"/>
          </a:xfrm>
        </p:grpSpPr>
        <p:sp>
          <p:nvSpPr>
            <p:cNvPr id="624" name="Google Shape;624;p38"/>
            <p:cNvSpPr/>
            <p:nvPr/>
          </p:nvSpPr>
          <p:spPr>
            <a:xfrm>
              <a:off x="525375" y="4180010"/>
              <a:ext cx="973600" cy="32150"/>
            </a:xfrm>
            <a:custGeom>
              <a:avLst/>
              <a:gdLst/>
              <a:ahLst/>
              <a:cxnLst/>
              <a:rect l="l" t="t" r="r" b="b"/>
              <a:pathLst>
                <a:path w="38944" h="1286" extrusionOk="0">
                  <a:moveTo>
                    <a:pt x="0" y="1286"/>
                  </a:moveTo>
                  <a:cubicBezTo>
                    <a:pt x="12856" y="-550"/>
                    <a:pt x="25957" y="184"/>
                    <a:pt x="38944" y="184"/>
                  </a:cubicBezTo>
                </a:path>
              </a:pathLst>
            </a:custGeom>
            <a:noFill/>
            <a:ln w="19050" cap="flat" cmpd="sng">
              <a:solidFill>
                <a:schemeClr val="dk1"/>
              </a:solidFill>
              <a:prstDash val="solid"/>
              <a:round/>
              <a:headEnd type="none" w="med" len="med"/>
              <a:tailEnd type="none" w="med" len="med"/>
            </a:ln>
          </p:spPr>
        </p:sp>
        <p:sp>
          <p:nvSpPr>
            <p:cNvPr id="625" name="Google Shape;625;p38"/>
            <p:cNvSpPr/>
            <p:nvPr/>
          </p:nvSpPr>
          <p:spPr>
            <a:xfrm>
              <a:off x="626400" y="4276475"/>
              <a:ext cx="982775" cy="101025"/>
            </a:xfrm>
            <a:custGeom>
              <a:avLst/>
              <a:gdLst/>
              <a:ahLst/>
              <a:cxnLst/>
              <a:rect l="l" t="t" r="r" b="b"/>
              <a:pathLst>
                <a:path w="39311" h="4041" extrusionOk="0">
                  <a:moveTo>
                    <a:pt x="0" y="4041"/>
                  </a:moveTo>
                  <a:cubicBezTo>
                    <a:pt x="12880" y="1282"/>
                    <a:pt x="26138" y="0"/>
                    <a:pt x="39311" y="0"/>
                  </a:cubicBezTo>
                </a:path>
              </a:pathLst>
            </a:custGeom>
            <a:noFill/>
            <a:ln w="19050" cap="flat" cmpd="sng">
              <a:solidFill>
                <a:schemeClr val="dk1"/>
              </a:solidFill>
              <a:prstDash val="solid"/>
              <a:round/>
              <a:headEnd type="none" w="med" len="med"/>
              <a:tailEnd type="none" w="med" len="med"/>
            </a:ln>
          </p:spPr>
        </p:sp>
      </p:grpSp>
      <p:grpSp>
        <p:nvGrpSpPr>
          <p:cNvPr id="626" name="Google Shape;626;p38"/>
          <p:cNvGrpSpPr/>
          <p:nvPr/>
        </p:nvGrpSpPr>
        <p:grpSpPr>
          <a:xfrm>
            <a:off x="7142971" y="1369591"/>
            <a:ext cx="1500953" cy="1501085"/>
            <a:chOff x="7142971" y="1369591"/>
            <a:chExt cx="1500953" cy="1501085"/>
          </a:xfrm>
        </p:grpSpPr>
        <p:sp>
          <p:nvSpPr>
            <p:cNvPr id="627" name="Google Shape;627;p38"/>
            <p:cNvSpPr/>
            <p:nvPr/>
          </p:nvSpPr>
          <p:spPr>
            <a:xfrm rot="-1727443">
              <a:off x="7433034" y="1701991"/>
              <a:ext cx="1050224" cy="857294"/>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38"/>
            <p:cNvGrpSpPr/>
            <p:nvPr/>
          </p:nvGrpSpPr>
          <p:grpSpPr>
            <a:xfrm rot="-8099849">
              <a:off x="7422586" y="1529615"/>
              <a:ext cx="941724" cy="1181037"/>
              <a:chOff x="6671100" y="3786900"/>
              <a:chExt cx="586825" cy="735950"/>
            </a:xfrm>
          </p:grpSpPr>
          <p:sp>
            <p:nvSpPr>
              <p:cNvPr id="629" name="Google Shape;629;p38"/>
              <p:cNvSpPr/>
              <p:nvPr/>
            </p:nvSpPr>
            <p:spPr>
              <a:xfrm>
                <a:off x="6671100" y="3786900"/>
                <a:ext cx="586825" cy="735950"/>
              </a:xfrm>
              <a:custGeom>
                <a:avLst/>
                <a:gdLst/>
                <a:ahLst/>
                <a:cxnLst/>
                <a:rect l="l" t="t" r="r" b="b"/>
                <a:pathLst>
                  <a:path w="23473" h="29438" extrusionOk="0">
                    <a:moveTo>
                      <a:pt x="8387" y="307"/>
                    </a:moveTo>
                    <a:cubicBezTo>
                      <a:pt x="8261" y="835"/>
                      <a:pt x="8125" y="1359"/>
                      <a:pt x="7987" y="1883"/>
                    </a:cubicBezTo>
                    <a:cubicBezTo>
                      <a:pt x="7974" y="1875"/>
                      <a:pt x="7960" y="1869"/>
                      <a:pt x="7947" y="1866"/>
                    </a:cubicBezTo>
                    <a:cubicBezTo>
                      <a:pt x="7798" y="1834"/>
                      <a:pt x="7648" y="1818"/>
                      <a:pt x="7499" y="1818"/>
                    </a:cubicBezTo>
                    <a:cubicBezTo>
                      <a:pt x="6977" y="1818"/>
                      <a:pt x="6473" y="2012"/>
                      <a:pt x="6095" y="2368"/>
                    </a:cubicBezTo>
                    <a:cubicBezTo>
                      <a:pt x="6250" y="1730"/>
                      <a:pt x="6463" y="1102"/>
                      <a:pt x="6862" y="725"/>
                    </a:cubicBezTo>
                    <a:lnTo>
                      <a:pt x="6862" y="726"/>
                    </a:lnTo>
                    <a:cubicBezTo>
                      <a:pt x="7316" y="465"/>
                      <a:pt x="7834" y="337"/>
                      <a:pt x="8387" y="307"/>
                    </a:cubicBezTo>
                    <a:close/>
                    <a:moveTo>
                      <a:pt x="7487" y="2035"/>
                    </a:moveTo>
                    <a:cubicBezTo>
                      <a:pt x="7620" y="2035"/>
                      <a:pt x="7754" y="2048"/>
                      <a:pt x="7890" y="2075"/>
                    </a:cubicBezTo>
                    <a:cubicBezTo>
                      <a:pt x="7897" y="2075"/>
                      <a:pt x="7904" y="2076"/>
                      <a:pt x="7912" y="2076"/>
                    </a:cubicBezTo>
                    <a:cubicBezTo>
                      <a:pt x="7919" y="2076"/>
                      <a:pt x="7927" y="2075"/>
                      <a:pt x="7934" y="2075"/>
                    </a:cubicBezTo>
                    <a:lnTo>
                      <a:pt x="7934" y="2075"/>
                    </a:lnTo>
                    <a:cubicBezTo>
                      <a:pt x="7608" y="3286"/>
                      <a:pt x="7252" y="4492"/>
                      <a:pt x="6890" y="5697"/>
                    </a:cubicBezTo>
                    <a:cubicBezTo>
                      <a:pt x="6871" y="5681"/>
                      <a:pt x="6847" y="5672"/>
                      <a:pt x="6823" y="5670"/>
                    </a:cubicBezTo>
                    <a:cubicBezTo>
                      <a:pt x="6787" y="5669"/>
                      <a:pt x="6751" y="5668"/>
                      <a:pt x="6714" y="5668"/>
                    </a:cubicBezTo>
                    <a:cubicBezTo>
                      <a:pt x="6198" y="5668"/>
                      <a:pt x="5669" y="5795"/>
                      <a:pt x="5214" y="6046"/>
                    </a:cubicBezTo>
                    <a:lnTo>
                      <a:pt x="5802" y="3729"/>
                    </a:lnTo>
                    <a:cubicBezTo>
                      <a:pt x="5881" y="3413"/>
                      <a:pt x="5950" y="3026"/>
                      <a:pt x="6036" y="2631"/>
                    </a:cubicBezTo>
                    <a:cubicBezTo>
                      <a:pt x="6436" y="2253"/>
                      <a:pt x="6943" y="2035"/>
                      <a:pt x="7487" y="2035"/>
                    </a:cubicBezTo>
                    <a:close/>
                    <a:moveTo>
                      <a:pt x="6833" y="5885"/>
                    </a:moveTo>
                    <a:cubicBezTo>
                      <a:pt x="6304" y="7642"/>
                      <a:pt x="5762" y="9395"/>
                      <a:pt x="5277" y="11158"/>
                    </a:cubicBezTo>
                    <a:cubicBezTo>
                      <a:pt x="4281" y="14780"/>
                      <a:pt x="3290" y="18414"/>
                      <a:pt x="2420" y="22070"/>
                    </a:cubicBezTo>
                    <a:cubicBezTo>
                      <a:pt x="1779" y="22152"/>
                      <a:pt x="1226" y="22397"/>
                      <a:pt x="915" y="22939"/>
                    </a:cubicBezTo>
                    <a:cubicBezTo>
                      <a:pt x="982" y="22700"/>
                      <a:pt x="1044" y="22456"/>
                      <a:pt x="1111" y="22215"/>
                    </a:cubicBezTo>
                    <a:cubicBezTo>
                      <a:pt x="1419" y="21916"/>
                      <a:pt x="1728" y="21618"/>
                      <a:pt x="2028" y="21310"/>
                    </a:cubicBezTo>
                    <a:cubicBezTo>
                      <a:pt x="2060" y="21277"/>
                      <a:pt x="2028" y="21231"/>
                      <a:pt x="1992" y="21231"/>
                    </a:cubicBezTo>
                    <a:cubicBezTo>
                      <a:pt x="1982" y="21231"/>
                      <a:pt x="1971" y="21235"/>
                      <a:pt x="1961" y="21245"/>
                    </a:cubicBezTo>
                    <a:cubicBezTo>
                      <a:pt x="1687" y="21511"/>
                      <a:pt x="1420" y="21785"/>
                      <a:pt x="1153" y="22058"/>
                    </a:cubicBezTo>
                    <a:cubicBezTo>
                      <a:pt x="1258" y="21672"/>
                      <a:pt x="1357" y="21283"/>
                      <a:pt x="1460" y="20896"/>
                    </a:cubicBezTo>
                    <a:cubicBezTo>
                      <a:pt x="1725" y="20558"/>
                      <a:pt x="2016" y="20241"/>
                      <a:pt x="2330" y="19947"/>
                    </a:cubicBezTo>
                    <a:cubicBezTo>
                      <a:pt x="2369" y="19911"/>
                      <a:pt x="2333" y="19859"/>
                      <a:pt x="2292" y="19859"/>
                    </a:cubicBezTo>
                    <a:cubicBezTo>
                      <a:pt x="2280" y="19859"/>
                      <a:pt x="2268" y="19863"/>
                      <a:pt x="2257" y="19873"/>
                    </a:cubicBezTo>
                    <a:cubicBezTo>
                      <a:pt x="1986" y="20100"/>
                      <a:pt x="1741" y="20359"/>
                      <a:pt x="1527" y="20641"/>
                    </a:cubicBezTo>
                    <a:cubicBezTo>
                      <a:pt x="1634" y="20231"/>
                      <a:pt x="1739" y="19822"/>
                      <a:pt x="1844" y="19412"/>
                    </a:cubicBezTo>
                    <a:cubicBezTo>
                      <a:pt x="2174" y="19044"/>
                      <a:pt x="2526" y="18696"/>
                      <a:pt x="2899" y="18373"/>
                    </a:cubicBezTo>
                    <a:cubicBezTo>
                      <a:pt x="2931" y="18345"/>
                      <a:pt x="2902" y="18295"/>
                      <a:pt x="2868" y="18295"/>
                    </a:cubicBezTo>
                    <a:cubicBezTo>
                      <a:pt x="2861" y="18295"/>
                      <a:pt x="2854" y="18297"/>
                      <a:pt x="2847" y="18303"/>
                    </a:cubicBezTo>
                    <a:cubicBezTo>
                      <a:pt x="2501" y="18567"/>
                      <a:pt x="2184" y="18867"/>
                      <a:pt x="1900" y="19197"/>
                    </a:cubicBezTo>
                    <a:cubicBezTo>
                      <a:pt x="2010" y="18770"/>
                      <a:pt x="2115" y="18341"/>
                      <a:pt x="2222" y="17912"/>
                    </a:cubicBezTo>
                    <a:cubicBezTo>
                      <a:pt x="2547" y="17560"/>
                      <a:pt x="2872" y="17214"/>
                      <a:pt x="3234" y="16895"/>
                    </a:cubicBezTo>
                    <a:cubicBezTo>
                      <a:pt x="3273" y="16863"/>
                      <a:pt x="3237" y="16814"/>
                      <a:pt x="3196" y="16814"/>
                    </a:cubicBezTo>
                    <a:cubicBezTo>
                      <a:pt x="3186" y="16814"/>
                      <a:pt x="3174" y="16817"/>
                      <a:pt x="3164" y="16825"/>
                    </a:cubicBezTo>
                    <a:cubicBezTo>
                      <a:pt x="2844" y="17083"/>
                      <a:pt x="2547" y="17370"/>
                      <a:pt x="2281" y="17683"/>
                    </a:cubicBezTo>
                    <a:cubicBezTo>
                      <a:pt x="2383" y="17273"/>
                      <a:pt x="2485" y="16863"/>
                      <a:pt x="2587" y="16454"/>
                    </a:cubicBezTo>
                    <a:cubicBezTo>
                      <a:pt x="2949" y="16127"/>
                      <a:pt x="3304" y="15796"/>
                      <a:pt x="3656" y="15458"/>
                    </a:cubicBezTo>
                    <a:cubicBezTo>
                      <a:pt x="3687" y="15428"/>
                      <a:pt x="3659" y="15387"/>
                      <a:pt x="3626" y="15387"/>
                    </a:cubicBezTo>
                    <a:cubicBezTo>
                      <a:pt x="3616" y="15387"/>
                      <a:pt x="3606" y="15391"/>
                      <a:pt x="3598" y="15399"/>
                    </a:cubicBezTo>
                    <a:cubicBezTo>
                      <a:pt x="3268" y="15697"/>
                      <a:pt x="2944" y="16001"/>
                      <a:pt x="2624" y="16309"/>
                    </a:cubicBezTo>
                    <a:cubicBezTo>
                      <a:pt x="2723" y="15914"/>
                      <a:pt x="2820" y="15520"/>
                      <a:pt x="2920" y="15126"/>
                    </a:cubicBezTo>
                    <a:cubicBezTo>
                      <a:pt x="3280" y="14764"/>
                      <a:pt x="3641" y="14401"/>
                      <a:pt x="3991" y="14030"/>
                    </a:cubicBezTo>
                    <a:cubicBezTo>
                      <a:pt x="4018" y="14002"/>
                      <a:pt x="3993" y="13963"/>
                      <a:pt x="3963" y="13963"/>
                    </a:cubicBezTo>
                    <a:cubicBezTo>
                      <a:pt x="3954" y="13963"/>
                      <a:pt x="3945" y="13967"/>
                      <a:pt x="3937" y="13976"/>
                    </a:cubicBezTo>
                    <a:cubicBezTo>
                      <a:pt x="3604" y="14305"/>
                      <a:pt x="3279" y="14643"/>
                      <a:pt x="2955" y="14983"/>
                    </a:cubicBezTo>
                    <a:cubicBezTo>
                      <a:pt x="3038" y="14654"/>
                      <a:pt x="3119" y="14326"/>
                      <a:pt x="3202" y="13999"/>
                    </a:cubicBezTo>
                    <a:cubicBezTo>
                      <a:pt x="3206" y="14019"/>
                      <a:pt x="3223" y="14031"/>
                      <a:pt x="3241" y="14031"/>
                    </a:cubicBezTo>
                    <a:cubicBezTo>
                      <a:pt x="3253" y="14031"/>
                      <a:pt x="3266" y="14025"/>
                      <a:pt x="3274" y="14014"/>
                    </a:cubicBezTo>
                    <a:cubicBezTo>
                      <a:pt x="3615" y="13526"/>
                      <a:pt x="4013" y="13081"/>
                      <a:pt x="4463" y="12691"/>
                    </a:cubicBezTo>
                    <a:cubicBezTo>
                      <a:pt x="4494" y="12663"/>
                      <a:pt x="4466" y="12623"/>
                      <a:pt x="4433" y="12623"/>
                    </a:cubicBezTo>
                    <a:cubicBezTo>
                      <a:pt x="4424" y="12623"/>
                      <a:pt x="4414" y="12626"/>
                      <a:pt x="4406" y="12634"/>
                    </a:cubicBezTo>
                    <a:cubicBezTo>
                      <a:pt x="3942" y="13016"/>
                      <a:pt x="3539" y="13467"/>
                      <a:pt x="3209" y="13971"/>
                    </a:cubicBezTo>
                    <a:cubicBezTo>
                      <a:pt x="3328" y="13489"/>
                      <a:pt x="3449" y="13010"/>
                      <a:pt x="3570" y="12530"/>
                    </a:cubicBezTo>
                    <a:cubicBezTo>
                      <a:pt x="3574" y="12527"/>
                      <a:pt x="3578" y="12527"/>
                      <a:pt x="3580" y="12522"/>
                    </a:cubicBezTo>
                    <a:cubicBezTo>
                      <a:pt x="3897" y="12022"/>
                      <a:pt x="4276" y="11591"/>
                      <a:pt x="4747" y="11231"/>
                    </a:cubicBezTo>
                    <a:cubicBezTo>
                      <a:pt x="4788" y="11199"/>
                      <a:pt x="4764" y="11136"/>
                      <a:pt x="4724" y="11136"/>
                    </a:cubicBezTo>
                    <a:cubicBezTo>
                      <a:pt x="4716" y="11136"/>
                      <a:pt x="4707" y="11139"/>
                      <a:pt x="4697" y="11145"/>
                    </a:cubicBezTo>
                    <a:cubicBezTo>
                      <a:pt x="4262" y="11440"/>
                      <a:pt x="3899" y="11829"/>
                      <a:pt x="3633" y="12281"/>
                    </a:cubicBezTo>
                    <a:cubicBezTo>
                      <a:pt x="3653" y="12198"/>
                      <a:pt x="3672" y="12117"/>
                      <a:pt x="3695" y="12034"/>
                    </a:cubicBezTo>
                    <a:cubicBezTo>
                      <a:pt x="3802" y="11612"/>
                      <a:pt x="3908" y="11190"/>
                      <a:pt x="4017" y="10767"/>
                    </a:cubicBezTo>
                    <a:cubicBezTo>
                      <a:pt x="4409" y="10464"/>
                      <a:pt x="4767" y="10119"/>
                      <a:pt x="5085" y="9738"/>
                    </a:cubicBezTo>
                    <a:cubicBezTo>
                      <a:pt x="5113" y="9703"/>
                      <a:pt x="5083" y="9657"/>
                      <a:pt x="5050" y="9657"/>
                    </a:cubicBezTo>
                    <a:cubicBezTo>
                      <a:pt x="5039" y="9657"/>
                      <a:pt x="5029" y="9662"/>
                      <a:pt x="5019" y="9672"/>
                    </a:cubicBezTo>
                    <a:cubicBezTo>
                      <a:pt x="4718" y="10002"/>
                      <a:pt x="4396" y="10313"/>
                      <a:pt x="4058" y="10603"/>
                    </a:cubicBezTo>
                    <a:cubicBezTo>
                      <a:pt x="4162" y="10193"/>
                      <a:pt x="4265" y="9784"/>
                      <a:pt x="4369" y="9376"/>
                    </a:cubicBezTo>
                    <a:cubicBezTo>
                      <a:pt x="4755" y="9008"/>
                      <a:pt x="5139" y="8639"/>
                      <a:pt x="5521" y="8270"/>
                    </a:cubicBezTo>
                    <a:cubicBezTo>
                      <a:pt x="5555" y="8237"/>
                      <a:pt x="5523" y="8192"/>
                      <a:pt x="5487" y="8192"/>
                    </a:cubicBezTo>
                    <a:cubicBezTo>
                      <a:pt x="5476" y="8192"/>
                      <a:pt x="5466" y="8196"/>
                      <a:pt x="5456" y="8204"/>
                    </a:cubicBezTo>
                    <a:cubicBezTo>
                      <a:pt x="5100" y="8523"/>
                      <a:pt x="4756" y="8853"/>
                      <a:pt x="4417" y="9188"/>
                    </a:cubicBezTo>
                    <a:cubicBezTo>
                      <a:pt x="4525" y="8762"/>
                      <a:pt x="4632" y="8335"/>
                      <a:pt x="4740" y="7910"/>
                    </a:cubicBezTo>
                    <a:cubicBezTo>
                      <a:pt x="4920" y="7745"/>
                      <a:pt x="5175" y="7564"/>
                      <a:pt x="5241" y="7506"/>
                    </a:cubicBezTo>
                    <a:cubicBezTo>
                      <a:pt x="5478" y="7301"/>
                      <a:pt x="5711" y="7092"/>
                      <a:pt x="5940" y="6877"/>
                    </a:cubicBezTo>
                    <a:cubicBezTo>
                      <a:pt x="5972" y="6847"/>
                      <a:pt x="5942" y="6805"/>
                      <a:pt x="5908" y="6805"/>
                    </a:cubicBezTo>
                    <a:cubicBezTo>
                      <a:pt x="5898" y="6805"/>
                      <a:pt x="5888" y="6808"/>
                      <a:pt x="5878" y="6816"/>
                    </a:cubicBezTo>
                    <a:cubicBezTo>
                      <a:pt x="5540" y="7093"/>
                      <a:pt x="5214" y="7382"/>
                      <a:pt x="4892" y="7675"/>
                    </a:cubicBezTo>
                    <a:cubicBezTo>
                      <a:pt x="4863" y="7701"/>
                      <a:pt x="4822" y="7731"/>
                      <a:pt x="4779" y="7764"/>
                    </a:cubicBezTo>
                    <a:cubicBezTo>
                      <a:pt x="4863" y="7427"/>
                      <a:pt x="4949" y="7090"/>
                      <a:pt x="5034" y="6754"/>
                    </a:cubicBezTo>
                    <a:cubicBezTo>
                      <a:pt x="5137" y="6677"/>
                      <a:pt x="5245" y="6609"/>
                      <a:pt x="5357" y="6548"/>
                    </a:cubicBezTo>
                    <a:cubicBezTo>
                      <a:pt x="5393" y="6529"/>
                      <a:pt x="5370" y="6482"/>
                      <a:pt x="5338" y="6482"/>
                    </a:cubicBezTo>
                    <a:cubicBezTo>
                      <a:pt x="5333" y="6482"/>
                      <a:pt x="5327" y="6484"/>
                      <a:pt x="5322" y="6486"/>
                    </a:cubicBezTo>
                    <a:cubicBezTo>
                      <a:pt x="5233" y="6529"/>
                      <a:pt x="5147" y="6577"/>
                      <a:pt x="5065" y="6633"/>
                    </a:cubicBezTo>
                    <a:cubicBezTo>
                      <a:pt x="5077" y="6588"/>
                      <a:pt x="5088" y="6542"/>
                      <a:pt x="5099" y="6497"/>
                    </a:cubicBezTo>
                    <a:lnTo>
                      <a:pt x="5156" y="6274"/>
                    </a:lnTo>
                    <a:cubicBezTo>
                      <a:pt x="5693" y="6030"/>
                      <a:pt x="6215" y="5893"/>
                      <a:pt x="6823" y="5887"/>
                    </a:cubicBezTo>
                    <a:cubicBezTo>
                      <a:pt x="6827" y="5887"/>
                      <a:pt x="6830" y="5885"/>
                      <a:pt x="6833" y="5885"/>
                    </a:cubicBezTo>
                    <a:close/>
                    <a:moveTo>
                      <a:pt x="8670" y="300"/>
                    </a:moveTo>
                    <a:cubicBezTo>
                      <a:pt x="10621" y="300"/>
                      <a:pt x="12949" y="1355"/>
                      <a:pt x="14509" y="1855"/>
                    </a:cubicBezTo>
                    <a:cubicBezTo>
                      <a:pt x="16740" y="2569"/>
                      <a:pt x="18976" y="3240"/>
                      <a:pt x="21317" y="3468"/>
                    </a:cubicBezTo>
                    <a:cubicBezTo>
                      <a:pt x="19406" y="10447"/>
                      <a:pt x="17660" y="17613"/>
                      <a:pt x="16775" y="24804"/>
                    </a:cubicBezTo>
                    <a:cubicBezTo>
                      <a:pt x="13079" y="24015"/>
                      <a:pt x="9383" y="23228"/>
                      <a:pt x="5685" y="22443"/>
                    </a:cubicBezTo>
                    <a:cubicBezTo>
                      <a:pt x="4958" y="22290"/>
                      <a:pt x="3919" y="22039"/>
                      <a:pt x="2972" y="22039"/>
                    </a:cubicBezTo>
                    <a:cubicBezTo>
                      <a:pt x="2848" y="22039"/>
                      <a:pt x="2725" y="22043"/>
                      <a:pt x="2605" y="22053"/>
                    </a:cubicBezTo>
                    <a:cubicBezTo>
                      <a:pt x="3609" y="18453"/>
                      <a:pt x="4500" y="14822"/>
                      <a:pt x="5493" y="11217"/>
                    </a:cubicBezTo>
                    <a:cubicBezTo>
                      <a:pt x="6495" y="7586"/>
                      <a:pt x="7759" y="3997"/>
                      <a:pt x="8600" y="326"/>
                    </a:cubicBezTo>
                    <a:cubicBezTo>
                      <a:pt x="8602" y="317"/>
                      <a:pt x="8602" y="309"/>
                      <a:pt x="8600" y="301"/>
                    </a:cubicBezTo>
                    <a:cubicBezTo>
                      <a:pt x="8623" y="300"/>
                      <a:pt x="8646" y="300"/>
                      <a:pt x="8670" y="300"/>
                    </a:cubicBezTo>
                    <a:close/>
                    <a:moveTo>
                      <a:pt x="20948" y="5943"/>
                    </a:moveTo>
                    <a:cubicBezTo>
                      <a:pt x="21074" y="6979"/>
                      <a:pt x="21872" y="7820"/>
                      <a:pt x="22938" y="8018"/>
                    </a:cubicBezTo>
                    <a:cubicBezTo>
                      <a:pt x="21303" y="15067"/>
                      <a:pt x="19524" y="22101"/>
                      <a:pt x="18063" y="29188"/>
                    </a:cubicBezTo>
                    <a:cubicBezTo>
                      <a:pt x="17919" y="29174"/>
                      <a:pt x="17774" y="29158"/>
                      <a:pt x="17631" y="29142"/>
                    </a:cubicBezTo>
                    <a:cubicBezTo>
                      <a:pt x="17631" y="29128"/>
                      <a:pt x="17621" y="29115"/>
                      <a:pt x="17609" y="29112"/>
                    </a:cubicBezTo>
                    <a:cubicBezTo>
                      <a:pt x="14657" y="28570"/>
                      <a:pt x="11692" y="28167"/>
                      <a:pt x="8757" y="27532"/>
                    </a:cubicBezTo>
                    <a:cubicBezTo>
                      <a:pt x="6737" y="27096"/>
                      <a:pt x="1017" y="26579"/>
                      <a:pt x="807" y="23801"/>
                    </a:cubicBezTo>
                    <a:cubicBezTo>
                      <a:pt x="1046" y="22659"/>
                      <a:pt x="2078" y="22290"/>
                      <a:pt x="3364" y="22290"/>
                    </a:cubicBezTo>
                    <a:cubicBezTo>
                      <a:pt x="5390" y="22290"/>
                      <a:pt x="8049" y="23206"/>
                      <a:pt x="9243" y="23459"/>
                    </a:cubicBezTo>
                    <a:cubicBezTo>
                      <a:pt x="11751" y="23988"/>
                      <a:pt x="14262" y="24517"/>
                      <a:pt x="16770" y="25044"/>
                    </a:cubicBezTo>
                    <a:cubicBezTo>
                      <a:pt x="16780" y="25047"/>
                      <a:pt x="16789" y="25047"/>
                      <a:pt x="16798" y="25047"/>
                    </a:cubicBezTo>
                    <a:cubicBezTo>
                      <a:pt x="16886" y="25047"/>
                      <a:pt x="16934" y="24953"/>
                      <a:pt x="16911" y="24885"/>
                    </a:cubicBezTo>
                    <a:cubicBezTo>
                      <a:pt x="16923" y="24877"/>
                      <a:pt x="16933" y="24864"/>
                      <a:pt x="16936" y="24848"/>
                    </a:cubicBezTo>
                    <a:cubicBezTo>
                      <a:pt x="18168" y="18505"/>
                      <a:pt x="19349" y="12197"/>
                      <a:pt x="20948" y="5943"/>
                    </a:cubicBezTo>
                    <a:close/>
                    <a:moveTo>
                      <a:pt x="8554" y="0"/>
                    </a:moveTo>
                    <a:cubicBezTo>
                      <a:pt x="7907" y="0"/>
                      <a:pt x="7300" y="143"/>
                      <a:pt x="6803" y="529"/>
                    </a:cubicBezTo>
                    <a:cubicBezTo>
                      <a:pt x="6791" y="525"/>
                      <a:pt x="6779" y="523"/>
                      <a:pt x="6767" y="523"/>
                    </a:cubicBezTo>
                    <a:cubicBezTo>
                      <a:pt x="6739" y="523"/>
                      <a:pt x="6711" y="534"/>
                      <a:pt x="6689" y="554"/>
                    </a:cubicBezTo>
                    <a:cubicBezTo>
                      <a:pt x="5725" y="1432"/>
                      <a:pt x="5654" y="3302"/>
                      <a:pt x="5351" y="4496"/>
                    </a:cubicBezTo>
                    <a:cubicBezTo>
                      <a:pt x="5204" y="5082"/>
                      <a:pt x="5056" y="5667"/>
                      <a:pt x="4908" y="6254"/>
                    </a:cubicBezTo>
                    <a:cubicBezTo>
                      <a:pt x="4898" y="6266"/>
                      <a:pt x="4893" y="6282"/>
                      <a:pt x="4896" y="6298"/>
                    </a:cubicBezTo>
                    <a:lnTo>
                      <a:pt x="4080" y="9526"/>
                    </a:lnTo>
                    <a:cubicBezTo>
                      <a:pt x="4039" y="9570"/>
                      <a:pt x="3994" y="9612"/>
                      <a:pt x="3951" y="9655"/>
                    </a:cubicBezTo>
                    <a:cubicBezTo>
                      <a:pt x="3920" y="9688"/>
                      <a:pt x="3949" y="9732"/>
                      <a:pt x="3983" y="9732"/>
                    </a:cubicBezTo>
                    <a:cubicBezTo>
                      <a:pt x="3993" y="9732"/>
                      <a:pt x="4004" y="9728"/>
                      <a:pt x="4013" y="9718"/>
                    </a:cubicBezTo>
                    <a:cubicBezTo>
                      <a:pt x="4021" y="9710"/>
                      <a:pt x="4029" y="9703"/>
                      <a:pt x="4037" y="9695"/>
                    </a:cubicBezTo>
                    <a:lnTo>
                      <a:pt x="4037" y="9695"/>
                    </a:lnTo>
                    <a:cubicBezTo>
                      <a:pt x="3940" y="10085"/>
                      <a:pt x="3841" y="10476"/>
                      <a:pt x="3743" y="10864"/>
                    </a:cubicBezTo>
                    <a:cubicBezTo>
                      <a:pt x="3743" y="10866"/>
                      <a:pt x="3743" y="10868"/>
                      <a:pt x="3741" y="10869"/>
                    </a:cubicBezTo>
                    <a:lnTo>
                      <a:pt x="3738" y="10872"/>
                    </a:lnTo>
                    <a:cubicBezTo>
                      <a:pt x="3727" y="10882"/>
                      <a:pt x="3723" y="10899"/>
                      <a:pt x="3730" y="10914"/>
                    </a:cubicBezTo>
                    <a:cubicBezTo>
                      <a:pt x="3244" y="12836"/>
                      <a:pt x="2737" y="14756"/>
                      <a:pt x="2241" y="16679"/>
                    </a:cubicBezTo>
                    <a:lnTo>
                      <a:pt x="2224" y="16696"/>
                    </a:lnTo>
                    <a:cubicBezTo>
                      <a:pt x="2209" y="16707"/>
                      <a:pt x="2211" y="16730"/>
                      <a:pt x="2225" y="16742"/>
                    </a:cubicBezTo>
                    <a:cubicBezTo>
                      <a:pt x="1663" y="18919"/>
                      <a:pt x="1114" y="21101"/>
                      <a:pt x="627" y="23294"/>
                    </a:cubicBezTo>
                    <a:cubicBezTo>
                      <a:pt x="620" y="23304"/>
                      <a:pt x="614" y="23314"/>
                      <a:pt x="611" y="23325"/>
                    </a:cubicBezTo>
                    <a:cubicBezTo>
                      <a:pt x="0" y="26122"/>
                      <a:pt x="4189" y="26761"/>
                      <a:pt x="6022" y="27198"/>
                    </a:cubicBezTo>
                    <a:cubicBezTo>
                      <a:pt x="9381" y="27999"/>
                      <a:pt x="12845" y="28733"/>
                      <a:pt x="16300" y="29069"/>
                    </a:cubicBezTo>
                    <a:cubicBezTo>
                      <a:pt x="16912" y="29247"/>
                      <a:pt x="17523" y="29378"/>
                      <a:pt x="18163" y="29437"/>
                    </a:cubicBezTo>
                    <a:cubicBezTo>
                      <a:pt x="18168" y="29437"/>
                      <a:pt x="18172" y="29438"/>
                      <a:pt x="18177" y="29438"/>
                    </a:cubicBezTo>
                    <a:cubicBezTo>
                      <a:pt x="18281" y="29438"/>
                      <a:pt x="18303" y="29311"/>
                      <a:pt x="18246" y="29243"/>
                    </a:cubicBezTo>
                    <a:cubicBezTo>
                      <a:pt x="20055" y="22225"/>
                      <a:pt x="21555" y="15113"/>
                      <a:pt x="23192" y="8053"/>
                    </a:cubicBezTo>
                    <a:cubicBezTo>
                      <a:pt x="23232" y="8056"/>
                      <a:pt x="23270" y="8061"/>
                      <a:pt x="23310" y="8063"/>
                    </a:cubicBezTo>
                    <a:cubicBezTo>
                      <a:pt x="23312" y="8063"/>
                      <a:pt x="23314" y="8063"/>
                      <a:pt x="23316" y="8063"/>
                    </a:cubicBezTo>
                    <a:cubicBezTo>
                      <a:pt x="23472" y="8063"/>
                      <a:pt x="23469" y="7820"/>
                      <a:pt x="23310" y="7809"/>
                    </a:cubicBezTo>
                    <a:cubicBezTo>
                      <a:pt x="21926" y="7726"/>
                      <a:pt x="21027" y="6591"/>
                      <a:pt x="21129" y="5254"/>
                    </a:cubicBezTo>
                    <a:cubicBezTo>
                      <a:pt x="21279" y="4682"/>
                      <a:pt x="21426" y="4110"/>
                      <a:pt x="21582" y="3541"/>
                    </a:cubicBezTo>
                    <a:cubicBezTo>
                      <a:pt x="21604" y="3458"/>
                      <a:pt x="21553" y="3399"/>
                      <a:pt x="21489" y="3380"/>
                    </a:cubicBezTo>
                    <a:cubicBezTo>
                      <a:pt x="21504" y="3303"/>
                      <a:pt x="21462" y="3209"/>
                      <a:pt x="21362" y="3200"/>
                    </a:cubicBezTo>
                    <a:cubicBezTo>
                      <a:pt x="18267" y="2881"/>
                      <a:pt x="15379" y="1800"/>
                      <a:pt x="12419" y="910"/>
                    </a:cubicBezTo>
                    <a:cubicBezTo>
                      <a:pt x="11349" y="587"/>
                      <a:pt x="9868" y="0"/>
                      <a:pt x="8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7073925" y="4418275"/>
                <a:ext cx="34900" cy="87600"/>
              </a:xfrm>
              <a:custGeom>
                <a:avLst/>
                <a:gdLst/>
                <a:ahLst/>
                <a:cxnLst/>
                <a:rect l="l" t="t" r="r" b="b"/>
                <a:pathLst>
                  <a:path w="1396" h="3504" extrusionOk="0">
                    <a:moveTo>
                      <a:pt x="618" y="0"/>
                    </a:moveTo>
                    <a:cubicBezTo>
                      <a:pt x="600" y="0"/>
                      <a:pt x="581" y="9"/>
                      <a:pt x="571" y="29"/>
                    </a:cubicBezTo>
                    <a:cubicBezTo>
                      <a:pt x="1" y="1112"/>
                      <a:pt x="260" y="2674"/>
                      <a:pt x="1209" y="3476"/>
                    </a:cubicBezTo>
                    <a:cubicBezTo>
                      <a:pt x="1228" y="3495"/>
                      <a:pt x="1249" y="3503"/>
                      <a:pt x="1270" y="3503"/>
                    </a:cubicBezTo>
                    <a:cubicBezTo>
                      <a:pt x="1338" y="3503"/>
                      <a:pt x="1395" y="3415"/>
                      <a:pt x="1333" y="3352"/>
                    </a:cubicBezTo>
                    <a:cubicBezTo>
                      <a:pt x="496" y="2355"/>
                      <a:pt x="267" y="1318"/>
                      <a:pt x="678" y="75"/>
                    </a:cubicBezTo>
                    <a:cubicBezTo>
                      <a:pt x="693" y="33"/>
                      <a:pt x="654"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6809750" y="4188075"/>
                <a:ext cx="262200" cy="162650"/>
              </a:xfrm>
              <a:custGeom>
                <a:avLst/>
                <a:gdLst/>
                <a:ahLst/>
                <a:cxnLst/>
                <a:rect l="l" t="t" r="r" b="b"/>
                <a:pathLst>
                  <a:path w="10488" h="6506" extrusionOk="0">
                    <a:moveTo>
                      <a:pt x="1292" y="152"/>
                    </a:moveTo>
                    <a:cubicBezTo>
                      <a:pt x="4251" y="1051"/>
                      <a:pt x="7281" y="1795"/>
                      <a:pt x="10290" y="2514"/>
                    </a:cubicBezTo>
                    <a:cubicBezTo>
                      <a:pt x="10289" y="2517"/>
                      <a:pt x="10287" y="2520"/>
                      <a:pt x="10286" y="2523"/>
                    </a:cubicBezTo>
                    <a:cubicBezTo>
                      <a:pt x="9938" y="3779"/>
                      <a:pt x="9626" y="5056"/>
                      <a:pt x="9404" y="6341"/>
                    </a:cubicBezTo>
                    <a:cubicBezTo>
                      <a:pt x="9403" y="6355"/>
                      <a:pt x="9406" y="6371"/>
                      <a:pt x="9412" y="6384"/>
                    </a:cubicBezTo>
                    <a:cubicBezTo>
                      <a:pt x="9406" y="6377"/>
                      <a:pt x="9401" y="6369"/>
                      <a:pt x="9390" y="6366"/>
                    </a:cubicBezTo>
                    <a:cubicBezTo>
                      <a:pt x="6288" y="5630"/>
                      <a:pt x="3223" y="4744"/>
                      <a:pt x="122" y="4009"/>
                    </a:cubicBezTo>
                    <a:cubicBezTo>
                      <a:pt x="127" y="4002"/>
                      <a:pt x="133" y="3999"/>
                      <a:pt x="136" y="3991"/>
                    </a:cubicBezTo>
                    <a:cubicBezTo>
                      <a:pt x="581" y="2737"/>
                      <a:pt x="924" y="1432"/>
                      <a:pt x="1292" y="152"/>
                    </a:cubicBezTo>
                    <a:close/>
                    <a:moveTo>
                      <a:pt x="1221" y="0"/>
                    </a:moveTo>
                    <a:cubicBezTo>
                      <a:pt x="1193" y="0"/>
                      <a:pt x="1168" y="19"/>
                      <a:pt x="1159" y="48"/>
                    </a:cubicBezTo>
                    <a:cubicBezTo>
                      <a:pt x="1139" y="58"/>
                      <a:pt x="1123" y="77"/>
                      <a:pt x="1118" y="101"/>
                    </a:cubicBezTo>
                    <a:cubicBezTo>
                      <a:pt x="734" y="1378"/>
                      <a:pt x="316" y="2661"/>
                      <a:pt x="10" y="3956"/>
                    </a:cubicBezTo>
                    <a:cubicBezTo>
                      <a:pt x="1" y="3990"/>
                      <a:pt x="20" y="4023"/>
                      <a:pt x="52" y="4033"/>
                    </a:cubicBezTo>
                    <a:cubicBezTo>
                      <a:pt x="39" y="4058"/>
                      <a:pt x="52" y="4089"/>
                      <a:pt x="80" y="4097"/>
                    </a:cubicBezTo>
                    <a:cubicBezTo>
                      <a:pt x="3125" y="5058"/>
                      <a:pt x="6248" y="5762"/>
                      <a:pt x="9353" y="6503"/>
                    </a:cubicBezTo>
                    <a:cubicBezTo>
                      <a:pt x="9359" y="6505"/>
                      <a:pt x="9365" y="6505"/>
                      <a:pt x="9371" y="6505"/>
                    </a:cubicBezTo>
                    <a:cubicBezTo>
                      <a:pt x="9419" y="6505"/>
                      <a:pt x="9445" y="6455"/>
                      <a:pt x="9436" y="6416"/>
                    </a:cubicBezTo>
                    <a:lnTo>
                      <a:pt x="9436" y="6416"/>
                    </a:lnTo>
                    <a:cubicBezTo>
                      <a:pt x="9452" y="6428"/>
                      <a:pt x="9472" y="6435"/>
                      <a:pt x="9491" y="6435"/>
                    </a:cubicBezTo>
                    <a:cubicBezTo>
                      <a:pt x="9519" y="6435"/>
                      <a:pt x="9545" y="6420"/>
                      <a:pt x="9554" y="6382"/>
                    </a:cubicBezTo>
                    <a:cubicBezTo>
                      <a:pt x="9860" y="5112"/>
                      <a:pt x="10148" y="3840"/>
                      <a:pt x="10474" y="2574"/>
                    </a:cubicBezTo>
                    <a:cubicBezTo>
                      <a:pt x="10488" y="2522"/>
                      <a:pt x="10454" y="2468"/>
                      <a:pt x="10402" y="2458"/>
                    </a:cubicBezTo>
                    <a:cubicBezTo>
                      <a:pt x="10405" y="2429"/>
                      <a:pt x="10386" y="2402"/>
                      <a:pt x="10359" y="2396"/>
                    </a:cubicBezTo>
                    <a:cubicBezTo>
                      <a:pt x="7345" y="1532"/>
                      <a:pt x="4298" y="679"/>
                      <a:pt x="1236" y="2"/>
                    </a:cubicBezTo>
                    <a:cubicBezTo>
                      <a:pt x="1231" y="1"/>
                      <a:pt x="1226" y="0"/>
                      <a:pt x="1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6866525" y="4239800"/>
                <a:ext cx="154075" cy="40250"/>
              </a:xfrm>
              <a:custGeom>
                <a:avLst/>
                <a:gdLst/>
                <a:ahLst/>
                <a:cxnLst/>
                <a:rect l="l" t="t" r="r" b="b"/>
                <a:pathLst>
                  <a:path w="6163" h="1610" extrusionOk="0">
                    <a:moveTo>
                      <a:pt x="47" y="1"/>
                    </a:moveTo>
                    <a:cubicBezTo>
                      <a:pt x="13" y="1"/>
                      <a:pt x="1" y="55"/>
                      <a:pt x="38" y="66"/>
                    </a:cubicBezTo>
                    <a:cubicBezTo>
                      <a:pt x="2051" y="611"/>
                      <a:pt x="4075" y="1162"/>
                      <a:pt x="6108" y="1608"/>
                    </a:cubicBezTo>
                    <a:cubicBezTo>
                      <a:pt x="6111" y="1609"/>
                      <a:pt x="6114" y="1609"/>
                      <a:pt x="6117" y="1609"/>
                    </a:cubicBezTo>
                    <a:cubicBezTo>
                      <a:pt x="6152" y="1609"/>
                      <a:pt x="6163" y="1558"/>
                      <a:pt x="6126" y="1546"/>
                    </a:cubicBezTo>
                    <a:cubicBezTo>
                      <a:pt x="4124" y="968"/>
                      <a:pt x="2082" y="483"/>
                      <a:pt x="55" y="2"/>
                    </a:cubicBezTo>
                    <a:cubicBezTo>
                      <a:pt x="52" y="1"/>
                      <a:pt x="50"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6854675" y="4275400"/>
                <a:ext cx="149050" cy="35425"/>
              </a:xfrm>
              <a:custGeom>
                <a:avLst/>
                <a:gdLst/>
                <a:ahLst/>
                <a:cxnLst/>
                <a:rect l="l" t="t" r="r" b="b"/>
                <a:pathLst>
                  <a:path w="5962" h="1417" extrusionOk="0">
                    <a:moveTo>
                      <a:pt x="48" y="0"/>
                    </a:moveTo>
                    <a:cubicBezTo>
                      <a:pt x="14" y="0"/>
                      <a:pt x="1" y="53"/>
                      <a:pt x="38" y="63"/>
                    </a:cubicBezTo>
                    <a:cubicBezTo>
                      <a:pt x="1973" y="535"/>
                      <a:pt x="3917" y="965"/>
                      <a:pt x="5857" y="1415"/>
                    </a:cubicBezTo>
                    <a:cubicBezTo>
                      <a:pt x="5863" y="1416"/>
                      <a:pt x="5868" y="1417"/>
                      <a:pt x="5873" y="1417"/>
                    </a:cubicBezTo>
                    <a:cubicBezTo>
                      <a:pt x="5939" y="1417"/>
                      <a:pt x="5962" y="1313"/>
                      <a:pt x="5891" y="1295"/>
                    </a:cubicBezTo>
                    <a:cubicBezTo>
                      <a:pt x="3956" y="822"/>
                      <a:pt x="2013" y="369"/>
                      <a:pt x="56" y="1"/>
                    </a:cubicBezTo>
                    <a:cubicBezTo>
                      <a:pt x="53" y="1"/>
                      <a:pt x="51"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 name="Google Shape;1845;p66">
            <a:extLst>
              <a:ext uri="{FF2B5EF4-FFF2-40B4-BE49-F238E27FC236}">
                <a16:creationId xmlns:a16="http://schemas.microsoft.com/office/drawing/2014/main" id="{01953381-0718-60EA-4B13-F76D5C167FDB}"/>
              </a:ext>
            </a:extLst>
          </p:cNvPr>
          <p:cNvGrpSpPr/>
          <p:nvPr/>
        </p:nvGrpSpPr>
        <p:grpSpPr>
          <a:xfrm>
            <a:off x="5976952" y="1222766"/>
            <a:ext cx="1048938" cy="1351823"/>
            <a:chOff x="4254588" y="2568381"/>
            <a:chExt cx="1048938" cy="1351823"/>
          </a:xfrm>
        </p:grpSpPr>
        <p:grpSp>
          <p:nvGrpSpPr>
            <p:cNvPr id="29" name="Google Shape;1846;p66">
              <a:extLst>
                <a:ext uri="{FF2B5EF4-FFF2-40B4-BE49-F238E27FC236}">
                  <a16:creationId xmlns:a16="http://schemas.microsoft.com/office/drawing/2014/main" id="{412A6C27-11A8-3BC0-6BFE-5A1A92FC5F3D}"/>
                </a:ext>
              </a:extLst>
            </p:cNvPr>
            <p:cNvGrpSpPr/>
            <p:nvPr/>
          </p:nvGrpSpPr>
          <p:grpSpPr>
            <a:xfrm rot="-141173">
              <a:off x="4514523" y="2583532"/>
              <a:ext cx="763732" cy="1246831"/>
              <a:chOff x="4501059" y="2591764"/>
              <a:chExt cx="801900" cy="1309143"/>
            </a:xfrm>
          </p:grpSpPr>
          <p:grpSp>
            <p:nvGrpSpPr>
              <p:cNvPr id="50" name="Google Shape;1847;p66">
                <a:extLst>
                  <a:ext uri="{FF2B5EF4-FFF2-40B4-BE49-F238E27FC236}">
                    <a16:creationId xmlns:a16="http://schemas.microsoft.com/office/drawing/2014/main" id="{DE8AF2EF-C404-F136-5488-25082BC186A4}"/>
                  </a:ext>
                </a:extLst>
              </p:cNvPr>
              <p:cNvGrpSpPr/>
              <p:nvPr/>
            </p:nvGrpSpPr>
            <p:grpSpPr>
              <a:xfrm>
                <a:off x="4501059" y="2695607"/>
                <a:ext cx="801900" cy="1205301"/>
                <a:chOff x="4501059" y="2695607"/>
                <a:chExt cx="801900" cy="1205301"/>
              </a:xfrm>
            </p:grpSpPr>
            <p:sp>
              <p:nvSpPr>
                <p:cNvPr id="52" name="Google Shape;1848;p66">
                  <a:extLst>
                    <a:ext uri="{FF2B5EF4-FFF2-40B4-BE49-F238E27FC236}">
                      <a16:creationId xmlns:a16="http://schemas.microsoft.com/office/drawing/2014/main" id="{18A619F4-D39E-45BE-6C35-DE99A6BF5176}"/>
                    </a:ext>
                  </a:extLst>
                </p:cNvPr>
                <p:cNvSpPr/>
                <p:nvPr/>
              </p:nvSpPr>
              <p:spPr>
                <a:xfrm>
                  <a:off x="4501059" y="3099007"/>
                  <a:ext cx="801900" cy="80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49;p66">
                  <a:extLst>
                    <a:ext uri="{FF2B5EF4-FFF2-40B4-BE49-F238E27FC236}">
                      <a16:creationId xmlns:a16="http://schemas.microsoft.com/office/drawing/2014/main" id="{392DDC73-E863-4AAC-AA2D-B752B8A0BE77}"/>
                    </a:ext>
                  </a:extLst>
                </p:cNvPr>
                <p:cNvSpPr/>
                <p:nvPr/>
              </p:nvSpPr>
              <p:spPr>
                <a:xfrm rot="-582634">
                  <a:off x="4677019" y="2715065"/>
                  <a:ext cx="284577" cy="632482"/>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850;p66">
                <a:extLst>
                  <a:ext uri="{FF2B5EF4-FFF2-40B4-BE49-F238E27FC236}">
                    <a16:creationId xmlns:a16="http://schemas.microsoft.com/office/drawing/2014/main" id="{ADC4E3C8-5D85-BEF1-DFAC-801BBEB137A6}"/>
                  </a:ext>
                </a:extLst>
              </p:cNvPr>
              <p:cNvSpPr/>
              <p:nvPr/>
            </p:nvSpPr>
            <p:spPr>
              <a:xfrm rot="-758455">
                <a:off x="4564990" y="2632367"/>
                <a:ext cx="382471" cy="102695"/>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851;p66">
              <a:extLst>
                <a:ext uri="{FF2B5EF4-FFF2-40B4-BE49-F238E27FC236}">
                  <a16:creationId xmlns:a16="http://schemas.microsoft.com/office/drawing/2014/main" id="{DBC2C3C7-1D5C-46C7-FB54-2EAA2D154974}"/>
                </a:ext>
              </a:extLst>
            </p:cNvPr>
            <p:cNvGrpSpPr/>
            <p:nvPr/>
          </p:nvGrpSpPr>
          <p:grpSpPr>
            <a:xfrm rot="-739322">
              <a:off x="4371601" y="2672569"/>
              <a:ext cx="766828" cy="1179396"/>
              <a:chOff x="624025" y="1118400"/>
              <a:chExt cx="434650" cy="668500"/>
            </a:xfrm>
          </p:grpSpPr>
          <p:sp>
            <p:nvSpPr>
              <p:cNvPr id="31" name="Google Shape;1852;p66">
                <a:extLst>
                  <a:ext uri="{FF2B5EF4-FFF2-40B4-BE49-F238E27FC236}">
                    <a16:creationId xmlns:a16="http://schemas.microsoft.com/office/drawing/2014/main" id="{44153FEF-7719-69E4-A26E-F2F81BC69755}"/>
                  </a:ext>
                </a:extLst>
              </p:cNvPr>
              <p:cNvSpPr/>
              <p:nvPr/>
            </p:nvSpPr>
            <p:spPr>
              <a:xfrm>
                <a:off x="624025" y="1118400"/>
                <a:ext cx="434650" cy="668500"/>
              </a:xfrm>
              <a:custGeom>
                <a:avLst/>
                <a:gdLst/>
                <a:ahLst/>
                <a:cxnLst/>
                <a:rect l="l" t="t" r="r" b="b"/>
                <a:pathLst>
                  <a:path w="17386" h="26740" extrusionOk="0">
                    <a:moveTo>
                      <a:pt x="5260" y="171"/>
                    </a:moveTo>
                    <a:cubicBezTo>
                      <a:pt x="7126" y="352"/>
                      <a:pt x="9050" y="340"/>
                      <a:pt x="10924" y="356"/>
                    </a:cubicBezTo>
                    <a:cubicBezTo>
                      <a:pt x="11229" y="500"/>
                      <a:pt x="11493" y="615"/>
                      <a:pt x="11597" y="978"/>
                    </a:cubicBezTo>
                    <a:cubicBezTo>
                      <a:pt x="11716" y="1395"/>
                      <a:pt x="11439" y="1867"/>
                      <a:pt x="10983" y="1877"/>
                    </a:cubicBezTo>
                    <a:cubicBezTo>
                      <a:pt x="10967" y="1878"/>
                      <a:pt x="10955" y="1885"/>
                      <a:pt x="10943" y="1894"/>
                    </a:cubicBezTo>
                    <a:cubicBezTo>
                      <a:pt x="10155" y="1847"/>
                      <a:pt x="9361" y="1826"/>
                      <a:pt x="8567" y="1826"/>
                    </a:cubicBezTo>
                    <a:cubicBezTo>
                      <a:pt x="7511" y="1826"/>
                      <a:pt x="6454" y="1863"/>
                      <a:pt x="5407" y="1923"/>
                    </a:cubicBezTo>
                    <a:cubicBezTo>
                      <a:pt x="5402" y="1898"/>
                      <a:pt x="5380" y="1878"/>
                      <a:pt x="5354" y="1877"/>
                    </a:cubicBezTo>
                    <a:cubicBezTo>
                      <a:pt x="4921" y="1829"/>
                      <a:pt x="4471" y="1638"/>
                      <a:pt x="4379" y="1160"/>
                    </a:cubicBezTo>
                    <a:cubicBezTo>
                      <a:pt x="4270" y="607"/>
                      <a:pt x="4769" y="262"/>
                      <a:pt x="5239" y="183"/>
                    </a:cubicBezTo>
                    <a:cubicBezTo>
                      <a:pt x="5249" y="181"/>
                      <a:pt x="5252" y="175"/>
                      <a:pt x="5260" y="171"/>
                    </a:cubicBezTo>
                    <a:close/>
                    <a:moveTo>
                      <a:pt x="10537" y="2082"/>
                    </a:moveTo>
                    <a:lnTo>
                      <a:pt x="10537" y="2082"/>
                    </a:lnTo>
                    <a:cubicBezTo>
                      <a:pt x="10504" y="4932"/>
                      <a:pt x="10564" y="7787"/>
                      <a:pt x="10610" y="10635"/>
                    </a:cubicBezTo>
                    <a:cubicBezTo>
                      <a:pt x="10610" y="10657"/>
                      <a:pt x="10618" y="10679"/>
                      <a:pt x="10633" y="10698"/>
                    </a:cubicBezTo>
                    <a:cubicBezTo>
                      <a:pt x="10639" y="10756"/>
                      <a:pt x="10688" y="10800"/>
                      <a:pt x="10746" y="10800"/>
                    </a:cubicBezTo>
                    <a:cubicBezTo>
                      <a:pt x="12851" y="10858"/>
                      <a:pt x="14539" y="12566"/>
                      <a:pt x="15637" y="14235"/>
                    </a:cubicBezTo>
                    <a:cubicBezTo>
                      <a:pt x="16770" y="15956"/>
                      <a:pt x="16966" y="18004"/>
                      <a:pt x="16496" y="19982"/>
                    </a:cubicBezTo>
                    <a:cubicBezTo>
                      <a:pt x="16066" y="21793"/>
                      <a:pt x="15073" y="23521"/>
                      <a:pt x="13707" y="24788"/>
                    </a:cubicBezTo>
                    <a:cubicBezTo>
                      <a:pt x="12674" y="25744"/>
                      <a:pt x="11396" y="26235"/>
                      <a:pt x="10051" y="26407"/>
                    </a:cubicBezTo>
                    <a:cubicBezTo>
                      <a:pt x="10269" y="26197"/>
                      <a:pt x="10496" y="25993"/>
                      <a:pt x="10727" y="25797"/>
                    </a:cubicBezTo>
                    <a:cubicBezTo>
                      <a:pt x="10776" y="25756"/>
                      <a:pt x="10731" y="25681"/>
                      <a:pt x="10679" y="25681"/>
                    </a:cubicBezTo>
                    <a:cubicBezTo>
                      <a:pt x="10668" y="25681"/>
                      <a:pt x="10656" y="25684"/>
                      <a:pt x="10645" y="25691"/>
                    </a:cubicBezTo>
                    <a:cubicBezTo>
                      <a:pt x="10331" y="25897"/>
                      <a:pt x="10057" y="26155"/>
                      <a:pt x="9807" y="26436"/>
                    </a:cubicBezTo>
                    <a:cubicBezTo>
                      <a:pt x="9492" y="26466"/>
                      <a:pt x="9176" y="26480"/>
                      <a:pt x="8859" y="26480"/>
                    </a:cubicBezTo>
                    <a:cubicBezTo>
                      <a:pt x="8843" y="26480"/>
                      <a:pt x="8826" y="26480"/>
                      <a:pt x="8809" y="26480"/>
                    </a:cubicBezTo>
                    <a:cubicBezTo>
                      <a:pt x="9007" y="26337"/>
                      <a:pt x="9214" y="26205"/>
                      <a:pt x="9426" y="26085"/>
                    </a:cubicBezTo>
                    <a:cubicBezTo>
                      <a:pt x="9481" y="26055"/>
                      <a:pt x="9447" y="25983"/>
                      <a:pt x="9396" y="25983"/>
                    </a:cubicBezTo>
                    <a:cubicBezTo>
                      <a:pt x="9388" y="25983"/>
                      <a:pt x="9379" y="25985"/>
                      <a:pt x="9370" y="25989"/>
                    </a:cubicBezTo>
                    <a:cubicBezTo>
                      <a:pt x="9099" y="26119"/>
                      <a:pt x="8848" y="26281"/>
                      <a:pt x="8620" y="26476"/>
                    </a:cubicBezTo>
                    <a:cubicBezTo>
                      <a:pt x="8413" y="26471"/>
                      <a:pt x="8205" y="26461"/>
                      <a:pt x="8000" y="26444"/>
                    </a:cubicBezTo>
                    <a:cubicBezTo>
                      <a:pt x="7890" y="26436"/>
                      <a:pt x="7783" y="26420"/>
                      <a:pt x="7675" y="26409"/>
                    </a:cubicBezTo>
                    <a:cubicBezTo>
                      <a:pt x="7864" y="26251"/>
                      <a:pt x="8052" y="26093"/>
                      <a:pt x="8232" y="25924"/>
                    </a:cubicBezTo>
                    <a:cubicBezTo>
                      <a:pt x="8264" y="25894"/>
                      <a:pt x="8235" y="25853"/>
                      <a:pt x="8201" y="25853"/>
                    </a:cubicBezTo>
                    <a:cubicBezTo>
                      <a:pt x="8192" y="25853"/>
                      <a:pt x="8182" y="25856"/>
                      <a:pt x="8173" y="25864"/>
                    </a:cubicBezTo>
                    <a:cubicBezTo>
                      <a:pt x="7961" y="26034"/>
                      <a:pt x="7761" y="26214"/>
                      <a:pt x="7561" y="26396"/>
                    </a:cubicBezTo>
                    <a:cubicBezTo>
                      <a:pt x="7291" y="26364"/>
                      <a:pt x="7023" y="26326"/>
                      <a:pt x="6761" y="26276"/>
                    </a:cubicBezTo>
                    <a:cubicBezTo>
                      <a:pt x="6892" y="26165"/>
                      <a:pt x="7024" y="26055"/>
                      <a:pt x="7150" y="25938"/>
                    </a:cubicBezTo>
                    <a:cubicBezTo>
                      <a:pt x="7181" y="25910"/>
                      <a:pt x="7152" y="25858"/>
                      <a:pt x="7118" y="25858"/>
                    </a:cubicBezTo>
                    <a:cubicBezTo>
                      <a:pt x="7110" y="25858"/>
                      <a:pt x="7102" y="25861"/>
                      <a:pt x="7094" y="25867"/>
                    </a:cubicBezTo>
                    <a:cubicBezTo>
                      <a:pt x="6935" y="25989"/>
                      <a:pt x="6780" y="26117"/>
                      <a:pt x="6626" y="26248"/>
                    </a:cubicBezTo>
                    <a:cubicBezTo>
                      <a:pt x="6291" y="26179"/>
                      <a:pt x="5963" y="26099"/>
                      <a:pt x="5644" y="26002"/>
                    </a:cubicBezTo>
                    <a:cubicBezTo>
                      <a:pt x="5657" y="26002"/>
                      <a:pt x="5668" y="25997"/>
                      <a:pt x="5678" y="25989"/>
                    </a:cubicBezTo>
                    <a:cubicBezTo>
                      <a:pt x="5856" y="25819"/>
                      <a:pt x="6028" y="25644"/>
                      <a:pt x="6196" y="25460"/>
                    </a:cubicBezTo>
                    <a:cubicBezTo>
                      <a:pt x="6227" y="25424"/>
                      <a:pt x="6195" y="25378"/>
                      <a:pt x="6157" y="25378"/>
                    </a:cubicBezTo>
                    <a:cubicBezTo>
                      <a:pt x="6147" y="25378"/>
                      <a:pt x="6136" y="25381"/>
                      <a:pt x="6125" y="25390"/>
                    </a:cubicBezTo>
                    <a:cubicBezTo>
                      <a:pt x="5942" y="25558"/>
                      <a:pt x="5767" y="25730"/>
                      <a:pt x="5595" y="25908"/>
                    </a:cubicBezTo>
                    <a:cubicBezTo>
                      <a:pt x="5571" y="25932"/>
                      <a:pt x="5574" y="25970"/>
                      <a:pt x="5601" y="25991"/>
                    </a:cubicBezTo>
                    <a:cubicBezTo>
                      <a:pt x="5346" y="25913"/>
                      <a:pt x="5099" y="25824"/>
                      <a:pt x="4857" y="25726"/>
                    </a:cubicBezTo>
                    <a:cubicBezTo>
                      <a:pt x="4989" y="25612"/>
                      <a:pt x="5120" y="25494"/>
                      <a:pt x="5250" y="25373"/>
                    </a:cubicBezTo>
                    <a:cubicBezTo>
                      <a:pt x="5284" y="25341"/>
                      <a:pt x="5252" y="25298"/>
                      <a:pt x="5216" y="25298"/>
                    </a:cubicBezTo>
                    <a:cubicBezTo>
                      <a:pt x="5205" y="25298"/>
                      <a:pt x="5195" y="25301"/>
                      <a:pt x="5185" y="25309"/>
                    </a:cubicBezTo>
                    <a:cubicBezTo>
                      <a:pt x="5035" y="25430"/>
                      <a:pt x="4889" y="25554"/>
                      <a:pt x="4744" y="25680"/>
                    </a:cubicBezTo>
                    <a:cubicBezTo>
                      <a:pt x="3998" y="25368"/>
                      <a:pt x="3312" y="24965"/>
                      <a:pt x="2721" y="24455"/>
                    </a:cubicBezTo>
                    <a:cubicBezTo>
                      <a:pt x="2962" y="24286"/>
                      <a:pt x="3204" y="24120"/>
                      <a:pt x="3434" y="23937"/>
                    </a:cubicBezTo>
                    <a:cubicBezTo>
                      <a:pt x="3470" y="23909"/>
                      <a:pt x="3436" y="23855"/>
                      <a:pt x="3398" y="23855"/>
                    </a:cubicBezTo>
                    <a:cubicBezTo>
                      <a:pt x="3391" y="23855"/>
                      <a:pt x="3383" y="23857"/>
                      <a:pt x="3376" y="23862"/>
                    </a:cubicBezTo>
                    <a:cubicBezTo>
                      <a:pt x="3128" y="24029"/>
                      <a:pt x="2890" y="24214"/>
                      <a:pt x="2653" y="24396"/>
                    </a:cubicBezTo>
                    <a:cubicBezTo>
                      <a:pt x="2463" y="24228"/>
                      <a:pt x="2284" y="24051"/>
                      <a:pt x="2117" y="23865"/>
                    </a:cubicBezTo>
                    <a:cubicBezTo>
                      <a:pt x="2355" y="23672"/>
                      <a:pt x="2595" y="23482"/>
                      <a:pt x="2818" y="23274"/>
                    </a:cubicBezTo>
                    <a:cubicBezTo>
                      <a:pt x="2857" y="23237"/>
                      <a:pt x="2821" y="23190"/>
                      <a:pt x="2780" y="23190"/>
                    </a:cubicBezTo>
                    <a:cubicBezTo>
                      <a:pt x="2769" y="23190"/>
                      <a:pt x="2757" y="23194"/>
                      <a:pt x="2747" y="23202"/>
                    </a:cubicBezTo>
                    <a:cubicBezTo>
                      <a:pt x="2508" y="23388"/>
                      <a:pt x="2281" y="23592"/>
                      <a:pt x="2055" y="23795"/>
                    </a:cubicBezTo>
                    <a:cubicBezTo>
                      <a:pt x="1897" y="23616"/>
                      <a:pt x="1749" y="23428"/>
                      <a:pt x="1612" y="23232"/>
                    </a:cubicBezTo>
                    <a:cubicBezTo>
                      <a:pt x="1811" y="23060"/>
                      <a:pt x="2017" y="22889"/>
                      <a:pt x="2189" y="22690"/>
                    </a:cubicBezTo>
                    <a:cubicBezTo>
                      <a:pt x="2213" y="22662"/>
                      <a:pt x="2190" y="22612"/>
                      <a:pt x="2158" y="22612"/>
                    </a:cubicBezTo>
                    <a:cubicBezTo>
                      <a:pt x="2150" y="22612"/>
                      <a:pt x="2142" y="22614"/>
                      <a:pt x="2135" y="22620"/>
                    </a:cubicBezTo>
                    <a:cubicBezTo>
                      <a:pt x="1926" y="22775"/>
                      <a:pt x="1741" y="22964"/>
                      <a:pt x="1556" y="23148"/>
                    </a:cubicBezTo>
                    <a:cubicBezTo>
                      <a:pt x="1398" y="22917"/>
                      <a:pt x="1256" y="22676"/>
                      <a:pt x="1130" y="22427"/>
                    </a:cubicBezTo>
                    <a:cubicBezTo>
                      <a:pt x="1333" y="22262"/>
                      <a:pt x="1545" y="22083"/>
                      <a:pt x="1714" y="21884"/>
                    </a:cubicBezTo>
                    <a:cubicBezTo>
                      <a:pt x="1739" y="21855"/>
                      <a:pt x="1717" y="21805"/>
                      <a:pt x="1683" y="21805"/>
                    </a:cubicBezTo>
                    <a:cubicBezTo>
                      <a:pt x="1676" y="21805"/>
                      <a:pt x="1668" y="21808"/>
                      <a:pt x="1660" y="21814"/>
                    </a:cubicBezTo>
                    <a:cubicBezTo>
                      <a:pt x="1454" y="21965"/>
                      <a:pt x="1266" y="22156"/>
                      <a:pt x="1091" y="22344"/>
                    </a:cubicBezTo>
                    <a:cubicBezTo>
                      <a:pt x="837" y="21825"/>
                      <a:pt x="646" y="21278"/>
                      <a:pt x="520" y="20714"/>
                    </a:cubicBezTo>
                    <a:cubicBezTo>
                      <a:pt x="694" y="20598"/>
                      <a:pt x="853" y="20462"/>
                      <a:pt x="995" y="20308"/>
                    </a:cubicBezTo>
                    <a:cubicBezTo>
                      <a:pt x="1024" y="20278"/>
                      <a:pt x="997" y="20238"/>
                      <a:pt x="966" y="20238"/>
                    </a:cubicBezTo>
                    <a:cubicBezTo>
                      <a:pt x="956" y="20238"/>
                      <a:pt x="947" y="20241"/>
                      <a:pt x="938" y="20250"/>
                    </a:cubicBezTo>
                    <a:cubicBezTo>
                      <a:pt x="797" y="20384"/>
                      <a:pt x="652" y="20513"/>
                      <a:pt x="499" y="20633"/>
                    </a:cubicBezTo>
                    <a:cubicBezTo>
                      <a:pt x="490" y="20590"/>
                      <a:pt x="477" y="20551"/>
                      <a:pt x="469" y="20508"/>
                    </a:cubicBezTo>
                    <a:cubicBezTo>
                      <a:pt x="429" y="20306"/>
                      <a:pt x="401" y="20097"/>
                      <a:pt x="377" y="19887"/>
                    </a:cubicBezTo>
                    <a:lnTo>
                      <a:pt x="377" y="19887"/>
                    </a:lnTo>
                    <a:cubicBezTo>
                      <a:pt x="383" y="19891"/>
                      <a:pt x="390" y="19892"/>
                      <a:pt x="397" y="19892"/>
                    </a:cubicBezTo>
                    <a:cubicBezTo>
                      <a:pt x="407" y="19892"/>
                      <a:pt x="417" y="19889"/>
                      <a:pt x="426" y="19882"/>
                    </a:cubicBezTo>
                    <a:cubicBezTo>
                      <a:pt x="587" y="19740"/>
                      <a:pt x="745" y="19598"/>
                      <a:pt x="893" y="19444"/>
                    </a:cubicBezTo>
                    <a:cubicBezTo>
                      <a:pt x="918" y="19418"/>
                      <a:pt x="895" y="19386"/>
                      <a:pt x="867" y="19386"/>
                    </a:cubicBezTo>
                    <a:cubicBezTo>
                      <a:pt x="860" y="19386"/>
                      <a:pt x="851" y="19388"/>
                      <a:pt x="844" y="19394"/>
                    </a:cubicBezTo>
                    <a:cubicBezTo>
                      <a:pt x="676" y="19527"/>
                      <a:pt x="522" y="19668"/>
                      <a:pt x="365" y="19812"/>
                    </a:cubicBezTo>
                    <a:cubicBezTo>
                      <a:pt x="342" y="19578"/>
                      <a:pt x="327" y="19340"/>
                      <a:pt x="321" y="19099"/>
                    </a:cubicBezTo>
                    <a:cubicBezTo>
                      <a:pt x="501" y="18916"/>
                      <a:pt x="673" y="18728"/>
                      <a:pt x="856" y="18550"/>
                    </a:cubicBezTo>
                    <a:cubicBezTo>
                      <a:pt x="886" y="18520"/>
                      <a:pt x="858" y="18480"/>
                      <a:pt x="824" y="18480"/>
                    </a:cubicBezTo>
                    <a:cubicBezTo>
                      <a:pt x="815" y="18480"/>
                      <a:pt x="805" y="18483"/>
                      <a:pt x="796" y="18491"/>
                    </a:cubicBezTo>
                    <a:cubicBezTo>
                      <a:pt x="625" y="18632"/>
                      <a:pt x="466" y="18787"/>
                      <a:pt x="319" y="18953"/>
                    </a:cubicBezTo>
                    <a:cubicBezTo>
                      <a:pt x="314" y="18593"/>
                      <a:pt x="329" y="18234"/>
                      <a:pt x="364" y="17875"/>
                    </a:cubicBezTo>
                    <a:cubicBezTo>
                      <a:pt x="372" y="17886"/>
                      <a:pt x="384" y="17892"/>
                      <a:pt x="397" y="17892"/>
                    </a:cubicBezTo>
                    <a:cubicBezTo>
                      <a:pt x="407" y="17892"/>
                      <a:pt x="417" y="17888"/>
                      <a:pt x="424" y="17880"/>
                    </a:cubicBezTo>
                    <a:cubicBezTo>
                      <a:pt x="687" y="17628"/>
                      <a:pt x="934" y="17359"/>
                      <a:pt x="1145" y="17063"/>
                    </a:cubicBezTo>
                    <a:cubicBezTo>
                      <a:pt x="1165" y="17034"/>
                      <a:pt x="1135" y="16999"/>
                      <a:pt x="1106" y="16999"/>
                    </a:cubicBezTo>
                    <a:cubicBezTo>
                      <a:pt x="1096" y="16999"/>
                      <a:pt x="1087" y="17002"/>
                      <a:pt x="1079" y="17012"/>
                    </a:cubicBezTo>
                    <a:cubicBezTo>
                      <a:pt x="856" y="17292"/>
                      <a:pt x="625" y="17565"/>
                      <a:pt x="370" y="17816"/>
                    </a:cubicBezTo>
                    <a:cubicBezTo>
                      <a:pt x="408" y="17440"/>
                      <a:pt x="469" y="17066"/>
                      <a:pt x="549" y="16696"/>
                    </a:cubicBezTo>
                    <a:cubicBezTo>
                      <a:pt x="891" y="16345"/>
                      <a:pt x="1221" y="15985"/>
                      <a:pt x="1529" y="15603"/>
                    </a:cubicBezTo>
                    <a:cubicBezTo>
                      <a:pt x="1559" y="15565"/>
                      <a:pt x="1527" y="15514"/>
                      <a:pt x="1491" y="15514"/>
                    </a:cubicBezTo>
                    <a:cubicBezTo>
                      <a:pt x="1479" y="15514"/>
                      <a:pt x="1467" y="15519"/>
                      <a:pt x="1457" y="15531"/>
                    </a:cubicBezTo>
                    <a:cubicBezTo>
                      <a:pt x="1174" y="15861"/>
                      <a:pt x="885" y="16186"/>
                      <a:pt x="590" y="16506"/>
                    </a:cubicBezTo>
                    <a:cubicBezTo>
                      <a:pt x="646" y="16275"/>
                      <a:pt x="707" y="16044"/>
                      <a:pt x="778" y="15816"/>
                    </a:cubicBezTo>
                    <a:cubicBezTo>
                      <a:pt x="1210" y="15472"/>
                      <a:pt x="1575" y="14973"/>
                      <a:pt x="1905" y="14548"/>
                    </a:cubicBezTo>
                    <a:cubicBezTo>
                      <a:pt x="1932" y="14513"/>
                      <a:pt x="1902" y="14466"/>
                      <a:pt x="1869" y="14466"/>
                    </a:cubicBezTo>
                    <a:cubicBezTo>
                      <a:pt x="1859" y="14466"/>
                      <a:pt x="1848" y="14471"/>
                      <a:pt x="1838" y="14482"/>
                    </a:cubicBezTo>
                    <a:cubicBezTo>
                      <a:pt x="1628" y="14731"/>
                      <a:pt x="1413" y="14976"/>
                      <a:pt x="1196" y="15222"/>
                    </a:cubicBezTo>
                    <a:cubicBezTo>
                      <a:pt x="1086" y="15346"/>
                      <a:pt x="965" y="15467"/>
                      <a:pt x="850" y="15593"/>
                    </a:cubicBezTo>
                    <a:cubicBezTo>
                      <a:pt x="944" y="15317"/>
                      <a:pt x="1048" y="15045"/>
                      <a:pt x="1167" y="14780"/>
                    </a:cubicBezTo>
                    <a:cubicBezTo>
                      <a:pt x="1175" y="14787"/>
                      <a:pt x="1184" y="14790"/>
                      <a:pt x="1193" y="14790"/>
                    </a:cubicBezTo>
                    <a:cubicBezTo>
                      <a:pt x="1204" y="14790"/>
                      <a:pt x="1215" y="14785"/>
                      <a:pt x="1223" y="14775"/>
                    </a:cubicBezTo>
                    <a:cubicBezTo>
                      <a:pt x="1636" y="14262"/>
                      <a:pt x="2066" y="13781"/>
                      <a:pt x="2578" y="13365"/>
                    </a:cubicBezTo>
                    <a:cubicBezTo>
                      <a:pt x="2616" y="13333"/>
                      <a:pt x="2580" y="13272"/>
                      <a:pt x="2539" y="13272"/>
                    </a:cubicBezTo>
                    <a:cubicBezTo>
                      <a:pt x="2531" y="13272"/>
                      <a:pt x="2522" y="13274"/>
                      <a:pt x="2514" y="13280"/>
                    </a:cubicBezTo>
                    <a:cubicBezTo>
                      <a:pt x="2050" y="13636"/>
                      <a:pt x="1626" y="14050"/>
                      <a:pt x="1287" y="14527"/>
                    </a:cubicBezTo>
                    <a:cubicBezTo>
                      <a:pt x="1467" y="14160"/>
                      <a:pt x="1676" y="13806"/>
                      <a:pt x="1910" y="13470"/>
                    </a:cubicBezTo>
                    <a:cubicBezTo>
                      <a:pt x="2457" y="13029"/>
                      <a:pt x="3000" y="12584"/>
                      <a:pt x="3529" y="12120"/>
                    </a:cubicBezTo>
                    <a:cubicBezTo>
                      <a:pt x="3563" y="12091"/>
                      <a:pt x="3531" y="12048"/>
                      <a:pt x="3495" y="12048"/>
                    </a:cubicBezTo>
                    <a:cubicBezTo>
                      <a:pt x="3486" y="12048"/>
                      <a:pt x="3476" y="12051"/>
                      <a:pt x="3467" y="12058"/>
                    </a:cubicBezTo>
                    <a:cubicBezTo>
                      <a:pt x="3016" y="12415"/>
                      <a:pt x="2578" y="12786"/>
                      <a:pt x="2139" y="13159"/>
                    </a:cubicBezTo>
                    <a:cubicBezTo>
                      <a:pt x="2971" y="12093"/>
                      <a:pt x="4085" y="11290"/>
                      <a:pt x="5477" y="10973"/>
                    </a:cubicBezTo>
                    <a:cubicBezTo>
                      <a:pt x="5523" y="10965"/>
                      <a:pt x="5553" y="10920"/>
                      <a:pt x="5541" y="10875"/>
                    </a:cubicBezTo>
                    <a:cubicBezTo>
                      <a:pt x="5550" y="10859"/>
                      <a:pt x="5555" y="10842"/>
                      <a:pt x="5555" y="10823"/>
                    </a:cubicBezTo>
                    <a:cubicBezTo>
                      <a:pt x="5563" y="10647"/>
                      <a:pt x="5572" y="10469"/>
                      <a:pt x="5579" y="10294"/>
                    </a:cubicBezTo>
                    <a:cubicBezTo>
                      <a:pt x="5818" y="10013"/>
                      <a:pt x="6078" y="9758"/>
                      <a:pt x="6344" y="9503"/>
                    </a:cubicBezTo>
                    <a:cubicBezTo>
                      <a:pt x="6380" y="9467"/>
                      <a:pt x="6347" y="9421"/>
                      <a:pt x="6307" y="9421"/>
                    </a:cubicBezTo>
                    <a:cubicBezTo>
                      <a:pt x="6296" y="9421"/>
                      <a:pt x="6284" y="9425"/>
                      <a:pt x="6274" y="9433"/>
                    </a:cubicBezTo>
                    <a:cubicBezTo>
                      <a:pt x="6015" y="9634"/>
                      <a:pt x="5792" y="9874"/>
                      <a:pt x="5587" y="10130"/>
                    </a:cubicBezTo>
                    <a:cubicBezTo>
                      <a:pt x="5599" y="9851"/>
                      <a:pt x="5611" y="9576"/>
                      <a:pt x="5625" y="9296"/>
                    </a:cubicBezTo>
                    <a:cubicBezTo>
                      <a:pt x="5976" y="9079"/>
                      <a:pt x="6280" y="8815"/>
                      <a:pt x="6527" y="8482"/>
                    </a:cubicBezTo>
                    <a:cubicBezTo>
                      <a:pt x="6549" y="8453"/>
                      <a:pt x="6518" y="8418"/>
                      <a:pt x="6488" y="8418"/>
                    </a:cubicBezTo>
                    <a:cubicBezTo>
                      <a:pt x="6478" y="8418"/>
                      <a:pt x="6468" y="8421"/>
                      <a:pt x="6460" y="8431"/>
                    </a:cubicBezTo>
                    <a:cubicBezTo>
                      <a:pt x="6218" y="8717"/>
                      <a:pt x="5939" y="8972"/>
                      <a:pt x="5630" y="9189"/>
                    </a:cubicBezTo>
                    <a:cubicBezTo>
                      <a:pt x="5646" y="8888"/>
                      <a:pt x="5660" y="8588"/>
                      <a:pt x="5676" y="8287"/>
                    </a:cubicBezTo>
                    <a:cubicBezTo>
                      <a:pt x="5682" y="8285"/>
                      <a:pt x="5689" y="8284"/>
                      <a:pt x="5694" y="8281"/>
                    </a:cubicBezTo>
                    <a:cubicBezTo>
                      <a:pt x="5934" y="8078"/>
                      <a:pt x="6164" y="7862"/>
                      <a:pt x="6388" y="7643"/>
                    </a:cubicBezTo>
                    <a:cubicBezTo>
                      <a:pt x="6417" y="7615"/>
                      <a:pt x="6390" y="7575"/>
                      <a:pt x="6358" y="7575"/>
                    </a:cubicBezTo>
                    <a:cubicBezTo>
                      <a:pt x="6349" y="7575"/>
                      <a:pt x="6340" y="7578"/>
                      <a:pt x="6331" y="7586"/>
                    </a:cubicBezTo>
                    <a:cubicBezTo>
                      <a:pt x="6108" y="7782"/>
                      <a:pt x="5890" y="7984"/>
                      <a:pt x="5681" y="8196"/>
                    </a:cubicBezTo>
                    <a:cubicBezTo>
                      <a:pt x="5697" y="7868"/>
                      <a:pt x="5714" y="7541"/>
                      <a:pt x="5730" y="7213"/>
                    </a:cubicBezTo>
                    <a:cubicBezTo>
                      <a:pt x="6014" y="7009"/>
                      <a:pt x="6298" y="6803"/>
                      <a:pt x="6572" y="6586"/>
                    </a:cubicBezTo>
                    <a:cubicBezTo>
                      <a:pt x="6604" y="6561"/>
                      <a:pt x="6574" y="6512"/>
                      <a:pt x="6541" y="6512"/>
                    </a:cubicBezTo>
                    <a:cubicBezTo>
                      <a:pt x="6534" y="6512"/>
                      <a:pt x="6527" y="6513"/>
                      <a:pt x="6521" y="6518"/>
                    </a:cubicBezTo>
                    <a:cubicBezTo>
                      <a:pt x="6253" y="6700"/>
                      <a:pt x="5993" y="6891"/>
                      <a:pt x="5735" y="7084"/>
                    </a:cubicBezTo>
                    <a:cubicBezTo>
                      <a:pt x="5748" y="6811"/>
                      <a:pt x="5760" y="6539"/>
                      <a:pt x="5770" y="6266"/>
                    </a:cubicBezTo>
                    <a:cubicBezTo>
                      <a:pt x="5770" y="6266"/>
                      <a:pt x="5772" y="6266"/>
                      <a:pt x="5773" y="6265"/>
                    </a:cubicBezTo>
                    <a:cubicBezTo>
                      <a:pt x="6006" y="5994"/>
                      <a:pt x="6275" y="5756"/>
                      <a:pt x="6572" y="5557"/>
                    </a:cubicBezTo>
                    <a:cubicBezTo>
                      <a:pt x="6619" y="5525"/>
                      <a:pt x="6591" y="5456"/>
                      <a:pt x="6545" y="5456"/>
                    </a:cubicBezTo>
                    <a:cubicBezTo>
                      <a:pt x="6536" y="5456"/>
                      <a:pt x="6527" y="5459"/>
                      <a:pt x="6518" y="5464"/>
                    </a:cubicBezTo>
                    <a:cubicBezTo>
                      <a:pt x="6237" y="5632"/>
                      <a:pt x="5987" y="5842"/>
                      <a:pt x="5775" y="6089"/>
                    </a:cubicBezTo>
                    <a:cubicBezTo>
                      <a:pt x="5786" y="5756"/>
                      <a:pt x="5799" y="5423"/>
                      <a:pt x="5803" y="5091"/>
                    </a:cubicBezTo>
                    <a:cubicBezTo>
                      <a:pt x="5995" y="4921"/>
                      <a:pt x="6188" y="4754"/>
                      <a:pt x="6385" y="4589"/>
                    </a:cubicBezTo>
                    <a:cubicBezTo>
                      <a:pt x="6417" y="4564"/>
                      <a:pt x="6387" y="4514"/>
                      <a:pt x="6353" y="4514"/>
                    </a:cubicBezTo>
                    <a:cubicBezTo>
                      <a:pt x="6347" y="4514"/>
                      <a:pt x="6339" y="4516"/>
                      <a:pt x="6333" y="4521"/>
                    </a:cubicBezTo>
                    <a:cubicBezTo>
                      <a:pt x="6149" y="4656"/>
                      <a:pt x="5974" y="4798"/>
                      <a:pt x="5805" y="4946"/>
                    </a:cubicBezTo>
                    <a:cubicBezTo>
                      <a:pt x="5810" y="4607"/>
                      <a:pt x="5811" y="4267"/>
                      <a:pt x="5805" y="3928"/>
                    </a:cubicBezTo>
                    <a:cubicBezTo>
                      <a:pt x="5969" y="3804"/>
                      <a:pt x="6133" y="3676"/>
                      <a:pt x="6290" y="3541"/>
                    </a:cubicBezTo>
                    <a:cubicBezTo>
                      <a:pt x="6322" y="3513"/>
                      <a:pt x="6292" y="3461"/>
                      <a:pt x="6257" y="3461"/>
                    </a:cubicBezTo>
                    <a:cubicBezTo>
                      <a:pt x="6249" y="3461"/>
                      <a:pt x="6241" y="3463"/>
                      <a:pt x="6234" y="3469"/>
                    </a:cubicBezTo>
                    <a:cubicBezTo>
                      <a:pt x="6086" y="3577"/>
                      <a:pt x="5944" y="3694"/>
                      <a:pt x="5802" y="3812"/>
                    </a:cubicBezTo>
                    <a:cubicBezTo>
                      <a:pt x="5797" y="3549"/>
                      <a:pt x="5792" y="3287"/>
                      <a:pt x="5781" y="3026"/>
                    </a:cubicBezTo>
                    <a:cubicBezTo>
                      <a:pt x="5936" y="2870"/>
                      <a:pt x="6102" y="2723"/>
                      <a:pt x="6275" y="2588"/>
                    </a:cubicBezTo>
                    <a:cubicBezTo>
                      <a:pt x="6306" y="2564"/>
                      <a:pt x="6288" y="2517"/>
                      <a:pt x="6258" y="2517"/>
                    </a:cubicBezTo>
                    <a:cubicBezTo>
                      <a:pt x="6252" y="2517"/>
                      <a:pt x="6245" y="2519"/>
                      <a:pt x="6239" y="2524"/>
                    </a:cubicBezTo>
                    <a:cubicBezTo>
                      <a:pt x="6071" y="2639"/>
                      <a:pt x="5917" y="2768"/>
                      <a:pt x="5775" y="2913"/>
                    </a:cubicBezTo>
                    <a:cubicBezTo>
                      <a:pt x="5760" y="2640"/>
                      <a:pt x="5748" y="2368"/>
                      <a:pt x="5727" y="2098"/>
                    </a:cubicBezTo>
                    <a:cubicBezTo>
                      <a:pt x="7330" y="2082"/>
                      <a:pt x="8934" y="2090"/>
                      <a:pt x="10537" y="2082"/>
                    </a:cubicBezTo>
                    <a:close/>
                    <a:moveTo>
                      <a:pt x="6440" y="1"/>
                    </a:moveTo>
                    <a:cubicBezTo>
                      <a:pt x="6036" y="1"/>
                      <a:pt x="5633" y="7"/>
                      <a:pt x="5233" y="23"/>
                    </a:cubicBezTo>
                    <a:cubicBezTo>
                      <a:pt x="5227" y="20"/>
                      <a:pt x="5223" y="15"/>
                      <a:pt x="5217" y="15"/>
                    </a:cubicBezTo>
                    <a:cubicBezTo>
                      <a:pt x="5187" y="12"/>
                      <a:pt x="5157" y="10"/>
                      <a:pt x="5127" y="10"/>
                    </a:cubicBezTo>
                    <a:cubicBezTo>
                      <a:pt x="4575" y="10"/>
                      <a:pt x="4104" y="582"/>
                      <a:pt x="4156" y="1123"/>
                    </a:cubicBezTo>
                    <a:cubicBezTo>
                      <a:pt x="4197" y="1564"/>
                      <a:pt x="4602" y="1988"/>
                      <a:pt x="5045" y="2028"/>
                    </a:cubicBezTo>
                    <a:cubicBezTo>
                      <a:pt x="5043" y="2069"/>
                      <a:pt x="5077" y="2103"/>
                      <a:pt x="5118" y="2103"/>
                    </a:cubicBezTo>
                    <a:cubicBezTo>
                      <a:pt x="5119" y="2103"/>
                      <a:pt x="5121" y="2103"/>
                      <a:pt x="5123" y="2103"/>
                    </a:cubicBezTo>
                    <a:cubicBezTo>
                      <a:pt x="5287" y="2102"/>
                      <a:pt x="5453" y="2100"/>
                      <a:pt x="5617" y="2098"/>
                    </a:cubicBezTo>
                    <a:lnTo>
                      <a:pt x="5617" y="2098"/>
                    </a:lnTo>
                    <a:cubicBezTo>
                      <a:pt x="5493" y="3163"/>
                      <a:pt x="5434" y="4244"/>
                      <a:pt x="5403" y="5329"/>
                    </a:cubicBezTo>
                    <a:cubicBezTo>
                      <a:pt x="5372" y="5361"/>
                      <a:pt x="5340" y="5388"/>
                      <a:pt x="5309" y="5420"/>
                    </a:cubicBezTo>
                    <a:cubicBezTo>
                      <a:pt x="5276" y="5453"/>
                      <a:pt x="5308" y="5500"/>
                      <a:pt x="5345" y="5500"/>
                    </a:cubicBezTo>
                    <a:cubicBezTo>
                      <a:pt x="5355" y="5500"/>
                      <a:pt x="5366" y="5496"/>
                      <a:pt x="5376" y="5487"/>
                    </a:cubicBezTo>
                    <a:cubicBezTo>
                      <a:pt x="5384" y="5479"/>
                      <a:pt x="5392" y="5472"/>
                      <a:pt x="5400" y="5464"/>
                    </a:cubicBezTo>
                    <a:lnTo>
                      <a:pt x="5400" y="5464"/>
                    </a:lnTo>
                    <a:cubicBezTo>
                      <a:pt x="5352" y="7253"/>
                      <a:pt x="5380" y="9052"/>
                      <a:pt x="5324" y="10816"/>
                    </a:cubicBezTo>
                    <a:cubicBezTo>
                      <a:pt x="2504" y="11303"/>
                      <a:pt x="802" y="14065"/>
                      <a:pt x="254" y="16879"/>
                    </a:cubicBezTo>
                    <a:cubicBezTo>
                      <a:pt x="243" y="16890"/>
                      <a:pt x="233" y="16903"/>
                      <a:pt x="222" y="16914"/>
                    </a:cubicBezTo>
                    <a:cubicBezTo>
                      <a:pt x="201" y="16933"/>
                      <a:pt x="208" y="16969"/>
                      <a:pt x="235" y="16980"/>
                    </a:cubicBezTo>
                    <a:cubicBezTo>
                      <a:pt x="20" y="18146"/>
                      <a:pt x="0" y="19316"/>
                      <a:pt x="185" y="20335"/>
                    </a:cubicBezTo>
                    <a:cubicBezTo>
                      <a:pt x="689" y="23101"/>
                      <a:pt x="2321" y="24902"/>
                      <a:pt x="4535" y="25867"/>
                    </a:cubicBezTo>
                    <a:cubicBezTo>
                      <a:pt x="4522" y="25879"/>
                      <a:pt x="4508" y="25891"/>
                      <a:pt x="4495" y="25902"/>
                    </a:cubicBezTo>
                    <a:cubicBezTo>
                      <a:pt x="4459" y="25937"/>
                      <a:pt x="4492" y="25984"/>
                      <a:pt x="4531" y="25984"/>
                    </a:cubicBezTo>
                    <a:cubicBezTo>
                      <a:pt x="4542" y="25984"/>
                      <a:pt x="4553" y="25980"/>
                      <a:pt x="4564" y="25972"/>
                    </a:cubicBezTo>
                    <a:cubicBezTo>
                      <a:pt x="4589" y="25951"/>
                      <a:pt x="4611" y="25932"/>
                      <a:pt x="4637" y="25911"/>
                    </a:cubicBezTo>
                    <a:cubicBezTo>
                      <a:pt x="5786" y="26396"/>
                      <a:pt x="7083" y="26662"/>
                      <a:pt x="8464" y="26715"/>
                    </a:cubicBezTo>
                    <a:cubicBezTo>
                      <a:pt x="8574" y="26719"/>
                      <a:pt x="8684" y="26721"/>
                      <a:pt x="8794" y="26721"/>
                    </a:cubicBezTo>
                    <a:cubicBezTo>
                      <a:pt x="9074" y="26721"/>
                      <a:pt x="9354" y="26707"/>
                      <a:pt x="9632" y="26680"/>
                    </a:cubicBezTo>
                    <a:cubicBezTo>
                      <a:pt x="9637" y="26712"/>
                      <a:pt x="9665" y="26739"/>
                      <a:pt x="9696" y="26739"/>
                    </a:cubicBezTo>
                    <a:cubicBezTo>
                      <a:pt x="9711" y="26739"/>
                      <a:pt x="9726" y="26733"/>
                      <a:pt x="9740" y="26718"/>
                    </a:cubicBezTo>
                    <a:cubicBezTo>
                      <a:pt x="9758" y="26697"/>
                      <a:pt x="9780" y="26680"/>
                      <a:pt x="9798" y="26660"/>
                    </a:cubicBezTo>
                    <a:cubicBezTo>
                      <a:pt x="13618" y="26197"/>
                      <a:pt x="16380" y="23092"/>
                      <a:pt x="16909" y="19139"/>
                    </a:cubicBezTo>
                    <a:cubicBezTo>
                      <a:pt x="17386" y="15568"/>
                      <a:pt x="14804" y="10759"/>
                      <a:pt x="10845" y="10561"/>
                    </a:cubicBezTo>
                    <a:cubicBezTo>
                      <a:pt x="10829" y="7736"/>
                      <a:pt x="10827" y="4905"/>
                      <a:pt x="10732" y="2082"/>
                    </a:cubicBezTo>
                    <a:lnTo>
                      <a:pt x="11031" y="2082"/>
                    </a:lnTo>
                    <a:cubicBezTo>
                      <a:pt x="11032" y="2082"/>
                      <a:pt x="11034" y="2082"/>
                      <a:pt x="11035" y="2082"/>
                    </a:cubicBezTo>
                    <a:cubicBezTo>
                      <a:pt x="11068" y="2082"/>
                      <a:pt x="11100" y="2061"/>
                      <a:pt x="11112" y="2028"/>
                    </a:cubicBezTo>
                    <a:cubicBezTo>
                      <a:pt x="11575" y="1988"/>
                      <a:pt x="11906" y="1545"/>
                      <a:pt x="11847" y="1077"/>
                    </a:cubicBezTo>
                    <a:cubicBezTo>
                      <a:pt x="11799" y="686"/>
                      <a:pt x="11454" y="216"/>
                      <a:pt x="11033" y="189"/>
                    </a:cubicBezTo>
                    <a:cubicBezTo>
                      <a:pt x="11018" y="178"/>
                      <a:pt x="11001" y="171"/>
                      <a:pt x="10982" y="171"/>
                    </a:cubicBezTo>
                    <a:cubicBezTo>
                      <a:pt x="9484" y="96"/>
                      <a:pt x="7953" y="1"/>
                      <a:pt x="6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53;p66">
                <a:extLst>
                  <a:ext uri="{FF2B5EF4-FFF2-40B4-BE49-F238E27FC236}">
                    <a16:creationId xmlns:a16="http://schemas.microsoft.com/office/drawing/2014/main" id="{BF4E7303-F99F-BE8F-C7D9-3D45FED1FF1E}"/>
                  </a:ext>
                </a:extLst>
              </p:cNvPr>
              <p:cNvSpPr/>
              <p:nvPr/>
            </p:nvSpPr>
            <p:spPr>
              <a:xfrm>
                <a:off x="628775" y="1489825"/>
                <a:ext cx="394850" cy="270400"/>
              </a:xfrm>
              <a:custGeom>
                <a:avLst/>
                <a:gdLst/>
                <a:ahLst/>
                <a:cxnLst/>
                <a:rect l="l" t="t" r="r" b="b"/>
                <a:pathLst>
                  <a:path w="15794" h="10816" extrusionOk="0">
                    <a:moveTo>
                      <a:pt x="6099" y="379"/>
                    </a:moveTo>
                    <a:cubicBezTo>
                      <a:pt x="6919" y="379"/>
                      <a:pt x="7742" y="413"/>
                      <a:pt x="8576" y="515"/>
                    </a:cubicBezTo>
                    <a:cubicBezTo>
                      <a:pt x="10977" y="806"/>
                      <a:pt x="13280" y="1468"/>
                      <a:pt x="15517" y="2371"/>
                    </a:cubicBezTo>
                    <a:cubicBezTo>
                      <a:pt x="15528" y="2374"/>
                      <a:pt x="15539" y="2376"/>
                      <a:pt x="15549" y="2376"/>
                    </a:cubicBezTo>
                    <a:cubicBezTo>
                      <a:pt x="15555" y="2376"/>
                      <a:pt x="15561" y="2376"/>
                      <a:pt x="15567" y="2374"/>
                    </a:cubicBezTo>
                    <a:lnTo>
                      <a:pt x="15567" y="2374"/>
                    </a:lnTo>
                    <a:cubicBezTo>
                      <a:pt x="15112" y="3649"/>
                      <a:pt x="13628" y="4011"/>
                      <a:pt x="12031" y="4011"/>
                    </a:cubicBezTo>
                    <a:cubicBezTo>
                      <a:pt x="10531" y="4011"/>
                      <a:pt x="8931" y="3691"/>
                      <a:pt x="7995" y="3508"/>
                    </a:cubicBezTo>
                    <a:cubicBezTo>
                      <a:pt x="6133" y="3143"/>
                      <a:pt x="2848" y="2418"/>
                      <a:pt x="1800" y="644"/>
                    </a:cubicBezTo>
                    <a:cubicBezTo>
                      <a:pt x="1801" y="643"/>
                      <a:pt x="1802" y="643"/>
                      <a:pt x="1804" y="643"/>
                    </a:cubicBezTo>
                    <a:cubicBezTo>
                      <a:pt x="1806" y="643"/>
                      <a:pt x="1809" y="644"/>
                      <a:pt x="1812" y="644"/>
                    </a:cubicBezTo>
                    <a:cubicBezTo>
                      <a:pt x="1814" y="644"/>
                      <a:pt x="1816" y="643"/>
                      <a:pt x="1819" y="642"/>
                    </a:cubicBezTo>
                    <a:cubicBezTo>
                      <a:pt x="1900" y="604"/>
                      <a:pt x="1984" y="572"/>
                      <a:pt x="2050" y="513"/>
                    </a:cubicBezTo>
                    <a:cubicBezTo>
                      <a:pt x="3415" y="471"/>
                      <a:pt x="4753" y="379"/>
                      <a:pt x="6099" y="379"/>
                    </a:cubicBezTo>
                    <a:close/>
                    <a:moveTo>
                      <a:pt x="1661" y="719"/>
                    </a:moveTo>
                    <a:lnTo>
                      <a:pt x="1661" y="719"/>
                    </a:lnTo>
                    <a:cubicBezTo>
                      <a:pt x="2161" y="1775"/>
                      <a:pt x="3546" y="2287"/>
                      <a:pt x="4562" y="2716"/>
                    </a:cubicBezTo>
                    <a:cubicBezTo>
                      <a:pt x="6015" y="3329"/>
                      <a:pt x="7556" y="3709"/>
                      <a:pt x="9115" y="3928"/>
                    </a:cubicBezTo>
                    <a:cubicBezTo>
                      <a:pt x="9933" y="4043"/>
                      <a:pt x="11124" y="4246"/>
                      <a:pt x="12277" y="4246"/>
                    </a:cubicBezTo>
                    <a:cubicBezTo>
                      <a:pt x="13653" y="4246"/>
                      <a:pt x="14977" y="3956"/>
                      <a:pt x="15552" y="2877"/>
                    </a:cubicBezTo>
                    <a:lnTo>
                      <a:pt x="15552" y="2877"/>
                    </a:lnTo>
                    <a:cubicBezTo>
                      <a:pt x="15490" y="5038"/>
                      <a:pt x="14924" y="7204"/>
                      <a:pt x="13345" y="8774"/>
                    </a:cubicBezTo>
                    <a:cubicBezTo>
                      <a:pt x="12025" y="10089"/>
                      <a:pt x="10389" y="10567"/>
                      <a:pt x="8654" y="10567"/>
                    </a:cubicBezTo>
                    <a:cubicBezTo>
                      <a:pt x="8115" y="10567"/>
                      <a:pt x="7565" y="10521"/>
                      <a:pt x="7013" y="10439"/>
                    </a:cubicBezTo>
                    <a:cubicBezTo>
                      <a:pt x="2257" y="9736"/>
                      <a:pt x="0" y="5058"/>
                      <a:pt x="1661" y="719"/>
                    </a:cubicBezTo>
                    <a:close/>
                    <a:moveTo>
                      <a:pt x="5709" y="0"/>
                    </a:moveTo>
                    <a:cubicBezTo>
                      <a:pt x="4462" y="0"/>
                      <a:pt x="3236" y="122"/>
                      <a:pt x="2069" y="393"/>
                    </a:cubicBezTo>
                    <a:cubicBezTo>
                      <a:pt x="2056" y="379"/>
                      <a:pt x="2037" y="371"/>
                      <a:pt x="2017" y="371"/>
                    </a:cubicBezTo>
                    <a:cubicBezTo>
                      <a:pt x="2013" y="371"/>
                      <a:pt x="2008" y="372"/>
                      <a:pt x="2004" y="373"/>
                    </a:cubicBezTo>
                    <a:cubicBezTo>
                      <a:pt x="1905" y="392"/>
                      <a:pt x="1828" y="459"/>
                      <a:pt x="1745" y="516"/>
                    </a:cubicBezTo>
                    <a:cubicBezTo>
                      <a:pt x="1725" y="529"/>
                      <a:pt x="1713" y="551"/>
                      <a:pt x="1713" y="575"/>
                    </a:cubicBezTo>
                    <a:cubicBezTo>
                      <a:pt x="1672" y="578"/>
                      <a:pt x="1640" y="613"/>
                      <a:pt x="1642" y="656"/>
                    </a:cubicBezTo>
                    <a:cubicBezTo>
                      <a:pt x="1634" y="651"/>
                      <a:pt x="1626" y="649"/>
                      <a:pt x="1617" y="649"/>
                    </a:cubicBezTo>
                    <a:cubicBezTo>
                      <a:pt x="1602" y="649"/>
                      <a:pt x="1588" y="656"/>
                      <a:pt x="1580" y="671"/>
                    </a:cubicBezTo>
                    <a:cubicBezTo>
                      <a:pt x="666" y="2437"/>
                      <a:pt x="628" y="4319"/>
                      <a:pt x="1218" y="5975"/>
                    </a:cubicBezTo>
                    <a:cubicBezTo>
                      <a:pt x="964" y="6144"/>
                      <a:pt x="757" y="6353"/>
                      <a:pt x="569" y="6592"/>
                    </a:cubicBezTo>
                    <a:cubicBezTo>
                      <a:pt x="540" y="6628"/>
                      <a:pt x="570" y="6676"/>
                      <a:pt x="604" y="6676"/>
                    </a:cubicBezTo>
                    <a:cubicBezTo>
                      <a:pt x="615" y="6676"/>
                      <a:pt x="626" y="6672"/>
                      <a:pt x="636" y="6660"/>
                    </a:cubicBezTo>
                    <a:cubicBezTo>
                      <a:pt x="824" y="6445"/>
                      <a:pt x="1035" y="6249"/>
                      <a:pt x="1251" y="6061"/>
                    </a:cubicBezTo>
                    <a:cubicBezTo>
                      <a:pt x="1750" y="7401"/>
                      <a:pt x="2662" y="8586"/>
                      <a:pt x="3856" y="9430"/>
                    </a:cubicBezTo>
                    <a:cubicBezTo>
                      <a:pt x="3851" y="9433"/>
                      <a:pt x="3844" y="9432"/>
                      <a:pt x="3840" y="9437"/>
                    </a:cubicBezTo>
                    <a:cubicBezTo>
                      <a:pt x="3628" y="9631"/>
                      <a:pt x="3409" y="9810"/>
                      <a:pt x="3161" y="9953"/>
                    </a:cubicBezTo>
                    <a:cubicBezTo>
                      <a:pt x="3142" y="9964"/>
                      <a:pt x="3151" y="9994"/>
                      <a:pt x="3170" y="9994"/>
                    </a:cubicBezTo>
                    <a:cubicBezTo>
                      <a:pt x="3173" y="9994"/>
                      <a:pt x="3175" y="9994"/>
                      <a:pt x="3178" y="9993"/>
                    </a:cubicBezTo>
                    <a:cubicBezTo>
                      <a:pt x="3455" y="9888"/>
                      <a:pt x="3709" y="9728"/>
                      <a:pt x="3903" y="9502"/>
                    </a:cubicBezTo>
                    <a:cubicBezTo>
                      <a:pt x="3911" y="9492"/>
                      <a:pt x="3915" y="9481"/>
                      <a:pt x="3915" y="9470"/>
                    </a:cubicBezTo>
                    <a:cubicBezTo>
                      <a:pt x="4042" y="9558"/>
                      <a:pt x="4173" y="9641"/>
                      <a:pt x="4305" y="9720"/>
                    </a:cubicBezTo>
                    <a:cubicBezTo>
                      <a:pt x="4139" y="9932"/>
                      <a:pt x="3954" y="10128"/>
                      <a:pt x="3754" y="10305"/>
                    </a:cubicBezTo>
                    <a:cubicBezTo>
                      <a:pt x="3718" y="10337"/>
                      <a:pt x="3750" y="10391"/>
                      <a:pt x="3789" y="10391"/>
                    </a:cubicBezTo>
                    <a:cubicBezTo>
                      <a:pt x="3797" y="10391"/>
                      <a:pt x="3805" y="10388"/>
                      <a:pt x="3812" y="10383"/>
                    </a:cubicBezTo>
                    <a:cubicBezTo>
                      <a:pt x="4055" y="10235"/>
                      <a:pt x="4259" y="10033"/>
                      <a:pt x="4407" y="9792"/>
                    </a:cubicBezTo>
                    <a:cubicBezTo>
                      <a:pt x="4410" y="9789"/>
                      <a:pt x="4407" y="9786"/>
                      <a:pt x="4409" y="9781"/>
                    </a:cubicBezTo>
                    <a:lnTo>
                      <a:pt x="4409" y="9781"/>
                    </a:lnTo>
                    <a:cubicBezTo>
                      <a:pt x="5196" y="10242"/>
                      <a:pt x="6063" y="10546"/>
                      <a:pt x="6963" y="10681"/>
                    </a:cubicBezTo>
                    <a:cubicBezTo>
                      <a:pt x="7537" y="10766"/>
                      <a:pt x="8111" y="10815"/>
                      <a:pt x="8676" y="10815"/>
                    </a:cubicBezTo>
                    <a:cubicBezTo>
                      <a:pt x="10321" y="10815"/>
                      <a:pt x="11897" y="10399"/>
                      <a:pt x="13190" y="9233"/>
                    </a:cubicBezTo>
                    <a:cubicBezTo>
                      <a:pt x="15089" y="7519"/>
                      <a:pt x="15793" y="4977"/>
                      <a:pt x="15782" y="2491"/>
                    </a:cubicBezTo>
                    <a:cubicBezTo>
                      <a:pt x="15784" y="2457"/>
                      <a:pt x="15768" y="2427"/>
                      <a:pt x="15740" y="2406"/>
                    </a:cubicBezTo>
                    <a:cubicBezTo>
                      <a:pt x="15759" y="2342"/>
                      <a:pt x="15709" y="2301"/>
                      <a:pt x="15658" y="2301"/>
                    </a:cubicBezTo>
                    <a:cubicBezTo>
                      <a:pt x="15652" y="2301"/>
                      <a:pt x="15647" y="2302"/>
                      <a:pt x="15642" y="2303"/>
                    </a:cubicBezTo>
                    <a:cubicBezTo>
                      <a:pt x="15658" y="2257"/>
                      <a:pt x="15650" y="2202"/>
                      <a:pt x="15599" y="2178"/>
                    </a:cubicBezTo>
                    <a:cubicBezTo>
                      <a:pt x="12667" y="908"/>
                      <a:pt x="9110" y="0"/>
                      <a:pt x="5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54;p66">
                <a:extLst>
                  <a:ext uri="{FF2B5EF4-FFF2-40B4-BE49-F238E27FC236}">
                    <a16:creationId xmlns:a16="http://schemas.microsoft.com/office/drawing/2014/main" id="{EB26BFBD-7035-2E41-4EE6-0125B70436C4}"/>
                  </a:ext>
                </a:extLst>
              </p:cNvPr>
              <p:cNvSpPr/>
              <p:nvPr/>
            </p:nvSpPr>
            <p:spPr>
              <a:xfrm>
                <a:off x="762600" y="1442150"/>
                <a:ext cx="25775" cy="26175"/>
              </a:xfrm>
              <a:custGeom>
                <a:avLst/>
                <a:gdLst/>
                <a:ahLst/>
                <a:cxnLst/>
                <a:rect l="l" t="t" r="r" b="b"/>
                <a:pathLst>
                  <a:path w="1031" h="1047" extrusionOk="0">
                    <a:moveTo>
                      <a:pt x="334" y="177"/>
                    </a:moveTo>
                    <a:cubicBezTo>
                      <a:pt x="496" y="197"/>
                      <a:pt x="657" y="227"/>
                      <a:pt x="756" y="373"/>
                    </a:cubicBezTo>
                    <a:cubicBezTo>
                      <a:pt x="852" y="517"/>
                      <a:pt x="826" y="756"/>
                      <a:pt x="657" y="837"/>
                    </a:cubicBezTo>
                    <a:cubicBezTo>
                      <a:pt x="624" y="854"/>
                      <a:pt x="589" y="861"/>
                      <a:pt x="554" y="861"/>
                    </a:cubicBezTo>
                    <a:cubicBezTo>
                      <a:pt x="421" y="861"/>
                      <a:pt x="290" y="755"/>
                      <a:pt x="246" y="632"/>
                    </a:cubicBezTo>
                    <a:cubicBezTo>
                      <a:pt x="189" y="477"/>
                      <a:pt x="245" y="311"/>
                      <a:pt x="334" y="177"/>
                    </a:cubicBezTo>
                    <a:close/>
                    <a:moveTo>
                      <a:pt x="366" y="0"/>
                    </a:moveTo>
                    <a:cubicBezTo>
                      <a:pt x="355" y="0"/>
                      <a:pt x="343" y="4"/>
                      <a:pt x="334" y="13"/>
                    </a:cubicBezTo>
                    <a:cubicBezTo>
                      <a:pt x="323" y="21"/>
                      <a:pt x="313" y="31"/>
                      <a:pt x="305" y="40"/>
                    </a:cubicBezTo>
                    <a:cubicBezTo>
                      <a:pt x="294" y="40"/>
                      <a:pt x="284" y="40"/>
                      <a:pt x="273" y="42"/>
                    </a:cubicBezTo>
                    <a:cubicBezTo>
                      <a:pt x="232" y="50"/>
                      <a:pt x="222" y="83"/>
                      <a:pt x="230" y="115"/>
                    </a:cubicBezTo>
                    <a:cubicBezTo>
                      <a:pt x="79" y="294"/>
                      <a:pt x="1" y="541"/>
                      <a:pt x="112" y="762"/>
                    </a:cubicBezTo>
                    <a:cubicBezTo>
                      <a:pt x="197" y="927"/>
                      <a:pt x="378" y="1047"/>
                      <a:pt x="562" y="1047"/>
                    </a:cubicBezTo>
                    <a:cubicBezTo>
                      <a:pt x="623" y="1047"/>
                      <a:pt x="684" y="1034"/>
                      <a:pt x="742" y="1005"/>
                    </a:cubicBezTo>
                    <a:cubicBezTo>
                      <a:pt x="963" y="893"/>
                      <a:pt x="1030" y="605"/>
                      <a:pt x="936" y="388"/>
                    </a:cubicBezTo>
                    <a:cubicBezTo>
                      <a:pt x="849" y="185"/>
                      <a:pt x="633" y="53"/>
                      <a:pt x="415" y="37"/>
                    </a:cubicBezTo>
                    <a:cubicBezTo>
                      <a:pt x="408" y="14"/>
                      <a:pt x="387" y="0"/>
                      <a:pt x="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55;p66">
                <a:extLst>
                  <a:ext uri="{FF2B5EF4-FFF2-40B4-BE49-F238E27FC236}">
                    <a16:creationId xmlns:a16="http://schemas.microsoft.com/office/drawing/2014/main" id="{0D8049F7-6A7F-EF19-AF36-1DC833690BF3}"/>
                  </a:ext>
                </a:extLst>
              </p:cNvPr>
              <p:cNvSpPr/>
              <p:nvPr/>
            </p:nvSpPr>
            <p:spPr>
              <a:xfrm>
                <a:off x="782100" y="1397800"/>
                <a:ext cx="44600" cy="38100"/>
              </a:xfrm>
              <a:custGeom>
                <a:avLst/>
                <a:gdLst/>
                <a:ahLst/>
                <a:cxnLst/>
                <a:rect l="l" t="t" r="r" b="b"/>
                <a:pathLst>
                  <a:path w="1784" h="1524" extrusionOk="0">
                    <a:moveTo>
                      <a:pt x="984" y="185"/>
                    </a:moveTo>
                    <a:cubicBezTo>
                      <a:pt x="1093" y="185"/>
                      <a:pt x="1200" y="225"/>
                      <a:pt x="1304" y="334"/>
                    </a:cubicBezTo>
                    <a:cubicBezTo>
                      <a:pt x="1533" y="576"/>
                      <a:pt x="1487" y="941"/>
                      <a:pt x="1251" y="1156"/>
                    </a:cubicBezTo>
                    <a:lnTo>
                      <a:pt x="1250" y="1155"/>
                    </a:lnTo>
                    <a:cubicBezTo>
                      <a:pt x="1129" y="1263"/>
                      <a:pt x="977" y="1317"/>
                      <a:pt x="823" y="1317"/>
                    </a:cubicBezTo>
                    <a:cubicBezTo>
                      <a:pt x="693" y="1317"/>
                      <a:pt x="563" y="1279"/>
                      <a:pt x="451" y="1202"/>
                    </a:cubicBezTo>
                    <a:cubicBezTo>
                      <a:pt x="182" y="1017"/>
                      <a:pt x="166" y="630"/>
                      <a:pt x="397" y="413"/>
                    </a:cubicBezTo>
                    <a:cubicBezTo>
                      <a:pt x="584" y="318"/>
                      <a:pt x="786" y="185"/>
                      <a:pt x="984" y="185"/>
                    </a:cubicBezTo>
                    <a:close/>
                    <a:moveTo>
                      <a:pt x="939" y="0"/>
                    </a:moveTo>
                    <a:cubicBezTo>
                      <a:pt x="691" y="0"/>
                      <a:pt x="437" y="113"/>
                      <a:pt x="273" y="315"/>
                    </a:cubicBezTo>
                    <a:cubicBezTo>
                      <a:pt x="257" y="334"/>
                      <a:pt x="252" y="359"/>
                      <a:pt x="258" y="382"/>
                    </a:cubicBezTo>
                    <a:cubicBezTo>
                      <a:pt x="24" y="609"/>
                      <a:pt x="0" y="979"/>
                      <a:pt x="206" y="1234"/>
                    </a:cubicBezTo>
                    <a:cubicBezTo>
                      <a:pt x="361" y="1428"/>
                      <a:pt x="592" y="1523"/>
                      <a:pt x="826" y="1523"/>
                    </a:cubicBezTo>
                    <a:cubicBezTo>
                      <a:pt x="1004" y="1523"/>
                      <a:pt x="1184" y="1468"/>
                      <a:pt x="1332" y="1360"/>
                    </a:cubicBezTo>
                    <a:cubicBezTo>
                      <a:pt x="1688" y="1102"/>
                      <a:pt x="1784" y="608"/>
                      <a:pt x="1500" y="259"/>
                    </a:cubicBezTo>
                    <a:cubicBezTo>
                      <a:pt x="1354" y="81"/>
                      <a:pt x="1148" y="0"/>
                      <a:pt x="9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56;p66">
                <a:extLst>
                  <a:ext uri="{FF2B5EF4-FFF2-40B4-BE49-F238E27FC236}">
                    <a16:creationId xmlns:a16="http://schemas.microsoft.com/office/drawing/2014/main" id="{225A2B36-485F-7E2D-D071-C07859F20C19}"/>
                  </a:ext>
                </a:extLst>
              </p:cNvPr>
              <p:cNvSpPr/>
              <p:nvPr/>
            </p:nvSpPr>
            <p:spPr>
              <a:xfrm>
                <a:off x="781500" y="1352650"/>
                <a:ext cx="24350" cy="22350"/>
              </a:xfrm>
              <a:custGeom>
                <a:avLst/>
                <a:gdLst/>
                <a:ahLst/>
                <a:cxnLst/>
                <a:rect l="l" t="t" r="r" b="b"/>
                <a:pathLst>
                  <a:path w="974" h="894" extrusionOk="0">
                    <a:moveTo>
                      <a:pt x="450" y="167"/>
                    </a:moveTo>
                    <a:cubicBezTo>
                      <a:pt x="524" y="167"/>
                      <a:pt x="595" y="187"/>
                      <a:pt x="654" y="246"/>
                    </a:cubicBezTo>
                    <a:cubicBezTo>
                      <a:pt x="765" y="359"/>
                      <a:pt x="738" y="567"/>
                      <a:pt x="612" y="657"/>
                    </a:cubicBezTo>
                    <a:cubicBezTo>
                      <a:pt x="572" y="687"/>
                      <a:pt x="524" y="701"/>
                      <a:pt x="474" y="701"/>
                    </a:cubicBezTo>
                    <a:cubicBezTo>
                      <a:pt x="375" y="701"/>
                      <a:pt x="273" y="646"/>
                      <a:pt x="228" y="559"/>
                    </a:cubicBezTo>
                    <a:cubicBezTo>
                      <a:pt x="150" y="409"/>
                      <a:pt x="262" y="230"/>
                      <a:pt x="402" y="170"/>
                    </a:cubicBezTo>
                    <a:cubicBezTo>
                      <a:pt x="418" y="168"/>
                      <a:pt x="434" y="167"/>
                      <a:pt x="450" y="167"/>
                    </a:cubicBezTo>
                    <a:close/>
                    <a:moveTo>
                      <a:pt x="451" y="0"/>
                    </a:moveTo>
                    <a:cubicBezTo>
                      <a:pt x="352" y="0"/>
                      <a:pt x="256" y="33"/>
                      <a:pt x="185" y="106"/>
                    </a:cubicBezTo>
                    <a:cubicBezTo>
                      <a:pt x="171" y="122"/>
                      <a:pt x="166" y="144"/>
                      <a:pt x="174" y="165"/>
                    </a:cubicBezTo>
                    <a:cubicBezTo>
                      <a:pt x="50" y="272"/>
                      <a:pt x="0" y="441"/>
                      <a:pt x="46" y="599"/>
                    </a:cubicBezTo>
                    <a:cubicBezTo>
                      <a:pt x="103" y="781"/>
                      <a:pt x="290" y="893"/>
                      <a:pt x="476" y="893"/>
                    </a:cubicBezTo>
                    <a:cubicBezTo>
                      <a:pt x="541" y="893"/>
                      <a:pt x="606" y="880"/>
                      <a:pt x="665" y="850"/>
                    </a:cubicBezTo>
                    <a:cubicBezTo>
                      <a:pt x="894" y="736"/>
                      <a:pt x="974" y="410"/>
                      <a:pt x="832" y="197"/>
                    </a:cubicBezTo>
                    <a:cubicBezTo>
                      <a:pt x="752" y="74"/>
                      <a:pt x="599" y="0"/>
                      <a:pt x="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57;p66">
                <a:extLst>
                  <a:ext uri="{FF2B5EF4-FFF2-40B4-BE49-F238E27FC236}">
                    <a16:creationId xmlns:a16="http://schemas.microsoft.com/office/drawing/2014/main" id="{94ADBA6D-65FF-E716-A69B-E80CFDC49D86}"/>
                  </a:ext>
                </a:extLst>
              </p:cNvPr>
              <p:cNvSpPr/>
              <p:nvPr/>
            </p:nvSpPr>
            <p:spPr>
              <a:xfrm>
                <a:off x="841500" y="1256375"/>
                <a:ext cx="35400" cy="30775"/>
              </a:xfrm>
              <a:custGeom>
                <a:avLst/>
                <a:gdLst/>
                <a:ahLst/>
                <a:cxnLst/>
                <a:rect l="l" t="t" r="r" b="b"/>
                <a:pathLst>
                  <a:path w="1416" h="1231" extrusionOk="0">
                    <a:moveTo>
                      <a:pt x="786" y="132"/>
                    </a:moveTo>
                    <a:cubicBezTo>
                      <a:pt x="909" y="132"/>
                      <a:pt x="1037" y="194"/>
                      <a:pt x="1100" y="301"/>
                    </a:cubicBezTo>
                    <a:cubicBezTo>
                      <a:pt x="1220" y="505"/>
                      <a:pt x="1095" y="779"/>
                      <a:pt x="936" y="924"/>
                    </a:cubicBezTo>
                    <a:lnTo>
                      <a:pt x="936" y="926"/>
                    </a:lnTo>
                    <a:cubicBezTo>
                      <a:pt x="851" y="1002"/>
                      <a:pt x="754" y="1039"/>
                      <a:pt x="660" y="1039"/>
                    </a:cubicBezTo>
                    <a:cubicBezTo>
                      <a:pt x="508" y="1039"/>
                      <a:pt x="365" y="943"/>
                      <a:pt x="302" y="768"/>
                    </a:cubicBezTo>
                    <a:cubicBezTo>
                      <a:pt x="232" y="569"/>
                      <a:pt x="311" y="393"/>
                      <a:pt x="451" y="267"/>
                    </a:cubicBezTo>
                    <a:cubicBezTo>
                      <a:pt x="462" y="273"/>
                      <a:pt x="474" y="275"/>
                      <a:pt x="485" y="275"/>
                    </a:cubicBezTo>
                    <a:cubicBezTo>
                      <a:pt x="508" y="275"/>
                      <a:pt x="529" y="266"/>
                      <a:pt x="544" y="247"/>
                    </a:cubicBezTo>
                    <a:cubicBezTo>
                      <a:pt x="602" y="167"/>
                      <a:pt x="693" y="132"/>
                      <a:pt x="786" y="132"/>
                    </a:cubicBezTo>
                    <a:close/>
                    <a:moveTo>
                      <a:pt x="793" y="1"/>
                    </a:moveTo>
                    <a:cubicBezTo>
                      <a:pt x="706" y="1"/>
                      <a:pt x="620" y="23"/>
                      <a:pt x="546" y="70"/>
                    </a:cubicBezTo>
                    <a:lnTo>
                      <a:pt x="544" y="70"/>
                    </a:lnTo>
                    <a:cubicBezTo>
                      <a:pt x="179" y="141"/>
                      <a:pt x="0" y="564"/>
                      <a:pt x="152" y="892"/>
                    </a:cubicBezTo>
                    <a:cubicBezTo>
                      <a:pt x="254" y="1112"/>
                      <a:pt x="453" y="1230"/>
                      <a:pt x="660" y="1230"/>
                    </a:cubicBezTo>
                    <a:cubicBezTo>
                      <a:pt x="795" y="1230"/>
                      <a:pt x="932" y="1181"/>
                      <a:pt x="1049" y="1077"/>
                    </a:cubicBezTo>
                    <a:cubicBezTo>
                      <a:pt x="1295" y="859"/>
                      <a:pt x="1416" y="425"/>
                      <a:pt x="1167" y="162"/>
                    </a:cubicBezTo>
                    <a:cubicBezTo>
                      <a:pt x="1067" y="56"/>
                      <a:pt x="929" y="1"/>
                      <a:pt x="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58;p66">
                <a:extLst>
                  <a:ext uri="{FF2B5EF4-FFF2-40B4-BE49-F238E27FC236}">
                    <a16:creationId xmlns:a16="http://schemas.microsoft.com/office/drawing/2014/main" id="{77815D1C-CD42-B373-77A1-D61EDC64EB0B}"/>
                  </a:ext>
                </a:extLst>
              </p:cNvPr>
              <p:cNvSpPr/>
              <p:nvPr/>
            </p:nvSpPr>
            <p:spPr>
              <a:xfrm>
                <a:off x="833900" y="1219725"/>
                <a:ext cx="21800" cy="20075"/>
              </a:xfrm>
              <a:custGeom>
                <a:avLst/>
                <a:gdLst/>
                <a:ahLst/>
                <a:cxnLst/>
                <a:rect l="l" t="t" r="r" b="b"/>
                <a:pathLst>
                  <a:path w="872" h="803" extrusionOk="0">
                    <a:moveTo>
                      <a:pt x="390" y="167"/>
                    </a:moveTo>
                    <a:cubicBezTo>
                      <a:pt x="448" y="167"/>
                      <a:pt x="506" y="183"/>
                      <a:pt x="564" y="235"/>
                    </a:cubicBezTo>
                    <a:cubicBezTo>
                      <a:pt x="682" y="339"/>
                      <a:pt x="650" y="497"/>
                      <a:pt x="529" y="583"/>
                    </a:cubicBezTo>
                    <a:cubicBezTo>
                      <a:pt x="478" y="619"/>
                      <a:pt x="430" y="635"/>
                      <a:pt x="387" y="635"/>
                    </a:cubicBezTo>
                    <a:cubicBezTo>
                      <a:pt x="183" y="635"/>
                      <a:pt x="94" y="285"/>
                      <a:pt x="328" y="175"/>
                    </a:cubicBezTo>
                    <a:cubicBezTo>
                      <a:pt x="330" y="175"/>
                      <a:pt x="330" y="171"/>
                      <a:pt x="330" y="171"/>
                    </a:cubicBezTo>
                    <a:cubicBezTo>
                      <a:pt x="350" y="169"/>
                      <a:pt x="370" y="167"/>
                      <a:pt x="390" y="167"/>
                    </a:cubicBezTo>
                    <a:close/>
                    <a:moveTo>
                      <a:pt x="353" y="0"/>
                    </a:moveTo>
                    <a:cubicBezTo>
                      <a:pt x="264" y="0"/>
                      <a:pt x="182" y="32"/>
                      <a:pt x="132" y="111"/>
                    </a:cubicBezTo>
                    <a:cubicBezTo>
                      <a:pt x="123" y="125"/>
                      <a:pt x="123" y="146"/>
                      <a:pt x="132" y="162"/>
                    </a:cubicBezTo>
                    <a:cubicBezTo>
                      <a:pt x="32" y="273"/>
                      <a:pt x="0" y="431"/>
                      <a:pt x="49" y="573"/>
                    </a:cubicBezTo>
                    <a:cubicBezTo>
                      <a:pt x="103" y="727"/>
                      <a:pt x="239" y="802"/>
                      <a:pt x="382" y="802"/>
                    </a:cubicBezTo>
                    <a:cubicBezTo>
                      <a:pt x="461" y="802"/>
                      <a:pt x="542" y="779"/>
                      <a:pt x="612" y="734"/>
                    </a:cubicBezTo>
                    <a:cubicBezTo>
                      <a:pt x="811" y="607"/>
                      <a:pt x="872" y="337"/>
                      <a:pt x="709" y="156"/>
                    </a:cubicBezTo>
                    <a:cubicBezTo>
                      <a:pt x="633" y="71"/>
                      <a:pt x="485" y="0"/>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59;p66">
                <a:extLst>
                  <a:ext uri="{FF2B5EF4-FFF2-40B4-BE49-F238E27FC236}">
                    <a16:creationId xmlns:a16="http://schemas.microsoft.com/office/drawing/2014/main" id="{A976C91D-12B4-311A-7009-0E7BF56C3A11}"/>
                  </a:ext>
                </a:extLst>
              </p:cNvPr>
              <p:cNvSpPr/>
              <p:nvPr/>
            </p:nvSpPr>
            <p:spPr>
              <a:xfrm>
                <a:off x="856325" y="1189725"/>
                <a:ext cx="17475" cy="14600"/>
              </a:xfrm>
              <a:custGeom>
                <a:avLst/>
                <a:gdLst/>
                <a:ahLst/>
                <a:cxnLst/>
                <a:rect l="l" t="t" r="r" b="b"/>
                <a:pathLst>
                  <a:path w="699" h="584" extrusionOk="0">
                    <a:moveTo>
                      <a:pt x="334" y="147"/>
                    </a:moveTo>
                    <a:cubicBezTo>
                      <a:pt x="364" y="147"/>
                      <a:pt x="395" y="156"/>
                      <a:pt x="426" y="178"/>
                    </a:cubicBezTo>
                    <a:cubicBezTo>
                      <a:pt x="515" y="241"/>
                      <a:pt x="486" y="353"/>
                      <a:pt x="397" y="399"/>
                    </a:cubicBezTo>
                    <a:cubicBezTo>
                      <a:pt x="366" y="416"/>
                      <a:pt x="338" y="423"/>
                      <a:pt x="313" y="423"/>
                    </a:cubicBezTo>
                    <a:cubicBezTo>
                      <a:pt x="211" y="423"/>
                      <a:pt x="165" y="299"/>
                      <a:pt x="198" y="195"/>
                    </a:cubicBezTo>
                    <a:lnTo>
                      <a:pt x="203" y="195"/>
                    </a:lnTo>
                    <a:cubicBezTo>
                      <a:pt x="245" y="167"/>
                      <a:pt x="289" y="147"/>
                      <a:pt x="334" y="147"/>
                    </a:cubicBezTo>
                    <a:close/>
                    <a:moveTo>
                      <a:pt x="262" y="1"/>
                    </a:moveTo>
                    <a:cubicBezTo>
                      <a:pt x="258" y="1"/>
                      <a:pt x="254" y="1"/>
                      <a:pt x="251" y="2"/>
                    </a:cubicBezTo>
                    <a:cubicBezTo>
                      <a:pt x="88" y="58"/>
                      <a:pt x="0" y="232"/>
                      <a:pt x="53" y="394"/>
                    </a:cubicBezTo>
                    <a:cubicBezTo>
                      <a:pt x="94" y="521"/>
                      <a:pt x="203" y="584"/>
                      <a:pt x="319" y="584"/>
                    </a:cubicBezTo>
                    <a:cubicBezTo>
                      <a:pt x="379" y="584"/>
                      <a:pt x="440" y="567"/>
                      <a:pt x="494" y="533"/>
                    </a:cubicBezTo>
                    <a:cubicBezTo>
                      <a:pt x="654" y="434"/>
                      <a:pt x="698" y="227"/>
                      <a:pt x="558" y="95"/>
                    </a:cubicBezTo>
                    <a:cubicBezTo>
                      <a:pt x="494" y="36"/>
                      <a:pt x="411" y="4"/>
                      <a:pt x="327" y="4"/>
                    </a:cubicBezTo>
                    <a:cubicBezTo>
                      <a:pt x="313" y="4"/>
                      <a:pt x="298" y="5"/>
                      <a:pt x="284" y="7"/>
                    </a:cubicBezTo>
                    <a:cubicBezTo>
                      <a:pt x="277" y="3"/>
                      <a:pt x="269"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60;p66">
                <a:extLst>
                  <a:ext uri="{FF2B5EF4-FFF2-40B4-BE49-F238E27FC236}">
                    <a16:creationId xmlns:a16="http://schemas.microsoft.com/office/drawing/2014/main" id="{6D85B865-CC08-B068-BAB7-7CC85E53AC73}"/>
                  </a:ext>
                </a:extLst>
              </p:cNvPr>
              <p:cNvSpPr/>
              <p:nvPr/>
            </p:nvSpPr>
            <p:spPr>
              <a:xfrm>
                <a:off x="698700" y="1580100"/>
                <a:ext cx="14925" cy="14550"/>
              </a:xfrm>
              <a:custGeom>
                <a:avLst/>
                <a:gdLst/>
                <a:ahLst/>
                <a:cxnLst/>
                <a:rect l="l" t="t" r="r" b="b"/>
                <a:pathLst>
                  <a:path w="597" h="582" extrusionOk="0">
                    <a:moveTo>
                      <a:pt x="320" y="0"/>
                    </a:moveTo>
                    <a:cubicBezTo>
                      <a:pt x="315" y="0"/>
                      <a:pt x="311" y="1"/>
                      <a:pt x="306" y="2"/>
                    </a:cubicBezTo>
                    <a:cubicBezTo>
                      <a:pt x="118" y="40"/>
                      <a:pt x="0" y="258"/>
                      <a:pt x="97" y="432"/>
                    </a:cubicBezTo>
                    <a:cubicBezTo>
                      <a:pt x="152" y="527"/>
                      <a:pt x="256" y="581"/>
                      <a:pt x="359" y="581"/>
                    </a:cubicBezTo>
                    <a:cubicBezTo>
                      <a:pt x="437" y="581"/>
                      <a:pt x="514" y="550"/>
                      <a:pt x="566" y="482"/>
                    </a:cubicBezTo>
                    <a:cubicBezTo>
                      <a:pt x="596" y="442"/>
                      <a:pt x="553" y="385"/>
                      <a:pt x="508" y="385"/>
                    </a:cubicBezTo>
                    <a:cubicBezTo>
                      <a:pt x="503" y="385"/>
                      <a:pt x="498" y="386"/>
                      <a:pt x="493" y="388"/>
                    </a:cubicBezTo>
                    <a:cubicBezTo>
                      <a:pt x="453" y="401"/>
                      <a:pt x="408" y="413"/>
                      <a:pt x="366" y="413"/>
                    </a:cubicBezTo>
                    <a:cubicBezTo>
                      <a:pt x="327" y="413"/>
                      <a:pt x="289" y="403"/>
                      <a:pt x="257" y="373"/>
                    </a:cubicBezTo>
                    <a:cubicBezTo>
                      <a:pt x="168" y="290"/>
                      <a:pt x="238" y="147"/>
                      <a:pt x="337" y="112"/>
                    </a:cubicBezTo>
                    <a:cubicBezTo>
                      <a:pt x="399" y="90"/>
                      <a:pt x="380" y="0"/>
                      <a:pt x="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61;p66">
                <a:extLst>
                  <a:ext uri="{FF2B5EF4-FFF2-40B4-BE49-F238E27FC236}">
                    <a16:creationId xmlns:a16="http://schemas.microsoft.com/office/drawing/2014/main" id="{A1EC946B-28D3-E443-D113-B0668AF53792}"/>
                  </a:ext>
                </a:extLst>
              </p:cNvPr>
              <p:cNvSpPr/>
              <p:nvPr/>
            </p:nvSpPr>
            <p:spPr>
              <a:xfrm>
                <a:off x="716500" y="1579500"/>
                <a:ext cx="13450" cy="14725"/>
              </a:xfrm>
              <a:custGeom>
                <a:avLst/>
                <a:gdLst/>
                <a:ahLst/>
                <a:cxnLst/>
                <a:rect l="l" t="t" r="r" b="b"/>
                <a:pathLst>
                  <a:path w="538" h="589" extrusionOk="0">
                    <a:moveTo>
                      <a:pt x="223" y="0"/>
                    </a:moveTo>
                    <a:cubicBezTo>
                      <a:pt x="144" y="0"/>
                      <a:pt x="69" y="36"/>
                      <a:pt x="28" y="112"/>
                    </a:cubicBezTo>
                    <a:cubicBezTo>
                      <a:pt x="0" y="165"/>
                      <a:pt x="45" y="212"/>
                      <a:pt x="89" y="212"/>
                    </a:cubicBezTo>
                    <a:cubicBezTo>
                      <a:pt x="109" y="212"/>
                      <a:pt x="129" y="202"/>
                      <a:pt x="143" y="179"/>
                    </a:cubicBezTo>
                    <a:cubicBezTo>
                      <a:pt x="159" y="151"/>
                      <a:pt x="185" y="141"/>
                      <a:pt x="212" y="141"/>
                    </a:cubicBezTo>
                    <a:cubicBezTo>
                      <a:pt x="229" y="141"/>
                      <a:pt x="247" y="145"/>
                      <a:pt x="264" y="152"/>
                    </a:cubicBezTo>
                    <a:cubicBezTo>
                      <a:pt x="324" y="177"/>
                      <a:pt x="343" y="228"/>
                      <a:pt x="347" y="297"/>
                    </a:cubicBezTo>
                    <a:cubicBezTo>
                      <a:pt x="351" y="373"/>
                      <a:pt x="321" y="451"/>
                      <a:pt x="316" y="530"/>
                    </a:cubicBezTo>
                    <a:cubicBezTo>
                      <a:pt x="313" y="568"/>
                      <a:pt x="343" y="589"/>
                      <a:pt x="375" y="589"/>
                    </a:cubicBezTo>
                    <a:cubicBezTo>
                      <a:pt x="396" y="589"/>
                      <a:pt x="418" y="579"/>
                      <a:pt x="431" y="560"/>
                    </a:cubicBezTo>
                    <a:cubicBezTo>
                      <a:pt x="528" y="416"/>
                      <a:pt x="538" y="166"/>
                      <a:pt x="385" y="53"/>
                    </a:cubicBezTo>
                    <a:cubicBezTo>
                      <a:pt x="337" y="18"/>
                      <a:pt x="27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62;p66">
                <a:extLst>
                  <a:ext uri="{FF2B5EF4-FFF2-40B4-BE49-F238E27FC236}">
                    <a16:creationId xmlns:a16="http://schemas.microsoft.com/office/drawing/2014/main" id="{249A2C8E-8059-AD7C-7E08-B75E776080C0}"/>
                  </a:ext>
                </a:extLst>
              </p:cNvPr>
              <p:cNvSpPr/>
              <p:nvPr/>
            </p:nvSpPr>
            <p:spPr>
              <a:xfrm>
                <a:off x="729300" y="1694975"/>
                <a:ext cx="16075" cy="11700"/>
              </a:xfrm>
              <a:custGeom>
                <a:avLst/>
                <a:gdLst/>
                <a:ahLst/>
                <a:cxnLst/>
                <a:rect l="l" t="t" r="r" b="b"/>
                <a:pathLst>
                  <a:path w="643" h="468" extrusionOk="0">
                    <a:moveTo>
                      <a:pt x="199" y="1"/>
                    </a:moveTo>
                    <a:cubicBezTo>
                      <a:pt x="194" y="1"/>
                      <a:pt x="189" y="2"/>
                      <a:pt x="184" y="3"/>
                    </a:cubicBezTo>
                    <a:cubicBezTo>
                      <a:pt x="0" y="61"/>
                      <a:pt x="8" y="309"/>
                      <a:pt x="144" y="416"/>
                    </a:cubicBezTo>
                    <a:cubicBezTo>
                      <a:pt x="190" y="452"/>
                      <a:pt x="240" y="468"/>
                      <a:pt x="291" y="468"/>
                    </a:cubicBezTo>
                    <a:cubicBezTo>
                      <a:pt x="468" y="468"/>
                      <a:pt x="643" y="275"/>
                      <a:pt x="622" y="96"/>
                    </a:cubicBezTo>
                    <a:cubicBezTo>
                      <a:pt x="623" y="55"/>
                      <a:pt x="591" y="32"/>
                      <a:pt x="558" y="32"/>
                    </a:cubicBezTo>
                    <a:cubicBezTo>
                      <a:pt x="533" y="32"/>
                      <a:pt x="508" y="47"/>
                      <a:pt x="499" y="78"/>
                    </a:cubicBezTo>
                    <a:cubicBezTo>
                      <a:pt x="469" y="157"/>
                      <a:pt x="400" y="317"/>
                      <a:pt x="294" y="317"/>
                    </a:cubicBezTo>
                    <a:cubicBezTo>
                      <a:pt x="277" y="317"/>
                      <a:pt x="260" y="314"/>
                      <a:pt x="241" y="305"/>
                    </a:cubicBezTo>
                    <a:cubicBezTo>
                      <a:pt x="161" y="268"/>
                      <a:pt x="139" y="128"/>
                      <a:pt x="219" y="83"/>
                    </a:cubicBezTo>
                    <a:cubicBezTo>
                      <a:pt x="256" y="60"/>
                      <a:pt x="238"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63;p66">
                <a:extLst>
                  <a:ext uri="{FF2B5EF4-FFF2-40B4-BE49-F238E27FC236}">
                    <a16:creationId xmlns:a16="http://schemas.microsoft.com/office/drawing/2014/main" id="{2F6AF691-9B87-74C3-0195-4A19D66FDFCC}"/>
                  </a:ext>
                </a:extLst>
              </p:cNvPr>
              <p:cNvSpPr/>
              <p:nvPr/>
            </p:nvSpPr>
            <p:spPr>
              <a:xfrm>
                <a:off x="727475" y="1678750"/>
                <a:ext cx="14075" cy="6875"/>
              </a:xfrm>
              <a:custGeom>
                <a:avLst/>
                <a:gdLst/>
                <a:ahLst/>
                <a:cxnLst/>
                <a:rect l="l" t="t" r="r" b="b"/>
                <a:pathLst>
                  <a:path w="563" h="275" extrusionOk="0">
                    <a:moveTo>
                      <a:pt x="273" y="1"/>
                    </a:moveTo>
                    <a:cubicBezTo>
                      <a:pt x="158" y="1"/>
                      <a:pt x="45" y="68"/>
                      <a:pt x="10" y="206"/>
                    </a:cubicBezTo>
                    <a:cubicBezTo>
                      <a:pt x="0" y="242"/>
                      <a:pt x="30" y="268"/>
                      <a:pt x="59" y="268"/>
                    </a:cubicBezTo>
                    <a:cubicBezTo>
                      <a:pt x="74" y="268"/>
                      <a:pt x="90" y="261"/>
                      <a:pt x="99" y="244"/>
                    </a:cubicBezTo>
                    <a:cubicBezTo>
                      <a:pt x="144" y="162"/>
                      <a:pt x="216" y="120"/>
                      <a:pt x="286" y="120"/>
                    </a:cubicBezTo>
                    <a:cubicBezTo>
                      <a:pt x="356" y="120"/>
                      <a:pt x="425" y="162"/>
                      <a:pt x="465" y="251"/>
                    </a:cubicBezTo>
                    <a:cubicBezTo>
                      <a:pt x="473" y="268"/>
                      <a:pt x="488" y="275"/>
                      <a:pt x="503" y="275"/>
                    </a:cubicBezTo>
                    <a:cubicBezTo>
                      <a:pt x="532" y="275"/>
                      <a:pt x="562" y="248"/>
                      <a:pt x="553" y="214"/>
                    </a:cubicBezTo>
                    <a:cubicBezTo>
                      <a:pt x="515" y="74"/>
                      <a:pt x="393" y="1"/>
                      <a:pt x="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64;p66">
                <a:extLst>
                  <a:ext uri="{FF2B5EF4-FFF2-40B4-BE49-F238E27FC236}">
                    <a16:creationId xmlns:a16="http://schemas.microsoft.com/office/drawing/2014/main" id="{7A3A85A7-7E55-BE15-B851-398A93EF76FA}"/>
                  </a:ext>
                </a:extLst>
              </p:cNvPr>
              <p:cNvSpPr/>
              <p:nvPr/>
            </p:nvSpPr>
            <p:spPr>
              <a:xfrm>
                <a:off x="750850" y="1690100"/>
                <a:ext cx="14375" cy="11900"/>
              </a:xfrm>
              <a:custGeom>
                <a:avLst/>
                <a:gdLst/>
                <a:ahLst/>
                <a:cxnLst/>
                <a:rect l="l" t="t" r="r" b="b"/>
                <a:pathLst>
                  <a:path w="575" h="476" extrusionOk="0">
                    <a:moveTo>
                      <a:pt x="235" y="1"/>
                    </a:moveTo>
                    <a:cubicBezTo>
                      <a:pt x="82" y="1"/>
                      <a:pt x="1" y="171"/>
                      <a:pt x="47" y="307"/>
                    </a:cubicBezTo>
                    <a:cubicBezTo>
                      <a:pt x="89" y="428"/>
                      <a:pt x="200" y="476"/>
                      <a:pt x="315" y="476"/>
                    </a:cubicBezTo>
                    <a:cubicBezTo>
                      <a:pt x="382" y="476"/>
                      <a:pt x="451" y="460"/>
                      <a:pt x="509" y="433"/>
                    </a:cubicBezTo>
                    <a:cubicBezTo>
                      <a:pt x="574" y="403"/>
                      <a:pt x="534" y="315"/>
                      <a:pt x="473" y="315"/>
                    </a:cubicBezTo>
                    <a:cubicBezTo>
                      <a:pt x="469" y="315"/>
                      <a:pt x="464" y="315"/>
                      <a:pt x="460" y="316"/>
                    </a:cubicBezTo>
                    <a:cubicBezTo>
                      <a:pt x="424" y="323"/>
                      <a:pt x="386" y="329"/>
                      <a:pt x="348" y="329"/>
                    </a:cubicBezTo>
                    <a:cubicBezTo>
                      <a:pt x="302" y="329"/>
                      <a:pt x="257" y="320"/>
                      <a:pt x="220" y="291"/>
                    </a:cubicBezTo>
                    <a:cubicBezTo>
                      <a:pt x="155" y="237"/>
                      <a:pt x="154" y="130"/>
                      <a:pt x="254" y="112"/>
                    </a:cubicBezTo>
                    <a:cubicBezTo>
                      <a:pt x="319" y="103"/>
                      <a:pt x="300" y="2"/>
                      <a:pt x="240" y="1"/>
                    </a:cubicBezTo>
                    <a:cubicBezTo>
                      <a:pt x="238" y="1"/>
                      <a:pt x="237"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65;p66">
                <a:extLst>
                  <a:ext uri="{FF2B5EF4-FFF2-40B4-BE49-F238E27FC236}">
                    <a16:creationId xmlns:a16="http://schemas.microsoft.com/office/drawing/2014/main" id="{0D36F7B6-A163-859E-F338-5A8D68564692}"/>
                  </a:ext>
                </a:extLst>
              </p:cNvPr>
              <p:cNvSpPr/>
              <p:nvPr/>
            </p:nvSpPr>
            <p:spPr>
              <a:xfrm>
                <a:off x="860775" y="1618400"/>
                <a:ext cx="13025" cy="11475"/>
              </a:xfrm>
              <a:custGeom>
                <a:avLst/>
                <a:gdLst/>
                <a:ahLst/>
                <a:cxnLst/>
                <a:rect l="l" t="t" r="r" b="b"/>
                <a:pathLst>
                  <a:path w="521" h="459" extrusionOk="0">
                    <a:moveTo>
                      <a:pt x="175" y="1"/>
                    </a:moveTo>
                    <a:cubicBezTo>
                      <a:pt x="160" y="1"/>
                      <a:pt x="144" y="6"/>
                      <a:pt x="130" y="19"/>
                    </a:cubicBezTo>
                    <a:cubicBezTo>
                      <a:pt x="17" y="118"/>
                      <a:pt x="1" y="312"/>
                      <a:pt x="128" y="410"/>
                    </a:cubicBezTo>
                    <a:cubicBezTo>
                      <a:pt x="173" y="443"/>
                      <a:pt x="225" y="458"/>
                      <a:pt x="276" y="458"/>
                    </a:cubicBezTo>
                    <a:cubicBezTo>
                      <a:pt x="364" y="458"/>
                      <a:pt x="451" y="411"/>
                      <a:pt x="496" y="325"/>
                    </a:cubicBezTo>
                    <a:cubicBezTo>
                      <a:pt x="520" y="280"/>
                      <a:pt x="480" y="227"/>
                      <a:pt x="437" y="227"/>
                    </a:cubicBezTo>
                    <a:cubicBezTo>
                      <a:pt x="422" y="227"/>
                      <a:pt x="407" y="233"/>
                      <a:pt x="394" y="249"/>
                    </a:cubicBezTo>
                    <a:cubicBezTo>
                      <a:pt x="363" y="286"/>
                      <a:pt x="325" y="302"/>
                      <a:pt x="290" y="302"/>
                    </a:cubicBezTo>
                    <a:cubicBezTo>
                      <a:pt x="202" y="302"/>
                      <a:pt x="133" y="205"/>
                      <a:pt x="226" y="115"/>
                    </a:cubicBezTo>
                    <a:cubicBezTo>
                      <a:pt x="274" y="66"/>
                      <a:pt x="228"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66;p66">
                <a:extLst>
                  <a:ext uri="{FF2B5EF4-FFF2-40B4-BE49-F238E27FC236}">
                    <a16:creationId xmlns:a16="http://schemas.microsoft.com/office/drawing/2014/main" id="{722ED33F-7603-A3CE-4F4F-CDCC718E66FE}"/>
                  </a:ext>
                </a:extLst>
              </p:cNvPr>
              <p:cNvSpPr/>
              <p:nvPr/>
            </p:nvSpPr>
            <p:spPr>
              <a:xfrm>
                <a:off x="876325" y="1618525"/>
                <a:ext cx="18300" cy="17850"/>
              </a:xfrm>
              <a:custGeom>
                <a:avLst/>
                <a:gdLst/>
                <a:ahLst/>
                <a:cxnLst/>
                <a:rect l="l" t="t" r="r" b="b"/>
                <a:pathLst>
                  <a:path w="732" h="714" extrusionOk="0">
                    <a:moveTo>
                      <a:pt x="143" y="1"/>
                    </a:moveTo>
                    <a:cubicBezTo>
                      <a:pt x="118" y="1"/>
                      <a:pt x="92" y="3"/>
                      <a:pt x="66" y="8"/>
                    </a:cubicBezTo>
                    <a:cubicBezTo>
                      <a:pt x="0" y="20"/>
                      <a:pt x="25" y="112"/>
                      <a:pt x="86" y="112"/>
                    </a:cubicBezTo>
                    <a:cubicBezTo>
                      <a:pt x="88" y="112"/>
                      <a:pt x="91" y="112"/>
                      <a:pt x="94" y="111"/>
                    </a:cubicBezTo>
                    <a:cubicBezTo>
                      <a:pt x="113" y="109"/>
                      <a:pt x="130" y="107"/>
                      <a:pt x="147" y="107"/>
                    </a:cubicBezTo>
                    <a:cubicBezTo>
                      <a:pt x="420" y="107"/>
                      <a:pt x="498" y="438"/>
                      <a:pt x="319" y="629"/>
                    </a:cubicBezTo>
                    <a:cubicBezTo>
                      <a:pt x="289" y="661"/>
                      <a:pt x="316" y="713"/>
                      <a:pt x="354" y="713"/>
                    </a:cubicBezTo>
                    <a:cubicBezTo>
                      <a:pt x="362" y="713"/>
                      <a:pt x="370" y="711"/>
                      <a:pt x="378" y="706"/>
                    </a:cubicBezTo>
                    <a:cubicBezTo>
                      <a:pt x="732" y="484"/>
                      <a:pt x="506" y="1"/>
                      <a:pt x="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67;p66">
                <a:extLst>
                  <a:ext uri="{FF2B5EF4-FFF2-40B4-BE49-F238E27FC236}">
                    <a16:creationId xmlns:a16="http://schemas.microsoft.com/office/drawing/2014/main" id="{A4A9E2F9-A19D-450A-83C6-47A4895DEB16}"/>
                  </a:ext>
                </a:extLst>
              </p:cNvPr>
              <p:cNvSpPr/>
              <p:nvPr/>
            </p:nvSpPr>
            <p:spPr>
              <a:xfrm>
                <a:off x="876675" y="1649475"/>
                <a:ext cx="18475" cy="8600"/>
              </a:xfrm>
              <a:custGeom>
                <a:avLst/>
                <a:gdLst/>
                <a:ahLst/>
                <a:cxnLst/>
                <a:rect l="l" t="t" r="r" b="b"/>
                <a:pathLst>
                  <a:path w="739" h="344" extrusionOk="0">
                    <a:moveTo>
                      <a:pt x="403" y="0"/>
                    </a:moveTo>
                    <a:cubicBezTo>
                      <a:pt x="230" y="0"/>
                      <a:pt x="51" y="106"/>
                      <a:pt x="9" y="285"/>
                    </a:cubicBezTo>
                    <a:cubicBezTo>
                      <a:pt x="0" y="322"/>
                      <a:pt x="26" y="344"/>
                      <a:pt x="53" y="344"/>
                    </a:cubicBezTo>
                    <a:cubicBezTo>
                      <a:pt x="71" y="344"/>
                      <a:pt x="90" y="334"/>
                      <a:pt x="100" y="311"/>
                    </a:cubicBezTo>
                    <a:cubicBezTo>
                      <a:pt x="148" y="193"/>
                      <a:pt x="259" y="137"/>
                      <a:pt x="372" y="137"/>
                    </a:cubicBezTo>
                    <a:cubicBezTo>
                      <a:pt x="460" y="137"/>
                      <a:pt x="550" y="171"/>
                      <a:pt x="613" y="238"/>
                    </a:cubicBezTo>
                    <a:cubicBezTo>
                      <a:pt x="625" y="250"/>
                      <a:pt x="639" y="256"/>
                      <a:pt x="654" y="256"/>
                    </a:cubicBezTo>
                    <a:cubicBezTo>
                      <a:pt x="697" y="256"/>
                      <a:pt x="739" y="208"/>
                      <a:pt x="710" y="163"/>
                    </a:cubicBezTo>
                    <a:cubicBezTo>
                      <a:pt x="641" y="51"/>
                      <a:pt x="523"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68;p66">
                <a:extLst>
                  <a:ext uri="{FF2B5EF4-FFF2-40B4-BE49-F238E27FC236}">
                    <a16:creationId xmlns:a16="http://schemas.microsoft.com/office/drawing/2014/main" id="{90C0D2C0-3744-CB2C-46C4-D43066FE084F}"/>
                  </a:ext>
                </a:extLst>
              </p:cNvPr>
              <p:cNvSpPr/>
              <p:nvPr/>
            </p:nvSpPr>
            <p:spPr>
              <a:xfrm>
                <a:off x="951625" y="1656450"/>
                <a:ext cx="12775" cy="8850"/>
              </a:xfrm>
              <a:custGeom>
                <a:avLst/>
                <a:gdLst/>
                <a:ahLst/>
                <a:cxnLst/>
                <a:rect l="l" t="t" r="r" b="b"/>
                <a:pathLst>
                  <a:path w="511" h="354" extrusionOk="0">
                    <a:moveTo>
                      <a:pt x="76" y="1"/>
                    </a:moveTo>
                    <a:cubicBezTo>
                      <a:pt x="53" y="1"/>
                      <a:pt x="32" y="14"/>
                      <a:pt x="26" y="45"/>
                    </a:cubicBezTo>
                    <a:cubicBezTo>
                      <a:pt x="1" y="190"/>
                      <a:pt x="90" y="351"/>
                      <a:pt x="251" y="354"/>
                    </a:cubicBezTo>
                    <a:cubicBezTo>
                      <a:pt x="253" y="354"/>
                      <a:pt x="256" y="354"/>
                      <a:pt x="258" y="354"/>
                    </a:cubicBezTo>
                    <a:cubicBezTo>
                      <a:pt x="416" y="354"/>
                      <a:pt x="510" y="203"/>
                      <a:pt x="487" y="59"/>
                    </a:cubicBezTo>
                    <a:cubicBezTo>
                      <a:pt x="483" y="32"/>
                      <a:pt x="461" y="19"/>
                      <a:pt x="438" y="19"/>
                    </a:cubicBezTo>
                    <a:cubicBezTo>
                      <a:pt x="409" y="19"/>
                      <a:pt x="378" y="39"/>
                      <a:pt x="378" y="73"/>
                    </a:cubicBezTo>
                    <a:cubicBezTo>
                      <a:pt x="380" y="163"/>
                      <a:pt x="312" y="210"/>
                      <a:pt x="248" y="210"/>
                    </a:cubicBezTo>
                    <a:cubicBezTo>
                      <a:pt x="188" y="210"/>
                      <a:pt x="133" y="167"/>
                      <a:pt x="146" y="78"/>
                    </a:cubicBezTo>
                    <a:cubicBezTo>
                      <a:pt x="152" y="32"/>
                      <a:pt x="112" y="1"/>
                      <a:pt x="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69;p66">
                <a:extLst>
                  <a:ext uri="{FF2B5EF4-FFF2-40B4-BE49-F238E27FC236}">
                    <a16:creationId xmlns:a16="http://schemas.microsoft.com/office/drawing/2014/main" id="{635496FC-3261-2DFA-D93E-59E2E5E4218B}"/>
                  </a:ext>
                </a:extLst>
              </p:cNvPr>
              <p:cNvSpPr/>
              <p:nvPr/>
            </p:nvSpPr>
            <p:spPr>
              <a:xfrm>
                <a:off x="947575" y="1639225"/>
                <a:ext cx="21750" cy="11250"/>
              </a:xfrm>
              <a:custGeom>
                <a:avLst/>
                <a:gdLst/>
                <a:ahLst/>
                <a:cxnLst/>
                <a:rect l="l" t="t" r="r" b="b"/>
                <a:pathLst>
                  <a:path w="870" h="450" extrusionOk="0">
                    <a:moveTo>
                      <a:pt x="439" y="1"/>
                    </a:moveTo>
                    <a:cubicBezTo>
                      <a:pt x="285" y="1"/>
                      <a:pt x="128" y="74"/>
                      <a:pt x="38" y="225"/>
                    </a:cubicBezTo>
                    <a:cubicBezTo>
                      <a:pt x="1" y="288"/>
                      <a:pt x="54" y="343"/>
                      <a:pt x="110" y="343"/>
                    </a:cubicBezTo>
                    <a:cubicBezTo>
                      <a:pt x="134" y="343"/>
                      <a:pt x="159" y="332"/>
                      <a:pt x="177" y="306"/>
                    </a:cubicBezTo>
                    <a:cubicBezTo>
                      <a:pt x="243" y="210"/>
                      <a:pt x="330" y="168"/>
                      <a:pt x="416" y="168"/>
                    </a:cubicBezTo>
                    <a:cubicBezTo>
                      <a:pt x="543" y="168"/>
                      <a:pt x="668" y="257"/>
                      <a:pt x="724" y="399"/>
                    </a:cubicBezTo>
                    <a:cubicBezTo>
                      <a:pt x="736" y="432"/>
                      <a:pt x="769" y="449"/>
                      <a:pt x="801" y="449"/>
                    </a:cubicBezTo>
                    <a:cubicBezTo>
                      <a:pt x="837" y="449"/>
                      <a:pt x="870" y="427"/>
                      <a:pt x="866" y="380"/>
                    </a:cubicBezTo>
                    <a:cubicBezTo>
                      <a:pt x="842" y="131"/>
                      <a:pt x="644"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70;p66">
                <a:extLst>
                  <a:ext uri="{FF2B5EF4-FFF2-40B4-BE49-F238E27FC236}">
                    <a16:creationId xmlns:a16="http://schemas.microsoft.com/office/drawing/2014/main" id="{C40EE90E-9E4D-9C9B-DF16-F7532BB53B8E}"/>
                  </a:ext>
                </a:extLst>
              </p:cNvPr>
              <p:cNvSpPr/>
              <p:nvPr/>
            </p:nvSpPr>
            <p:spPr>
              <a:xfrm>
                <a:off x="762575" y="1368050"/>
                <a:ext cx="18700" cy="23100"/>
              </a:xfrm>
              <a:custGeom>
                <a:avLst/>
                <a:gdLst/>
                <a:ahLst/>
                <a:cxnLst/>
                <a:rect l="l" t="t" r="r" b="b"/>
                <a:pathLst>
                  <a:path w="748" h="924" extrusionOk="0">
                    <a:moveTo>
                      <a:pt x="671" y="1"/>
                    </a:moveTo>
                    <a:cubicBezTo>
                      <a:pt x="659" y="1"/>
                      <a:pt x="646" y="6"/>
                      <a:pt x="636" y="18"/>
                    </a:cubicBezTo>
                    <a:cubicBezTo>
                      <a:pt x="407" y="279"/>
                      <a:pt x="155" y="567"/>
                      <a:pt x="8" y="885"/>
                    </a:cubicBezTo>
                    <a:cubicBezTo>
                      <a:pt x="1" y="902"/>
                      <a:pt x="16" y="924"/>
                      <a:pt x="32" y="924"/>
                    </a:cubicBezTo>
                    <a:cubicBezTo>
                      <a:pt x="37" y="924"/>
                      <a:pt x="43" y="921"/>
                      <a:pt x="48" y="915"/>
                    </a:cubicBezTo>
                    <a:cubicBezTo>
                      <a:pt x="277" y="647"/>
                      <a:pt x="469" y="352"/>
                      <a:pt x="711" y="94"/>
                    </a:cubicBezTo>
                    <a:cubicBezTo>
                      <a:pt x="748" y="55"/>
                      <a:pt x="710" y="1"/>
                      <a:pt x="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984323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7" name="Google Shape;737;p42"/>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8" name="Google Shape;738;p42"/>
          <p:cNvGrpSpPr/>
          <p:nvPr/>
        </p:nvGrpSpPr>
        <p:grpSpPr>
          <a:xfrm rot="3420000">
            <a:off x="6725725" y="1604166"/>
            <a:ext cx="296294" cy="630583"/>
            <a:chOff x="3650050" y="3013042"/>
            <a:chExt cx="296294" cy="630583"/>
          </a:xfrm>
        </p:grpSpPr>
        <p:sp>
          <p:nvSpPr>
            <p:cNvPr id="739" name="Google Shape;739;p42"/>
            <p:cNvSpPr/>
            <p:nvPr/>
          </p:nvSpPr>
          <p:spPr>
            <a:xfrm>
              <a:off x="3650050" y="3120075"/>
              <a:ext cx="105625" cy="404150"/>
            </a:xfrm>
            <a:custGeom>
              <a:avLst/>
              <a:gdLst/>
              <a:ahLst/>
              <a:cxnLst/>
              <a:rect l="l" t="t" r="r" b="b"/>
              <a:pathLst>
                <a:path w="4225" h="16166" extrusionOk="0">
                  <a:moveTo>
                    <a:pt x="0" y="0"/>
                  </a:moveTo>
                  <a:cubicBezTo>
                    <a:pt x="3194" y="4563"/>
                    <a:pt x="1361" y="11389"/>
                    <a:pt x="4225" y="16166"/>
                  </a:cubicBezTo>
                </a:path>
              </a:pathLst>
            </a:custGeom>
            <a:noFill/>
            <a:ln w="19050" cap="flat" cmpd="sng">
              <a:solidFill>
                <a:schemeClr val="dk1"/>
              </a:solidFill>
              <a:prstDash val="solid"/>
              <a:round/>
              <a:headEnd type="none" w="med" len="med"/>
              <a:tailEnd type="none" w="med" len="med"/>
            </a:ln>
          </p:spPr>
        </p:sp>
        <p:sp>
          <p:nvSpPr>
            <p:cNvPr id="740" name="Google Shape;740;p42"/>
            <p:cNvSpPr/>
            <p:nvPr/>
          </p:nvSpPr>
          <p:spPr>
            <a:xfrm>
              <a:off x="3797000" y="3597700"/>
              <a:ext cx="27550" cy="45925"/>
            </a:xfrm>
            <a:custGeom>
              <a:avLst/>
              <a:gdLst/>
              <a:ahLst/>
              <a:cxnLst/>
              <a:rect l="l" t="t" r="r" b="b"/>
              <a:pathLst>
                <a:path w="1102" h="1837" extrusionOk="0">
                  <a:moveTo>
                    <a:pt x="0" y="0"/>
                  </a:moveTo>
                  <a:cubicBezTo>
                    <a:pt x="505" y="505"/>
                    <a:pt x="876" y="1160"/>
                    <a:pt x="1102" y="1837"/>
                  </a:cubicBezTo>
                </a:path>
              </a:pathLst>
            </a:custGeom>
            <a:noFill/>
            <a:ln w="19050" cap="flat" cmpd="sng">
              <a:solidFill>
                <a:schemeClr val="dk1"/>
              </a:solidFill>
              <a:prstDash val="solid"/>
              <a:round/>
              <a:headEnd type="none" w="med" len="med"/>
              <a:tailEnd type="none" w="med" len="med"/>
            </a:ln>
          </p:spPr>
        </p:sp>
        <p:sp>
          <p:nvSpPr>
            <p:cNvPr id="741" name="Google Shape;741;p42"/>
            <p:cNvSpPr/>
            <p:nvPr/>
          </p:nvSpPr>
          <p:spPr>
            <a:xfrm rot="750535">
              <a:off x="3798200" y="3019685"/>
              <a:ext cx="105629" cy="404166"/>
            </a:xfrm>
            <a:custGeom>
              <a:avLst/>
              <a:gdLst/>
              <a:ahLst/>
              <a:cxnLst/>
              <a:rect l="l" t="t" r="r" b="b"/>
              <a:pathLst>
                <a:path w="4225" h="16166" extrusionOk="0">
                  <a:moveTo>
                    <a:pt x="0" y="0"/>
                  </a:moveTo>
                  <a:cubicBezTo>
                    <a:pt x="3194" y="4563"/>
                    <a:pt x="1361" y="11389"/>
                    <a:pt x="4225" y="16166"/>
                  </a:cubicBezTo>
                </a:path>
              </a:pathLst>
            </a:custGeom>
            <a:noFill/>
            <a:ln w="19050" cap="flat" cmpd="sng">
              <a:solidFill>
                <a:schemeClr val="dk1"/>
              </a:solidFill>
              <a:prstDash val="solid"/>
              <a:round/>
              <a:headEnd type="none" w="med" len="med"/>
              <a:tailEnd type="none" w="med" len="med"/>
            </a:ln>
          </p:spPr>
        </p:sp>
        <p:sp>
          <p:nvSpPr>
            <p:cNvPr id="742" name="Google Shape;742;p42"/>
            <p:cNvSpPr/>
            <p:nvPr/>
          </p:nvSpPr>
          <p:spPr>
            <a:xfrm rot="750535">
              <a:off x="3877918" y="3513598"/>
              <a:ext cx="27551" cy="45927"/>
            </a:xfrm>
            <a:custGeom>
              <a:avLst/>
              <a:gdLst/>
              <a:ahLst/>
              <a:cxnLst/>
              <a:rect l="l" t="t" r="r" b="b"/>
              <a:pathLst>
                <a:path w="1102" h="1837" extrusionOk="0">
                  <a:moveTo>
                    <a:pt x="0" y="0"/>
                  </a:moveTo>
                  <a:cubicBezTo>
                    <a:pt x="505" y="505"/>
                    <a:pt x="876" y="1160"/>
                    <a:pt x="1102" y="1837"/>
                  </a:cubicBezTo>
                </a:path>
              </a:pathLst>
            </a:custGeom>
            <a:noFill/>
            <a:ln w="19050" cap="flat" cmpd="sng">
              <a:solidFill>
                <a:schemeClr val="dk1"/>
              </a:solidFill>
              <a:prstDash val="solid"/>
              <a:round/>
              <a:headEnd type="none" w="med" len="med"/>
              <a:tailEnd type="none" w="med" len="med"/>
            </a:ln>
          </p:spPr>
        </p:sp>
      </p:grpSp>
      <p:grpSp>
        <p:nvGrpSpPr>
          <p:cNvPr id="743" name="Google Shape;743;p42"/>
          <p:cNvGrpSpPr/>
          <p:nvPr/>
        </p:nvGrpSpPr>
        <p:grpSpPr>
          <a:xfrm rot="10800000">
            <a:off x="1883486" y="3771759"/>
            <a:ext cx="1153032" cy="1153134"/>
            <a:chOff x="7142971" y="1369591"/>
            <a:chExt cx="1500953" cy="1501085"/>
          </a:xfrm>
        </p:grpSpPr>
        <p:sp>
          <p:nvSpPr>
            <p:cNvPr id="744" name="Google Shape;744;p42"/>
            <p:cNvSpPr/>
            <p:nvPr/>
          </p:nvSpPr>
          <p:spPr>
            <a:xfrm rot="-1727443">
              <a:off x="7433034" y="1701991"/>
              <a:ext cx="1050224" cy="85729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5" name="Google Shape;745;p42"/>
            <p:cNvGrpSpPr/>
            <p:nvPr/>
          </p:nvGrpSpPr>
          <p:grpSpPr>
            <a:xfrm rot="-8099849">
              <a:off x="7422586" y="1529615"/>
              <a:ext cx="941724" cy="1181037"/>
              <a:chOff x="6671100" y="3786900"/>
              <a:chExt cx="586825" cy="735950"/>
            </a:xfrm>
          </p:grpSpPr>
          <p:sp>
            <p:nvSpPr>
              <p:cNvPr id="746" name="Google Shape;746;p42"/>
              <p:cNvSpPr/>
              <p:nvPr/>
            </p:nvSpPr>
            <p:spPr>
              <a:xfrm>
                <a:off x="6671100" y="3786900"/>
                <a:ext cx="586825" cy="735950"/>
              </a:xfrm>
              <a:custGeom>
                <a:avLst/>
                <a:gdLst/>
                <a:ahLst/>
                <a:cxnLst/>
                <a:rect l="l" t="t" r="r" b="b"/>
                <a:pathLst>
                  <a:path w="23473" h="29438" extrusionOk="0">
                    <a:moveTo>
                      <a:pt x="8387" y="307"/>
                    </a:moveTo>
                    <a:cubicBezTo>
                      <a:pt x="8261" y="835"/>
                      <a:pt x="8125" y="1359"/>
                      <a:pt x="7987" y="1883"/>
                    </a:cubicBezTo>
                    <a:cubicBezTo>
                      <a:pt x="7974" y="1875"/>
                      <a:pt x="7960" y="1869"/>
                      <a:pt x="7947" y="1866"/>
                    </a:cubicBezTo>
                    <a:cubicBezTo>
                      <a:pt x="7798" y="1834"/>
                      <a:pt x="7648" y="1818"/>
                      <a:pt x="7499" y="1818"/>
                    </a:cubicBezTo>
                    <a:cubicBezTo>
                      <a:pt x="6977" y="1818"/>
                      <a:pt x="6473" y="2012"/>
                      <a:pt x="6095" y="2368"/>
                    </a:cubicBezTo>
                    <a:cubicBezTo>
                      <a:pt x="6250" y="1730"/>
                      <a:pt x="6463" y="1102"/>
                      <a:pt x="6862" y="725"/>
                    </a:cubicBezTo>
                    <a:lnTo>
                      <a:pt x="6862" y="726"/>
                    </a:lnTo>
                    <a:cubicBezTo>
                      <a:pt x="7316" y="465"/>
                      <a:pt x="7834" y="337"/>
                      <a:pt x="8387" y="307"/>
                    </a:cubicBezTo>
                    <a:close/>
                    <a:moveTo>
                      <a:pt x="7487" y="2035"/>
                    </a:moveTo>
                    <a:cubicBezTo>
                      <a:pt x="7620" y="2035"/>
                      <a:pt x="7754" y="2048"/>
                      <a:pt x="7890" y="2075"/>
                    </a:cubicBezTo>
                    <a:cubicBezTo>
                      <a:pt x="7897" y="2075"/>
                      <a:pt x="7904" y="2076"/>
                      <a:pt x="7912" y="2076"/>
                    </a:cubicBezTo>
                    <a:cubicBezTo>
                      <a:pt x="7919" y="2076"/>
                      <a:pt x="7927" y="2075"/>
                      <a:pt x="7934" y="2075"/>
                    </a:cubicBezTo>
                    <a:lnTo>
                      <a:pt x="7934" y="2075"/>
                    </a:lnTo>
                    <a:cubicBezTo>
                      <a:pt x="7608" y="3286"/>
                      <a:pt x="7252" y="4492"/>
                      <a:pt x="6890" y="5697"/>
                    </a:cubicBezTo>
                    <a:cubicBezTo>
                      <a:pt x="6871" y="5681"/>
                      <a:pt x="6847" y="5672"/>
                      <a:pt x="6823" y="5670"/>
                    </a:cubicBezTo>
                    <a:cubicBezTo>
                      <a:pt x="6787" y="5669"/>
                      <a:pt x="6751" y="5668"/>
                      <a:pt x="6714" y="5668"/>
                    </a:cubicBezTo>
                    <a:cubicBezTo>
                      <a:pt x="6198" y="5668"/>
                      <a:pt x="5669" y="5795"/>
                      <a:pt x="5214" y="6046"/>
                    </a:cubicBezTo>
                    <a:lnTo>
                      <a:pt x="5802" y="3729"/>
                    </a:lnTo>
                    <a:cubicBezTo>
                      <a:pt x="5881" y="3413"/>
                      <a:pt x="5950" y="3026"/>
                      <a:pt x="6036" y="2631"/>
                    </a:cubicBezTo>
                    <a:cubicBezTo>
                      <a:pt x="6436" y="2253"/>
                      <a:pt x="6943" y="2035"/>
                      <a:pt x="7487" y="2035"/>
                    </a:cubicBezTo>
                    <a:close/>
                    <a:moveTo>
                      <a:pt x="6833" y="5885"/>
                    </a:moveTo>
                    <a:cubicBezTo>
                      <a:pt x="6304" y="7642"/>
                      <a:pt x="5762" y="9395"/>
                      <a:pt x="5277" y="11158"/>
                    </a:cubicBezTo>
                    <a:cubicBezTo>
                      <a:pt x="4281" y="14780"/>
                      <a:pt x="3290" y="18414"/>
                      <a:pt x="2420" y="22070"/>
                    </a:cubicBezTo>
                    <a:cubicBezTo>
                      <a:pt x="1779" y="22152"/>
                      <a:pt x="1226" y="22397"/>
                      <a:pt x="915" y="22939"/>
                    </a:cubicBezTo>
                    <a:cubicBezTo>
                      <a:pt x="982" y="22700"/>
                      <a:pt x="1044" y="22456"/>
                      <a:pt x="1111" y="22215"/>
                    </a:cubicBezTo>
                    <a:cubicBezTo>
                      <a:pt x="1419" y="21916"/>
                      <a:pt x="1728" y="21618"/>
                      <a:pt x="2028" y="21310"/>
                    </a:cubicBezTo>
                    <a:cubicBezTo>
                      <a:pt x="2060" y="21277"/>
                      <a:pt x="2028" y="21231"/>
                      <a:pt x="1992" y="21231"/>
                    </a:cubicBezTo>
                    <a:cubicBezTo>
                      <a:pt x="1982" y="21231"/>
                      <a:pt x="1971" y="21235"/>
                      <a:pt x="1961" y="21245"/>
                    </a:cubicBezTo>
                    <a:cubicBezTo>
                      <a:pt x="1687" y="21511"/>
                      <a:pt x="1420" y="21785"/>
                      <a:pt x="1153" y="22058"/>
                    </a:cubicBezTo>
                    <a:cubicBezTo>
                      <a:pt x="1258" y="21672"/>
                      <a:pt x="1357" y="21283"/>
                      <a:pt x="1460" y="20896"/>
                    </a:cubicBezTo>
                    <a:cubicBezTo>
                      <a:pt x="1725" y="20558"/>
                      <a:pt x="2016" y="20241"/>
                      <a:pt x="2330" y="19947"/>
                    </a:cubicBezTo>
                    <a:cubicBezTo>
                      <a:pt x="2369" y="19911"/>
                      <a:pt x="2333" y="19859"/>
                      <a:pt x="2292" y="19859"/>
                    </a:cubicBezTo>
                    <a:cubicBezTo>
                      <a:pt x="2280" y="19859"/>
                      <a:pt x="2268" y="19863"/>
                      <a:pt x="2257" y="19873"/>
                    </a:cubicBezTo>
                    <a:cubicBezTo>
                      <a:pt x="1986" y="20100"/>
                      <a:pt x="1741" y="20359"/>
                      <a:pt x="1527" y="20641"/>
                    </a:cubicBezTo>
                    <a:cubicBezTo>
                      <a:pt x="1634" y="20231"/>
                      <a:pt x="1739" y="19822"/>
                      <a:pt x="1844" y="19412"/>
                    </a:cubicBezTo>
                    <a:cubicBezTo>
                      <a:pt x="2174" y="19044"/>
                      <a:pt x="2526" y="18696"/>
                      <a:pt x="2899" y="18373"/>
                    </a:cubicBezTo>
                    <a:cubicBezTo>
                      <a:pt x="2931" y="18345"/>
                      <a:pt x="2902" y="18295"/>
                      <a:pt x="2868" y="18295"/>
                    </a:cubicBezTo>
                    <a:cubicBezTo>
                      <a:pt x="2861" y="18295"/>
                      <a:pt x="2854" y="18297"/>
                      <a:pt x="2847" y="18303"/>
                    </a:cubicBezTo>
                    <a:cubicBezTo>
                      <a:pt x="2501" y="18567"/>
                      <a:pt x="2184" y="18867"/>
                      <a:pt x="1900" y="19197"/>
                    </a:cubicBezTo>
                    <a:cubicBezTo>
                      <a:pt x="2010" y="18770"/>
                      <a:pt x="2115" y="18341"/>
                      <a:pt x="2222" y="17912"/>
                    </a:cubicBezTo>
                    <a:cubicBezTo>
                      <a:pt x="2547" y="17560"/>
                      <a:pt x="2872" y="17214"/>
                      <a:pt x="3234" y="16895"/>
                    </a:cubicBezTo>
                    <a:cubicBezTo>
                      <a:pt x="3273" y="16863"/>
                      <a:pt x="3237" y="16814"/>
                      <a:pt x="3196" y="16814"/>
                    </a:cubicBezTo>
                    <a:cubicBezTo>
                      <a:pt x="3186" y="16814"/>
                      <a:pt x="3174" y="16817"/>
                      <a:pt x="3164" y="16825"/>
                    </a:cubicBezTo>
                    <a:cubicBezTo>
                      <a:pt x="2844" y="17083"/>
                      <a:pt x="2547" y="17370"/>
                      <a:pt x="2281" y="17683"/>
                    </a:cubicBezTo>
                    <a:cubicBezTo>
                      <a:pt x="2383" y="17273"/>
                      <a:pt x="2485" y="16863"/>
                      <a:pt x="2587" y="16454"/>
                    </a:cubicBezTo>
                    <a:cubicBezTo>
                      <a:pt x="2949" y="16127"/>
                      <a:pt x="3304" y="15796"/>
                      <a:pt x="3656" y="15458"/>
                    </a:cubicBezTo>
                    <a:cubicBezTo>
                      <a:pt x="3687" y="15428"/>
                      <a:pt x="3659" y="15387"/>
                      <a:pt x="3626" y="15387"/>
                    </a:cubicBezTo>
                    <a:cubicBezTo>
                      <a:pt x="3616" y="15387"/>
                      <a:pt x="3606" y="15391"/>
                      <a:pt x="3598" y="15399"/>
                    </a:cubicBezTo>
                    <a:cubicBezTo>
                      <a:pt x="3268" y="15697"/>
                      <a:pt x="2944" y="16001"/>
                      <a:pt x="2624" y="16309"/>
                    </a:cubicBezTo>
                    <a:cubicBezTo>
                      <a:pt x="2723" y="15914"/>
                      <a:pt x="2820" y="15520"/>
                      <a:pt x="2920" y="15126"/>
                    </a:cubicBezTo>
                    <a:cubicBezTo>
                      <a:pt x="3280" y="14764"/>
                      <a:pt x="3641" y="14401"/>
                      <a:pt x="3991" y="14030"/>
                    </a:cubicBezTo>
                    <a:cubicBezTo>
                      <a:pt x="4018" y="14002"/>
                      <a:pt x="3993" y="13963"/>
                      <a:pt x="3963" y="13963"/>
                    </a:cubicBezTo>
                    <a:cubicBezTo>
                      <a:pt x="3954" y="13963"/>
                      <a:pt x="3945" y="13967"/>
                      <a:pt x="3937" y="13976"/>
                    </a:cubicBezTo>
                    <a:cubicBezTo>
                      <a:pt x="3604" y="14305"/>
                      <a:pt x="3279" y="14643"/>
                      <a:pt x="2955" y="14983"/>
                    </a:cubicBezTo>
                    <a:cubicBezTo>
                      <a:pt x="3038" y="14654"/>
                      <a:pt x="3119" y="14326"/>
                      <a:pt x="3202" y="13999"/>
                    </a:cubicBezTo>
                    <a:cubicBezTo>
                      <a:pt x="3206" y="14019"/>
                      <a:pt x="3223" y="14031"/>
                      <a:pt x="3241" y="14031"/>
                    </a:cubicBezTo>
                    <a:cubicBezTo>
                      <a:pt x="3253" y="14031"/>
                      <a:pt x="3266" y="14025"/>
                      <a:pt x="3274" y="14014"/>
                    </a:cubicBezTo>
                    <a:cubicBezTo>
                      <a:pt x="3615" y="13526"/>
                      <a:pt x="4013" y="13081"/>
                      <a:pt x="4463" y="12691"/>
                    </a:cubicBezTo>
                    <a:cubicBezTo>
                      <a:pt x="4494" y="12663"/>
                      <a:pt x="4466" y="12623"/>
                      <a:pt x="4433" y="12623"/>
                    </a:cubicBezTo>
                    <a:cubicBezTo>
                      <a:pt x="4424" y="12623"/>
                      <a:pt x="4414" y="12626"/>
                      <a:pt x="4406" y="12634"/>
                    </a:cubicBezTo>
                    <a:cubicBezTo>
                      <a:pt x="3942" y="13016"/>
                      <a:pt x="3539" y="13467"/>
                      <a:pt x="3209" y="13971"/>
                    </a:cubicBezTo>
                    <a:cubicBezTo>
                      <a:pt x="3328" y="13489"/>
                      <a:pt x="3449" y="13010"/>
                      <a:pt x="3570" y="12530"/>
                    </a:cubicBezTo>
                    <a:cubicBezTo>
                      <a:pt x="3574" y="12527"/>
                      <a:pt x="3578" y="12527"/>
                      <a:pt x="3580" y="12522"/>
                    </a:cubicBezTo>
                    <a:cubicBezTo>
                      <a:pt x="3897" y="12022"/>
                      <a:pt x="4276" y="11591"/>
                      <a:pt x="4747" y="11231"/>
                    </a:cubicBezTo>
                    <a:cubicBezTo>
                      <a:pt x="4788" y="11199"/>
                      <a:pt x="4764" y="11136"/>
                      <a:pt x="4724" y="11136"/>
                    </a:cubicBezTo>
                    <a:cubicBezTo>
                      <a:pt x="4716" y="11136"/>
                      <a:pt x="4707" y="11139"/>
                      <a:pt x="4697" y="11145"/>
                    </a:cubicBezTo>
                    <a:cubicBezTo>
                      <a:pt x="4262" y="11440"/>
                      <a:pt x="3899" y="11829"/>
                      <a:pt x="3633" y="12281"/>
                    </a:cubicBezTo>
                    <a:cubicBezTo>
                      <a:pt x="3653" y="12198"/>
                      <a:pt x="3672" y="12117"/>
                      <a:pt x="3695" y="12034"/>
                    </a:cubicBezTo>
                    <a:cubicBezTo>
                      <a:pt x="3802" y="11612"/>
                      <a:pt x="3908" y="11190"/>
                      <a:pt x="4017" y="10767"/>
                    </a:cubicBezTo>
                    <a:cubicBezTo>
                      <a:pt x="4409" y="10464"/>
                      <a:pt x="4767" y="10119"/>
                      <a:pt x="5085" y="9738"/>
                    </a:cubicBezTo>
                    <a:cubicBezTo>
                      <a:pt x="5113" y="9703"/>
                      <a:pt x="5083" y="9657"/>
                      <a:pt x="5050" y="9657"/>
                    </a:cubicBezTo>
                    <a:cubicBezTo>
                      <a:pt x="5039" y="9657"/>
                      <a:pt x="5029" y="9662"/>
                      <a:pt x="5019" y="9672"/>
                    </a:cubicBezTo>
                    <a:cubicBezTo>
                      <a:pt x="4718" y="10002"/>
                      <a:pt x="4396" y="10313"/>
                      <a:pt x="4058" y="10603"/>
                    </a:cubicBezTo>
                    <a:cubicBezTo>
                      <a:pt x="4162" y="10193"/>
                      <a:pt x="4265" y="9784"/>
                      <a:pt x="4369" y="9376"/>
                    </a:cubicBezTo>
                    <a:cubicBezTo>
                      <a:pt x="4755" y="9008"/>
                      <a:pt x="5139" y="8639"/>
                      <a:pt x="5521" y="8270"/>
                    </a:cubicBezTo>
                    <a:cubicBezTo>
                      <a:pt x="5555" y="8237"/>
                      <a:pt x="5523" y="8192"/>
                      <a:pt x="5487" y="8192"/>
                    </a:cubicBezTo>
                    <a:cubicBezTo>
                      <a:pt x="5476" y="8192"/>
                      <a:pt x="5466" y="8196"/>
                      <a:pt x="5456" y="8204"/>
                    </a:cubicBezTo>
                    <a:cubicBezTo>
                      <a:pt x="5100" y="8523"/>
                      <a:pt x="4756" y="8853"/>
                      <a:pt x="4417" y="9188"/>
                    </a:cubicBezTo>
                    <a:cubicBezTo>
                      <a:pt x="4525" y="8762"/>
                      <a:pt x="4632" y="8335"/>
                      <a:pt x="4740" y="7910"/>
                    </a:cubicBezTo>
                    <a:cubicBezTo>
                      <a:pt x="4920" y="7745"/>
                      <a:pt x="5175" y="7564"/>
                      <a:pt x="5241" y="7506"/>
                    </a:cubicBezTo>
                    <a:cubicBezTo>
                      <a:pt x="5478" y="7301"/>
                      <a:pt x="5711" y="7092"/>
                      <a:pt x="5940" y="6877"/>
                    </a:cubicBezTo>
                    <a:cubicBezTo>
                      <a:pt x="5972" y="6847"/>
                      <a:pt x="5942" y="6805"/>
                      <a:pt x="5908" y="6805"/>
                    </a:cubicBezTo>
                    <a:cubicBezTo>
                      <a:pt x="5898" y="6805"/>
                      <a:pt x="5888" y="6808"/>
                      <a:pt x="5878" y="6816"/>
                    </a:cubicBezTo>
                    <a:cubicBezTo>
                      <a:pt x="5540" y="7093"/>
                      <a:pt x="5214" y="7382"/>
                      <a:pt x="4892" y="7675"/>
                    </a:cubicBezTo>
                    <a:cubicBezTo>
                      <a:pt x="4863" y="7701"/>
                      <a:pt x="4822" y="7731"/>
                      <a:pt x="4779" y="7764"/>
                    </a:cubicBezTo>
                    <a:cubicBezTo>
                      <a:pt x="4863" y="7427"/>
                      <a:pt x="4949" y="7090"/>
                      <a:pt x="5034" y="6754"/>
                    </a:cubicBezTo>
                    <a:cubicBezTo>
                      <a:pt x="5137" y="6677"/>
                      <a:pt x="5245" y="6609"/>
                      <a:pt x="5357" y="6548"/>
                    </a:cubicBezTo>
                    <a:cubicBezTo>
                      <a:pt x="5393" y="6529"/>
                      <a:pt x="5370" y="6482"/>
                      <a:pt x="5338" y="6482"/>
                    </a:cubicBezTo>
                    <a:cubicBezTo>
                      <a:pt x="5333" y="6482"/>
                      <a:pt x="5327" y="6484"/>
                      <a:pt x="5322" y="6486"/>
                    </a:cubicBezTo>
                    <a:cubicBezTo>
                      <a:pt x="5233" y="6529"/>
                      <a:pt x="5147" y="6577"/>
                      <a:pt x="5065" y="6633"/>
                    </a:cubicBezTo>
                    <a:cubicBezTo>
                      <a:pt x="5077" y="6588"/>
                      <a:pt x="5088" y="6542"/>
                      <a:pt x="5099" y="6497"/>
                    </a:cubicBezTo>
                    <a:lnTo>
                      <a:pt x="5156" y="6274"/>
                    </a:lnTo>
                    <a:cubicBezTo>
                      <a:pt x="5693" y="6030"/>
                      <a:pt x="6215" y="5893"/>
                      <a:pt x="6823" y="5887"/>
                    </a:cubicBezTo>
                    <a:cubicBezTo>
                      <a:pt x="6827" y="5887"/>
                      <a:pt x="6830" y="5885"/>
                      <a:pt x="6833" y="5885"/>
                    </a:cubicBezTo>
                    <a:close/>
                    <a:moveTo>
                      <a:pt x="8670" y="300"/>
                    </a:moveTo>
                    <a:cubicBezTo>
                      <a:pt x="10621" y="300"/>
                      <a:pt x="12949" y="1355"/>
                      <a:pt x="14509" y="1855"/>
                    </a:cubicBezTo>
                    <a:cubicBezTo>
                      <a:pt x="16740" y="2569"/>
                      <a:pt x="18976" y="3240"/>
                      <a:pt x="21317" y="3468"/>
                    </a:cubicBezTo>
                    <a:cubicBezTo>
                      <a:pt x="19406" y="10447"/>
                      <a:pt x="17660" y="17613"/>
                      <a:pt x="16775" y="24804"/>
                    </a:cubicBezTo>
                    <a:cubicBezTo>
                      <a:pt x="13079" y="24015"/>
                      <a:pt x="9383" y="23228"/>
                      <a:pt x="5685" y="22443"/>
                    </a:cubicBezTo>
                    <a:cubicBezTo>
                      <a:pt x="4958" y="22290"/>
                      <a:pt x="3919" y="22039"/>
                      <a:pt x="2972" y="22039"/>
                    </a:cubicBezTo>
                    <a:cubicBezTo>
                      <a:pt x="2848" y="22039"/>
                      <a:pt x="2725" y="22043"/>
                      <a:pt x="2605" y="22053"/>
                    </a:cubicBezTo>
                    <a:cubicBezTo>
                      <a:pt x="3609" y="18453"/>
                      <a:pt x="4500" y="14822"/>
                      <a:pt x="5493" y="11217"/>
                    </a:cubicBezTo>
                    <a:cubicBezTo>
                      <a:pt x="6495" y="7586"/>
                      <a:pt x="7759" y="3997"/>
                      <a:pt x="8600" y="326"/>
                    </a:cubicBezTo>
                    <a:cubicBezTo>
                      <a:pt x="8602" y="317"/>
                      <a:pt x="8602" y="309"/>
                      <a:pt x="8600" y="301"/>
                    </a:cubicBezTo>
                    <a:cubicBezTo>
                      <a:pt x="8623" y="300"/>
                      <a:pt x="8646" y="300"/>
                      <a:pt x="8670" y="300"/>
                    </a:cubicBezTo>
                    <a:close/>
                    <a:moveTo>
                      <a:pt x="20948" y="5943"/>
                    </a:moveTo>
                    <a:cubicBezTo>
                      <a:pt x="21074" y="6979"/>
                      <a:pt x="21872" y="7820"/>
                      <a:pt x="22938" y="8018"/>
                    </a:cubicBezTo>
                    <a:cubicBezTo>
                      <a:pt x="21303" y="15067"/>
                      <a:pt x="19524" y="22101"/>
                      <a:pt x="18063" y="29188"/>
                    </a:cubicBezTo>
                    <a:cubicBezTo>
                      <a:pt x="17919" y="29174"/>
                      <a:pt x="17774" y="29158"/>
                      <a:pt x="17631" y="29142"/>
                    </a:cubicBezTo>
                    <a:cubicBezTo>
                      <a:pt x="17631" y="29128"/>
                      <a:pt x="17621" y="29115"/>
                      <a:pt x="17609" y="29112"/>
                    </a:cubicBezTo>
                    <a:cubicBezTo>
                      <a:pt x="14657" y="28570"/>
                      <a:pt x="11692" y="28167"/>
                      <a:pt x="8757" y="27532"/>
                    </a:cubicBezTo>
                    <a:cubicBezTo>
                      <a:pt x="6737" y="27096"/>
                      <a:pt x="1017" y="26579"/>
                      <a:pt x="807" y="23801"/>
                    </a:cubicBezTo>
                    <a:cubicBezTo>
                      <a:pt x="1046" y="22659"/>
                      <a:pt x="2078" y="22290"/>
                      <a:pt x="3364" y="22290"/>
                    </a:cubicBezTo>
                    <a:cubicBezTo>
                      <a:pt x="5390" y="22290"/>
                      <a:pt x="8049" y="23206"/>
                      <a:pt x="9243" y="23459"/>
                    </a:cubicBezTo>
                    <a:cubicBezTo>
                      <a:pt x="11751" y="23988"/>
                      <a:pt x="14262" y="24517"/>
                      <a:pt x="16770" y="25044"/>
                    </a:cubicBezTo>
                    <a:cubicBezTo>
                      <a:pt x="16780" y="25047"/>
                      <a:pt x="16789" y="25047"/>
                      <a:pt x="16798" y="25047"/>
                    </a:cubicBezTo>
                    <a:cubicBezTo>
                      <a:pt x="16886" y="25047"/>
                      <a:pt x="16934" y="24953"/>
                      <a:pt x="16911" y="24885"/>
                    </a:cubicBezTo>
                    <a:cubicBezTo>
                      <a:pt x="16923" y="24877"/>
                      <a:pt x="16933" y="24864"/>
                      <a:pt x="16936" y="24848"/>
                    </a:cubicBezTo>
                    <a:cubicBezTo>
                      <a:pt x="18168" y="18505"/>
                      <a:pt x="19349" y="12197"/>
                      <a:pt x="20948" y="5943"/>
                    </a:cubicBezTo>
                    <a:close/>
                    <a:moveTo>
                      <a:pt x="8554" y="0"/>
                    </a:moveTo>
                    <a:cubicBezTo>
                      <a:pt x="7907" y="0"/>
                      <a:pt x="7300" y="143"/>
                      <a:pt x="6803" y="529"/>
                    </a:cubicBezTo>
                    <a:cubicBezTo>
                      <a:pt x="6791" y="525"/>
                      <a:pt x="6779" y="523"/>
                      <a:pt x="6767" y="523"/>
                    </a:cubicBezTo>
                    <a:cubicBezTo>
                      <a:pt x="6739" y="523"/>
                      <a:pt x="6711" y="534"/>
                      <a:pt x="6689" y="554"/>
                    </a:cubicBezTo>
                    <a:cubicBezTo>
                      <a:pt x="5725" y="1432"/>
                      <a:pt x="5654" y="3302"/>
                      <a:pt x="5351" y="4496"/>
                    </a:cubicBezTo>
                    <a:cubicBezTo>
                      <a:pt x="5204" y="5082"/>
                      <a:pt x="5056" y="5667"/>
                      <a:pt x="4908" y="6254"/>
                    </a:cubicBezTo>
                    <a:cubicBezTo>
                      <a:pt x="4898" y="6266"/>
                      <a:pt x="4893" y="6282"/>
                      <a:pt x="4896" y="6298"/>
                    </a:cubicBezTo>
                    <a:lnTo>
                      <a:pt x="4080" y="9526"/>
                    </a:lnTo>
                    <a:cubicBezTo>
                      <a:pt x="4039" y="9570"/>
                      <a:pt x="3994" y="9612"/>
                      <a:pt x="3951" y="9655"/>
                    </a:cubicBezTo>
                    <a:cubicBezTo>
                      <a:pt x="3920" y="9688"/>
                      <a:pt x="3949" y="9732"/>
                      <a:pt x="3983" y="9732"/>
                    </a:cubicBezTo>
                    <a:cubicBezTo>
                      <a:pt x="3993" y="9732"/>
                      <a:pt x="4004" y="9728"/>
                      <a:pt x="4013" y="9718"/>
                    </a:cubicBezTo>
                    <a:cubicBezTo>
                      <a:pt x="4021" y="9710"/>
                      <a:pt x="4029" y="9703"/>
                      <a:pt x="4037" y="9695"/>
                    </a:cubicBezTo>
                    <a:lnTo>
                      <a:pt x="4037" y="9695"/>
                    </a:lnTo>
                    <a:cubicBezTo>
                      <a:pt x="3940" y="10085"/>
                      <a:pt x="3841" y="10476"/>
                      <a:pt x="3743" y="10864"/>
                    </a:cubicBezTo>
                    <a:cubicBezTo>
                      <a:pt x="3743" y="10866"/>
                      <a:pt x="3743" y="10868"/>
                      <a:pt x="3741" y="10869"/>
                    </a:cubicBezTo>
                    <a:lnTo>
                      <a:pt x="3738" y="10872"/>
                    </a:lnTo>
                    <a:cubicBezTo>
                      <a:pt x="3727" y="10882"/>
                      <a:pt x="3723" y="10899"/>
                      <a:pt x="3730" y="10914"/>
                    </a:cubicBezTo>
                    <a:cubicBezTo>
                      <a:pt x="3244" y="12836"/>
                      <a:pt x="2737" y="14756"/>
                      <a:pt x="2241" y="16679"/>
                    </a:cubicBezTo>
                    <a:lnTo>
                      <a:pt x="2224" y="16696"/>
                    </a:lnTo>
                    <a:cubicBezTo>
                      <a:pt x="2209" y="16707"/>
                      <a:pt x="2211" y="16730"/>
                      <a:pt x="2225" y="16742"/>
                    </a:cubicBezTo>
                    <a:cubicBezTo>
                      <a:pt x="1663" y="18919"/>
                      <a:pt x="1114" y="21101"/>
                      <a:pt x="627" y="23294"/>
                    </a:cubicBezTo>
                    <a:cubicBezTo>
                      <a:pt x="620" y="23304"/>
                      <a:pt x="614" y="23314"/>
                      <a:pt x="611" y="23325"/>
                    </a:cubicBezTo>
                    <a:cubicBezTo>
                      <a:pt x="0" y="26122"/>
                      <a:pt x="4189" y="26761"/>
                      <a:pt x="6022" y="27198"/>
                    </a:cubicBezTo>
                    <a:cubicBezTo>
                      <a:pt x="9381" y="27999"/>
                      <a:pt x="12845" y="28733"/>
                      <a:pt x="16300" y="29069"/>
                    </a:cubicBezTo>
                    <a:cubicBezTo>
                      <a:pt x="16912" y="29247"/>
                      <a:pt x="17523" y="29378"/>
                      <a:pt x="18163" y="29437"/>
                    </a:cubicBezTo>
                    <a:cubicBezTo>
                      <a:pt x="18168" y="29437"/>
                      <a:pt x="18172" y="29438"/>
                      <a:pt x="18177" y="29438"/>
                    </a:cubicBezTo>
                    <a:cubicBezTo>
                      <a:pt x="18281" y="29438"/>
                      <a:pt x="18303" y="29311"/>
                      <a:pt x="18246" y="29243"/>
                    </a:cubicBezTo>
                    <a:cubicBezTo>
                      <a:pt x="20055" y="22225"/>
                      <a:pt x="21555" y="15113"/>
                      <a:pt x="23192" y="8053"/>
                    </a:cubicBezTo>
                    <a:cubicBezTo>
                      <a:pt x="23232" y="8056"/>
                      <a:pt x="23270" y="8061"/>
                      <a:pt x="23310" y="8063"/>
                    </a:cubicBezTo>
                    <a:cubicBezTo>
                      <a:pt x="23312" y="8063"/>
                      <a:pt x="23314" y="8063"/>
                      <a:pt x="23316" y="8063"/>
                    </a:cubicBezTo>
                    <a:cubicBezTo>
                      <a:pt x="23472" y="8063"/>
                      <a:pt x="23469" y="7820"/>
                      <a:pt x="23310" y="7809"/>
                    </a:cubicBezTo>
                    <a:cubicBezTo>
                      <a:pt x="21926" y="7726"/>
                      <a:pt x="21027" y="6591"/>
                      <a:pt x="21129" y="5254"/>
                    </a:cubicBezTo>
                    <a:cubicBezTo>
                      <a:pt x="21279" y="4682"/>
                      <a:pt x="21426" y="4110"/>
                      <a:pt x="21582" y="3541"/>
                    </a:cubicBezTo>
                    <a:cubicBezTo>
                      <a:pt x="21604" y="3458"/>
                      <a:pt x="21553" y="3399"/>
                      <a:pt x="21489" y="3380"/>
                    </a:cubicBezTo>
                    <a:cubicBezTo>
                      <a:pt x="21504" y="3303"/>
                      <a:pt x="21462" y="3209"/>
                      <a:pt x="21362" y="3200"/>
                    </a:cubicBezTo>
                    <a:cubicBezTo>
                      <a:pt x="18267" y="2881"/>
                      <a:pt x="15379" y="1800"/>
                      <a:pt x="12419" y="910"/>
                    </a:cubicBezTo>
                    <a:cubicBezTo>
                      <a:pt x="11349" y="587"/>
                      <a:pt x="9868" y="0"/>
                      <a:pt x="8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a:off x="7073925" y="4418275"/>
                <a:ext cx="34900" cy="87600"/>
              </a:xfrm>
              <a:custGeom>
                <a:avLst/>
                <a:gdLst/>
                <a:ahLst/>
                <a:cxnLst/>
                <a:rect l="l" t="t" r="r" b="b"/>
                <a:pathLst>
                  <a:path w="1396" h="3504" extrusionOk="0">
                    <a:moveTo>
                      <a:pt x="618" y="0"/>
                    </a:moveTo>
                    <a:cubicBezTo>
                      <a:pt x="600" y="0"/>
                      <a:pt x="581" y="9"/>
                      <a:pt x="571" y="29"/>
                    </a:cubicBezTo>
                    <a:cubicBezTo>
                      <a:pt x="1" y="1112"/>
                      <a:pt x="260" y="2674"/>
                      <a:pt x="1209" y="3476"/>
                    </a:cubicBezTo>
                    <a:cubicBezTo>
                      <a:pt x="1228" y="3495"/>
                      <a:pt x="1249" y="3503"/>
                      <a:pt x="1270" y="3503"/>
                    </a:cubicBezTo>
                    <a:cubicBezTo>
                      <a:pt x="1338" y="3503"/>
                      <a:pt x="1395" y="3415"/>
                      <a:pt x="1333" y="3352"/>
                    </a:cubicBezTo>
                    <a:cubicBezTo>
                      <a:pt x="496" y="2355"/>
                      <a:pt x="267" y="1318"/>
                      <a:pt x="678" y="75"/>
                    </a:cubicBezTo>
                    <a:cubicBezTo>
                      <a:pt x="693" y="33"/>
                      <a:pt x="654"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2"/>
              <p:cNvSpPr/>
              <p:nvPr/>
            </p:nvSpPr>
            <p:spPr>
              <a:xfrm>
                <a:off x="6809750" y="4188075"/>
                <a:ext cx="262200" cy="162650"/>
              </a:xfrm>
              <a:custGeom>
                <a:avLst/>
                <a:gdLst/>
                <a:ahLst/>
                <a:cxnLst/>
                <a:rect l="l" t="t" r="r" b="b"/>
                <a:pathLst>
                  <a:path w="10488" h="6506" extrusionOk="0">
                    <a:moveTo>
                      <a:pt x="1292" y="152"/>
                    </a:moveTo>
                    <a:cubicBezTo>
                      <a:pt x="4251" y="1051"/>
                      <a:pt x="7281" y="1795"/>
                      <a:pt x="10290" y="2514"/>
                    </a:cubicBezTo>
                    <a:cubicBezTo>
                      <a:pt x="10289" y="2517"/>
                      <a:pt x="10287" y="2520"/>
                      <a:pt x="10286" y="2523"/>
                    </a:cubicBezTo>
                    <a:cubicBezTo>
                      <a:pt x="9938" y="3779"/>
                      <a:pt x="9626" y="5056"/>
                      <a:pt x="9404" y="6341"/>
                    </a:cubicBezTo>
                    <a:cubicBezTo>
                      <a:pt x="9403" y="6355"/>
                      <a:pt x="9406" y="6371"/>
                      <a:pt x="9412" y="6384"/>
                    </a:cubicBezTo>
                    <a:cubicBezTo>
                      <a:pt x="9406" y="6377"/>
                      <a:pt x="9401" y="6369"/>
                      <a:pt x="9390" y="6366"/>
                    </a:cubicBezTo>
                    <a:cubicBezTo>
                      <a:pt x="6288" y="5630"/>
                      <a:pt x="3223" y="4744"/>
                      <a:pt x="122" y="4009"/>
                    </a:cubicBezTo>
                    <a:cubicBezTo>
                      <a:pt x="127" y="4002"/>
                      <a:pt x="133" y="3999"/>
                      <a:pt x="136" y="3991"/>
                    </a:cubicBezTo>
                    <a:cubicBezTo>
                      <a:pt x="581" y="2737"/>
                      <a:pt x="924" y="1432"/>
                      <a:pt x="1292" y="152"/>
                    </a:cubicBezTo>
                    <a:close/>
                    <a:moveTo>
                      <a:pt x="1221" y="0"/>
                    </a:moveTo>
                    <a:cubicBezTo>
                      <a:pt x="1193" y="0"/>
                      <a:pt x="1168" y="19"/>
                      <a:pt x="1159" y="48"/>
                    </a:cubicBezTo>
                    <a:cubicBezTo>
                      <a:pt x="1139" y="58"/>
                      <a:pt x="1123" y="77"/>
                      <a:pt x="1118" y="101"/>
                    </a:cubicBezTo>
                    <a:cubicBezTo>
                      <a:pt x="734" y="1378"/>
                      <a:pt x="316" y="2661"/>
                      <a:pt x="10" y="3956"/>
                    </a:cubicBezTo>
                    <a:cubicBezTo>
                      <a:pt x="1" y="3990"/>
                      <a:pt x="20" y="4023"/>
                      <a:pt x="52" y="4033"/>
                    </a:cubicBezTo>
                    <a:cubicBezTo>
                      <a:pt x="39" y="4058"/>
                      <a:pt x="52" y="4089"/>
                      <a:pt x="80" y="4097"/>
                    </a:cubicBezTo>
                    <a:cubicBezTo>
                      <a:pt x="3125" y="5058"/>
                      <a:pt x="6248" y="5762"/>
                      <a:pt x="9353" y="6503"/>
                    </a:cubicBezTo>
                    <a:cubicBezTo>
                      <a:pt x="9359" y="6505"/>
                      <a:pt x="9365" y="6505"/>
                      <a:pt x="9371" y="6505"/>
                    </a:cubicBezTo>
                    <a:cubicBezTo>
                      <a:pt x="9419" y="6505"/>
                      <a:pt x="9445" y="6455"/>
                      <a:pt x="9436" y="6416"/>
                    </a:cubicBezTo>
                    <a:lnTo>
                      <a:pt x="9436" y="6416"/>
                    </a:lnTo>
                    <a:cubicBezTo>
                      <a:pt x="9452" y="6428"/>
                      <a:pt x="9472" y="6435"/>
                      <a:pt x="9491" y="6435"/>
                    </a:cubicBezTo>
                    <a:cubicBezTo>
                      <a:pt x="9519" y="6435"/>
                      <a:pt x="9545" y="6420"/>
                      <a:pt x="9554" y="6382"/>
                    </a:cubicBezTo>
                    <a:cubicBezTo>
                      <a:pt x="9860" y="5112"/>
                      <a:pt x="10148" y="3840"/>
                      <a:pt x="10474" y="2574"/>
                    </a:cubicBezTo>
                    <a:cubicBezTo>
                      <a:pt x="10488" y="2522"/>
                      <a:pt x="10454" y="2468"/>
                      <a:pt x="10402" y="2458"/>
                    </a:cubicBezTo>
                    <a:cubicBezTo>
                      <a:pt x="10405" y="2429"/>
                      <a:pt x="10386" y="2402"/>
                      <a:pt x="10359" y="2396"/>
                    </a:cubicBezTo>
                    <a:cubicBezTo>
                      <a:pt x="7345" y="1532"/>
                      <a:pt x="4298" y="679"/>
                      <a:pt x="1236" y="2"/>
                    </a:cubicBezTo>
                    <a:cubicBezTo>
                      <a:pt x="1231" y="1"/>
                      <a:pt x="1226" y="0"/>
                      <a:pt x="1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a:off x="6866525" y="4239800"/>
                <a:ext cx="154075" cy="40250"/>
              </a:xfrm>
              <a:custGeom>
                <a:avLst/>
                <a:gdLst/>
                <a:ahLst/>
                <a:cxnLst/>
                <a:rect l="l" t="t" r="r" b="b"/>
                <a:pathLst>
                  <a:path w="6163" h="1610" extrusionOk="0">
                    <a:moveTo>
                      <a:pt x="47" y="1"/>
                    </a:moveTo>
                    <a:cubicBezTo>
                      <a:pt x="13" y="1"/>
                      <a:pt x="1" y="55"/>
                      <a:pt x="38" y="66"/>
                    </a:cubicBezTo>
                    <a:cubicBezTo>
                      <a:pt x="2051" y="611"/>
                      <a:pt x="4075" y="1162"/>
                      <a:pt x="6108" y="1608"/>
                    </a:cubicBezTo>
                    <a:cubicBezTo>
                      <a:pt x="6111" y="1609"/>
                      <a:pt x="6114" y="1609"/>
                      <a:pt x="6117" y="1609"/>
                    </a:cubicBezTo>
                    <a:cubicBezTo>
                      <a:pt x="6152" y="1609"/>
                      <a:pt x="6163" y="1558"/>
                      <a:pt x="6126" y="1546"/>
                    </a:cubicBezTo>
                    <a:cubicBezTo>
                      <a:pt x="4124" y="968"/>
                      <a:pt x="2082" y="483"/>
                      <a:pt x="55" y="2"/>
                    </a:cubicBezTo>
                    <a:cubicBezTo>
                      <a:pt x="52" y="1"/>
                      <a:pt x="50"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a:off x="6854675" y="4275400"/>
                <a:ext cx="149050" cy="35425"/>
              </a:xfrm>
              <a:custGeom>
                <a:avLst/>
                <a:gdLst/>
                <a:ahLst/>
                <a:cxnLst/>
                <a:rect l="l" t="t" r="r" b="b"/>
                <a:pathLst>
                  <a:path w="5962" h="1417" extrusionOk="0">
                    <a:moveTo>
                      <a:pt x="48" y="0"/>
                    </a:moveTo>
                    <a:cubicBezTo>
                      <a:pt x="14" y="0"/>
                      <a:pt x="1" y="53"/>
                      <a:pt x="38" y="63"/>
                    </a:cubicBezTo>
                    <a:cubicBezTo>
                      <a:pt x="1973" y="535"/>
                      <a:pt x="3917" y="965"/>
                      <a:pt x="5857" y="1415"/>
                    </a:cubicBezTo>
                    <a:cubicBezTo>
                      <a:pt x="5863" y="1416"/>
                      <a:pt x="5868" y="1417"/>
                      <a:pt x="5873" y="1417"/>
                    </a:cubicBezTo>
                    <a:cubicBezTo>
                      <a:pt x="5939" y="1417"/>
                      <a:pt x="5962" y="1313"/>
                      <a:pt x="5891" y="1295"/>
                    </a:cubicBezTo>
                    <a:cubicBezTo>
                      <a:pt x="3956" y="822"/>
                      <a:pt x="2013" y="369"/>
                      <a:pt x="56" y="1"/>
                    </a:cubicBezTo>
                    <a:cubicBezTo>
                      <a:pt x="53" y="1"/>
                      <a:pt x="51"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1" name="Google Shape;751;p42"/>
          <p:cNvGrpSpPr/>
          <p:nvPr/>
        </p:nvGrpSpPr>
        <p:grpSpPr>
          <a:xfrm>
            <a:off x="1053075" y="3606465"/>
            <a:ext cx="792000" cy="798000"/>
            <a:chOff x="1761625" y="4189765"/>
            <a:chExt cx="792000" cy="798000"/>
          </a:xfrm>
        </p:grpSpPr>
        <p:sp>
          <p:nvSpPr>
            <p:cNvPr id="752" name="Google Shape;752;p42"/>
            <p:cNvSpPr/>
            <p:nvPr/>
          </p:nvSpPr>
          <p:spPr>
            <a:xfrm rot="-2546090">
              <a:off x="1899308" y="4284366"/>
              <a:ext cx="516635" cy="608798"/>
            </a:xfrm>
            <a:prstGeom prst="trapezoid">
              <a:avLst>
                <a:gd name="adj" fmla="val 211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42"/>
            <p:cNvGrpSpPr/>
            <p:nvPr/>
          </p:nvGrpSpPr>
          <p:grpSpPr>
            <a:xfrm>
              <a:off x="1761625" y="4322224"/>
              <a:ext cx="646313" cy="572700"/>
              <a:chOff x="1589575" y="3072925"/>
              <a:chExt cx="421875" cy="373825"/>
            </a:xfrm>
          </p:grpSpPr>
          <p:sp>
            <p:nvSpPr>
              <p:cNvPr id="754" name="Google Shape;754;p42"/>
              <p:cNvSpPr/>
              <p:nvPr/>
            </p:nvSpPr>
            <p:spPr>
              <a:xfrm>
                <a:off x="1589575" y="3072925"/>
                <a:ext cx="421875" cy="373825"/>
              </a:xfrm>
              <a:custGeom>
                <a:avLst/>
                <a:gdLst/>
                <a:ahLst/>
                <a:cxnLst/>
                <a:rect l="l" t="t" r="r" b="b"/>
                <a:pathLst>
                  <a:path w="16875" h="14953" extrusionOk="0">
                    <a:moveTo>
                      <a:pt x="4600" y="1696"/>
                    </a:moveTo>
                    <a:cubicBezTo>
                      <a:pt x="6158" y="1696"/>
                      <a:pt x="8594" y="3800"/>
                      <a:pt x="9439" y="4349"/>
                    </a:cubicBezTo>
                    <a:cubicBezTo>
                      <a:pt x="10974" y="5343"/>
                      <a:pt x="12493" y="6365"/>
                      <a:pt x="14052" y="7319"/>
                    </a:cubicBezTo>
                    <a:cubicBezTo>
                      <a:pt x="13300" y="7804"/>
                      <a:pt x="12559" y="8304"/>
                      <a:pt x="11814" y="8803"/>
                    </a:cubicBezTo>
                    <a:cubicBezTo>
                      <a:pt x="10679" y="8006"/>
                      <a:pt x="3297" y="3729"/>
                      <a:pt x="3821" y="1952"/>
                    </a:cubicBezTo>
                    <a:cubicBezTo>
                      <a:pt x="4037" y="1773"/>
                      <a:pt x="4303" y="1696"/>
                      <a:pt x="4600" y="1696"/>
                    </a:cubicBezTo>
                    <a:close/>
                    <a:moveTo>
                      <a:pt x="310" y="4306"/>
                    </a:moveTo>
                    <a:cubicBezTo>
                      <a:pt x="1424" y="5189"/>
                      <a:pt x="2581" y="6024"/>
                      <a:pt x="3764" y="6829"/>
                    </a:cubicBezTo>
                    <a:cubicBezTo>
                      <a:pt x="3657" y="7617"/>
                      <a:pt x="3563" y="8434"/>
                      <a:pt x="3538" y="9230"/>
                    </a:cubicBezTo>
                    <a:cubicBezTo>
                      <a:pt x="3256" y="9014"/>
                      <a:pt x="2970" y="8806"/>
                      <a:pt x="2687" y="8596"/>
                    </a:cubicBezTo>
                    <a:cubicBezTo>
                      <a:pt x="2688" y="8595"/>
                      <a:pt x="2690" y="8595"/>
                      <a:pt x="2692" y="8595"/>
                    </a:cubicBezTo>
                    <a:cubicBezTo>
                      <a:pt x="2693" y="8595"/>
                      <a:pt x="2695" y="8595"/>
                      <a:pt x="2698" y="8594"/>
                    </a:cubicBezTo>
                    <a:cubicBezTo>
                      <a:pt x="2894" y="8453"/>
                      <a:pt x="3099" y="8319"/>
                      <a:pt x="3283" y="8159"/>
                    </a:cubicBezTo>
                    <a:cubicBezTo>
                      <a:pt x="3326" y="8122"/>
                      <a:pt x="3286" y="8055"/>
                      <a:pt x="3238" y="8055"/>
                    </a:cubicBezTo>
                    <a:cubicBezTo>
                      <a:pt x="3229" y="8055"/>
                      <a:pt x="3219" y="8058"/>
                      <a:pt x="3209" y="8064"/>
                    </a:cubicBezTo>
                    <a:cubicBezTo>
                      <a:pt x="3005" y="8196"/>
                      <a:pt x="2819" y="8357"/>
                      <a:pt x="2629" y="8507"/>
                    </a:cubicBezTo>
                    <a:cubicBezTo>
                      <a:pt x="2618" y="8515"/>
                      <a:pt x="2612" y="8528"/>
                      <a:pt x="2612" y="8540"/>
                    </a:cubicBezTo>
                    <a:cubicBezTo>
                      <a:pt x="2470" y="8437"/>
                      <a:pt x="2330" y="8328"/>
                      <a:pt x="2188" y="8225"/>
                    </a:cubicBezTo>
                    <a:cubicBezTo>
                      <a:pt x="2462" y="8075"/>
                      <a:pt x="2714" y="7888"/>
                      <a:pt x="2938" y="7673"/>
                    </a:cubicBezTo>
                    <a:cubicBezTo>
                      <a:pt x="2965" y="7647"/>
                      <a:pt x="2940" y="7601"/>
                      <a:pt x="2909" y="7601"/>
                    </a:cubicBezTo>
                    <a:cubicBezTo>
                      <a:pt x="2902" y="7601"/>
                      <a:pt x="2896" y="7603"/>
                      <a:pt x="2889" y="7608"/>
                    </a:cubicBezTo>
                    <a:cubicBezTo>
                      <a:pt x="2628" y="7788"/>
                      <a:pt x="2371" y="7981"/>
                      <a:pt x="2121" y="8177"/>
                    </a:cubicBezTo>
                    <a:cubicBezTo>
                      <a:pt x="1799" y="7944"/>
                      <a:pt x="1478" y="7713"/>
                      <a:pt x="1156" y="7487"/>
                    </a:cubicBezTo>
                    <a:cubicBezTo>
                      <a:pt x="1427" y="7331"/>
                      <a:pt x="1676" y="7139"/>
                      <a:pt x="1894" y="6915"/>
                    </a:cubicBezTo>
                    <a:cubicBezTo>
                      <a:pt x="1930" y="6879"/>
                      <a:pt x="1897" y="6829"/>
                      <a:pt x="1858" y="6829"/>
                    </a:cubicBezTo>
                    <a:cubicBezTo>
                      <a:pt x="1847" y="6829"/>
                      <a:pt x="1835" y="6833"/>
                      <a:pt x="1824" y="6843"/>
                    </a:cubicBezTo>
                    <a:cubicBezTo>
                      <a:pt x="1588" y="7052"/>
                      <a:pt x="1338" y="7243"/>
                      <a:pt x="1075" y="7413"/>
                    </a:cubicBezTo>
                    <a:cubicBezTo>
                      <a:pt x="1070" y="7417"/>
                      <a:pt x="1070" y="7421"/>
                      <a:pt x="1067" y="7425"/>
                    </a:cubicBezTo>
                    <a:cubicBezTo>
                      <a:pt x="940" y="7335"/>
                      <a:pt x="812" y="7241"/>
                      <a:pt x="683" y="7152"/>
                    </a:cubicBezTo>
                    <a:cubicBezTo>
                      <a:pt x="964" y="6951"/>
                      <a:pt x="1243" y="6747"/>
                      <a:pt x="1507" y="6526"/>
                    </a:cubicBezTo>
                    <a:cubicBezTo>
                      <a:pt x="1543" y="6495"/>
                      <a:pt x="1510" y="6438"/>
                      <a:pt x="1471" y="6438"/>
                    </a:cubicBezTo>
                    <a:cubicBezTo>
                      <a:pt x="1463" y="6438"/>
                      <a:pt x="1455" y="6440"/>
                      <a:pt x="1447" y="6446"/>
                    </a:cubicBezTo>
                    <a:cubicBezTo>
                      <a:pt x="1158" y="6652"/>
                      <a:pt x="881" y="6875"/>
                      <a:pt x="610" y="7101"/>
                    </a:cubicBezTo>
                    <a:cubicBezTo>
                      <a:pt x="511" y="7034"/>
                      <a:pt x="414" y="6966"/>
                      <a:pt x="315" y="6899"/>
                    </a:cubicBezTo>
                    <a:cubicBezTo>
                      <a:pt x="321" y="6886"/>
                      <a:pt x="325" y="6872"/>
                      <a:pt x="325" y="6857"/>
                    </a:cubicBezTo>
                    <a:cubicBezTo>
                      <a:pt x="331" y="6406"/>
                      <a:pt x="329" y="5957"/>
                      <a:pt x="328" y="5506"/>
                    </a:cubicBezTo>
                    <a:cubicBezTo>
                      <a:pt x="328" y="5487"/>
                      <a:pt x="326" y="5463"/>
                      <a:pt x="325" y="5440"/>
                    </a:cubicBezTo>
                    <a:lnTo>
                      <a:pt x="325" y="5440"/>
                    </a:lnTo>
                    <a:cubicBezTo>
                      <a:pt x="329" y="5443"/>
                      <a:pt x="335" y="5444"/>
                      <a:pt x="340" y="5444"/>
                    </a:cubicBezTo>
                    <a:cubicBezTo>
                      <a:pt x="349" y="5444"/>
                      <a:pt x="359" y="5440"/>
                      <a:pt x="366" y="5432"/>
                    </a:cubicBezTo>
                    <a:cubicBezTo>
                      <a:pt x="529" y="5283"/>
                      <a:pt x="704" y="5144"/>
                      <a:pt x="887" y="5018"/>
                    </a:cubicBezTo>
                    <a:cubicBezTo>
                      <a:pt x="929" y="4990"/>
                      <a:pt x="904" y="4929"/>
                      <a:pt x="863" y="4929"/>
                    </a:cubicBezTo>
                    <a:cubicBezTo>
                      <a:pt x="855" y="4929"/>
                      <a:pt x="846" y="4932"/>
                      <a:pt x="838" y="4937"/>
                    </a:cubicBezTo>
                    <a:cubicBezTo>
                      <a:pt x="645" y="5048"/>
                      <a:pt x="470" y="5189"/>
                      <a:pt x="320" y="5356"/>
                    </a:cubicBezTo>
                    <a:cubicBezTo>
                      <a:pt x="299" y="5050"/>
                      <a:pt x="237" y="4577"/>
                      <a:pt x="310" y="4306"/>
                    </a:cubicBezTo>
                    <a:close/>
                    <a:moveTo>
                      <a:pt x="3898" y="6919"/>
                    </a:moveTo>
                    <a:lnTo>
                      <a:pt x="3898" y="6919"/>
                    </a:lnTo>
                    <a:cubicBezTo>
                      <a:pt x="4027" y="7007"/>
                      <a:pt x="4156" y="7093"/>
                      <a:pt x="4287" y="7179"/>
                    </a:cubicBezTo>
                    <a:cubicBezTo>
                      <a:pt x="4099" y="7968"/>
                      <a:pt x="4095" y="8851"/>
                      <a:pt x="4087" y="9664"/>
                    </a:cubicBezTo>
                    <a:cubicBezTo>
                      <a:pt x="3966" y="9568"/>
                      <a:pt x="3847" y="9471"/>
                      <a:pt x="3726" y="9375"/>
                    </a:cubicBezTo>
                    <a:cubicBezTo>
                      <a:pt x="3872" y="8580"/>
                      <a:pt x="3914" y="7731"/>
                      <a:pt x="3898" y="6919"/>
                    </a:cubicBezTo>
                    <a:close/>
                    <a:moveTo>
                      <a:pt x="4449" y="7288"/>
                    </a:moveTo>
                    <a:cubicBezTo>
                      <a:pt x="4612" y="7398"/>
                      <a:pt x="4774" y="7508"/>
                      <a:pt x="4939" y="7614"/>
                    </a:cubicBezTo>
                    <a:cubicBezTo>
                      <a:pt x="4650" y="8349"/>
                      <a:pt x="4583" y="9286"/>
                      <a:pt x="4596" y="10072"/>
                    </a:cubicBezTo>
                    <a:cubicBezTo>
                      <a:pt x="4470" y="9968"/>
                      <a:pt x="4341" y="9868"/>
                      <a:pt x="4215" y="9766"/>
                    </a:cubicBezTo>
                    <a:lnTo>
                      <a:pt x="4213" y="9766"/>
                    </a:lnTo>
                    <a:cubicBezTo>
                      <a:pt x="4279" y="8947"/>
                      <a:pt x="4427" y="8108"/>
                      <a:pt x="4449" y="7288"/>
                    </a:cubicBezTo>
                    <a:close/>
                    <a:moveTo>
                      <a:pt x="5442" y="227"/>
                    </a:moveTo>
                    <a:cubicBezTo>
                      <a:pt x="9208" y="1695"/>
                      <a:pt x="12785" y="3921"/>
                      <a:pt x="16321" y="5871"/>
                    </a:cubicBezTo>
                    <a:cubicBezTo>
                      <a:pt x="16312" y="5877"/>
                      <a:pt x="16304" y="5885"/>
                      <a:pt x="16298" y="5893"/>
                    </a:cubicBezTo>
                    <a:cubicBezTo>
                      <a:pt x="16231" y="6003"/>
                      <a:pt x="16140" y="6062"/>
                      <a:pt x="16027" y="6118"/>
                    </a:cubicBezTo>
                    <a:cubicBezTo>
                      <a:pt x="16023" y="6118"/>
                      <a:pt x="16023" y="6121"/>
                      <a:pt x="16022" y="6122"/>
                    </a:cubicBezTo>
                    <a:cubicBezTo>
                      <a:pt x="15421" y="6459"/>
                      <a:pt x="14834" y="6821"/>
                      <a:pt x="14253" y="7192"/>
                    </a:cubicBezTo>
                    <a:cubicBezTo>
                      <a:pt x="11715" y="5436"/>
                      <a:pt x="9089" y="3791"/>
                      <a:pt x="6496" y="2120"/>
                    </a:cubicBezTo>
                    <a:cubicBezTo>
                      <a:pt x="5996" y="1798"/>
                      <a:pt x="5187" y="1345"/>
                      <a:pt x="4521" y="1345"/>
                    </a:cubicBezTo>
                    <a:cubicBezTo>
                      <a:pt x="4272" y="1345"/>
                      <a:pt x="4042" y="1409"/>
                      <a:pt x="3856" y="1567"/>
                    </a:cubicBezTo>
                    <a:cubicBezTo>
                      <a:pt x="3841" y="1560"/>
                      <a:pt x="3826" y="1557"/>
                      <a:pt x="3810" y="1557"/>
                    </a:cubicBezTo>
                    <a:cubicBezTo>
                      <a:pt x="3780" y="1557"/>
                      <a:pt x="3750" y="1570"/>
                      <a:pt x="3729" y="1594"/>
                    </a:cubicBezTo>
                    <a:cubicBezTo>
                      <a:pt x="2621" y="2876"/>
                      <a:pt x="4774" y="4071"/>
                      <a:pt x="5627" y="4737"/>
                    </a:cubicBezTo>
                    <a:cubicBezTo>
                      <a:pt x="7548" y="6236"/>
                      <a:pt x="9546" y="7719"/>
                      <a:pt x="11687" y="8889"/>
                    </a:cubicBezTo>
                    <a:cubicBezTo>
                      <a:pt x="10998" y="9352"/>
                      <a:pt x="10306" y="9809"/>
                      <a:pt x="9604" y="10241"/>
                    </a:cubicBezTo>
                    <a:cubicBezTo>
                      <a:pt x="9599" y="10244"/>
                      <a:pt x="9596" y="10247"/>
                      <a:pt x="9592" y="10252"/>
                    </a:cubicBezTo>
                    <a:cubicBezTo>
                      <a:pt x="9586" y="10247"/>
                      <a:pt x="9585" y="10241"/>
                      <a:pt x="9578" y="10238"/>
                    </a:cubicBezTo>
                    <a:cubicBezTo>
                      <a:pt x="6491" y="8284"/>
                      <a:pt x="3530" y="6140"/>
                      <a:pt x="454" y="4176"/>
                    </a:cubicBezTo>
                    <a:cubicBezTo>
                      <a:pt x="2122" y="2929"/>
                      <a:pt x="3689" y="1550"/>
                      <a:pt x="5380" y="324"/>
                    </a:cubicBezTo>
                    <a:cubicBezTo>
                      <a:pt x="5414" y="302"/>
                      <a:pt x="5436" y="267"/>
                      <a:pt x="5442" y="227"/>
                    </a:cubicBezTo>
                    <a:close/>
                    <a:moveTo>
                      <a:pt x="5076" y="7704"/>
                    </a:moveTo>
                    <a:cubicBezTo>
                      <a:pt x="5382" y="7904"/>
                      <a:pt x="5689" y="8104"/>
                      <a:pt x="5997" y="8301"/>
                    </a:cubicBezTo>
                    <a:cubicBezTo>
                      <a:pt x="5989" y="8308"/>
                      <a:pt x="5984" y="8314"/>
                      <a:pt x="5979" y="8324"/>
                    </a:cubicBezTo>
                    <a:cubicBezTo>
                      <a:pt x="5739" y="9144"/>
                      <a:pt x="5700" y="10078"/>
                      <a:pt x="5651" y="10942"/>
                    </a:cubicBezTo>
                    <a:cubicBezTo>
                      <a:pt x="5504" y="10819"/>
                      <a:pt x="5358" y="10698"/>
                      <a:pt x="5211" y="10577"/>
                    </a:cubicBezTo>
                    <a:cubicBezTo>
                      <a:pt x="5321" y="9740"/>
                      <a:pt x="5458" y="8838"/>
                      <a:pt x="5447" y="7998"/>
                    </a:cubicBezTo>
                    <a:cubicBezTo>
                      <a:pt x="5446" y="7953"/>
                      <a:pt x="5406" y="7926"/>
                      <a:pt x="5367" y="7926"/>
                    </a:cubicBezTo>
                    <a:cubicBezTo>
                      <a:pt x="5336" y="7926"/>
                      <a:pt x="5307" y="7942"/>
                      <a:pt x="5299" y="7979"/>
                    </a:cubicBezTo>
                    <a:cubicBezTo>
                      <a:pt x="5122" y="8767"/>
                      <a:pt x="5101" y="9669"/>
                      <a:pt x="5103" y="10488"/>
                    </a:cubicBezTo>
                    <a:cubicBezTo>
                      <a:pt x="4962" y="10372"/>
                      <a:pt x="4824" y="10258"/>
                      <a:pt x="4684" y="10144"/>
                    </a:cubicBezTo>
                    <a:cubicBezTo>
                      <a:pt x="4752" y="9309"/>
                      <a:pt x="4948" y="8521"/>
                      <a:pt x="5076" y="7704"/>
                    </a:cubicBezTo>
                    <a:close/>
                    <a:moveTo>
                      <a:pt x="6099" y="8367"/>
                    </a:moveTo>
                    <a:cubicBezTo>
                      <a:pt x="6220" y="8445"/>
                      <a:pt x="6341" y="8524"/>
                      <a:pt x="6464" y="8602"/>
                    </a:cubicBezTo>
                    <a:cubicBezTo>
                      <a:pt x="6432" y="8610"/>
                      <a:pt x="6410" y="8636"/>
                      <a:pt x="6405" y="8668"/>
                    </a:cubicBezTo>
                    <a:cubicBezTo>
                      <a:pt x="6289" y="9579"/>
                      <a:pt x="6225" y="10496"/>
                      <a:pt x="6214" y="11414"/>
                    </a:cubicBezTo>
                    <a:cubicBezTo>
                      <a:pt x="6067" y="11290"/>
                      <a:pt x="5920" y="11168"/>
                      <a:pt x="5774" y="11044"/>
                    </a:cubicBezTo>
                    <a:cubicBezTo>
                      <a:pt x="5893" y="10163"/>
                      <a:pt x="6089" y="9251"/>
                      <a:pt x="6099" y="8367"/>
                    </a:cubicBezTo>
                    <a:close/>
                    <a:moveTo>
                      <a:pt x="6564" y="8666"/>
                    </a:moveTo>
                    <a:cubicBezTo>
                      <a:pt x="6695" y="8751"/>
                      <a:pt x="6827" y="8837"/>
                      <a:pt x="6960" y="8921"/>
                    </a:cubicBezTo>
                    <a:cubicBezTo>
                      <a:pt x="6827" y="9887"/>
                      <a:pt x="6779" y="10867"/>
                      <a:pt x="6716" y="11839"/>
                    </a:cubicBezTo>
                    <a:cubicBezTo>
                      <a:pt x="6590" y="11729"/>
                      <a:pt x="6459" y="11623"/>
                      <a:pt x="6332" y="11513"/>
                    </a:cubicBezTo>
                    <a:cubicBezTo>
                      <a:pt x="6403" y="10564"/>
                      <a:pt x="6472" y="9616"/>
                      <a:pt x="6564" y="8668"/>
                    </a:cubicBezTo>
                    <a:lnTo>
                      <a:pt x="6564" y="8666"/>
                    </a:lnTo>
                    <a:close/>
                    <a:moveTo>
                      <a:pt x="7087" y="9002"/>
                    </a:moveTo>
                    <a:cubicBezTo>
                      <a:pt x="7860" y="9490"/>
                      <a:pt x="8631" y="9976"/>
                      <a:pt x="9403" y="10456"/>
                    </a:cubicBezTo>
                    <a:cubicBezTo>
                      <a:pt x="9476" y="11522"/>
                      <a:pt x="9471" y="12646"/>
                      <a:pt x="9583" y="13730"/>
                    </a:cubicBezTo>
                    <a:cubicBezTo>
                      <a:pt x="9443" y="13844"/>
                      <a:pt x="9315" y="13974"/>
                      <a:pt x="9186" y="14101"/>
                    </a:cubicBezTo>
                    <a:cubicBezTo>
                      <a:pt x="8996" y="13921"/>
                      <a:pt x="8805" y="13741"/>
                      <a:pt x="8612" y="13562"/>
                    </a:cubicBezTo>
                    <a:cubicBezTo>
                      <a:pt x="8853" y="13484"/>
                      <a:pt x="9090" y="13346"/>
                      <a:pt x="9235" y="13145"/>
                    </a:cubicBezTo>
                    <a:cubicBezTo>
                      <a:pt x="9255" y="13116"/>
                      <a:pt x="9226" y="13079"/>
                      <a:pt x="9196" y="13079"/>
                    </a:cubicBezTo>
                    <a:cubicBezTo>
                      <a:pt x="9190" y="13079"/>
                      <a:pt x="9183" y="13081"/>
                      <a:pt x="9176" y="13086"/>
                    </a:cubicBezTo>
                    <a:cubicBezTo>
                      <a:pt x="8963" y="13242"/>
                      <a:pt x="8767" y="13382"/>
                      <a:pt x="8523" y="13479"/>
                    </a:cubicBezTo>
                    <a:cubicBezTo>
                      <a:pt x="8351" y="13322"/>
                      <a:pt x="8182" y="13162"/>
                      <a:pt x="8008" y="13006"/>
                    </a:cubicBezTo>
                    <a:cubicBezTo>
                      <a:pt x="8254" y="12872"/>
                      <a:pt x="8512" y="12762"/>
                      <a:pt x="8778" y="12679"/>
                    </a:cubicBezTo>
                    <a:cubicBezTo>
                      <a:pt x="8828" y="12663"/>
                      <a:pt x="8813" y="12592"/>
                      <a:pt x="8768" y="12592"/>
                    </a:cubicBezTo>
                    <a:cubicBezTo>
                      <a:pt x="8764" y="12592"/>
                      <a:pt x="8760" y="12592"/>
                      <a:pt x="8756" y="12593"/>
                    </a:cubicBezTo>
                    <a:cubicBezTo>
                      <a:pt x="8469" y="12671"/>
                      <a:pt x="8196" y="12789"/>
                      <a:pt x="7944" y="12947"/>
                    </a:cubicBezTo>
                    <a:cubicBezTo>
                      <a:pt x="7752" y="12772"/>
                      <a:pt x="7562" y="12597"/>
                      <a:pt x="7368" y="12423"/>
                    </a:cubicBezTo>
                    <a:lnTo>
                      <a:pt x="7375" y="12423"/>
                    </a:lnTo>
                    <a:cubicBezTo>
                      <a:pt x="7626" y="12292"/>
                      <a:pt x="7871" y="12147"/>
                      <a:pt x="8090" y="11967"/>
                    </a:cubicBezTo>
                    <a:cubicBezTo>
                      <a:pt x="8128" y="11934"/>
                      <a:pt x="8093" y="11875"/>
                      <a:pt x="8051" y="11875"/>
                    </a:cubicBezTo>
                    <a:cubicBezTo>
                      <a:pt x="8042" y="11875"/>
                      <a:pt x="8034" y="11878"/>
                      <a:pt x="8026" y="11882"/>
                    </a:cubicBezTo>
                    <a:cubicBezTo>
                      <a:pt x="7790" y="12031"/>
                      <a:pt x="7564" y="12192"/>
                      <a:pt x="7326" y="12338"/>
                    </a:cubicBezTo>
                    <a:cubicBezTo>
                      <a:pt x="7315" y="12345"/>
                      <a:pt x="7309" y="12354"/>
                      <a:pt x="7305" y="12367"/>
                    </a:cubicBezTo>
                    <a:cubicBezTo>
                      <a:pt x="7173" y="12249"/>
                      <a:pt x="7044" y="12128"/>
                      <a:pt x="6910" y="12012"/>
                    </a:cubicBezTo>
                    <a:cubicBezTo>
                      <a:pt x="6921" y="11996"/>
                      <a:pt x="6929" y="11977"/>
                      <a:pt x="6931" y="11957"/>
                    </a:cubicBezTo>
                    <a:cubicBezTo>
                      <a:pt x="6950" y="11669"/>
                      <a:pt x="6971" y="11380"/>
                      <a:pt x="6991" y="11092"/>
                    </a:cubicBezTo>
                    <a:cubicBezTo>
                      <a:pt x="6993" y="11092"/>
                      <a:pt x="6995" y="11093"/>
                      <a:pt x="6996" y="11093"/>
                    </a:cubicBezTo>
                    <a:cubicBezTo>
                      <a:pt x="7000" y="11093"/>
                      <a:pt x="7004" y="11091"/>
                      <a:pt x="7009" y="11089"/>
                    </a:cubicBezTo>
                    <a:cubicBezTo>
                      <a:pt x="7219" y="10939"/>
                      <a:pt x="7409" y="10746"/>
                      <a:pt x="7591" y="10563"/>
                    </a:cubicBezTo>
                    <a:cubicBezTo>
                      <a:pt x="7629" y="10524"/>
                      <a:pt x="7593" y="10474"/>
                      <a:pt x="7551" y="10474"/>
                    </a:cubicBezTo>
                    <a:cubicBezTo>
                      <a:pt x="7539" y="10474"/>
                      <a:pt x="7526" y="10478"/>
                      <a:pt x="7514" y="10488"/>
                    </a:cubicBezTo>
                    <a:cubicBezTo>
                      <a:pt x="7337" y="10643"/>
                      <a:pt x="7152" y="10807"/>
                      <a:pt x="6999" y="10985"/>
                    </a:cubicBezTo>
                    <a:cubicBezTo>
                      <a:pt x="7046" y="10325"/>
                      <a:pt x="7085" y="9662"/>
                      <a:pt x="7087" y="9002"/>
                    </a:cubicBezTo>
                    <a:close/>
                    <a:moveTo>
                      <a:pt x="9596" y="13844"/>
                    </a:moveTo>
                    <a:cubicBezTo>
                      <a:pt x="9623" y="14096"/>
                      <a:pt x="9656" y="14348"/>
                      <a:pt x="9701" y="14595"/>
                    </a:cubicBezTo>
                    <a:cubicBezTo>
                      <a:pt x="9549" y="14447"/>
                      <a:pt x="9395" y="14300"/>
                      <a:pt x="9240" y="14152"/>
                    </a:cubicBezTo>
                    <a:cubicBezTo>
                      <a:pt x="9360" y="14052"/>
                      <a:pt x="9481" y="13951"/>
                      <a:pt x="9596" y="13844"/>
                    </a:cubicBezTo>
                    <a:close/>
                    <a:moveTo>
                      <a:pt x="16349" y="6154"/>
                    </a:moveTo>
                    <a:cubicBezTo>
                      <a:pt x="16565" y="7566"/>
                      <a:pt x="16374" y="9009"/>
                      <a:pt x="16510" y="10431"/>
                    </a:cubicBezTo>
                    <a:cubicBezTo>
                      <a:pt x="16510" y="10432"/>
                      <a:pt x="16510" y="10434"/>
                      <a:pt x="16511" y="10435"/>
                    </a:cubicBezTo>
                    <a:cubicBezTo>
                      <a:pt x="16506" y="10437"/>
                      <a:pt x="16502" y="10439"/>
                      <a:pt x="16498" y="10440"/>
                    </a:cubicBezTo>
                    <a:cubicBezTo>
                      <a:pt x="15960" y="10807"/>
                      <a:pt x="15413" y="11162"/>
                      <a:pt x="14860" y="11514"/>
                    </a:cubicBezTo>
                    <a:cubicBezTo>
                      <a:pt x="14924" y="11444"/>
                      <a:pt x="14991" y="11376"/>
                      <a:pt x="15051" y="11304"/>
                    </a:cubicBezTo>
                    <a:cubicBezTo>
                      <a:pt x="15090" y="11259"/>
                      <a:pt x="15052" y="11198"/>
                      <a:pt x="15006" y="11198"/>
                    </a:cubicBezTo>
                    <a:cubicBezTo>
                      <a:pt x="14992" y="11198"/>
                      <a:pt x="14977" y="11203"/>
                      <a:pt x="14964" y="11216"/>
                    </a:cubicBezTo>
                    <a:cubicBezTo>
                      <a:pt x="14764" y="11406"/>
                      <a:pt x="14575" y="11607"/>
                      <a:pt x="14388" y="11812"/>
                    </a:cubicBezTo>
                    <a:cubicBezTo>
                      <a:pt x="14077" y="12008"/>
                      <a:pt x="13767" y="12204"/>
                      <a:pt x="13457" y="12400"/>
                    </a:cubicBezTo>
                    <a:cubicBezTo>
                      <a:pt x="13601" y="12240"/>
                      <a:pt x="13754" y="12087"/>
                      <a:pt x="13908" y="11926"/>
                    </a:cubicBezTo>
                    <a:cubicBezTo>
                      <a:pt x="13947" y="11886"/>
                      <a:pt x="13913" y="11823"/>
                      <a:pt x="13867" y="11823"/>
                    </a:cubicBezTo>
                    <a:cubicBezTo>
                      <a:pt x="13858" y="11823"/>
                      <a:pt x="13848" y="11826"/>
                      <a:pt x="13838" y="11831"/>
                    </a:cubicBezTo>
                    <a:cubicBezTo>
                      <a:pt x="13529" y="12023"/>
                      <a:pt x="13284" y="12322"/>
                      <a:pt x="13088" y="12635"/>
                    </a:cubicBezTo>
                    <a:cubicBezTo>
                      <a:pt x="12794" y="12821"/>
                      <a:pt x="12500" y="13008"/>
                      <a:pt x="12208" y="13197"/>
                    </a:cubicBezTo>
                    <a:cubicBezTo>
                      <a:pt x="12406" y="12977"/>
                      <a:pt x="12610" y="12762"/>
                      <a:pt x="12818" y="12549"/>
                    </a:cubicBezTo>
                    <a:cubicBezTo>
                      <a:pt x="12863" y="12503"/>
                      <a:pt x="12821" y="12442"/>
                      <a:pt x="12771" y="12442"/>
                    </a:cubicBezTo>
                    <a:cubicBezTo>
                      <a:pt x="12757" y="12442"/>
                      <a:pt x="12741" y="12447"/>
                      <a:pt x="12727" y="12459"/>
                    </a:cubicBezTo>
                    <a:cubicBezTo>
                      <a:pt x="12382" y="12767"/>
                      <a:pt x="12064" y="13108"/>
                      <a:pt x="11782" y="13476"/>
                    </a:cubicBezTo>
                    <a:cubicBezTo>
                      <a:pt x="11371" y="13749"/>
                      <a:pt x="10963" y="14025"/>
                      <a:pt x="10565" y="14310"/>
                    </a:cubicBezTo>
                    <a:cubicBezTo>
                      <a:pt x="10936" y="13916"/>
                      <a:pt x="11306" y="13519"/>
                      <a:pt x="11663" y="13110"/>
                    </a:cubicBezTo>
                    <a:cubicBezTo>
                      <a:pt x="11701" y="13066"/>
                      <a:pt x="11663" y="13008"/>
                      <a:pt x="11619" y="13008"/>
                    </a:cubicBezTo>
                    <a:cubicBezTo>
                      <a:pt x="11605" y="13008"/>
                      <a:pt x="11591" y="13014"/>
                      <a:pt x="11578" y="13027"/>
                    </a:cubicBezTo>
                    <a:cubicBezTo>
                      <a:pt x="11059" y="13554"/>
                      <a:pt x="10562" y="14104"/>
                      <a:pt x="10063" y="14654"/>
                    </a:cubicBezTo>
                    <a:cubicBezTo>
                      <a:pt x="10056" y="14664"/>
                      <a:pt x="10051" y="14675"/>
                      <a:pt x="10051" y="14686"/>
                    </a:cubicBezTo>
                    <a:cubicBezTo>
                      <a:pt x="9999" y="14726"/>
                      <a:pt x="9946" y="14763"/>
                      <a:pt x="9894" y="14802"/>
                    </a:cubicBezTo>
                    <a:cubicBezTo>
                      <a:pt x="9924" y="14503"/>
                      <a:pt x="9935" y="14197"/>
                      <a:pt x="9935" y="13889"/>
                    </a:cubicBezTo>
                    <a:cubicBezTo>
                      <a:pt x="9947" y="13898"/>
                      <a:pt x="9961" y="13903"/>
                      <a:pt x="9974" y="13903"/>
                    </a:cubicBezTo>
                    <a:cubicBezTo>
                      <a:pt x="9994" y="13903"/>
                      <a:pt x="10013" y="13894"/>
                      <a:pt x="10026" y="13878"/>
                    </a:cubicBezTo>
                    <a:cubicBezTo>
                      <a:pt x="10283" y="13542"/>
                      <a:pt x="10562" y="13224"/>
                      <a:pt x="10848" y="12914"/>
                    </a:cubicBezTo>
                    <a:cubicBezTo>
                      <a:pt x="10886" y="12870"/>
                      <a:pt x="10847" y="12814"/>
                      <a:pt x="10802" y="12814"/>
                    </a:cubicBezTo>
                    <a:cubicBezTo>
                      <a:pt x="10790" y="12814"/>
                      <a:pt x="10776" y="12819"/>
                      <a:pt x="10764" y="12829"/>
                    </a:cubicBezTo>
                    <a:cubicBezTo>
                      <a:pt x="10447" y="13118"/>
                      <a:pt x="10176" y="13444"/>
                      <a:pt x="9935" y="13798"/>
                    </a:cubicBezTo>
                    <a:cubicBezTo>
                      <a:pt x="9932" y="13499"/>
                      <a:pt x="9919" y="13197"/>
                      <a:pt x="9900" y="12895"/>
                    </a:cubicBezTo>
                    <a:cubicBezTo>
                      <a:pt x="10209" y="12624"/>
                      <a:pt x="10512" y="12348"/>
                      <a:pt x="10801" y="12056"/>
                    </a:cubicBezTo>
                    <a:cubicBezTo>
                      <a:pt x="10837" y="12019"/>
                      <a:pt x="10803" y="11970"/>
                      <a:pt x="10763" y="11970"/>
                    </a:cubicBezTo>
                    <a:cubicBezTo>
                      <a:pt x="10751" y="11970"/>
                      <a:pt x="10740" y="11974"/>
                      <a:pt x="10729" y="11983"/>
                    </a:cubicBezTo>
                    <a:cubicBezTo>
                      <a:pt x="10439" y="12228"/>
                      <a:pt x="10165" y="12488"/>
                      <a:pt x="9892" y="12751"/>
                    </a:cubicBezTo>
                    <a:cubicBezTo>
                      <a:pt x="9875" y="12523"/>
                      <a:pt x="9855" y="12295"/>
                      <a:pt x="9835" y="12067"/>
                    </a:cubicBezTo>
                    <a:cubicBezTo>
                      <a:pt x="9988" y="11911"/>
                      <a:pt x="10139" y="11753"/>
                      <a:pt x="10281" y="11586"/>
                    </a:cubicBezTo>
                    <a:cubicBezTo>
                      <a:pt x="10318" y="11544"/>
                      <a:pt x="10282" y="11490"/>
                      <a:pt x="10240" y="11490"/>
                    </a:cubicBezTo>
                    <a:cubicBezTo>
                      <a:pt x="10227" y="11490"/>
                      <a:pt x="10213" y="11495"/>
                      <a:pt x="10201" y="11506"/>
                    </a:cubicBezTo>
                    <a:cubicBezTo>
                      <a:pt x="10069" y="11637"/>
                      <a:pt x="9943" y="11776"/>
                      <a:pt x="9819" y="11914"/>
                    </a:cubicBezTo>
                    <a:cubicBezTo>
                      <a:pt x="9803" y="11736"/>
                      <a:pt x="9785" y="11559"/>
                      <a:pt x="9768" y="11384"/>
                    </a:cubicBezTo>
                    <a:cubicBezTo>
                      <a:pt x="9891" y="11213"/>
                      <a:pt x="10032" y="11060"/>
                      <a:pt x="10190" y="10923"/>
                    </a:cubicBezTo>
                    <a:cubicBezTo>
                      <a:pt x="10225" y="10894"/>
                      <a:pt x="10192" y="10839"/>
                      <a:pt x="10153" y="10839"/>
                    </a:cubicBezTo>
                    <a:cubicBezTo>
                      <a:pt x="10145" y="10839"/>
                      <a:pt x="10137" y="10841"/>
                      <a:pt x="10130" y="10847"/>
                    </a:cubicBezTo>
                    <a:cubicBezTo>
                      <a:pt x="9985" y="10947"/>
                      <a:pt x="9857" y="11068"/>
                      <a:pt x="9750" y="11208"/>
                    </a:cubicBezTo>
                    <a:cubicBezTo>
                      <a:pt x="9725" y="10953"/>
                      <a:pt x="9701" y="10700"/>
                      <a:pt x="9682" y="10450"/>
                    </a:cubicBezTo>
                    <a:cubicBezTo>
                      <a:pt x="9694" y="10448"/>
                      <a:pt x="9706" y="10445"/>
                      <a:pt x="9718" y="10439"/>
                    </a:cubicBezTo>
                    <a:cubicBezTo>
                      <a:pt x="11947" y="9305"/>
                      <a:pt x="14207" y="7817"/>
                      <a:pt x="16197" y="6304"/>
                    </a:cubicBezTo>
                    <a:cubicBezTo>
                      <a:pt x="16227" y="6282"/>
                      <a:pt x="16247" y="6245"/>
                      <a:pt x="16248" y="6207"/>
                    </a:cubicBezTo>
                    <a:cubicBezTo>
                      <a:pt x="16283" y="6193"/>
                      <a:pt x="16317" y="6175"/>
                      <a:pt x="16349" y="6154"/>
                    </a:cubicBezTo>
                    <a:close/>
                    <a:moveTo>
                      <a:pt x="5348" y="1"/>
                    </a:moveTo>
                    <a:cubicBezTo>
                      <a:pt x="5314" y="1"/>
                      <a:pt x="5281" y="23"/>
                      <a:pt x="5270" y="58"/>
                    </a:cubicBezTo>
                    <a:cubicBezTo>
                      <a:pt x="5257" y="61"/>
                      <a:pt x="5246" y="68"/>
                      <a:pt x="5235" y="74"/>
                    </a:cubicBezTo>
                    <a:cubicBezTo>
                      <a:pt x="3514" y="1335"/>
                      <a:pt x="1706" y="2621"/>
                      <a:pt x="202" y="4138"/>
                    </a:cubicBezTo>
                    <a:cubicBezTo>
                      <a:pt x="192" y="4148"/>
                      <a:pt x="186" y="4159"/>
                      <a:pt x="183" y="4172"/>
                    </a:cubicBezTo>
                    <a:cubicBezTo>
                      <a:pt x="1" y="4361"/>
                      <a:pt x="76" y="4745"/>
                      <a:pt x="74" y="4986"/>
                    </a:cubicBezTo>
                    <a:cubicBezTo>
                      <a:pt x="68" y="5609"/>
                      <a:pt x="68" y="6234"/>
                      <a:pt x="76" y="6857"/>
                    </a:cubicBezTo>
                    <a:cubicBezTo>
                      <a:pt x="76" y="6860"/>
                      <a:pt x="77" y="6862"/>
                      <a:pt x="77" y="6865"/>
                    </a:cubicBezTo>
                    <a:cubicBezTo>
                      <a:pt x="62" y="6897"/>
                      <a:pt x="68" y="6935"/>
                      <a:pt x="95" y="6959"/>
                    </a:cubicBezTo>
                    <a:cubicBezTo>
                      <a:pt x="3224" y="9621"/>
                      <a:pt x="6419" y="12247"/>
                      <a:pt x="9588" y="14860"/>
                    </a:cubicBezTo>
                    <a:cubicBezTo>
                      <a:pt x="9614" y="14882"/>
                      <a:pt x="9646" y="14893"/>
                      <a:pt x="9678" y="14893"/>
                    </a:cubicBezTo>
                    <a:cubicBezTo>
                      <a:pt x="9708" y="14893"/>
                      <a:pt x="9738" y="14883"/>
                      <a:pt x="9763" y="14863"/>
                    </a:cubicBezTo>
                    <a:cubicBezTo>
                      <a:pt x="9777" y="14876"/>
                      <a:pt x="9795" y="14883"/>
                      <a:pt x="9813" y="14883"/>
                    </a:cubicBezTo>
                    <a:cubicBezTo>
                      <a:pt x="9828" y="14883"/>
                      <a:pt x="9843" y="14879"/>
                      <a:pt x="9855" y="14869"/>
                    </a:cubicBezTo>
                    <a:lnTo>
                      <a:pt x="9855" y="14869"/>
                    </a:lnTo>
                    <a:cubicBezTo>
                      <a:pt x="9851" y="14916"/>
                      <a:pt x="9889" y="14953"/>
                      <a:pt x="9930" y="14953"/>
                    </a:cubicBezTo>
                    <a:cubicBezTo>
                      <a:pt x="9943" y="14953"/>
                      <a:pt x="9955" y="14949"/>
                      <a:pt x="9967" y="14943"/>
                    </a:cubicBezTo>
                    <a:cubicBezTo>
                      <a:pt x="12319" y="13844"/>
                      <a:pt x="14533" y="12193"/>
                      <a:pt x="16653" y="10705"/>
                    </a:cubicBezTo>
                    <a:cubicBezTo>
                      <a:pt x="16752" y="10635"/>
                      <a:pt x="16733" y="10505"/>
                      <a:pt x="16663" y="10445"/>
                    </a:cubicBezTo>
                    <a:cubicBezTo>
                      <a:pt x="16664" y="10440"/>
                      <a:pt x="16669" y="10437"/>
                      <a:pt x="16669" y="10431"/>
                    </a:cubicBezTo>
                    <a:cubicBezTo>
                      <a:pt x="16814" y="8975"/>
                      <a:pt x="16875" y="7305"/>
                      <a:pt x="16586" y="5866"/>
                    </a:cubicBezTo>
                    <a:cubicBezTo>
                      <a:pt x="16583" y="5858"/>
                      <a:pt x="16580" y="5850"/>
                      <a:pt x="16576" y="5842"/>
                    </a:cubicBezTo>
                    <a:cubicBezTo>
                      <a:pt x="16591" y="5796"/>
                      <a:pt x="16569" y="5745"/>
                      <a:pt x="16525" y="5722"/>
                    </a:cubicBezTo>
                    <a:cubicBezTo>
                      <a:pt x="14586" y="4613"/>
                      <a:pt x="12627" y="3537"/>
                      <a:pt x="10651" y="2493"/>
                    </a:cubicBezTo>
                    <a:cubicBezTo>
                      <a:pt x="8968" y="1606"/>
                      <a:pt x="7235" y="472"/>
                      <a:pt x="5375" y="5"/>
                    </a:cubicBezTo>
                    <a:cubicBezTo>
                      <a:pt x="5366" y="2"/>
                      <a:pt x="5357" y="1"/>
                      <a:pt x="5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2"/>
              <p:cNvSpPr/>
              <p:nvPr/>
            </p:nvSpPr>
            <p:spPr>
              <a:xfrm>
                <a:off x="1780375" y="3182325"/>
                <a:ext cx="49350" cy="38600"/>
              </a:xfrm>
              <a:custGeom>
                <a:avLst/>
                <a:gdLst/>
                <a:ahLst/>
                <a:cxnLst/>
                <a:rect l="l" t="t" r="r" b="b"/>
                <a:pathLst>
                  <a:path w="1974" h="1544" extrusionOk="0">
                    <a:moveTo>
                      <a:pt x="925" y="244"/>
                    </a:moveTo>
                    <a:cubicBezTo>
                      <a:pt x="1059" y="244"/>
                      <a:pt x="1194" y="299"/>
                      <a:pt x="1323" y="419"/>
                    </a:cubicBezTo>
                    <a:cubicBezTo>
                      <a:pt x="1595" y="669"/>
                      <a:pt x="1712" y="1170"/>
                      <a:pt x="1256" y="1280"/>
                    </a:cubicBezTo>
                    <a:cubicBezTo>
                      <a:pt x="1201" y="1293"/>
                      <a:pt x="1143" y="1300"/>
                      <a:pt x="1084" y="1300"/>
                    </a:cubicBezTo>
                    <a:cubicBezTo>
                      <a:pt x="869" y="1300"/>
                      <a:pt x="644" y="1212"/>
                      <a:pt x="493" y="1068"/>
                    </a:cubicBezTo>
                    <a:cubicBezTo>
                      <a:pt x="328" y="913"/>
                      <a:pt x="273" y="667"/>
                      <a:pt x="352" y="483"/>
                    </a:cubicBezTo>
                    <a:lnTo>
                      <a:pt x="352" y="483"/>
                    </a:lnTo>
                    <a:cubicBezTo>
                      <a:pt x="366" y="488"/>
                      <a:pt x="380" y="491"/>
                      <a:pt x="395" y="491"/>
                    </a:cubicBezTo>
                    <a:cubicBezTo>
                      <a:pt x="421" y="491"/>
                      <a:pt x="447" y="482"/>
                      <a:pt x="467" y="463"/>
                    </a:cubicBezTo>
                    <a:cubicBezTo>
                      <a:pt x="608" y="322"/>
                      <a:pt x="765" y="244"/>
                      <a:pt x="925" y="244"/>
                    </a:cubicBezTo>
                    <a:close/>
                    <a:moveTo>
                      <a:pt x="868" y="0"/>
                    </a:moveTo>
                    <a:cubicBezTo>
                      <a:pt x="697" y="0"/>
                      <a:pt x="534" y="54"/>
                      <a:pt x="414" y="178"/>
                    </a:cubicBezTo>
                    <a:cubicBezTo>
                      <a:pt x="99" y="317"/>
                      <a:pt x="0" y="755"/>
                      <a:pt x="187" y="1061"/>
                    </a:cubicBezTo>
                    <a:cubicBezTo>
                      <a:pt x="367" y="1359"/>
                      <a:pt x="733" y="1544"/>
                      <a:pt x="1088" y="1544"/>
                    </a:cubicBezTo>
                    <a:cubicBezTo>
                      <a:pt x="1214" y="1544"/>
                      <a:pt x="1338" y="1520"/>
                      <a:pt x="1452" y="1471"/>
                    </a:cubicBezTo>
                    <a:cubicBezTo>
                      <a:pt x="1973" y="1244"/>
                      <a:pt x="1866" y="618"/>
                      <a:pt x="1525" y="274"/>
                    </a:cubicBezTo>
                    <a:cubicBezTo>
                      <a:pt x="1360" y="106"/>
                      <a:pt x="1107" y="0"/>
                      <a:pt x="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2"/>
              <p:cNvSpPr/>
              <p:nvPr/>
            </p:nvSpPr>
            <p:spPr>
              <a:xfrm>
                <a:off x="1795300" y="3191675"/>
                <a:ext cx="19625" cy="18525"/>
              </a:xfrm>
              <a:custGeom>
                <a:avLst/>
                <a:gdLst/>
                <a:ahLst/>
                <a:cxnLst/>
                <a:rect l="l" t="t" r="r" b="b"/>
                <a:pathLst>
                  <a:path w="785" h="741" extrusionOk="0">
                    <a:moveTo>
                      <a:pt x="302" y="1"/>
                    </a:moveTo>
                    <a:cubicBezTo>
                      <a:pt x="273" y="1"/>
                      <a:pt x="246" y="20"/>
                      <a:pt x="243" y="59"/>
                    </a:cubicBezTo>
                    <a:cubicBezTo>
                      <a:pt x="238" y="144"/>
                      <a:pt x="245" y="228"/>
                      <a:pt x="259" y="309"/>
                    </a:cubicBezTo>
                    <a:cubicBezTo>
                      <a:pt x="190" y="309"/>
                      <a:pt x="122" y="319"/>
                      <a:pt x="55" y="337"/>
                    </a:cubicBezTo>
                    <a:cubicBezTo>
                      <a:pt x="1" y="354"/>
                      <a:pt x="1" y="431"/>
                      <a:pt x="55" y="448"/>
                    </a:cubicBezTo>
                    <a:cubicBezTo>
                      <a:pt x="127" y="467"/>
                      <a:pt x="200" y="475"/>
                      <a:pt x="272" y="475"/>
                    </a:cubicBezTo>
                    <a:cubicBezTo>
                      <a:pt x="278" y="475"/>
                      <a:pt x="284" y="475"/>
                      <a:pt x="291" y="475"/>
                    </a:cubicBezTo>
                    <a:cubicBezTo>
                      <a:pt x="308" y="550"/>
                      <a:pt x="326" y="625"/>
                      <a:pt x="340" y="695"/>
                    </a:cubicBezTo>
                    <a:cubicBezTo>
                      <a:pt x="347" y="726"/>
                      <a:pt x="375" y="741"/>
                      <a:pt x="403" y="741"/>
                    </a:cubicBezTo>
                    <a:cubicBezTo>
                      <a:pt x="439" y="741"/>
                      <a:pt x="475" y="718"/>
                      <a:pt x="469" y="678"/>
                    </a:cubicBezTo>
                    <a:cubicBezTo>
                      <a:pt x="461" y="614"/>
                      <a:pt x="457" y="547"/>
                      <a:pt x="450" y="480"/>
                    </a:cubicBezTo>
                    <a:lnTo>
                      <a:pt x="450" y="480"/>
                    </a:lnTo>
                    <a:cubicBezTo>
                      <a:pt x="485" y="481"/>
                      <a:pt x="519" y="483"/>
                      <a:pt x="554" y="483"/>
                    </a:cubicBezTo>
                    <a:cubicBezTo>
                      <a:pt x="607" y="483"/>
                      <a:pt x="659" y="479"/>
                      <a:pt x="712" y="466"/>
                    </a:cubicBezTo>
                    <a:cubicBezTo>
                      <a:pt x="785" y="450"/>
                      <a:pt x="785" y="337"/>
                      <a:pt x="712" y="317"/>
                    </a:cubicBezTo>
                    <a:cubicBezTo>
                      <a:pt x="658" y="305"/>
                      <a:pt x="605" y="301"/>
                      <a:pt x="551" y="301"/>
                    </a:cubicBezTo>
                    <a:cubicBezTo>
                      <a:pt x="510" y="301"/>
                      <a:pt x="469" y="303"/>
                      <a:pt x="428" y="305"/>
                    </a:cubicBezTo>
                    <a:cubicBezTo>
                      <a:pt x="417" y="215"/>
                      <a:pt x="396" y="128"/>
                      <a:pt x="363" y="43"/>
                    </a:cubicBezTo>
                    <a:cubicBezTo>
                      <a:pt x="351" y="15"/>
                      <a:pt x="326"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2"/>
              <p:cNvSpPr/>
              <p:nvPr/>
            </p:nvSpPr>
            <p:spPr>
              <a:xfrm>
                <a:off x="1887225" y="3282000"/>
                <a:ext cx="88250" cy="83850"/>
              </a:xfrm>
              <a:custGeom>
                <a:avLst/>
                <a:gdLst/>
                <a:ahLst/>
                <a:cxnLst/>
                <a:rect l="l" t="t" r="r" b="b"/>
                <a:pathLst>
                  <a:path w="3530" h="3354" extrusionOk="0">
                    <a:moveTo>
                      <a:pt x="2152" y="339"/>
                    </a:moveTo>
                    <a:cubicBezTo>
                      <a:pt x="2990" y="339"/>
                      <a:pt x="3415" y="1347"/>
                      <a:pt x="2997" y="2117"/>
                    </a:cubicBezTo>
                    <a:cubicBezTo>
                      <a:pt x="2728" y="2612"/>
                      <a:pt x="2010" y="3064"/>
                      <a:pt x="1450" y="3064"/>
                    </a:cubicBezTo>
                    <a:cubicBezTo>
                      <a:pt x="1442" y="3064"/>
                      <a:pt x="1435" y="3064"/>
                      <a:pt x="1427" y="3064"/>
                    </a:cubicBezTo>
                    <a:cubicBezTo>
                      <a:pt x="477" y="3043"/>
                      <a:pt x="123" y="1993"/>
                      <a:pt x="573" y="1277"/>
                    </a:cubicBezTo>
                    <a:cubicBezTo>
                      <a:pt x="839" y="851"/>
                      <a:pt x="1263" y="581"/>
                      <a:pt x="1711" y="369"/>
                    </a:cubicBezTo>
                    <a:cubicBezTo>
                      <a:pt x="1730" y="387"/>
                      <a:pt x="1755" y="396"/>
                      <a:pt x="1781" y="396"/>
                    </a:cubicBezTo>
                    <a:cubicBezTo>
                      <a:pt x="1792" y="396"/>
                      <a:pt x="1802" y="394"/>
                      <a:pt x="1813" y="391"/>
                    </a:cubicBezTo>
                    <a:cubicBezTo>
                      <a:pt x="1932" y="356"/>
                      <a:pt x="2046" y="339"/>
                      <a:pt x="2152" y="339"/>
                    </a:cubicBezTo>
                    <a:close/>
                    <a:moveTo>
                      <a:pt x="2252" y="1"/>
                    </a:moveTo>
                    <a:cubicBezTo>
                      <a:pt x="2117" y="1"/>
                      <a:pt x="1977" y="35"/>
                      <a:pt x="1837" y="110"/>
                    </a:cubicBezTo>
                    <a:cubicBezTo>
                      <a:pt x="1022" y="308"/>
                      <a:pt x="186" y="942"/>
                      <a:pt x="92" y="1809"/>
                    </a:cubicBezTo>
                    <a:cubicBezTo>
                      <a:pt x="1" y="2634"/>
                      <a:pt x="661" y="3353"/>
                      <a:pt x="1469" y="3353"/>
                    </a:cubicBezTo>
                    <a:cubicBezTo>
                      <a:pt x="1528" y="3353"/>
                      <a:pt x="1589" y="3349"/>
                      <a:pt x="1650" y="3341"/>
                    </a:cubicBezTo>
                    <a:cubicBezTo>
                      <a:pt x="2621" y="3212"/>
                      <a:pt x="3529" y="2351"/>
                      <a:pt x="3450" y="1341"/>
                    </a:cubicBezTo>
                    <a:cubicBezTo>
                      <a:pt x="3400" y="715"/>
                      <a:pt x="2875" y="1"/>
                      <a:pt x="2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a:off x="1597675" y="3206900"/>
                <a:ext cx="17225" cy="13900"/>
              </a:xfrm>
              <a:custGeom>
                <a:avLst/>
                <a:gdLst/>
                <a:ahLst/>
                <a:cxnLst/>
                <a:rect l="l" t="t" r="r" b="b"/>
                <a:pathLst>
                  <a:path w="689" h="556" extrusionOk="0">
                    <a:moveTo>
                      <a:pt x="631" y="0"/>
                    </a:moveTo>
                    <a:cubicBezTo>
                      <a:pt x="624" y="0"/>
                      <a:pt x="616" y="2"/>
                      <a:pt x="609" y="8"/>
                    </a:cubicBezTo>
                    <a:cubicBezTo>
                      <a:pt x="407" y="158"/>
                      <a:pt x="220" y="327"/>
                      <a:pt x="31" y="493"/>
                    </a:cubicBezTo>
                    <a:cubicBezTo>
                      <a:pt x="1" y="519"/>
                      <a:pt x="29" y="556"/>
                      <a:pt x="61" y="556"/>
                    </a:cubicBezTo>
                    <a:cubicBezTo>
                      <a:pt x="69" y="556"/>
                      <a:pt x="78" y="553"/>
                      <a:pt x="87" y="547"/>
                    </a:cubicBezTo>
                    <a:cubicBezTo>
                      <a:pt x="281" y="394"/>
                      <a:pt x="479" y="242"/>
                      <a:pt x="660" y="73"/>
                    </a:cubicBezTo>
                    <a:cubicBezTo>
                      <a:pt x="689" y="47"/>
                      <a:pt x="662"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1597300" y="3218650"/>
                <a:ext cx="27425" cy="20400"/>
              </a:xfrm>
              <a:custGeom>
                <a:avLst/>
                <a:gdLst/>
                <a:ahLst/>
                <a:cxnLst/>
                <a:rect l="l" t="t" r="r" b="b"/>
                <a:pathLst>
                  <a:path w="1097" h="816" extrusionOk="0">
                    <a:moveTo>
                      <a:pt x="1028" y="0"/>
                    </a:moveTo>
                    <a:cubicBezTo>
                      <a:pt x="1020" y="0"/>
                      <a:pt x="1011" y="3"/>
                      <a:pt x="1002" y="8"/>
                    </a:cubicBezTo>
                    <a:cubicBezTo>
                      <a:pt x="643" y="195"/>
                      <a:pt x="318" y="439"/>
                      <a:pt x="38" y="729"/>
                    </a:cubicBezTo>
                    <a:cubicBezTo>
                      <a:pt x="1" y="767"/>
                      <a:pt x="35" y="816"/>
                      <a:pt x="75" y="816"/>
                    </a:cubicBezTo>
                    <a:cubicBezTo>
                      <a:pt x="87" y="816"/>
                      <a:pt x="100" y="812"/>
                      <a:pt x="111" y="802"/>
                    </a:cubicBezTo>
                    <a:cubicBezTo>
                      <a:pt x="412" y="549"/>
                      <a:pt x="728" y="317"/>
                      <a:pt x="1050" y="91"/>
                    </a:cubicBezTo>
                    <a:cubicBezTo>
                      <a:pt x="1097" y="64"/>
                      <a:pt x="1071" y="0"/>
                      <a:pt x="10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a:off x="1629775" y="3252950"/>
                <a:ext cx="23125" cy="15825"/>
              </a:xfrm>
              <a:custGeom>
                <a:avLst/>
                <a:gdLst/>
                <a:ahLst/>
                <a:cxnLst/>
                <a:rect l="l" t="t" r="r" b="b"/>
                <a:pathLst>
                  <a:path w="925" h="633" extrusionOk="0">
                    <a:moveTo>
                      <a:pt x="864" y="1"/>
                    </a:moveTo>
                    <a:cubicBezTo>
                      <a:pt x="856" y="1"/>
                      <a:pt x="848" y="3"/>
                      <a:pt x="839" y="8"/>
                    </a:cubicBezTo>
                    <a:cubicBezTo>
                      <a:pt x="564" y="174"/>
                      <a:pt x="304" y="362"/>
                      <a:pt x="39" y="547"/>
                    </a:cubicBezTo>
                    <a:cubicBezTo>
                      <a:pt x="1" y="575"/>
                      <a:pt x="24" y="633"/>
                      <a:pt x="62" y="633"/>
                    </a:cubicBezTo>
                    <a:cubicBezTo>
                      <a:pt x="69" y="633"/>
                      <a:pt x="77" y="631"/>
                      <a:pt x="86" y="625"/>
                    </a:cubicBezTo>
                    <a:cubicBezTo>
                      <a:pt x="357" y="452"/>
                      <a:pt x="627" y="279"/>
                      <a:pt x="886" y="87"/>
                    </a:cubicBezTo>
                    <a:cubicBezTo>
                      <a:pt x="924" y="59"/>
                      <a:pt x="902" y="1"/>
                      <a:pt x="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2"/>
              <p:cNvSpPr/>
              <p:nvPr/>
            </p:nvSpPr>
            <p:spPr>
              <a:xfrm>
                <a:off x="1762575" y="3358225"/>
                <a:ext cx="19000" cy="14150"/>
              </a:xfrm>
              <a:custGeom>
                <a:avLst/>
                <a:gdLst/>
                <a:ahLst/>
                <a:cxnLst/>
                <a:rect l="l" t="t" r="r" b="b"/>
                <a:pathLst>
                  <a:path w="760" h="566" extrusionOk="0">
                    <a:moveTo>
                      <a:pt x="702" y="1"/>
                    </a:moveTo>
                    <a:cubicBezTo>
                      <a:pt x="693" y="1"/>
                      <a:pt x="684" y="4"/>
                      <a:pt x="675" y="11"/>
                    </a:cubicBezTo>
                    <a:cubicBezTo>
                      <a:pt x="468" y="187"/>
                      <a:pt x="253" y="351"/>
                      <a:pt x="28" y="502"/>
                    </a:cubicBezTo>
                    <a:cubicBezTo>
                      <a:pt x="1" y="525"/>
                      <a:pt x="20" y="566"/>
                      <a:pt x="51" y="566"/>
                    </a:cubicBezTo>
                    <a:cubicBezTo>
                      <a:pt x="55" y="566"/>
                      <a:pt x="60" y="565"/>
                      <a:pt x="65" y="563"/>
                    </a:cubicBezTo>
                    <a:cubicBezTo>
                      <a:pt x="310" y="434"/>
                      <a:pt x="537" y="266"/>
                      <a:pt x="731" y="67"/>
                    </a:cubicBezTo>
                    <a:cubicBezTo>
                      <a:pt x="760" y="39"/>
                      <a:pt x="733"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2"/>
              <p:cNvSpPr/>
              <p:nvPr/>
            </p:nvSpPr>
            <p:spPr>
              <a:xfrm>
                <a:off x="1766650" y="3316475"/>
                <a:ext cx="15325" cy="14350"/>
              </a:xfrm>
              <a:custGeom>
                <a:avLst/>
                <a:gdLst/>
                <a:ahLst/>
                <a:cxnLst/>
                <a:rect l="l" t="t" r="r" b="b"/>
                <a:pathLst>
                  <a:path w="613" h="574" extrusionOk="0">
                    <a:moveTo>
                      <a:pt x="545" y="0"/>
                    </a:moveTo>
                    <a:cubicBezTo>
                      <a:pt x="534" y="0"/>
                      <a:pt x="523" y="4"/>
                      <a:pt x="512" y="14"/>
                    </a:cubicBezTo>
                    <a:cubicBezTo>
                      <a:pt x="348" y="169"/>
                      <a:pt x="190" y="328"/>
                      <a:pt x="34" y="489"/>
                    </a:cubicBezTo>
                    <a:cubicBezTo>
                      <a:pt x="1" y="525"/>
                      <a:pt x="34" y="573"/>
                      <a:pt x="71" y="573"/>
                    </a:cubicBezTo>
                    <a:cubicBezTo>
                      <a:pt x="82" y="573"/>
                      <a:pt x="93" y="569"/>
                      <a:pt x="103" y="559"/>
                    </a:cubicBezTo>
                    <a:cubicBezTo>
                      <a:pt x="265" y="402"/>
                      <a:pt x="423" y="244"/>
                      <a:pt x="578" y="81"/>
                    </a:cubicBezTo>
                    <a:cubicBezTo>
                      <a:pt x="612" y="47"/>
                      <a:pt x="581" y="0"/>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Image 2" descr="Une image contenant diagramme&#10;&#10;Description générée automatiquement">
            <a:extLst>
              <a:ext uri="{FF2B5EF4-FFF2-40B4-BE49-F238E27FC236}">
                <a16:creationId xmlns:a16="http://schemas.microsoft.com/office/drawing/2014/main" id="{1A5A2B9E-EF22-D75C-FBAD-40F66243D054}"/>
              </a:ext>
            </a:extLst>
          </p:cNvPr>
          <p:cNvPicPr>
            <a:picLocks noChangeAspect="1"/>
          </p:cNvPicPr>
          <p:nvPr/>
        </p:nvPicPr>
        <p:blipFill>
          <a:blip r:embed="rId3"/>
          <a:stretch>
            <a:fillRect/>
          </a:stretch>
        </p:blipFill>
        <p:spPr>
          <a:xfrm>
            <a:off x="722671" y="779676"/>
            <a:ext cx="4464050" cy="1387459"/>
          </a:xfrm>
          <a:prstGeom prst="rect">
            <a:avLst/>
          </a:prstGeom>
        </p:spPr>
      </p:pic>
      <p:pic>
        <p:nvPicPr>
          <p:cNvPr id="4" name="Image 4" descr="Une image contenant texte, écran, capture d’écran&#10;&#10;Description générée automatiquement">
            <a:extLst>
              <a:ext uri="{FF2B5EF4-FFF2-40B4-BE49-F238E27FC236}">
                <a16:creationId xmlns:a16="http://schemas.microsoft.com/office/drawing/2014/main" id="{0C8A1035-5C46-763D-FCAB-501982153B84}"/>
              </a:ext>
            </a:extLst>
          </p:cNvPr>
          <p:cNvPicPr>
            <a:picLocks noChangeAspect="1"/>
          </p:cNvPicPr>
          <p:nvPr/>
        </p:nvPicPr>
        <p:blipFill>
          <a:blip r:embed="rId4"/>
          <a:stretch>
            <a:fillRect/>
          </a:stretch>
        </p:blipFill>
        <p:spPr>
          <a:xfrm>
            <a:off x="1847850" y="2195028"/>
            <a:ext cx="4724400" cy="1623394"/>
          </a:xfrm>
          <a:prstGeom prst="rect">
            <a:avLst/>
          </a:prstGeom>
        </p:spPr>
      </p:pic>
      <p:grpSp>
        <p:nvGrpSpPr>
          <p:cNvPr id="5" name="Google Shape;738;p42">
            <a:extLst>
              <a:ext uri="{FF2B5EF4-FFF2-40B4-BE49-F238E27FC236}">
                <a16:creationId xmlns:a16="http://schemas.microsoft.com/office/drawing/2014/main" id="{628893F5-347D-7E2F-18FF-4A6B225DA1FE}"/>
              </a:ext>
            </a:extLst>
          </p:cNvPr>
          <p:cNvGrpSpPr/>
          <p:nvPr/>
        </p:nvGrpSpPr>
        <p:grpSpPr>
          <a:xfrm rot="13320000">
            <a:off x="1283774" y="2169609"/>
            <a:ext cx="255419" cy="623940"/>
            <a:chOff x="3650050" y="3019685"/>
            <a:chExt cx="255419" cy="623940"/>
          </a:xfrm>
        </p:grpSpPr>
        <p:sp>
          <p:nvSpPr>
            <p:cNvPr id="6" name="Google Shape;739;p42">
              <a:extLst>
                <a:ext uri="{FF2B5EF4-FFF2-40B4-BE49-F238E27FC236}">
                  <a16:creationId xmlns:a16="http://schemas.microsoft.com/office/drawing/2014/main" id="{8A8DD427-8A01-EC60-2991-3DD9A1437EF2}"/>
                </a:ext>
              </a:extLst>
            </p:cNvPr>
            <p:cNvSpPr/>
            <p:nvPr/>
          </p:nvSpPr>
          <p:spPr>
            <a:xfrm>
              <a:off x="3650050" y="3120075"/>
              <a:ext cx="105625" cy="404150"/>
            </a:xfrm>
            <a:custGeom>
              <a:avLst/>
              <a:gdLst/>
              <a:ahLst/>
              <a:cxnLst/>
              <a:rect l="l" t="t" r="r" b="b"/>
              <a:pathLst>
                <a:path w="4225" h="16166" extrusionOk="0">
                  <a:moveTo>
                    <a:pt x="0" y="0"/>
                  </a:moveTo>
                  <a:cubicBezTo>
                    <a:pt x="3194" y="4563"/>
                    <a:pt x="1361" y="11389"/>
                    <a:pt x="4225" y="16166"/>
                  </a:cubicBezTo>
                </a:path>
              </a:pathLst>
            </a:custGeom>
            <a:noFill/>
            <a:ln w="19050" cap="flat" cmpd="sng">
              <a:solidFill>
                <a:schemeClr val="dk1"/>
              </a:solidFill>
              <a:prstDash val="solid"/>
              <a:round/>
              <a:headEnd type="none" w="med" len="med"/>
              <a:tailEnd type="none" w="med" len="med"/>
            </a:ln>
          </p:spPr>
        </p:sp>
        <p:sp>
          <p:nvSpPr>
            <p:cNvPr id="7" name="Google Shape;740;p42">
              <a:extLst>
                <a:ext uri="{FF2B5EF4-FFF2-40B4-BE49-F238E27FC236}">
                  <a16:creationId xmlns:a16="http://schemas.microsoft.com/office/drawing/2014/main" id="{C8DA4DD6-40C3-A3D7-55C4-19B55EE6F6BC}"/>
                </a:ext>
              </a:extLst>
            </p:cNvPr>
            <p:cNvSpPr/>
            <p:nvPr/>
          </p:nvSpPr>
          <p:spPr>
            <a:xfrm>
              <a:off x="3797000" y="3597700"/>
              <a:ext cx="27550" cy="45925"/>
            </a:xfrm>
            <a:custGeom>
              <a:avLst/>
              <a:gdLst/>
              <a:ahLst/>
              <a:cxnLst/>
              <a:rect l="l" t="t" r="r" b="b"/>
              <a:pathLst>
                <a:path w="1102" h="1837" extrusionOk="0">
                  <a:moveTo>
                    <a:pt x="0" y="0"/>
                  </a:moveTo>
                  <a:cubicBezTo>
                    <a:pt x="505" y="505"/>
                    <a:pt x="876" y="1160"/>
                    <a:pt x="1102" y="1837"/>
                  </a:cubicBezTo>
                </a:path>
              </a:pathLst>
            </a:custGeom>
            <a:noFill/>
            <a:ln w="19050" cap="flat" cmpd="sng">
              <a:solidFill>
                <a:schemeClr val="dk1"/>
              </a:solidFill>
              <a:prstDash val="solid"/>
              <a:round/>
              <a:headEnd type="none" w="med" len="med"/>
              <a:tailEnd type="none" w="med" len="med"/>
            </a:ln>
          </p:spPr>
        </p:sp>
        <p:sp>
          <p:nvSpPr>
            <p:cNvPr id="8" name="Google Shape;741;p42">
              <a:extLst>
                <a:ext uri="{FF2B5EF4-FFF2-40B4-BE49-F238E27FC236}">
                  <a16:creationId xmlns:a16="http://schemas.microsoft.com/office/drawing/2014/main" id="{64EE718D-D4C8-81C4-7558-5CE46CBED258}"/>
                </a:ext>
              </a:extLst>
            </p:cNvPr>
            <p:cNvSpPr/>
            <p:nvPr/>
          </p:nvSpPr>
          <p:spPr>
            <a:xfrm rot="750535">
              <a:off x="3798200" y="3019685"/>
              <a:ext cx="105629" cy="404166"/>
            </a:xfrm>
            <a:custGeom>
              <a:avLst/>
              <a:gdLst/>
              <a:ahLst/>
              <a:cxnLst/>
              <a:rect l="l" t="t" r="r" b="b"/>
              <a:pathLst>
                <a:path w="4225" h="16166" extrusionOk="0">
                  <a:moveTo>
                    <a:pt x="0" y="0"/>
                  </a:moveTo>
                  <a:cubicBezTo>
                    <a:pt x="3194" y="4563"/>
                    <a:pt x="1361" y="11389"/>
                    <a:pt x="4225" y="16166"/>
                  </a:cubicBezTo>
                </a:path>
              </a:pathLst>
            </a:custGeom>
            <a:noFill/>
            <a:ln w="19050" cap="flat" cmpd="sng">
              <a:solidFill>
                <a:schemeClr val="dk1"/>
              </a:solidFill>
              <a:prstDash val="solid"/>
              <a:round/>
              <a:headEnd type="none" w="med" len="med"/>
              <a:tailEnd type="none" w="med" len="med"/>
            </a:ln>
          </p:spPr>
        </p:sp>
        <p:sp>
          <p:nvSpPr>
            <p:cNvPr id="9" name="Google Shape;742;p42">
              <a:extLst>
                <a:ext uri="{FF2B5EF4-FFF2-40B4-BE49-F238E27FC236}">
                  <a16:creationId xmlns:a16="http://schemas.microsoft.com/office/drawing/2014/main" id="{49574EA3-90A0-8E09-FA0B-8EAEEF65A170}"/>
                </a:ext>
              </a:extLst>
            </p:cNvPr>
            <p:cNvSpPr/>
            <p:nvPr/>
          </p:nvSpPr>
          <p:spPr>
            <a:xfrm rot="750535">
              <a:off x="3877918" y="3513598"/>
              <a:ext cx="27551" cy="45927"/>
            </a:xfrm>
            <a:custGeom>
              <a:avLst/>
              <a:gdLst/>
              <a:ahLst/>
              <a:cxnLst/>
              <a:rect l="l" t="t" r="r" b="b"/>
              <a:pathLst>
                <a:path w="1102" h="1837" extrusionOk="0">
                  <a:moveTo>
                    <a:pt x="0" y="0"/>
                  </a:moveTo>
                  <a:cubicBezTo>
                    <a:pt x="505" y="505"/>
                    <a:pt x="876" y="1160"/>
                    <a:pt x="1102" y="1837"/>
                  </a:cubicBezTo>
                </a:path>
              </a:pathLst>
            </a:custGeom>
            <a:noFill/>
            <a:ln w="19050" cap="flat" cmpd="sng">
              <a:solidFill>
                <a:schemeClr val="dk1"/>
              </a:solidFill>
              <a:prstDash val="solid"/>
              <a:round/>
              <a:headEnd type="none" w="med" len="med"/>
              <a:tailEnd type="none" w="med" len="med"/>
            </a:ln>
          </p:spPr>
        </p:sp>
      </p:grpSp>
      <p:pic>
        <p:nvPicPr>
          <p:cNvPr id="10" name="Image 10">
            <a:extLst>
              <a:ext uri="{FF2B5EF4-FFF2-40B4-BE49-F238E27FC236}">
                <a16:creationId xmlns:a16="http://schemas.microsoft.com/office/drawing/2014/main" id="{FA794F1C-C320-32FC-7768-713CE26C64F2}"/>
              </a:ext>
            </a:extLst>
          </p:cNvPr>
          <p:cNvPicPr>
            <a:picLocks noChangeAspect="1"/>
          </p:cNvPicPr>
          <p:nvPr/>
        </p:nvPicPr>
        <p:blipFill>
          <a:blip r:embed="rId5"/>
          <a:stretch>
            <a:fillRect/>
          </a:stretch>
        </p:blipFill>
        <p:spPr>
          <a:xfrm>
            <a:off x="5568950" y="4114549"/>
            <a:ext cx="2819400" cy="235452"/>
          </a:xfrm>
          <a:prstGeom prst="rect">
            <a:avLst/>
          </a:prstGeom>
        </p:spPr>
      </p:pic>
      <p:grpSp>
        <p:nvGrpSpPr>
          <p:cNvPr id="11" name="Google Shape;738;p42">
            <a:extLst>
              <a:ext uri="{FF2B5EF4-FFF2-40B4-BE49-F238E27FC236}">
                <a16:creationId xmlns:a16="http://schemas.microsoft.com/office/drawing/2014/main" id="{4DBE0AB5-1B3B-2A5A-91F2-66BE8C4F1F18}"/>
              </a:ext>
            </a:extLst>
          </p:cNvPr>
          <p:cNvGrpSpPr/>
          <p:nvPr/>
        </p:nvGrpSpPr>
        <p:grpSpPr>
          <a:xfrm rot="3420000">
            <a:off x="8459446" y="3503506"/>
            <a:ext cx="255419" cy="623940"/>
            <a:chOff x="3650050" y="3019685"/>
            <a:chExt cx="255419" cy="623940"/>
          </a:xfrm>
        </p:grpSpPr>
        <p:sp>
          <p:nvSpPr>
            <p:cNvPr id="12" name="Google Shape;739;p42">
              <a:extLst>
                <a:ext uri="{FF2B5EF4-FFF2-40B4-BE49-F238E27FC236}">
                  <a16:creationId xmlns:a16="http://schemas.microsoft.com/office/drawing/2014/main" id="{A0B63B64-CBBA-99F4-CA8E-6877EC5D2E83}"/>
                </a:ext>
              </a:extLst>
            </p:cNvPr>
            <p:cNvSpPr/>
            <p:nvPr/>
          </p:nvSpPr>
          <p:spPr>
            <a:xfrm>
              <a:off x="3650050" y="3120075"/>
              <a:ext cx="105625" cy="404150"/>
            </a:xfrm>
            <a:custGeom>
              <a:avLst/>
              <a:gdLst/>
              <a:ahLst/>
              <a:cxnLst/>
              <a:rect l="l" t="t" r="r" b="b"/>
              <a:pathLst>
                <a:path w="4225" h="16166" extrusionOk="0">
                  <a:moveTo>
                    <a:pt x="0" y="0"/>
                  </a:moveTo>
                  <a:cubicBezTo>
                    <a:pt x="3194" y="4563"/>
                    <a:pt x="1361" y="11389"/>
                    <a:pt x="4225" y="16166"/>
                  </a:cubicBezTo>
                </a:path>
              </a:pathLst>
            </a:custGeom>
            <a:noFill/>
            <a:ln w="19050" cap="flat" cmpd="sng">
              <a:solidFill>
                <a:schemeClr val="dk1"/>
              </a:solidFill>
              <a:prstDash val="solid"/>
              <a:round/>
              <a:headEnd type="none" w="med" len="med"/>
              <a:tailEnd type="none" w="med" len="med"/>
            </a:ln>
          </p:spPr>
        </p:sp>
        <p:sp>
          <p:nvSpPr>
            <p:cNvPr id="13" name="Google Shape;740;p42">
              <a:extLst>
                <a:ext uri="{FF2B5EF4-FFF2-40B4-BE49-F238E27FC236}">
                  <a16:creationId xmlns:a16="http://schemas.microsoft.com/office/drawing/2014/main" id="{036654CB-FF92-A910-0E61-1BE0A1F24D2D}"/>
                </a:ext>
              </a:extLst>
            </p:cNvPr>
            <p:cNvSpPr/>
            <p:nvPr/>
          </p:nvSpPr>
          <p:spPr>
            <a:xfrm>
              <a:off x="3797000" y="3597700"/>
              <a:ext cx="27550" cy="45925"/>
            </a:xfrm>
            <a:custGeom>
              <a:avLst/>
              <a:gdLst/>
              <a:ahLst/>
              <a:cxnLst/>
              <a:rect l="l" t="t" r="r" b="b"/>
              <a:pathLst>
                <a:path w="1102" h="1837" extrusionOk="0">
                  <a:moveTo>
                    <a:pt x="0" y="0"/>
                  </a:moveTo>
                  <a:cubicBezTo>
                    <a:pt x="505" y="505"/>
                    <a:pt x="876" y="1160"/>
                    <a:pt x="1102" y="1837"/>
                  </a:cubicBezTo>
                </a:path>
              </a:pathLst>
            </a:custGeom>
            <a:noFill/>
            <a:ln w="19050" cap="flat" cmpd="sng">
              <a:solidFill>
                <a:schemeClr val="dk1"/>
              </a:solidFill>
              <a:prstDash val="solid"/>
              <a:round/>
              <a:headEnd type="none" w="med" len="med"/>
              <a:tailEnd type="none" w="med" len="med"/>
            </a:ln>
          </p:spPr>
        </p:sp>
        <p:sp>
          <p:nvSpPr>
            <p:cNvPr id="14" name="Google Shape;741;p42">
              <a:extLst>
                <a:ext uri="{FF2B5EF4-FFF2-40B4-BE49-F238E27FC236}">
                  <a16:creationId xmlns:a16="http://schemas.microsoft.com/office/drawing/2014/main" id="{ACF2954D-AEB6-5C70-4F34-8FFD06FB0F49}"/>
                </a:ext>
              </a:extLst>
            </p:cNvPr>
            <p:cNvSpPr/>
            <p:nvPr/>
          </p:nvSpPr>
          <p:spPr>
            <a:xfrm rot="750535">
              <a:off x="3798200" y="3019685"/>
              <a:ext cx="105629" cy="404166"/>
            </a:xfrm>
            <a:custGeom>
              <a:avLst/>
              <a:gdLst/>
              <a:ahLst/>
              <a:cxnLst/>
              <a:rect l="l" t="t" r="r" b="b"/>
              <a:pathLst>
                <a:path w="4225" h="16166" extrusionOk="0">
                  <a:moveTo>
                    <a:pt x="0" y="0"/>
                  </a:moveTo>
                  <a:cubicBezTo>
                    <a:pt x="3194" y="4563"/>
                    <a:pt x="1361" y="11389"/>
                    <a:pt x="4225" y="16166"/>
                  </a:cubicBezTo>
                </a:path>
              </a:pathLst>
            </a:custGeom>
            <a:noFill/>
            <a:ln w="19050" cap="flat" cmpd="sng">
              <a:solidFill>
                <a:schemeClr val="dk1"/>
              </a:solidFill>
              <a:prstDash val="solid"/>
              <a:round/>
              <a:headEnd type="none" w="med" len="med"/>
              <a:tailEnd type="none" w="med" len="med"/>
            </a:ln>
          </p:spPr>
        </p:sp>
        <p:sp>
          <p:nvSpPr>
            <p:cNvPr id="15" name="Google Shape;742;p42">
              <a:extLst>
                <a:ext uri="{FF2B5EF4-FFF2-40B4-BE49-F238E27FC236}">
                  <a16:creationId xmlns:a16="http://schemas.microsoft.com/office/drawing/2014/main" id="{17BE66AA-0ADC-B0A3-8BBB-BA78184D8EA6}"/>
                </a:ext>
              </a:extLst>
            </p:cNvPr>
            <p:cNvSpPr/>
            <p:nvPr/>
          </p:nvSpPr>
          <p:spPr>
            <a:xfrm rot="750535">
              <a:off x="3877918" y="3513598"/>
              <a:ext cx="27551" cy="45927"/>
            </a:xfrm>
            <a:custGeom>
              <a:avLst/>
              <a:gdLst/>
              <a:ahLst/>
              <a:cxnLst/>
              <a:rect l="l" t="t" r="r" b="b"/>
              <a:pathLst>
                <a:path w="1102" h="1837" extrusionOk="0">
                  <a:moveTo>
                    <a:pt x="0" y="0"/>
                  </a:moveTo>
                  <a:cubicBezTo>
                    <a:pt x="505" y="505"/>
                    <a:pt x="876" y="1160"/>
                    <a:pt x="1102" y="1837"/>
                  </a:cubicBezTo>
                </a:path>
              </a:pathLst>
            </a:custGeom>
            <a:noFill/>
            <a:ln w="19050" cap="flat" cmpd="sng">
              <a:solidFill>
                <a:schemeClr val="dk1"/>
              </a:solidFill>
              <a:prstDash val="solid"/>
              <a:round/>
              <a:headEnd type="none" w="med" len="med"/>
              <a:tailEnd type="none" w="med" len="med"/>
            </a:ln>
          </p:spPr>
        </p:sp>
      </p:grpSp>
    </p:spTree>
    <p:extLst>
      <p:ext uri="{BB962C8B-B14F-4D97-AF65-F5344CB8AC3E}">
        <p14:creationId xmlns:p14="http://schemas.microsoft.com/office/powerpoint/2010/main" val="75854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7" name="Google Shape;737;p42"/>
          <p:cNvSpPr/>
          <p:nvPr/>
        </p:nvSpPr>
        <p:spPr>
          <a:xfrm>
            <a:off x="8430775" y="-92925"/>
            <a:ext cx="314505" cy="772588"/>
          </a:xfrm>
          <a:custGeom>
            <a:avLst/>
            <a:gdLst/>
            <a:ahLst/>
            <a:cxnLst/>
            <a:rect l="l" t="t" r="r" b="b"/>
            <a:pathLst>
              <a:path w="6256" h="15368" extrusionOk="0">
                <a:moveTo>
                  <a:pt x="3247" y="1406"/>
                </a:moveTo>
                <a:cubicBezTo>
                  <a:pt x="4683" y="1437"/>
                  <a:pt x="4492" y="4301"/>
                  <a:pt x="4506" y="5079"/>
                </a:cubicBezTo>
                <a:cubicBezTo>
                  <a:pt x="4525" y="6075"/>
                  <a:pt x="4531" y="7071"/>
                  <a:pt x="4511" y="8066"/>
                </a:cubicBezTo>
                <a:cubicBezTo>
                  <a:pt x="4479" y="9587"/>
                  <a:pt x="4770" y="14306"/>
                  <a:pt x="2568" y="14417"/>
                </a:cubicBezTo>
                <a:cubicBezTo>
                  <a:pt x="1385" y="14081"/>
                  <a:pt x="1137" y="12943"/>
                  <a:pt x="1081" y="11816"/>
                </a:cubicBezTo>
                <a:lnTo>
                  <a:pt x="1081" y="11816"/>
                </a:lnTo>
                <a:cubicBezTo>
                  <a:pt x="1082" y="11826"/>
                  <a:pt x="1086" y="11837"/>
                  <a:pt x="1089" y="11848"/>
                </a:cubicBezTo>
                <a:cubicBezTo>
                  <a:pt x="1092" y="11859"/>
                  <a:pt x="1092" y="11869"/>
                  <a:pt x="1094" y="11880"/>
                </a:cubicBezTo>
                <a:cubicBezTo>
                  <a:pt x="1094" y="11885"/>
                  <a:pt x="1098" y="11886"/>
                  <a:pt x="1100" y="11890"/>
                </a:cubicBezTo>
                <a:cubicBezTo>
                  <a:pt x="1184" y="12180"/>
                  <a:pt x="1404" y="12463"/>
                  <a:pt x="1591" y="12651"/>
                </a:cubicBezTo>
                <a:cubicBezTo>
                  <a:pt x="1817" y="12877"/>
                  <a:pt x="2095" y="13024"/>
                  <a:pt x="2384" y="13024"/>
                </a:cubicBezTo>
                <a:cubicBezTo>
                  <a:pt x="2479" y="13024"/>
                  <a:pt x="2575" y="13009"/>
                  <a:pt x="2670" y="12975"/>
                </a:cubicBezTo>
                <a:cubicBezTo>
                  <a:pt x="2702" y="12977"/>
                  <a:pt x="2734" y="12978"/>
                  <a:pt x="2765" y="12978"/>
                </a:cubicBezTo>
                <a:cubicBezTo>
                  <a:pt x="3569" y="12978"/>
                  <a:pt x="3968" y="12273"/>
                  <a:pt x="4144" y="11462"/>
                </a:cubicBezTo>
                <a:cubicBezTo>
                  <a:pt x="4531" y="9698"/>
                  <a:pt x="4433" y="7521"/>
                  <a:pt x="4238" y="5723"/>
                </a:cubicBezTo>
                <a:cubicBezTo>
                  <a:pt x="4254" y="5714"/>
                  <a:pt x="4267" y="5696"/>
                  <a:pt x="4272" y="5677"/>
                </a:cubicBezTo>
                <a:cubicBezTo>
                  <a:pt x="4306" y="5450"/>
                  <a:pt x="4044" y="5308"/>
                  <a:pt x="3832" y="5308"/>
                </a:cubicBezTo>
                <a:cubicBezTo>
                  <a:pt x="3794" y="5308"/>
                  <a:pt x="3759" y="5312"/>
                  <a:pt x="3727" y="5321"/>
                </a:cubicBezTo>
                <a:cubicBezTo>
                  <a:pt x="3613" y="5355"/>
                  <a:pt x="3518" y="5435"/>
                  <a:pt x="3464" y="5540"/>
                </a:cubicBezTo>
                <a:cubicBezTo>
                  <a:pt x="3460" y="5539"/>
                  <a:pt x="3456" y="5539"/>
                  <a:pt x="3452" y="5539"/>
                </a:cubicBezTo>
                <a:cubicBezTo>
                  <a:pt x="3421" y="5539"/>
                  <a:pt x="3395" y="5565"/>
                  <a:pt x="3397" y="5597"/>
                </a:cubicBezTo>
                <a:cubicBezTo>
                  <a:pt x="3371" y="6571"/>
                  <a:pt x="3443" y="7543"/>
                  <a:pt x="3443" y="8517"/>
                </a:cubicBezTo>
                <a:cubicBezTo>
                  <a:pt x="3443" y="9003"/>
                  <a:pt x="3435" y="9489"/>
                  <a:pt x="3403" y="9975"/>
                </a:cubicBezTo>
                <a:cubicBezTo>
                  <a:pt x="3390" y="10182"/>
                  <a:pt x="3171" y="11995"/>
                  <a:pt x="2607" y="11995"/>
                </a:cubicBezTo>
                <a:cubicBezTo>
                  <a:pt x="2549" y="11995"/>
                  <a:pt x="2489" y="11977"/>
                  <a:pt x="2424" y="11936"/>
                </a:cubicBezTo>
                <a:cubicBezTo>
                  <a:pt x="2421" y="11926"/>
                  <a:pt x="2415" y="11917"/>
                  <a:pt x="2405" y="11910"/>
                </a:cubicBezTo>
                <a:cubicBezTo>
                  <a:pt x="1873" y="11580"/>
                  <a:pt x="1961" y="9767"/>
                  <a:pt x="1932" y="9180"/>
                </a:cubicBezTo>
                <a:cubicBezTo>
                  <a:pt x="1894" y="8366"/>
                  <a:pt x="1879" y="7550"/>
                  <a:pt x="1886" y="6734"/>
                </a:cubicBezTo>
                <a:cubicBezTo>
                  <a:pt x="1897" y="5487"/>
                  <a:pt x="1567" y="1708"/>
                  <a:pt x="3247" y="1406"/>
                </a:cubicBezTo>
                <a:close/>
                <a:moveTo>
                  <a:pt x="3240" y="220"/>
                </a:moveTo>
                <a:cubicBezTo>
                  <a:pt x="6256" y="220"/>
                  <a:pt x="5387" y="5324"/>
                  <a:pt x="5311" y="7248"/>
                </a:cubicBezTo>
                <a:cubicBezTo>
                  <a:pt x="5228" y="9363"/>
                  <a:pt x="5634" y="12489"/>
                  <a:pt x="4377" y="14287"/>
                </a:cubicBezTo>
                <a:cubicBezTo>
                  <a:pt x="4364" y="14304"/>
                  <a:pt x="4358" y="14325"/>
                  <a:pt x="4358" y="14347"/>
                </a:cubicBezTo>
                <a:cubicBezTo>
                  <a:pt x="4186" y="14507"/>
                  <a:pt x="3997" y="14648"/>
                  <a:pt x="3795" y="14770"/>
                </a:cubicBezTo>
                <a:lnTo>
                  <a:pt x="3805" y="14762"/>
                </a:lnTo>
                <a:cubicBezTo>
                  <a:pt x="3913" y="14658"/>
                  <a:pt x="4041" y="14577"/>
                  <a:pt x="4147" y="14473"/>
                </a:cubicBezTo>
                <a:cubicBezTo>
                  <a:pt x="4181" y="14439"/>
                  <a:pt x="4149" y="14396"/>
                  <a:pt x="4110" y="14396"/>
                </a:cubicBezTo>
                <a:cubicBezTo>
                  <a:pt x="4104" y="14396"/>
                  <a:pt x="4097" y="14397"/>
                  <a:pt x="4090" y="14400"/>
                </a:cubicBezTo>
                <a:cubicBezTo>
                  <a:pt x="3872" y="14494"/>
                  <a:pt x="3690" y="14695"/>
                  <a:pt x="3550" y="14900"/>
                </a:cubicBezTo>
                <a:cubicBezTo>
                  <a:pt x="3395" y="14972"/>
                  <a:pt x="3232" y="15025"/>
                  <a:pt x="3065" y="15060"/>
                </a:cubicBezTo>
                <a:cubicBezTo>
                  <a:pt x="2992" y="15074"/>
                  <a:pt x="2917" y="15085"/>
                  <a:pt x="2840" y="15092"/>
                </a:cubicBezTo>
                <a:cubicBezTo>
                  <a:pt x="3005" y="14958"/>
                  <a:pt x="3153" y="14814"/>
                  <a:pt x="3271" y="14634"/>
                </a:cubicBezTo>
                <a:cubicBezTo>
                  <a:pt x="3286" y="14610"/>
                  <a:pt x="3264" y="14585"/>
                  <a:pt x="3241" y="14585"/>
                </a:cubicBezTo>
                <a:cubicBezTo>
                  <a:pt x="3234" y="14585"/>
                  <a:pt x="3226" y="14587"/>
                  <a:pt x="3220" y="14594"/>
                </a:cubicBezTo>
                <a:cubicBezTo>
                  <a:pt x="3064" y="14757"/>
                  <a:pt x="2918" y="14932"/>
                  <a:pt x="2759" y="15093"/>
                </a:cubicBezTo>
                <a:cubicBezTo>
                  <a:pt x="2727" y="15095"/>
                  <a:pt x="2695" y="15095"/>
                  <a:pt x="2664" y="15095"/>
                </a:cubicBezTo>
                <a:cubicBezTo>
                  <a:pt x="2496" y="15095"/>
                  <a:pt x="2330" y="15075"/>
                  <a:pt x="2168" y="15036"/>
                </a:cubicBezTo>
                <a:cubicBezTo>
                  <a:pt x="2278" y="14962"/>
                  <a:pt x="2375" y="14875"/>
                  <a:pt x="2456" y="14771"/>
                </a:cubicBezTo>
                <a:cubicBezTo>
                  <a:pt x="2473" y="14749"/>
                  <a:pt x="2451" y="14727"/>
                  <a:pt x="2428" y="14727"/>
                </a:cubicBezTo>
                <a:cubicBezTo>
                  <a:pt x="2421" y="14727"/>
                  <a:pt x="2414" y="14729"/>
                  <a:pt x="2408" y="14734"/>
                </a:cubicBezTo>
                <a:cubicBezTo>
                  <a:pt x="2298" y="14829"/>
                  <a:pt x="2192" y="14924"/>
                  <a:pt x="2080" y="15012"/>
                </a:cubicBezTo>
                <a:cubicBezTo>
                  <a:pt x="1913" y="14964"/>
                  <a:pt x="1752" y="14902"/>
                  <a:pt x="1596" y="14829"/>
                </a:cubicBezTo>
                <a:cubicBezTo>
                  <a:pt x="1710" y="14720"/>
                  <a:pt x="1827" y="14612"/>
                  <a:pt x="1926" y="14489"/>
                </a:cubicBezTo>
                <a:cubicBezTo>
                  <a:pt x="1948" y="14467"/>
                  <a:pt x="1927" y="14437"/>
                  <a:pt x="1904" y="14437"/>
                </a:cubicBezTo>
                <a:cubicBezTo>
                  <a:pt x="1897" y="14437"/>
                  <a:pt x="1889" y="14439"/>
                  <a:pt x="1883" y="14446"/>
                </a:cubicBezTo>
                <a:cubicBezTo>
                  <a:pt x="1758" y="14554"/>
                  <a:pt x="1648" y="14677"/>
                  <a:pt x="1538" y="14801"/>
                </a:cubicBezTo>
                <a:cubicBezTo>
                  <a:pt x="1446" y="14757"/>
                  <a:pt x="1355" y="14709"/>
                  <a:pt x="1264" y="14660"/>
                </a:cubicBezTo>
                <a:cubicBezTo>
                  <a:pt x="1068" y="14451"/>
                  <a:pt x="909" y="14212"/>
                  <a:pt x="791" y="13952"/>
                </a:cubicBezTo>
                <a:cubicBezTo>
                  <a:pt x="797" y="13950"/>
                  <a:pt x="804" y="13947"/>
                  <a:pt x="808" y="13942"/>
                </a:cubicBezTo>
                <a:cubicBezTo>
                  <a:pt x="872" y="13866"/>
                  <a:pt x="947" y="13799"/>
                  <a:pt x="1031" y="13748"/>
                </a:cubicBezTo>
                <a:cubicBezTo>
                  <a:pt x="1069" y="13725"/>
                  <a:pt x="1046" y="13677"/>
                  <a:pt x="1010" y="13677"/>
                </a:cubicBezTo>
                <a:cubicBezTo>
                  <a:pt x="1004" y="13677"/>
                  <a:pt x="998" y="13678"/>
                  <a:pt x="992" y="13681"/>
                </a:cubicBezTo>
                <a:cubicBezTo>
                  <a:pt x="896" y="13722"/>
                  <a:pt x="815" y="13789"/>
                  <a:pt x="754" y="13875"/>
                </a:cubicBezTo>
                <a:cubicBezTo>
                  <a:pt x="689" y="13727"/>
                  <a:pt x="635" y="13574"/>
                  <a:pt x="590" y="13420"/>
                </a:cubicBezTo>
                <a:cubicBezTo>
                  <a:pt x="604" y="13415"/>
                  <a:pt x="615" y="13402"/>
                  <a:pt x="617" y="13386"/>
                </a:cubicBezTo>
                <a:cubicBezTo>
                  <a:pt x="628" y="13244"/>
                  <a:pt x="716" y="13150"/>
                  <a:pt x="843" y="13094"/>
                </a:cubicBezTo>
                <a:cubicBezTo>
                  <a:pt x="876" y="13080"/>
                  <a:pt x="856" y="13032"/>
                  <a:pt x="825" y="13032"/>
                </a:cubicBezTo>
                <a:cubicBezTo>
                  <a:pt x="823" y="13032"/>
                  <a:pt x="820" y="13032"/>
                  <a:pt x="818" y="13032"/>
                </a:cubicBezTo>
                <a:cubicBezTo>
                  <a:pt x="681" y="13064"/>
                  <a:pt x="592" y="13166"/>
                  <a:pt x="556" y="13292"/>
                </a:cubicBezTo>
                <a:cubicBezTo>
                  <a:pt x="494" y="13029"/>
                  <a:pt x="450" y="12763"/>
                  <a:pt x="424" y="12495"/>
                </a:cubicBezTo>
                <a:lnTo>
                  <a:pt x="424" y="12495"/>
                </a:lnTo>
                <a:cubicBezTo>
                  <a:pt x="428" y="12499"/>
                  <a:pt x="433" y="12501"/>
                  <a:pt x="438" y="12501"/>
                </a:cubicBezTo>
                <a:cubicBezTo>
                  <a:pt x="445" y="12501"/>
                  <a:pt x="452" y="12497"/>
                  <a:pt x="456" y="12490"/>
                </a:cubicBezTo>
                <a:cubicBezTo>
                  <a:pt x="504" y="12401"/>
                  <a:pt x="569" y="12323"/>
                  <a:pt x="649" y="12261"/>
                </a:cubicBezTo>
                <a:cubicBezTo>
                  <a:pt x="666" y="12248"/>
                  <a:pt x="651" y="12222"/>
                  <a:pt x="634" y="12222"/>
                </a:cubicBezTo>
                <a:cubicBezTo>
                  <a:pt x="631" y="12222"/>
                  <a:pt x="627" y="12223"/>
                  <a:pt x="623" y="12226"/>
                </a:cubicBezTo>
                <a:cubicBezTo>
                  <a:pt x="536" y="12286"/>
                  <a:pt x="467" y="12368"/>
                  <a:pt x="421" y="12462"/>
                </a:cubicBezTo>
                <a:cubicBezTo>
                  <a:pt x="368" y="11918"/>
                  <a:pt x="368" y="11359"/>
                  <a:pt x="346" y="10834"/>
                </a:cubicBezTo>
                <a:cubicBezTo>
                  <a:pt x="295" y="9610"/>
                  <a:pt x="297" y="8390"/>
                  <a:pt x="303" y="7166"/>
                </a:cubicBezTo>
                <a:cubicBezTo>
                  <a:pt x="305" y="7127"/>
                  <a:pt x="286" y="7091"/>
                  <a:pt x="252" y="7071"/>
                </a:cubicBezTo>
                <a:cubicBezTo>
                  <a:pt x="305" y="7001"/>
                  <a:pt x="380" y="6949"/>
                  <a:pt x="470" y="6946"/>
                </a:cubicBezTo>
                <a:cubicBezTo>
                  <a:pt x="473" y="6945"/>
                  <a:pt x="475" y="6945"/>
                  <a:pt x="478" y="6945"/>
                </a:cubicBezTo>
                <a:cubicBezTo>
                  <a:pt x="566" y="6945"/>
                  <a:pt x="627" y="6999"/>
                  <a:pt x="695" y="7038"/>
                </a:cubicBezTo>
                <a:cubicBezTo>
                  <a:pt x="676" y="7060"/>
                  <a:pt x="666" y="7089"/>
                  <a:pt x="668" y="7118"/>
                </a:cubicBezTo>
                <a:cubicBezTo>
                  <a:pt x="681" y="7427"/>
                  <a:pt x="686" y="7741"/>
                  <a:pt x="690" y="8055"/>
                </a:cubicBezTo>
                <a:cubicBezTo>
                  <a:pt x="681" y="8069"/>
                  <a:pt x="670" y="8080"/>
                  <a:pt x="660" y="8093"/>
                </a:cubicBezTo>
                <a:cubicBezTo>
                  <a:pt x="531" y="8262"/>
                  <a:pt x="305" y="8452"/>
                  <a:pt x="357" y="8684"/>
                </a:cubicBezTo>
                <a:cubicBezTo>
                  <a:pt x="360" y="8700"/>
                  <a:pt x="372" y="8707"/>
                  <a:pt x="384" y="8707"/>
                </a:cubicBezTo>
                <a:cubicBezTo>
                  <a:pt x="402" y="8707"/>
                  <a:pt x="422" y="8691"/>
                  <a:pt x="416" y="8667"/>
                </a:cubicBezTo>
                <a:cubicBezTo>
                  <a:pt x="386" y="8519"/>
                  <a:pt x="541" y="8318"/>
                  <a:pt x="692" y="8147"/>
                </a:cubicBezTo>
                <a:cubicBezTo>
                  <a:pt x="697" y="8500"/>
                  <a:pt x="698" y="8855"/>
                  <a:pt x="702" y="9210"/>
                </a:cubicBezTo>
                <a:cubicBezTo>
                  <a:pt x="571" y="9394"/>
                  <a:pt x="450" y="9585"/>
                  <a:pt x="340" y="9783"/>
                </a:cubicBezTo>
                <a:cubicBezTo>
                  <a:pt x="324" y="9810"/>
                  <a:pt x="348" y="9835"/>
                  <a:pt x="371" y="9835"/>
                </a:cubicBezTo>
                <a:cubicBezTo>
                  <a:pt x="382" y="9835"/>
                  <a:pt x="393" y="9830"/>
                  <a:pt x="400" y="9818"/>
                </a:cubicBezTo>
                <a:cubicBezTo>
                  <a:pt x="494" y="9658"/>
                  <a:pt x="598" y="9504"/>
                  <a:pt x="705" y="9352"/>
                </a:cubicBezTo>
                <a:cubicBezTo>
                  <a:pt x="706" y="9604"/>
                  <a:pt x="711" y="9854"/>
                  <a:pt x="717" y="10106"/>
                </a:cubicBezTo>
                <a:cubicBezTo>
                  <a:pt x="660" y="10219"/>
                  <a:pt x="604" y="10334"/>
                  <a:pt x="555" y="10452"/>
                </a:cubicBezTo>
                <a:cubicBezTo>
                  <a:pt x="543" y="10478"/>
                  <a:pt x="569" y="10499"/>
                  <a:pt x="593" y="10499"/>
                </a:cubicBezTo>
                <a:cubicBezTo>
                  <a:pt x="605" y="10499"/>
                  <a:pt x="617" y="10494"/>
                  <a:pt x="623" y="10481"/>
                </a:cubicBezTo>
                <a:cubicBezTo>
                  <a:pt x="657" y="10418"/>
                  <a:pt x="692" y="10358"/>
                  <a:pt x="725" y="10296"/>
                </a:cubicBezTo>
                <a:cubicBezTo>
                  <a:pt x="733" y="10543"/>
                  <a:pt x="741" y="10790"/>
                  <a:pt x="756" y="11035"/>
                </a:cubicBezTo>
                <a:cubicBezTo>
                  <a:pt x="627" y="11228"/>
                  <a:pt x="515" y="11431"/>
                  <a:pt x="423" y="11643"/>
                </a:cubicBezTo>
                <a:cubicBezTo>
                  <a:pt x="413" y="11665"/>
                  <a:pt x="432" y="11679"/>
                  <a:pt x="451" y="11679"/>
                </a:cubicBezTo>
                <a:cubicBezTo>
                  <a:pt x="461" y="11679"/>
                  <a:pt x="472" y="11675"/>
                  <a:pt x="478" y="11666"/>
                </a:cubicBezTo>
                <a:cubicBezTo>
                  <a:pt x="577" y="11528"/>
                  <a:pt x="674" y="11384"/>
                  <a:pt x="768" y="11241"/>
                </a:cubicBezTo>
                <a:cubicBezTo>
                  <a:pt x="800" y="11733"/>
                  <a:pt x="859" y="12224"/>
                  <a:pt x="944" y="12710"/>
                </a:cubicBezTo>
                <a:cubicBezTo>
                  <a:pt x="1082" y="13471"/>
                  <a:pt x="1420" y="14362"/>
                  <a:pt x="2192" y="14516"/>
                </a:cubicBezTo>
                <a:cubicBezTo>
                  <a:pt x="2184" y="14589"/>
                  <a:pt x="2236" y="14656"/>
                  <a:pt x="2311" y="14666"/>
                </a:cubicBezTo>
                <a:cubicBezTo>
                  <a:pt x="2398" y="14678"/>
                  <a:pt x="2482" y="14683"/>
                  <a:pt x="2564" y="14683"/>
                </a:cubicBezTo>
                <a:cubicBezTo>
                  <a:pt x="3494" y="14683"/>
                  <a:pt x="4087" y="13956"/>
                  <a:pt x="4340" y="13056"/>
                </a:cubicBezTo>
                <a:cubicBezTo>
                  <a:pt x="4853" y="11236"/>
                  <a:pt x="4775" y="9123"/>
                  <a:pt x="4790" y="7252"/>
                </a:cubicBezTo>
                <a:cubicBezTo>
                  <a:pt x="4796" y="6376"/>
                  <a:pt x="5318" y="1150"/>
                  <a:pt x="3445" y="1150"/>
                </a:cubicBezTo>
                <a:cubicBezTo>
                  <a:pt x="3399" y="1150"/>
                  <a:pt x="3351" y="1153"/>
                  <a:pt x="3301" y="1160"/>
                </a:cubicBezTo>
                <a:cubicBezTo>
                  <a:pt x="3290" y="1155"/>
                  <a:pt x="3278" y="1153"/>
                  <a:pt x="3266" y="1153"/>
                </a:cubicBezTo>
                <a:cubicBezTo>
                  <a:pt x="3262" y="1153"/>
                  <a:pt x="3259" y="1153"/>
                  <a:pt x="3255" y="1154"/>
                </a:cubicBezTo>
                <a:cubicBezTo>
                  <a:pt x="2295" y="1225"/>
                  <a:pt x="1894" y="2035"/>
                  <a:pt x="1730" y="3003"/>
                </a:cubicBezTo>
                <a:cubicBezTo>
                  <a:pt x="1541" y="3210"/>
                  <a:pt x="1384" y="3441"/>
                  <a:pt x="1258" y="3691"/>
                </a:cubicBezTo>
                <a:cubicBezTo>
                  <a:pt x="1241" y="3725"/>
                  <a:pt x="1270" y="3756"/>
                  <a:pt x="1298" y="3756"/>
                </a:cubicBezTo>
                <a:cubicBezTo>
                  <a:pt x="1311" y="3756"/>
                  <a:pt x="1323" y="3750"/>
                  <a:pt x="1331" y="3734"/>
                </a:cubicBezTo>
                <a:cubicBezTo>
                  <a:pt x="1441" y="3533"/>
                  <a:pt x="1567" y="3342"/>
                  <a:pt x="1706" y="3160"/>
                </a:cubicBezTo>
                <a:lnTo>
                  <a:pt x="1706" y="3160"/>
                </a:lnTo>
                <a:cubicBezTo>
                  <a:pt x="1669" y="3428"/>
                  <a:pt x="1647" y="3702"/>
                  <a:pt x="1635" y="3976"/>
                </a:cubicBezTo>
                <a:cubicBezTo>
                  <a:pt x="1626" y="3976"/>
                  <a:pt x="1616" y="3981"/>
                  <a:pt x="1612" y="3989"/>
                </a:cubicBezTo>
                <a:cubicBezTo>
                  <a:pt x="1457" y="4203"/>
                  <a:pt x="1310" y="4423"/>
                  <a:pt x="1165" y="4644"/>
                </a:cubicBezTo>
                <a:cubicBezTo>
                  <a:pt x="1151" y="4667"/>
                  <a:pt x="1171" y="4688"/>
                  <a:pt x="1192" y="4688"/>
                </a:cubicBezTo>
                <a:cubicBezTo>
                  <a:pt x="1202" y="4688"/>
                  <a:pt x="1211" y="4684"/>
                  <a:pt x="1218" y="4674"/>
                </a:cubicBezTo>
                <a:cubicBezTo>
                  <a:pt x="1360" y="4474"/>
                  <a:pt x="1497" y="4270"/>
                  <a:pt x="1631" y="4064"/>
                </a:cubicBezTo>
                <a:lnTo>
                  <a:pt x="1631" y="4064"/>
                </a:lnTo>
                <a:cubicBezTo>
                  <a:pt x="1607" y="4775"/>
                  <a:pt x="1645" y="5460"/>
                  <a:pt x="1635" y="5916"/>
                </a:cubicBezTo>
                <a:cubicBezTo>
                  <a:pt x="1596" y="7459"/>
                  <a:pt x="1639" y="9000"/>
                  <a:pt x="1766" y="10538"/>
                </a:cubicBezTo>
                <a:cubicBezTo>
                  <a:pt x="1803" y="10972"/>
                  <a:pt x="1758" y="11534"/>
                  <a:pt x="2043" y="11843"/>
                </a:cubicBezTo>
                <a:cubicBezTo>
                  <a:pt x="2180" y="12130"/>
                  <a:pt x="2388" y="12249"/>
                  <a:pt x="2606" y="12249"/>
                </a:cubicBezTo>
                <a:cubicBezTo>
                  <a:pt x="2901" y="12249"/>
                  <a:pt x="3214" y="12032"/>
                  <a:pt x="3395" y="11717"/>
                </a:cubicBezTo>
                <a:cubicBezTo>
                  <a:pt x="3798" y="11013"/>
                  <a:pt x="3671" y="9752"/>
                  <a:pt x="3680" y="9002"/>
                </a:cubicBezTo>
                <a:cubicBezTo>
                  <a:pt x="3693" y="7970"/>
                  <a:pt x="3668" y="6928"/>
                  <a:pt x="3553" y="5902"/>
                </a:cubicBezTo>
                <a:cubicBezTo>
                  <a:pt x="3558" y="5895"/>
                  <a:pt x="3561" y="5887"/>
                  <a:pt x="3561" y="5879"/>
                </a:cubicBezTo>
                <a:cubicBezTo>
                  <a:pt x="3561" y="5731"/>
                  <a:pt x="3636" y="5549"/>
                  <a:pt x="3798" y="5521"/>
                </a:cubicBezTo>
                <a:cubicBezTo>
                  <a:pt x="3813" y="5518"/>
                  <a:pt x="3828" y="5517"/>
                  <a:pt x="3841" y="5517"/>
                </a:cubicBezTo>
                <a:cubicBezTo>
                  <a:pt x="3940" y="5517"/>
                  <a:pt x="4000" y="5584"/>
                  <a:pt x="4063" y="5650"/>
                </a:cubicBezTo>
                <a:cubicBezTo>
                  <a:pt x="4074" y="6849"/>
                  <a:pt x="4582" y="12748"/>
                  <a:pt x="2599" y="12748"/>
                </a:cubicBezTo>
                <a:cubicBezTo>
                  <a:pt x="2556" y="12748"/>
                  <a:pt x="2511" y="12745"/>
                  <a:pt x="2466" y="12739"/>
                </a:cubicBezTo>
                <a:cubicBezTo>
                  <a:pt x="2462" y="12739"/>
                  <a:pt x="2458" y="12738"/>
                  <a:pt x="2454" y="12738"/>
                </a:cubicBezTo>
                <a:cubicBezTo>
                  <a:pt x="2410" y="12738"/>
                  <a:pt x="2382" y="12770"/>
                  <a:pt x="2370" y="12809"/>
                </a:cubicBezTo>
                <a:cubicBezTo>
                  <a:pt x="1774" y="12696"/>
                  <a:pt x="1267" y="12030"/>
                  <a:pt x="1283" y="11451"/>
                </a:cubicBezTo>
                <a:cubicBezTo>
                  <a:pt x="1285" y="11397"/>
                  <a:pt x="1236" y="11364"/>
                  <a:pt x="1188" y="11364"/>
                </a:cubicBezTo>
                <a:cubicBezTo>
                  <a:pt x="1183" y="11364"/>
                  <a:pt x="1178" y="11364"/>
                  <a:pt x="1173" y="11365"/>
                </a:cubicBezTo>
                <a:cubicBezTo>
                  <a:pt x="1168" y="11131"/>
                  <a:pt x="1162" y="10895"/>
                  <a:pt x="1153" y="10661"/>
                </a:cubicBezTo>
                <a:cubicBezTo>
                  <a:pt x="1242" y="10530"/>
                  <a:pt x="1333" y="10401"/>
                  <a:pt x="1430" y="10278"/>
                </a:cubicBezTo>
                <a:cubicBezTo>
                  <a:pt x="1455" y="10247"/>
                  <a:pt x="1428" y="10205"/>
                  <a:pt x="1398" y="10205"/>
                </a:cubicBezTo>
                <a:cubicBezTo>
                  <a:pt x="1389" y="10205"/>
                  <a:pt x="1379" y="10209"/>
                  <a:pt x="1371" y="10219"/>
                </a:cubicBezTo>
                <a:cubicBezTo>
                  <a:pt x="1296" y="10309"/>
                  <a:pt x="1221" y="10401"/>
                  <a:pt x="1146" y="10495"/>
                </a:cubicBezTo>
                <a:cubicBezTo>
                  <a:pt x="1137" y="10207"/>
                  <a:pt x="1125" y="9920"/>
                  <a:pt x="1114" y="9631"/>
                </a:cubicBezTo>
                <a:cubicBezTo>
                  <a:pt x="1274" y="9381"/>
                  <a:pt x="1447" y="9139"/>
                  <a:pt x="1634" y="8908"/>
                </a:cubicBezTo>
                <a:cubicBezTo>
                  <a:pt x="1661" y="8875"/>
                  <a:pt x="1632" y="8832"/>
                  <a:pt x="1600" y="8832"/>
                </a:cubicBezTo>
                <a:cubicBezTo>
                  <a:pt x="1590" y="8832"/>
                  <a:pt x="1580" y="8836"/>
                  <a:pt x="1572" y="8845"/>
                </a:cubicBezTo>
                <a:cubicBezTo>
                  <a:pt x="1406" y="9038"/>
                  <a:pt x="1251" y="9241"/>
                  <a:pt x="1108" y="9451"/>
                </a:cubicBezTo>
                <a:cubicBezTo>
                  <a:pt x="1100" y="9252"/>
                  <a:pt x="1094" y="9053"/>
                  <a:pt x="1087" y="8853"/>
                </a:cubicBezTo>
                <a:cubicBezTo>
                  <a:pt x="1213" y="8705"/>
                  <a:pt x="1341" y="8559"/>
                  <a:pt x="1476" y="8420"/>
                </a:cubicBezTo>
                <a:cubicBezTo>
                  <a:pt x="1499" y="8391"/>
                  <a:pt x="1474" y="8355"/>
                  <a:pt x="1444" y="8355"/>
                </a:cubicBezTo>
                <a:cubicBezTo>
                  <a:pt x="1436" y="8355"/>
                  <a:pt x="1428" y="8358"/>
                  <a:pt x="1420" y="8364"/>
                </a:cubicBezTo>
                <a:cubicBezTo>
                  <a:pt x="1301" y="8479"/>
                  <a:pt x="1191" y="8598"/>
                  <a:pt x="1084" y="8719"/>
                </a:cubicBezTo>
                <a:cubicBezTo>
                  <a:pt x="1073" y="8380"/>
                  <a:pt x="1066" y="8041"/>
                  <a:pt x="1063" y="7701"/>
                </a:cubicBezTo>
                <a:cubicBezTo>
                  <a:pt x="1151" y="7585"/>
                  <a:pt x="1240" y="7470"/>
                  <a:pt x="1326" y="7354"/>
                </a:cubicBezTo>
                <a:cubicBezTo>
                  <a:pt x="1342" y="7332"/>
                  <a:pt x="1320" y="7306"/>
                  <a:pt x="1298" y="7306"/>
                </a:cubicBezTo>
                <a:cubicBezTo>
                  <a:pt x="1291" y="7306"/>
                  <a:pt x="1284" y="7309"/>
                  <a:pt x="1278" y="7315"/>
                </a:cubicBezTo>
                <a:cubicBezTo>
                  <a:pt x="1205" y="7406"/>
                  <a:pt x="1133" y="7499"/>
                  <a:pt x="1062" y="7589"/>
                </a:cubicBezTo>
                <a:cubicBezTo>
                  <a:pt x="1059" y="7229"/>
                  <a:pt x="1063" y="6869"/>
                  <a:pt x="1074" y="6509"/>
                </a:cubicBezTo>
                <a:cubicBezTo>
                  <a:pt x="1229" y="6279"/>
                  <a:pt x="1363" y="6037"/>
                  <a:pt x="1478" y="5784"/>
                </a:cubicBezTo>
                <a:cubicBezTo>
                  <a:pt x="1491" y="5753"/>
                  <a:pt x="1464" y="5724"/>
                  <a:pt x="1439" y="5724"/>
                </a:cubicBezTo>
                <a:cubicBezTo>
                  <a:pt x="1427" y="5724"/>
                  <a:pt x="1416" y="5730"/>
                  <a:pt x="1409" y="5744"/>
                </a:cubicBezTo>
                <a:cubicBezTo>
                  <a:pt x="1309" y="5949"/>
                  <a:pt x="1197" y="6145"/>
                  <a:pt x="1079" y="6338"/>
                </a:cubicBezTo>
                <a:cubicBezTo>
                  <a:pt x="1086" y="6104"/>
                  <a:pt x="1087" y="5841"/>
                  <a:pt x="1090" y="5562"/>
                </a:cubicBezTo>
                <a:cubicBezTo>
                  <a:pt x="1213" y="5341"/>
                  <a:pt x="1358" y="5132"/>
                  <a:pt x="1521" y="4937"/>
                </a:cubicBezTo>
                <a:cubicBezTo>
                  <a:pt x="1544" y="4910"/>
                  <a:pt x="1519" y="4873"/>
                  <a:pt x="1492" y="4873"/>
                </a:cubicBezTo>
                <a:cubicBezTo>
                  <a:pt x="1484" y="4873"/>
                  <a:pt x="1476" y="4877"/>
                  <a:pt x="1468" y="4885"/>
                </a:cubicBezTo>
                <a:cubicBezTo>
                  <a:pt x="1325" y="5036"/>
                  <a:pt x="1200" y="5204"/>
                  <a:pt x="1094" y="5384"/>
                </a:cubicBezTo>
                <a:cubicBezTo>
                  <a:pt x="1106" y="4555"/>
                  <a:pt x="1138" y="3599"/>
                  <a:pt x="1312" y="2733"/>
                </a:cubicBezTo>
                <a:cubicBezTo>
                  <a:pt x="1314" y="2733"/>
                  <a:pt x="1317" y="2733"/>
                  <a:pt x="1318" y="2732"/>
                </a:cubicBezTo>
                <a:cubicBezTo>
                  <a:pt x="1596" y="2507"/>
                  <a:pt x="1828" y="2239"/>
                  <a:pt x="1997" y="1922"/>
                </a:cubicBezTo>
                <a:cubicBezTo>
                  <a:pt x="2009" y="1898"/>
                  <a:pt x="1990" y="1877"/>
                  <a:pt x="1969" y="1877"/>
                </a:cubicBezTo>
                <a:cubicBezTo>
                  <a:pt x="1960" y="1877"/>
                  <a:pt x="1950" y="1881"/>
                  <a:pt x="1943" y="1892"/>
                </a:cubicBezTo>
                <a:cubicBezTo>
                  <a:pt x="1773" y="2156"/>
                  <a:pt x="1569" y="2398"/>
                  <a:pt x="1336" y="2610"/>
                </a:cubicBezTo>
                <a:cubicBezTo>
                  <a:pt x="1408" y="2277"/>
                  <a:pt x="1513" y="1952"/>
                  <a:pt x="1650" y="1641"/>
                </a:cubicBezTo>
                <a:cubicBezTo>
                  <a:pt x="1657" y="1647"/>
                  <a:pt x="1666" y="1649"/>
                  <a:pt x="1674" y="1649"/>
                </a:cubicBezTo>
                <a:cubicBezTo>
                  <a:pt x="1684" y="1649"/>
                  <a:pt x="1694" y="1646"/>
                  <a:pt x="1702" y="1640"/>
                </a:cubicBezTo>
                <a:cubicBezTo>
                  <a:pt x="1970" y="1417"/>
                  <a:pt x="2225" y="1179"/>
                  <a:pt x="2466" y="926"/>
                </a:cubicBezTo>
                <a:cubicBezTo>
                  <a:pt x="2494" y="896"/>
                  <a:pt x="2468" y="860"/>
                  <a:pt x="2436" y="860"/>
                </a:cubicBezTo>
                <a:cubicBezTo>
                  <a:pt x="2427" y="860"/>
                  <a:pt x="2417" y="863"/>
                  <a:pt x="2408" y="870"/>
                </a:cubicBezTo>
                <a:cubicBezTo>
                  <a:pt x="2163" y="1072"/>
                  <a:pt x="1929" y="1288"/>
                  <a:pt x="1707" y="1515"/>
                </a:cubicBezTo>
                <a:cubicBezTo>
                  <a:pt x="2008" y="907"/>
                  <a:pt x="2459" y="446"/>
                  <a:pt x="3143" y="279"/>
                </a:cubicBezTo>
                <a:cubicBezTo>
                  <a:pt x="3177" y="272"/>
                  <a:pt x="3202" y="250"/>
                  <a:pt x="3215" y="220"/>
                </a:cubicBezTo>
                <a:cubicBezTo>
                  <a:pt x="3223" y="220"/>
                  <a:pt x="3232" y="220"/>
                  <a:pt x="3240" y="220"/>
                </a:cubicBezTo>
                <a:close/>
                <a:moveTo>
                  <a:pt x="3566" y="0"/>
                </a:moveTo>
                <a:cubicBezTo>
                  <a:pt x="3353" y="0"/>
                  <a:pt x="3119" y="34"/>
                  <a:pt x="2863" y="108"/>
                </a:cubicBezTo>
                <a:cubicBezTo>
                  <a:pt x="2847" y="113"/>
                  <a:pt x="2832" y="124"/>
                  <a:pt x="2824" y="138"/>
                </a:cubicBezTo>
                <a:cubicBezTo>
                  <a:pt x="1192" y="656"/>
                  <a:pt x="1151" y="2480"/>
                  <a:pt x="1008" y="4003"/>
                </a:cubicBezTo>
                <a:cubicBezTo>
                  <a:pt x="925" y="4899"/>
                  <a:pt x="859" y="5812"/>
                  <a:pt x="823" y="6730"/>
                </a:cubicBezTo>
                <a:cubicBezTo>
                  <a:pt x="823" y="6730"/>
                  <a:pt x="821" y="6732"/>
                  <a:pt x="821" y="6734"/>
                </a:cubicBezTo>
                <a:cubicBezTo>
                  <a:pt x="811" y="6745"/>
                  <a:pt x="811" y="6762"/>
                  <a:pt x="821" y="6775"/>
                </a:cubicBezTo>
                <a:cubicBezTo>
                  <a:pt x="821" y="6794"/>
                  <a:pt x="818" y="6813"/>
                  <a:pt x="818" y="6832"/>
                </a:cubicBezTo>
                <a:cubicBezTo>
                  <a:pt x="741" y="6758"/>
                  <a:pt x="612" y="6723"/>
                  <a:pt x="499" y="6723"/>
                </a:cubicBezTo>
                <a:cubicBezTo>
                  <a:pt x="457" y="6723"/>
                  <a:pt x="418" y="6728"/>
                  <a:pt x="384" y="6737"/>
                </a:cubicBezTo>
                <a:cubicBezTo>
                  <a:pt x="187" y="6791"/>
                  <a:pt x="69" y="6969"/>
                  <a:pt x="59" y="7167"/>
                </a:cubicBezTo>
                <a:cubicBezTo>
                  <a:pt x="59" y="7177"/>
                  <a:pt x="64" y="7181"/>
                  <a:pt x="67" y="7189"/>
                </a:cubicBezTo>
                <a:cubicBezTo>
                  <a:pt x="0" y="8998"/>
                  <a:pt x="10" y="10842"/>
                  <a:pt x="193" y="12645"/>
                </a:cubicBezTo>
                <a:cubicBezTo>
                  <a:pt x="268" y="13386"/>
                  <a:pt x="403" y="14083"/>
                  <a:pt x="886" y="14567"/>
                </a:cubicBezTo>
                <a:cubicBezTo>
                  <a:pt x="882" y="14589"/>
                  <a:pt x="886" y="14612"/>
                  <a:pt x="901" y="14631"/>
                </a:cubicBezTo>
                <a:cubicBezTo>
                  <a:pt x="1317" y="15137"/>
                  <a:pt x="1924" y="15368"/>
                  <a:pt x="2541" y="15368"/>
                </a:cubicBezTo>
                <a:cubicBezTo>
                  <a:pt x="3281" y="15368"/>
                  <a:pt x="4035" y="15036"/>
                  <a:pt x="4488" y="14451"/>
                </a:cubicBezTo>
                <a:cubicBezTo>
                  <a:pt x="4523" y="14449"/>
                  <a:pt x="4555" y="14430"/>
                  <a:pt x="4576" y="14401"/>
                </a:cubicBezTo>
                <a:cubicBezTo>
                  <a:pt x="5389" y="13268"/>
                  <a:pt x="5354" y="11931"/>
                  <a:pt x="5408" y="10584"/>
                </a:cubicBezTo>
                <a:cubicBezTo>
                  <a:pt x="5486" y="8638"/>
                  <a:pt x="5567" y="6692"/>
                  <a:pt x="5653" y="4746"/>
                </a:cubicBezTo>
                <a:cubicBezTo>
                  <a:pt x="5720" y="3199"/>
                  <a:pt x="5623" y="0"/>
                  <a:pt x="3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8" name="Google Shape;738;p42"/>
          <p:cNvGrpSpPr/>
          <p:nvPr/>
        </p:nvGrpSpPr>
        <p:grpSpPr>
          <a:xfrm rot="7920000">
            <a:off x="7748075" y="4010816"/>
            <a:ext cx="296294" cy="630583"/>
            <a:chOff x="3650050" y="3013042"/>
            <a:chExt cx="296294" cy="630583"/>
          </a:xfrm>
        </p:grpSpPr>
        <p:sp>
          <p:nvSpPr>
            <p:cNvPr id="739" name="Google Shape;739;p42"/>
            <p:cNvSpPr/>
            <p:nvPr/>
          </p:nvSpPr>
          <p:spPr>
            <a:xfrm>
              <a:off x="3650050" y="3120075"/>
              <a:ext cx="105625" cy="404150"/>
            </a:xfrm>
            <a:custGeom>
              <a:avLst/>
              <a:gdLst/>
              <a:ahLst/>
              <a:cxnLst/>
              <a:rect l="l" t="t" r="r" b="b"/>
              <a:pathLst>
                <a:path w="4225" h="16166" extrusionOk="0">
                  <a:moveTo>
                    <a:pt x="0" y="0"/>
                  </a:moveTo>
                  <a:cubicBezTo>
                    <a:pt x="3194" y="4563"/>
                    <a:pt x="1361" y="11389"/>
                    <a:pt x="4225" y="16166"/>
                  </a:cubicBezTo>
                </a:path>
              </a:pathLst>
            </a:custGeom>
            <a:noFill/>
            <a:ln w="19050" cap="flat" cmpd="sng">
              <a:solidFill>
                <a:schemeClr val="dk1"/>
              </a:solidFill>
              <a:prstDash val="solid"/>
              <a:round/>
              <a:headEnd type="none" w="med" len="med"/>
              <a:tailEnd type="none" w="med" len="med"/>
            </a:ln>
          </p:spPr>
        </p:sp>
        <p:sp>
          <p:nvSpPr>
            <p:cNvPr id="740" name="Google Shape;740;p42"/>
            <p:cNvSpPr/>
            <p:nvPr/>
          </p:nvSpPr>
          <p:spPr>
            <a:xfrm>
              <a:off x="3797000" y="3597700"/>
              <a:ext cx="27550" cy="45925"/>
            </a:xfrm>
            <a:custGeom>
              <a:avLst/>
              <a:gdLst/>
              <a:ahLst/>
              <a:cxnLst/>
              <a:rect l="l" t="t" r="r" b="b"/>
              <a:pathLst>
                <a:path w="1102" h="1837" extrusionOk="0">
                  <a:moveTo>
                    <a:pt x="0" y="0"/>
                  </a:moveTo>
                  <a:cubicBezTo>
                    <a:pt x="505" y="505"/>
                    <a:pt x="876" y="1160"/>
                    <a:pt x="1102" y="1837"/>
                  </a:cubicBezTo>
                </a:path>
              </a:pathLst>
            </a:custGeom>
            <a:noFill/>
            <a:ln w="19050" cap="flat" cmpd="sng">
              <a:solidFill>
                <a:schemeClr val="dk1"/>
              </a:solidFill>
              <a:prstDash val="solid"/>
              <a:round/>
              <a:headEnd type="none" w="med" len="med"/>
              <a:tailEnd type="none" w="med" len="med"/>
            </a:ln>
          </p:spPr>
        </p:sp>
        <p:sp>
          <p:nvSpPr>
            <p:cNvPr id="741" name="Google Shape;741;p42"/>
            <p:cNvSpPr/>
            <p:nvPr/>
          </p:nvSpPr>
          <p:spPr>
            <a:xfrm rot="750535">
              <a:off x="3798200" y="3019685"/>
              <a:ext cx="105629" cy="404166"/>
            </a:xfrm>
            <a:custGeom>
              <a:avLst/>
              <a:gdLst/>
              <a:ahLst/>
              <a:cxnLst/>
              <a:rect l="l" t="t" r="r" b="b"/>
              <a:pathLst>
                <a:path w="4225" h="16166" extrusionOk="0">
                  <a:moveTo>
                    <a:pt x="0" y="0"/>
                  </a:moveTo>
                  <a:cubicBezTo>
                    <a:pt x="3194" y="4563"/>
                    <a:pt x="1361" y="11389"/>
                    <a:pt x="4225" y="16166"/>
                  </a:cubicBezTo>
                </a:path>
              </a:pathLst>
            </a:custGeom>
            <a:noFill/>
            <a:ln w="19050" cap="flat" cmpd="sng">
              <a:solidFill>
                <a:schemeClr val="dk1"/>
              </a:solidFill>
              <a:prstDash val="solid"/>
              <a:round/>
              <a:headEnd type="none" w="med" len="med"/>
              <a:tailEnd type="none" w="med" len="med"/>
            </a:ln>
          </p:spPr>
        </p:sp>
        <p:sp>
          <p:nvSpPr>
            <p:cNvPr id="742" name="Google Shape;742;p42"/>
            <p:cNvSpPr/>
            <p:nvPr/>
          </p:nvSpPr>
          <p:spPr>
            <a:xfrm rot="750535">
              <a:off x="3877918" y="3513598"/>
              <a:ext cx="27551" cy="45927"/>
            </a:xfrm>
            <a:custGeom>
              <a:avLst/>
              <a:gdLst/>
              <a:ahLst/>
              <a:cxnLst/>
              <a:rect l="l" t="t" r="r" b="b"/>
              <a:pathLst>
                <a:path w="1102" h="1837" extrusionOk="0">
                  <a:moveTo>
                    <a:pt x="0" y="0"/>
                  </a:moveTo>
                  <a:cubicBezTo>
                    <a:pt x="505" y="505"/>
                    <a:pt x="876" y="1160"/>
                    <a:pt x="1102" y="1837"/>
                  </a:cubicBezTo>
                </a:path>
              </a:pathLst>
            </a:custGeom>
            <a:noFill/>
            <a:ln w="19050" cap="flat" cmpd="sng">
              <a:solidFill>
                <a:schemeClr val="dk1"/>
              </a:solidFill>
              <a:prstDash val="solid"/>
              <a:round/>
              <a:headEnd type="none" w="med" len="med"/>
              <a:tailEnd type="none" w="med" len="med"/>
            </a:ln>
          </p:spPr>
        </p:sp>
      </p:grpSp>
      <p:grpSp>
        <p:nvGrpSpPr>
          <p:cNvPr id="751" name="Google Shape;751;p42"/>
          <p:cNvGrpSpPr/>
          <p:nvPr/>
        </p:nvGrpSpPr>
        <p:grpSpPr>
          <a:xfrm>
            <a:off x="4024875" y="4247815"/>
            <a:ext cx="792000" cy="798000"/>
            <a:chOff x="1761625" y="4189765"/>
            <a:chExt cx="792000" cy="798000"/>
          </a:xfrm>
        </p:grpSpPr>
        <p:sp>
          <p:nvSpPr>
            <p:cNvPr id="752" name="Google Shape;752;p42"/>
            <p:cNvSpPr/>
            <p:nvPr/>
          </p:nvSpPr>
          <p:spPr>
            <a:xfrm rot="-2546090">
              <a:off x="1899308" y="4284366"/>
              <a:ext cx="516635" cy="608798"/>
            </a:xfrm>
            <a:prstGeom prst="trapezoid">
              <a:avLst>
                <a:gd name="adj" fmla="val 211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3" name="Google Shape;753;p42"/>
            <p:cNvGrpSpPr/>
            <p:nvPr/>
          </p:nvGrpSpPr>
          <p:grpSpPr>
            <a:xfrm>
              <a:off x="1761625" y="4322224"/>
              <a:ext cx="646313" cy="572700"/>
              <a:chOff x="1589575" y="3072925"/>
              <a:chExt cx="421875" cy="373825"/>
            </a:xfrm>
          </p:grpSpPr>
          <p:sp>
            <p:nvSpPr>
              <p:cNvPr id="754" name="Google Shape;754;p42"/>
              <p:cNvSpPr/>
              <p:nvPr/>
            </p:nvSpPr>
            <p:spPr>
              <a:xfrm>
                <a:off x="1589575" y="3072925"/>
                <a:ext cx="421875" cy="373825"/>
              </a:xfrm>
              <a:custGeom>
                <a:avLst/>
                <a:gdLst/>
                <a:ahLst/>
                <a:cxnLst/>
                <a:rect l="l" t="t" r="r" b="b"/>
                <a:pathLst>
                  <a:path w="16875" h="14953" extrusionOk="0">
                    <a:moveTo>
                      <a:pt x="4600" y="1696"/>
                    </a:moveTo>
                    <a:cubicBezTo>
                      <a:pt x="6158" y="1696"/>
                      <a:pt x="8594" y="3800"/>
                      <a:pt x="9439" y="4349"/>
                    </a:cubicBezTo>
                    <a:cubicBezTo>
                      <a:pt x="10974" y="5343"/>
                      <a:pt x="12493" y="6365"/>
                      <a:pt x="14052" y="7319"/>
                    </a:cubicBezTo>
                    <a:cubicBezTo>
                      <a:pt x="13300" y="7804"/>
                      <a:pt x="12559" y="8304"/>
                      <a:pt x="11814" y="8803"/>
                    </a:cubicBezTo>
                    <a:cubicBezTo>
                      <a:pt x="10679" y="8006"/>
                      <a:pt x="3297" y="3729"/>
                      <a:pt x="3821" y="1952"/>
                    </a:cubicBezTo>
                    <a:cubicBezTo>
                      <a:pt x="4037" y="1773"/>
                      <a:pt x="4303" y="1696"/>
                      <a:pt x="4600" y="1696"/>
                    </a:cubicBezTo>
                    <a:close/>
                    <a:moveTo>
                      <a:pt x="310" y="4306"/>
                    </a:moveTo>
                    <a:cubicBezTo>
                      <a:pt x="1424" y="5189"/>
                      <a:pt x="2581" y="6024"/>
                      <a:pt x="3764" y="6829"/>
                    </a:cubicBezTo>
                    <a:cubicBezTo>
                      <a:pt x="3657" y="7617"/>
                      <a:pt x="3563" y="8434"/>
                      <a:pt x="3538" y="9230"/>
                    </a:cubicBezTo>
                    <a:cubicBezTo>
                      <a:pt x="3256" y="9014"/>
                      <a:pt x="2970" y="8806"/>
                      <a:pt x="2687" y="8596"/>
                    </a:cubicBezTo>
                    <a:cubicBezTo>
                      <a:pt x="2688" y="8595"/>
                      <a:pt x="2690" y="8595"/>
                      <a:pt x="2692" y="8595"/>
                    </a:cubicBezTo>
                    <a:cubicBezTo>
                      <a:pt x="2693" y="8595"/>
                      <a:pt x="2695" y="8595"/>
                      <a:pt x="2698" y="8594"/>
                    </a:cubicBezTo>
                    <a:cubicBezTo>
                      <a:pt x="2894" y="8453"/>
                      <a:pt x="3099" y="8319"/>
                      <a:pt x="3283" y="8159"/>
                    </a:cubicBezTo>
                    <a:cubicBezTo>
                      <a:pt x="3326" y="8122"/>
                      <a:pt x="3286" y="8055"/>
                      <a:pt x="3238" y="8055"/>
                    </a:cubicBezTo>
                    <a:cubicBezTo>
                      <a:pt x="3229" y="8055"/>
                      <a:pt x="3219" y="8058"/>
                      <a:pt x="3209" y="8064"/>
                    </a:cubicBezTo>
                    <a:cubicBezTo>
                      <a:pt x="3005" y="8196"/>
                      <a:pt x="2819" y="8357"/>
                      <a:pt x="2629" y="8507"/>
                    </a:cubicBezTo>
                    <a:cubicBezTo>
                      <a:pt x="2618" y="8515"/>
                      <a:pt x="2612" y="8528"/>
                      <a:pt x="2612" y="8540"/>
                    </a:cubicBezTo>
                    <a:cubicBezTo>
                      <a:pt x="2470" y="8437"/>
                      <a:pt x="2330" y="8328"/>
                      <a:pt x="2188" y="8225"/>
                    </a:cubicBezTo>
                    <a:cubicBezTo>
                      <a:pt x="2462" y="8075"/>
                      <a:pt x="2714" y="7888"/>
                      <a:pt x="2938" y="7673"/>
                    </a:cubicBezTo>
                    <a:cubicBezTo>
                      <a:pt x="2965" y="7647"/>
                      <a:pt x="2940" y="7601"/>
                      <a:pt x="2909" y="7601"/>
                    </a:cubicBezTo>
                    <a:cubicBezTo>
                      <a:pt x="2902" y="7601"/>
                      <a:pt x="2896" y="7603"/>
                      <a:pt x="2889" y="7608"/>
                    </a:cubicBezTo>
                    <a:cubicBezTo>
                      <a:pt x="2628" y="7788"/>
                      <a:pt x="2371" y="7981"/>
                      <a:pt x="2121" y="8177"/>
                    </a:cubicBezTo>
                    <a:cubicBezTo>
                      <a:pt x="1799" y="7944"/>
                      <a:pt x="1478" y="7713"/>
                      <a:pt x="1156" y="7487"/>
                    </a:cubicBezTo>
                    <a:cubicBezTo>
                      <a:pt x="1427" y="7331"/>
                      <a:pt x="1676" y="7139"/>
                      <a:pt x="1894" y="6915"/>
                    </a:cubicBezTo>
                    <a:cubicBezTo>
                      <a:pt x="1930" y="6879"/>
                      <a:pt x="1897" y="6829"/>
                      <a:pt x="1858" y="6829"/>
                    </a:cubicBezTo>
                    <a:cubicBezTo>
                      <a:pt x="1847" y="6829"/>
                      <a:pt x="1835" y="6833"/>
                      <a:pt x="1824" y="6843"/>
                    </a:cubicBezTo>
                    <a:cubicBezTo>
                      <a:pt x="1588" y="7052"/>
                      <a:pt x="1338" y="7243"/>
                      <a:pt x="1075" y="7413"/>
                    </a:cubicBezTo>
                    <a:cubicBezTo>
                      <a:pt x="1070" y="7417"/>
                      <a:pt x="1070" y="7421"/>
                      <a:pt x="1067" y="7425"/>
                    </a:cubicBezTo>
                    <a:cubicBezTo>
                      <a:pt x="940" y="7335"/>
                      <a:pt x="812" y="7241"/>
                      <a:pt x="683" y="7152"/>
                    </a:cubicBezTo>
                    <a:cubicBezTo>
                      <a:pt x="964" y="6951"/>
                      <a:pt x="1243" y="6747"/>
                      <a:pt x="1507" y="6526"/>
                    </a:cubicBezTo>
                    <a:cubicBezTo>
                      <a:pt x="1543" y="6495"/>
                      <a:pt x="1510" y="6438"/>
                      <a:pt x="1471" y="6438"/>
                    </a:cubicBezTo>
                    <a:cubicBezTo>
                      <a:pt x="1463" y="6438"/>
                      <a:pt x="1455" y="6440"/>
                      <a:pt x="1447" y="6446"/>
                    </a:cubicBezTo>
                    <a:cubicBezTo>
                      <a:pt x="1158" y="6652"/>
                      <a:pt x="881" y="6875"/>
                      <a:pt x="610" y="7101"/>
                    </a:cubicBezTo>
                    <a:cubicBezTo>
                      <a:pt x="511" y="7034"/>
                      <a:pt x="414" y="6966"/>
                      <a:pt x="315" y="6899"/>
                    </a:cubicBezTo>
                    <a:cubicBezTo>
                      <a:pt x="321" y="6886"/>
                      <a:pt x="325" y="6872"/>
                      <a:pt x="325" y="6857"/>
                    </a:cubicBezTo>
                    <a:cubicBezTo>
                      <a:pt x="331" y="6406"/>
                      <a:pt x="329" y="5957"/>
                      <a:pt x="328" y="5506"/>
                    </a:cubicBezTo>
                    <a:cubicBezTo>
                      <a:pt x="328" y="5487"/>
                      <a:pt x="326" y="5463"/>
                      <a:pt x="325" y="5440"/>
                    </a:cubicBezTo>
                    <a:lnTo>
                      <a:pt x="325" y="5440"/>
                    </a:lnTo>
                    <a:cubicBezTo>
                      <a:pt x="329" y="5443"/>
                      <a:pt x="335" y="5444"/>
                      <a:pt x="340" y="5444"/>
                    </a:cubicBezTo>
                    <a:cubicBezTo>
                      <a:pt x="349" y="5444"/>
                      <a:pt x="359" y="5440"/>
                      <a:pt x="366" y="5432"/>
                    </a:cubicBezTo>
                    <a:cubicBezTo>
                      <a:pt x="529" y="5283"/>
                      <a:pt x="704" y="5144"/>
                      <a:pt x="887" y="5018"/>
                    </a:cubicBezTo>
                    <a:cubicBezTo>
                      <a:pt x="929" y="4990"/>
                      <a:pt x="904" y="4929"/>
                      <a:pt x="863" y="4929"/>
                    </a:cubicBezTo>
                    <a:cubicBezTo>
                      <a:pt x="855" y="4929"/>
                      <a:pt x="846" y="4932"/>
                      <a:pt x="838" y="4937"/>
                    </a:cubicBezTo>
                    <a:cubicBezTo>
                      <a:pt x="645" y="5048"/>
                      <a:pt x="470" y="5189"/>
                      <a:pt x="320" y="5356"/>
                    </a:cubicBezTo>
                    <a:cubicBezTo>
                      <a:pt x="299" y="5050"/>
                      <a:pt x="237" y="4577"/>
                      <a:pt x="310" y="4306"/>
                    </a:cubicBezTo>
                    <a:close/>
                    <a:moveTo>
                      <a:pt x="3898" y="6919"/>
                    </a:moveTo>
                    <a:lnTo>
                      <a:pt x="3898" y="6919"/>
                    </a:lnTo>
                    <a:cubicBezTo>
                      <a:pt x="4027" y="7007"/>
                      <a:pt x="4156" y="7093"/>
                      <a:pt x="4287" y="7179"/>
                    </a:cubicBezTo>
                    <a:cubicBezTo>
                      <a:pt x="4099" y="7968"/>
                      <a:pt x="4095" y="8851"/>
                      <a:pt x="4087" y="9664"/>
                    </a:cubicBezTo>
                    <a:cubicBezTo>
                      <a:pt x="3966" y="9568"/>
                      <a:pt x="3847" y="9471"/>
                      <a:pt x="3726" y="9375"/>
                    </a:cubicBezTo>
                    <a:cubicBezTo>
                      <a:pt x="3872" y="8580"/>
                      <a:pt x="3914" y="7731"/>
                      <a:pt x="3898" y="6919"/>
                    </a:cubicBezTo>
                    <a:close/>
                    <a:moveTo>
                      <a:pt x="4449" y="7288"/>
                    </a:moveTo>
                    <a:cubicBezTo>
                      <a:pt x="4612" y="7398"/>
                      <a:pt x="4774" y="7508"/>
                      <a:pt x="4939" y="7614"/>
                    </a:cubicBezTo>
                    <a:cubicBezTo>
                      <a:pt x="4650" y="8349"/>
                      <a:pt x="4583" y="9286"/>
                      <a:pt x="4596" y="10072"/>
                    </a:cubicBezTo>
                    <a:cubicBezTo>
                      <a:pt x="4470" y="9968"/>
                      <a:pt x="4341" y="9868"/>
                      <a:pt x="4215" y="9766"/>
                    </a:cubicBezTo>
                    <a:lnTo>
                      <a:pt x="4213" y="9766"/>
                    </a:lnTo>
                    <a:cubicBezTo>
                      <a:pt x="4279" y="8947"/>
                      <a:pt x="4427" y="8108"/>
                      <a:pt x="4449" y="7288"/>
                    </a:cubicBezTo>
                    <a:close/>
                    <a:moveTo>
                      <a:pt x="5442" y="227"/>
                    </a:moveTo>
                    <a:cubicBezTo>
                      <a:pt x="9208" y="1695"/>
                      <a:pt x="12785" y="3921"/>
                      <a:pt x="16321" y="5871"/>
                    </a:cubicBezTo>
                    <a:cubicBezTo>
                      <a:pt x="16312" y="5877"/>
                      <a:pt x="16304" y="5885"/>
                      <a:pt x="16298" y="5893"/>
                    </a:cubicBezTo>
                    <a:cubicBezTo>
                      <a:pt x="16231" y="6003"/>
                      <a:pt x="16140" y="6062"/>
                      <a:pt x="16027" y="6118"/>
                    </a:cubicBezTo>
                    <a:cubicBezTo>
                      <a:pt x="16023" y="6118"/>
                      <a:pt x="16023" y="6121"/>
                      <a:pt x="16022" y="6122"/>
                    </a:cubicBezTo>
                    <a:cubicBezTo>
                      <a:pt x="15421" y="6459"/>
                      <a:pt x="14834" y="6821"/>
                      <a:pt x="14253" y="7192"/>
                    </a:cubicBezTo>
                    <a:cubicBezTo>
                      <a:pt x="11715" y="5436"/>
                      <a:pt x="9089" y="3791"/>
                      <a:pt x="6496" y="2120"/>
                    </a:cubicBezTo>
                    <a:cubicBezTo>
                      <a:pt x="5996" y="1798"/>
                      <a:pt x="5187" y="1345"/>
                      <a:pt x="4521" y="1345"/>
                    </a:cubicBezTo>
                    <a:cubicBezTo>
                      <a:pt x="4272" y="1345"/>
                      <a:pt x="4042" y="1409"/>
                      <a:pt x="3856" y="1567"/>
                    </a:cubicBezTo>
                    <a:cubicBezTo>
                      <a:pt x="3841" y="1560"/>
                      <a:pt x="3826" y="1557"/>
                      <a:pt x="3810" y="1557"/>
                    </a:cubicBezTo>
                    <a:cubicBezTo>
                      <a:pt x="3780" y="1557"/>
                      <a:pt x="3750" y="1570"/>
                      <a:pt x="3729" y="1594"/>
                    </a:cubicBezTo>
                    <a:cubicBezTo>
                      <a:pt x="2621" y="2876"/>
                      <a:pt x="4774" y="4071"/>
                      <a:pt x="5627" y="4737"/>
                    </a:cubicBezTo>
                    <a:cubicBezTo>
                      <a:pt x="7548" y="6236"/>
                      <a:pt x="9546" y="7719"/>
                      <a:pt x="11687" y="8889"/>
                    </a:cubicBezTo>
                    <a:cubicBezTo>
                      <a:pt x="10998" y="9352"/>
                      <a:pt x="10306" y="9809"/>
                      <a:pt x="9604" y="10241"/>
                    </a:cubicBezTo>
                    <a:cubicBezTo>
                      <a:pt x="9599" y="10244"/>
                      <a:pt x="9596" y="10247"/>
                      <a:pt x="9592" y="10252"/>
                    </a:cubicBezTo>
                    <a:cubicBezTo>
                      <a:pt x="9586" y="10247"/>
                      <a:pt x="9585" y="10241"/>
                      <a:pt x="9578" y="10238"/>
                    </a:cubicBezTo>
                    <a:cubicBezTo>
                      <a:pt x="6491" y="8284"/>
                      <a:pt x="3530" y="6140"/>
                      <a:pt x="454" y="4176"/>
                    </a:cubicBezTo>
                    <a:cubicBezTo>
                      <a:pt x="2122" y="2929"/>
                      <a:pt x="3689" y="1550"/>
                      <a:pt x="5380" y="324"/>
                    </a:cubicBezTo>
                    <a:cubicBezTo>
                      <a:pt x="5414" y="302"/>
                      <a:pt x="5436" y="267"/>
                      <a:pt x="5442" y="227"/>
                    </a:cubicBezTo>
                    <a:close/>
                    <a:moveTo>
                      <a:pt x="5076" y="7704"/>
                    </a:moveTo>
                    <a:cubicBezTo>
                      <a:pt x="5382" y="7904"/>
                      <a:pt x="5689" y="8104"/>
                      <a:pt x="5997" y="8301"/>
                    </a:cubicBezTo>
                    <a:cubicBezTo>
                      <a:pt x="5989" y="8308"/>
                      <a:pt x="5984" y="8314"/>
                      <a:pt x="5979" y="8324"/>
                    </a:cubicBezTo>
                    <a:cubicBezTo>
                      <a:pt x="5739" y="9144"/>
                      <a:pt x="5700" y="10078"/>
                      <a:pt x="5651" y="10942"/>
                    </a:cubicBezTo>
                    <a:cubicBezTo>
                      <a:pt x="5504" y="10819"/>
                      <a:pt x="5358" y="10698"/>
                      <a:pt x="5211" y="10577"/>
                    </a:cubicBezTo>
                    <a:cubicBezTo>
                      <a:pt x="5321" y="9740"/>
                      <a:pt x="5458" y="8838"/>
                      <a:pt x="5447" y="7998"/>
                    </a:cubicBezTo>
                    <a:cubicBezTo>
                      <a:pt x="5446" y="7953"/>
                      <a:pt x="5406" y="7926"/>
                      <a:pt x="5367" y="7926"/>
                    </a:cubicBezTo>
                    <a:cubicBezTo>
                      <a:pt x="5336" y="7926"/>
                      <a:pt x="5307" y="7942"/>
                      <a:pt x="5299" y="7979"/>
                    </a:cubicBezTo>
                    <a:cubicBezTo>
                      <a:pt x="5122" y="8767"/>
                      <a:pt x="5101" y="9669"/>
                      <a:pt x="5103" y="10488"/>
                    </a:cubicBezTo>
                    <a:cubicBezTo>
                      <a:pt x="4962" y="10372"/>
                      <a:pt x="4824" y="10258"/>
                      <a:pt x="4684" y="10144"/>
                    </a:cubicBezTo>
                    <a:cubicBezTo>
                      <a:pt x="4752" y="9309"/>
                      <a:pt x="4948" y="8521"/>
                      <a:pt x="5076" y="7704"/>
                    </a:cubicBezTo>
                    <a:close/>
                    <a:moveTo>
                      <a:pt x="6099" y="8367"/>
                    </a:moveTo>
                    <a:cubicBezTo>
                      <a:pt x="6220" y="8445"/>
                      <a:pt x="6341" y="8524"/>
                      <a:pt x="6464" y="8602"/>
                    </a:cubicBezTo>
                    <a:cubicBezTo>
                      <a:pt x="6432" y="8610"/>
                      <a:pt x="6410" y="8636"/>
                      <a:pt x="6405" y="8668"/>
                    </a:cubicBezTo>
                    <a:cubicBezTo>
                      <a:pt x="6289" y="9579"/>
                      <a:pt x="6225" y="10496"/>
                      <a:pt x="6214" y="11414"/>
                    </a:cubicBezTo>
                    <a:cubicBezTo>
                      <a:pt x="6067" y="11290"/>
                      <a:pt x="5920" y="11168"/>
                      <a:pt x="5774" y="11044"/>
                    </a:cubicBezTo>
                    <a:cubicBezTo>
                      <a:pt x="5893" y="10163"/>
                      <a:pt x="6089" y="9251"/>
                      <a:pt x="6099" y="8367"/>
                    </a:cubicBezTo>
                    <a:close/>
                    <a:moveTo>
                      <a:pt x="6564" y="8666"/>
                    </a:moveTo>
                    <a:cubicBezTo>
                      <a:pt x="6695" y="8751"/>
                      <a:pt x="6827" y="8837"/>
                      <a:pt x="6960" y="8921"/>
                    </a:cubicBezTo>
                    <a:cubicBezTo>
                      <a:pt x="6827" y="9887"/>
                      <a:pt x="6779" y="10867"/>
                      <a:pt x="6716" y="11839"/>
                    </a:cubicBezTo>
                    <a:cubicBezTo>
                      <a:pt x="6590" y="11729"/>
                      <a:pt x="6459" y="11623"/>
                      <a:pt x="6332" y="11513"/>
                    </a:cubicBezTo>
                    <a:cubicBezTo>
                      <a:pt x="6403" y="10564"/>
                      <a:pt x="6472" y="9616"/>
                      <a:pt x="6564" y="8668"/>
                    </a:cubicBezTo>
                    <a:lnTo>
                      <a:pt x="6564" y="8666"/>
                    </a:lnTo>
                    <a:close/>
                    <a:moveTo>
                      <a:pt x="7087" y="9002"/>
                    </a:moveTo>
                    <a:cubicBezTo>
                      <a:pt x="7860" y="9490"/>
                      <a:pt x="8631" y="9976"/>
                      <a:pt x="9403" y="10456"/>
                    </a:cubicBezTo>
                    <a:cubicBezTo>
                      <a:pt x="9476" y="11522"/>
                      <a:pt x="9471" y="12646"/>
                      <a:pt x="9583" y="13730"/>
                    </a:cubicBezTo>
                    <a:cubicBezTo>
                      <a:pt x="9443" y="13844"/>
                      <a:pt x="9315" y="13974"/>
                      <a:pt x="9186" y="14101"/>
                    </a:cubicBezTo>
                    <a:cubicBezTo>
                      <a:pt x="8996" y="13921"/>
                      <a:pt x="8805" y="13741"/>
                      <a:pt x="8612" y="13562"/>
                    </a:cubicBezTo>
                    <a:cubicBezTo>
                      <a:pt x="8853" y="13484"/>
                      <a:pt x="9090" y="13346"/>
                      <a:pt x="9235" y="13145"/>
                    </a:cubicBezTo>
                    <a:cubicBezTo>
                      <a:pt x="9255" y="13116"/>
                      <a:pt x="9226" y="13079"/>
                      <a:pt x="9196" y="13079"/>
                    </a:cubicBezTo>
                    <a:cubicBezTo>
                      <a:pt x="9190" y="13079"/>
                      <a:pt x="9183" y="13081"/>
                      <a:pt x="9176" y="13086"/>
                    </a:cubicBezTo>
                    <a:cubicBezTo>
                      <a:pt x="8963" y="13242"/>
                      <a:pt x="8767" y="13382"/>
                      <a:pt x="8523" y="13479"/>
                    </a:cubicBezTo>
                    <a:cubicBezTo>
                      <a:pt x="8351" y="13322"/>
                      <a:pt x="8182" y="13162"/>
                      <a:pt x="8008" y="13006"/>
                    </a:cubicBezTo>
                    <a:cubicBezTo>
                      <a:pt x="8254" y="12872"/>
                      <a:pt x="8512" y="12762"/>
                      <a:pt x="8778" y="12679"/>
                    </a:cubicBezTo>
                    <a:cubicBezTo>
                      <a:pt x="8828" y="12663"/>
                      <a:pt x="8813" y="12592"/>
                      <a:pt x="8768" y="12592"/>
                    </a:cubicBezTo>
                    <a:cubicBezTo>
                      <a:pt x="8764" y="12592"/>
                      <a:pt x="8760" y="12592"/>
                      <a:pt x="8756" y="12593"/>
                    </a:cubicBezTo>
                    <a:cubicBezTo>
                      <a:pt x="8469" y="12671"/>
                      <a:pt x="8196" y="12789"/>
                      <a:pt x="7944" y="12947"/>
                    </a:cubicBezTo>
                    <a:cubicBezTo>
                      <a:pt x="7752" y="12772"/>
                      <a:pt x="7562" y="12597"/>
                      <a:pt x="7368" y="12423"/>
                    </a:cubicBezTo>
                    <a:lnTo>
                      <a:pt x="7375" y="12423"/>
                    </a:lnTo>
                    <a:cubicBezTo>
                      <a:pt x="7626" y="12292"/>
                      <a:pt x="7871" y="12147"/>
                      <a:pt x="8090" y="11967"/>
                    </a:cubicBezTo>
                    <a:cubicBezTo>
                      <a:pt x="8128" y="11934"/>
                      <a:pt x="8093" y="11875"/>
                      <a:pt x="8051" y="11875"/>
                    </a:cubicBezTo>
                    <a:cubicBezTo>
                      <a:pt x="8042" y="11875"/>
                      <a:pt x="8034" y="11878"/>
                      <a:pt x="8026" y="11882"/>
                    </a:cubicBezTo>
                    <a:cubicBezTo>
                      <a:pt x="7790" y="12031"/>
                      <a:pt x="7564" y="12192"/>
                      <a:pt x="7326" y="12338"/>
                    </a:cubicBezTo>
                    <a:cubicBezTo>
                      <a:pt x="7315" y="12345"/>
                      <a:pt x="7309" y="12354"/>
                      <a:pt x="7305" y="12367"/>
                    </a:cubicBezTo>
                    <a:cubicBezTo>
                      <a:pt x="7173" y="12249"/>
                      <a:pt x="7044" y="12128"/>
                      <a:pt x="6910" y="12012"/>
                    </a:cubicBezTo>
                    <a:cubicBezTo>
                      <a:pt x="6921" y="11996"/>
                      <a:pt x="6929" y="11977"/>
                      <a:pt x="6931" y="11957"/>
                    </a:cubicBezTo>
                    <a:cubicBezTo>
                      <a:pt x="6950" y="11669"/>
                      <a:pt x="6971" y="11380"/>
                      <a:pt x="6991" y="11092"/>
                    </a:cubicBezTo>
                    <a:cubicBezTo>
                      <a:pt x="6993" y="11092"/>
                      <a:pt x="6995" y="11093"/>
                      <a:pt x="6996" y="11093"/>
                    </a:cubicBezTo>
                    <a:cubicBezTo>
                      <a:pt x="7000" y="11093"/>
                      <a:pt x="7004" y="11091"/>
                      <a:pt x="7009" y="11089"/>
                    </a:cubicBezTo>
                    <a:cubicBezTo>
                      <a:pt x="7219" y="10939"/>
                      <a:pt x="7409" y="10746"/>
                      <a:pt x="7591" y="10563"/>
                    </a:cubicBezTo>
                    <a:cubicBezTo>
                      <a:pt x="7629" y="10524"/>
                      <a:pt x="7593" y="10474"/>
                      <a:pt x="7551" y="10474"/>
                    </a:cubicBezTo>
                    <a:cubicBezTo>
                      <a:pt x="7539" y="10474"/>
                      <a:pt x="7526" y="10478"/>
                      <a:pt x="7514" y="10488"/>
                    </a:cubicBezTo>
                    <a:cubicBezTo>
                      <a:pt x="7337" y="10643"/>
                      <a:pt x="7152" y="10807"/>
                      <a:pt x="6999" y="10985"/>
                    </a:cubicBezTo>
                    <a:cubicBezTo>
                      <a:pt x="7046" y="10325"/>
                      <a:pt x="7085" y="9662"/>
                      <a:pt x="7087" y="9002"/>
                    </a:cubicBezTo>
                    <a:close/>
                    <a:moveTo>
                      <a:pt x="9596" y="13844"/>
                    </a:moveTo>
                    <a:cubicBezTo>
                      <a:pt x="9623" y="14096"/>
                      <a:pt x="9656" y="14348"/>
                      <a:pt x="9701" y="14595"/>
                    </a:cubicBezTo>
                    <a:cubicBezTo>
                      <a:pt x="9549" y="14447"/>
                      <a:pt x="9395" y="14300"/>
                      <a:pt x="9240" y="14152"/>
                    </a:cubicBezTo>
                    <a:cubicBezTo>
                      <a:pt x="9360" y="14052"/>
                      <a:pt x="9481" y="13951"/>
                      <a:pt x="9596" y="13844"/>
                    </a:cubicBezTo>
                    <a:close/>
                    <a:moveTo>
                      <a:pt x="16349" y="6154"/>
                    </a:moveTo>
                    <a:cubicBezTo>
                      <a:pt x="16565" y="7566"/>
                      <a:pt x="16374" y="9009"/>
                      <a:pt x="16510" y="10431"/>
                    </a:cubicBezTo>
                    <a:cubicBezTo>
                      <a:pt x="16510" y="10432"/>
                      <a:pt x="16510" y="10434"/>
                      <a:pt x="16511" y="10435"/>
                    </a:cubicBezTo>
                    <a:cubicBezTo>
                      <a:pt x="16506" y="10437"/>
                      <a:pt x="16502" y="10439"/>
                      <a:pt x="16498" y="10440"/>
                    </a:cubicBezTo>
                    <a:cubicBezTo>
                      <a:pt x="15960" y="10807"/>
                      <a:pt x="15413" y="11162"/>
                      <a:pt x="14860" y="11514"/>
                    </a:cubicBezTo>
                    <a:cubicBezTo>
                      <a:pt x="14924" y="11444"/>
                      <a:pt x="14991" y="11376"/>
                      <a:pt x="15051" y="11304"/>
                    </a:cubicBezTo>
                    <a:cubicBezTo>
                      <a:pt x="15090" y="11259"/>
                      <a:pt x="15052" y="11198"/>
                      <a:pt x="15006" y="11198"/>
                    </a:cubicBezTo>
                    <a:cubicBezTo>
                      <a:pt x="14992" y="11198"/>
                      <a:pt x="14977" y="11203"/>
                      <a:pt x="14964" y="11216"/>
                    </a:cubicBezTo>
                    <a:cubicBezTo>
                      <a:pt x="14764" y="11406"/>
                      <a:pt x="14575" y="11607"/>
                      <a:pt x="14388" y="11812"/>
                    </a:cubicBezTo>
                    <a:cubicBezTo>
                      <a:pt x="14077" y="12008"/>
                      <a:pt x="13767" y="12204"/>
                      <a:pt x="13457" y="12400"/>
                    </a:cubicBezTo>
                    <a:cubicBezTo>
                      <a:pt x="13601" y="12240"/>
                      <a:pt x="13754" y="12087"/>
                      <a:pt x="13908" y="11926"/>
                    </a:cubicBezTo>
                    <a:cubicBezTo>
                      <a:pt x="13947" y="11886"/>
                      <a:pt x="13913" y="11823"/>
                      <a:pt x="13867" y="11823"/>
                    </a:cubicBezTo>
                    <a:cubicBezTo>
                      <a:pt x="13858" y="11823"/>
                      <a:pt x="13848" y="11826"/>
                      <a:pt x="13838" y="11831"/>
                    </a:cubicBezTo>
                    <a:cubicBezTo>
                      <a:pt x="13529" y="12023"/>
                      <a:pt x="13284" y="12322"/>
                      <a:pt x="13088" y="12635"/>
                    </a:cubicBezTo>
                    <a:cubicBezTo>
                      <a:pt x="12794" y="12821"/>
                      <a:pt x="12500" y="13008"/>
                      <a:pt x="12208" y="13197"/>
                    </a:cubicBezTo>
                    <a:cubicBezTo>
                      <a:pt x="12406" y="12977"/>
                      <a:pt x="12610" y="12762"/>
                      <a:pt x="12818" y="12549"/>
                    </a:cubicBezTo>
                    <a:cubicBezTo>
                      <a:pt x="12863" y="12503"/>
                      <a:pt x="12821" y="12442"/>
                      <a:pt x="12771" y="12442"/>
                    </a:cubicBezTo>
                    <a:cubicBezTo>
                      <a:pt x="12757" y="12442"/>
                      <a:pt x="12741" y="12447"/>
                      <a:pt x="12727" y="12459"/>
                    </a:cubicBezTo>
                    <a:cubicBezTo>
                      <a:pt x="12382" y="12767"/>
                      <a:pt x="12064" y="13108"/>
                      <a:pt x="11782" y="13476"/>
                    </a:cubicBezTo>
                    <a:cubicBezTo>
                      <a:pt x="11371" y="13749"/>
                      <a:pt x="10963" y="14025"/>
                      <a:pt x="10565" y="14310"/>
                    </a:cubicBezTo>
                    <a:cubicBezTo>
                      <a:pt x="10936" y="13916"/>
                      <a:pt x="11306" y="13519"/>
                      <a:pt x="11663" y="13110"/>
                    </a:cubicBezTo>
                    <a:cubicBezTo>
                      <a:pt x="11701" y="13066"/>
                      <a:pt x="11663" y="13008"/>
                      <a:pt x="11619" y="13008"/>
                    </a:cubicBezTo>
                    <a:cubicBezTo>
                      <a:pt x="11605" y="13008"/>
                      <a:pt x="11591" y="13014"/>
                      <a:pt x="11578" y="13027"/>
                    </a:cubicBezTo>
                    <a:cubicBezTo>
                      <a:pt x="11059" y="13554"/>
                      <a:pt x="10562" y="14104"/>
                      <a:pt x="10063" y="14654"/>
                    </a:cubicBezTo>
                    <a:cubicBezTo>
                      <a:pt x="10056" y="14664"/>
                      <a:pt x="10051" y="14675"/>
                      <a:pt x="10051" y="14686"/>
                    </a:cubicBezTo>
                    <a:cubicBezTo>
                      <a:pt x="9999" y="14726"/>
                      <a:pt x="9946" y="14763"/>
                      <a:pt x="9894" y="14802"/>
                    </a:cubicBezTo>
                    <a:cubicBezTo>
                      <a:pt x="9924" y="14503"/>
                      <a:pt x="9935" y="14197"/>
                      <a:pt x="9935" y="13889"/>
                    </a:cubicBezTo>
                    <a:cubicBezTo>
                      <a:pt x="9947" y="13898"/>
                      <a:pt x="9961" y="13903"/>
                      <a:pt x="9974" y="13903"/>
                    </a:cubicBezTo>
                    <a:cubicBezTo>
                      <a:pt x="9994" y="13903"/>
                      <a:pt x="10013" y="13894"/>
                      <a:pt x="10026" y="13878"/>
                    </a:cubicBezTo>
                    <a:cubicBezTo>
                      <a:pt x="10283" y="13542"/>
                      <a:pt x="10562" y="13224"/>
                      <a:pt x="10848" y="12914"/>
                    </a:cubicBezTo>
                    <a:cubicBezTo>
                      <a:pt x="10886" y="12870"/>
                      <a:pt x="10847" y="12814"/>
                      <a:pt x="10802" y="12814"/>
                    </a:cubicBezTo>
                    <a:cubicBezTo>
                      <a:pt x="10790" y="12814"/>
                      <a:pt x="10776" y="12819"/>
                      <a:pt x="10764" y="12829"/>
                    </a:cubicBezTo>
                    <a:cubicBezTo>
                      <a:pt x="10447" y="13118"/>
                      <a:pt x="10176" y="13444"/>
                      <a:pt x="9935" y="13798"/>
                    </a:cubicBezTo>
                    <a:cubicBezTo>
                      <a:pt x="9932" y="13499"/>
                      <a:pt x="9919" y="13197"/>
                      <a:pt x="9900" y="12895"/>
                    </a:cubicBezTo>
                    <a:cubicBezTo>
                      <a:pt x="10209" y="12624"/>
                      <a:pt x="10512" y="12348"/>
                      <a:pt x="10801" y="12056"/>
                    </a:cubicBezTo>
                    <a:cubicBezTo>
                      <a:pt x="10837" y="12019"/>
                      <a:pt x="10803" y="11970"/>
                      <a:pt x="10763" y="11970"/>
                    </a:cubicBezTo>
                    <a:cubicBezTo>
                      <a:pt x="10751" y="11970"/>
                      <a:pt x="10740" y="11974"/>
                      <a:pt x="10729" y="11983"/>
                    </a:cubicBezTo>
                    <a:cubicBezTo>
                      <a:pt x="10439" y="12228"/>
                      <a:pt x="10165" y="12488"/>
                      <a:pt x="9892" y="12751"/>
                    </a:cubicBezTo>
                    <a:cubicBezTo>
                      <a:pt x="9875" y="12523"/>
                      <a:pt x="9855" y="12295"/>
                      <a:pt x="9835" y="12067"/>
                    </a:cubicBezTo>
                    <a:cubicBezTo>
                      <a:pt x="9988" y="11911"/>
                      <a:pt x="10139" y="11753"/>
                      <a:pt x="10281" y="11586"/>
                    </a:cubicBezTo>
                    <a:cubicBezTo>
                      <a:pt x="10318" y="11544"/>
                      <a:pt x="10282" y="11490"/>
                      <a:pt x="10240" y="11490"/>
                    </a:cubicBezTo>
                    <a:cubicBezTo>
                      <a:pt x="10227" y="11490"/>
                      <a:pt x="10213" y="11495"/>
                      <a:pt x="10201" y="11506"/>
                    </a:cubicBezTo>
                    <a:cubicBezTo>
                      <a:pt x="10069" y="11637"/>
                      <a:pt x="9943" y="11776"/>
                      <a:pt x="9819" y="11914"/>
                    </a:cubicBezTo>
                    <a:cubicBezTo>
                      <a:pt x="9803" y="11736"/>
                      <a:pt x="9785" y="11559"/>
                      <a:pt x="9768" y="11384"/>
                    </a:cubicBezTo>
                    <a:cubicBezTo>
                      <a:pt x="9891" y="11213"/>
                      <a:pt x="10032" y="11060"/>
                      <a:pt x="10190" y="10923"/>
                    </a:cubicBezTo>
                    <a:cubicBezTo>
                      <a:pt x="10225" y="10894"/>
                      <a:pt x="10192" y="10839"/>
                      <a:pt x="10153" y="10839"/>
                    </a:cubicBezTo>
                    <a:cubicBezTo>
                      <a:pt x="10145" y="10839"/>
                      <a:pt x="10137" y="10841"/>
                      <a:pt x="10130" y="10847"/>
                    </a:cubicBezTo>
                    <a:cubicBezTo>
                      <a:pt x="9985" y="10947"/>
                      <a:pt x="9857" y="11068"/>
                      <a:pt x="9750" y="11208"/>
                    </a:cubicBezTo>
                    <a:cubicBezTo>
                      <a:pt x="9725" y="10953"/>
                      <a:pt x="9701" y="10700"/>
                      <a:pt x="9682" y="10450"/>
                    </a:cubicBezTo>
                    <a:cubicBezTo>
                      <a:pt x="9694" y="10448"/>
                      <a:pt x="9706" y="10445"/>
                      <a:pt x="9718" y="10439"/>
                    </a:cubicBezTo>
                    <a:cubicBezTo>
                      <a:pt x="11947" y="9305"/>
                      <a:pt x="14207" y="7817"/>
                      <a:pt x="16197" y="6304"/>
                    </a:cubicBezTo>
                    <a:cubicBezTo>
                      <a:pt x="16227" y="6282"/>
                      <a:pt x="16247" y="6245"/>
                      <a:pt x="16248" y="6207"/>
                    </a:cubicBezTo>
                    <a:cubicBezTo>
                      <a:pt x="16283" y="6193"/>
                      <a:pt x="16317" y="6175"/>
                      <a:pt x="16349" y="6154"/>
                    </a:cubicBezTo>
                    <a:close/>
                    <a:moveTo>
                      <a:pt x="5348" y="1"/>
                    </a:moveTo>
                    <a:cubicBezTo>
                      <a:pt x="5314" y="1"/>
                      <a:pt x="5281" y="23"/>
                      <a:pt x="5270" y="58"/>
                    </a:cubicBezTo>
                    <a:cubicBezTo>
                      <a:pt x="5257" y="61"/>
                      <a:pt x="5246" y="68"/>
                      <a:pt x="5235" y="74"/>
                    </a:cubicBezTo>
                    <a:cubicBezTo>
                      <a:pt x="3514" y="1335"/>
                      <a:pt x="1706" y="2621"/>
                      <a:pt x="202" y="4138"/>
                    </a:cubicBezTo>
                    <a:cubicBezTo>
                      <a:pt x="192" y="4148"/>
                      <a:pt x="186" y="4159"/>
                      <a:pt x="183" y="4172"/>
                    </a:cubicBezTo>
                    <a:cubicBezTo>
                      <a:pt x="1" y="4361"/>
                      <a:pt x="76" y="4745"/>
                      <a:pt x="74" y="4986"/>
                    </a:cubicBezTo>
                    <a:cubicBezTo>
                      <a:pt x="68" y="5609"/>
                      <a:pt x="68" y="6234"/>
                      <a:pt x="76" y="6857"/>
                    </a:cubicBezTo>
                    <a:cubicBezTo>
                      <a:pt x="76" y="6860"/>
                      <a:pt x="77" y="6862"/>
                      <a:pt x="77" y="6865"/>
                    </a:cubicBezTo>
                    <a:cubicBezTo>
                      <a:pt x="62" y="6897"/>
                      <a:pt x="68" y="6935"/>
                      <a:pt x="95" y="6959"/>
                    </a:cubicBezTo>
                    <a:cubicBezTo>
                      <a:pt x="3224" y="9621"/>
                      <a:pt x="6419" y="12247"/>
                      <a:pt x="9588" y="14860"/>
                    </a:cubicBezTo>
                    <a:cubicBezTo>
                      <a:pt x="9614" y="14882"/>
                      <a:pt x="9646" y="14893"/>
                      <a:pt x="9678" y="14893"/>
                    </a:cubicBezTo>
                    <a:cubicBezTo>
                      <a:pt x="9708" y="14893"/>
                      <a:pt x="9738" y="14883"/>
                      <a:pt x="9763" y="14863"/>
                    </a:cubicBezTo>
                    <a:cubicBezTo>
                      <a:pt x="9777" y="14876"/>
                      <a:pt x="9795" y="14883"/>
                      <a:pt x="9813" y="14883"/>
                    </a:cubicBezTo>
                    <a:cubicBezTo>
                      <a:pt x="9828" y="14883"/>
                      <a:pt x="9843" y="14879"/>
                      <a:pt x="9855" y="14869"/>
                    </a:cubicBezTo>
                    <a:lnTo>
                      <a:pt x="9855" y="14869"/>
                    </a:lnTo>
                    <a:cubicBezTo>
                      <a:pt x="9851" y="14916"/>
                      <a:pt x="9889" y="14953"/>
                      <a:pt x="9930" y="14953"/>
                    </a:cubicBezTo>
                    <a:cubicBezTo>
                      <a:pt x="9943" y="14953"/>
                      <a:pt x="9955" y="14949"/>
                      <a:pt x="9967" y="14943"/>
                    </a:cubicBezTo>
                    <a:cubicBezTo>
                      <a:pt x="12319" y="13844"/>
                      <a:pt x="14533" y="12193"/>
                      <a:pt x="16653" y="10705"/>
                    </a:cubicBezTo>
                    <a:cubicBezTo>
                      <a:pt x="16752" y="10635"/>
                      <a:pt x="16733" y="10505"/>
                      <a:pt x="16663" y="10445"/>
                    </a:cubicBezTo>
                    <a:cubicBezTo>
                      <a:pt x="16664" y="10440"/>
                      <a:pt x="16669" y="10437"/>
                      <a:pt x="16669" y="10431"/>
                    </a:cubicBezTo>
                    <a:cubicBezTo>
                      <a:pt x="16814" y="8975"/>
                      <a:pt x="16875" y="7305"/>
                      <a:pt x="16586" y="5866"/>
                    </a:cubicBezTo>
                    <a:cubicBezTo>
                      <a:pt x="16583" y="5858"/>
                      <a:pt x="16580" y="5850"/>
                      <a:pt x="16576" y="5842"/>
                    </a:cubicBezTo>
                    <a:cubicBezTo>
                      <a:pt x="16591" y="5796"/>
                      <a:pt x="16569" y="5745"/>
                      <a:pt x="16525" y="5722"/>
                    </a:cubicBezTo>
                    <a:cubicBezTo>
                      <a:pt x="14586" y="4613"/>
                      <a:pt x="12627" y="3537"/>
                      <a:pt x="10651" y="2493"/>
                    </a:cubicBezTo>
                    <a:cubicBezTo>
                      <a:pt x="8968" y="1606"/>
                      <a:pt x="7235" y="472"/>
                      <a:pt x="5375" y="5"/>
                    </a:cubicBezTo>
                    <a:cubicBezTo>
                      <a:pt x="5366" y="2"/>
                      <a:pt x="5357" y="1"/>
                      <a:pt x="5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2"/>
              <p:cNvSpPr/>
              <p:nvPr/>
            </p:nvSpPr>
            <p:spPr>
              <a:xfrm>
                <a:off x="1780375" y="3182325"/>
                <a:ext cx="49350" cy="38600"/>
              </a:xfrm>
              <a:custGeom>
                <a:avLst/>
                <a:gdLst/>
                <a:ahLst/>
                <a:cxnLst/>
                <a:rect l="l" t="t" r="r" b="b"/>
                <a:pathLst>
                  <a:path w="1974" h="1544" extrusionOk="0">
                    <a:moveTo>
                      <a:pt x="925" y="244"/>
                    </a:moveTo>
                    <a:cubicBezTo>
                      <a:pt x="1059" y="244"/>
                      <a:pt x="1194" y="299"/>
                      <a:pt x="1323" y="419"/>
                    </a:cubicBezTo>
                    <a:cubicBezTo>
                      <a:pt x="1595" y="669"/>
                      <a:pt x="1712" y="1170"/>
                      <a:pt x="1256" y="1280"/>
                    </a:cubicBezTo>
                    <a:cubicBezTo>
                      <a:pt x="1201" y="1293"/>
                      <a:pt x="1143" y="1300"/>
                      <a:pt x="1084" y="1300"/>
                    </a:cubicBezTo>
                    <a:cubicBezTo>
                      <a:pt x="869" y="1300"/>
                      <a:pt x="644" y="1212"/>
                      <a:pt x="493" y="1068"/>
                    </a:cubicBezTo>
                    <a:cubicBezTo>
                      <a:pt x="328" y="913"/>
                      <a:pt x="273" y="667"/>
                      <a:pt x="352" y="483"/>
                    </a:cubicBezTo>
                    <a:lnTo>
                      <a:pt x="352" y="483"/>
                    </a:lnTo>
                    <a:cubicBezTo>
                      <a:pt x="366" y="488"/>
                      <a:pt x="380" y="491"/>
                      <a:pt x="395" y="491"/>
                    </a:cubicBezTo>
                    <a:cubicBezTo>
                      <a:pt x="421" y="491"/>
                      <a:pt x="447" y="482"/>
                      <a:pt x="467" y="463"/>
                    </a:cubicBezTo>
                    <a:cubicBezTo>
                      <a:pt x="608" y="322"/>
                      <a:pt x="765" y="244"/>
                      <a:pt x="925" y="244"/>
                    </a:cubicBezTo>
                    <a:close/>
                    <a:moveTo>
                      <a:pt x="868" y="0"/>
                    </a:moveTo>
                    <a:cubicBezTo>
                      <a:pt x="697" y="0"/>
                      <a:pt x="534" y="54"/>
                      <a:pt x="414" y="178"/>
                    </a:cubicBezTo>
                    <a:cubicBezTo>
                      <a:pt x="99" y="317"/>
                      <a:pt x="0" y="755"/>
                      <a:pt x="187" y="1061"/>
                    </a:cubicBezTo>
                    <a:cubicBezTo>
                      <a:pt x="367" y="1359"/>
                      <a:pt x="733" y="1544"/>
                      <a:pt x="1088" y="1544"/>
                    </a:cubicBezTo>
                    <a:cubicBezTo>
                      <a:pt x="1214" y="1544"/>
                      <a:pt x="1338" y="1520"/>
                      <a:pt x="1452" y="1471"/>
                    </a:cubicBezTo>
                    <a:cubicBezTo>
                      <a:pt x="1973" y="1244"/>
                      <a:pt x="1866" y="618"/>
                      <a:pt x="1525" y="274"/>
                    </a:cubicBezTo>
                    <a:cubicBezTo>
                      <a:pt x="1360" y="106"/>
                      <a:pt x="1107" y="0"/>
                      <a:pt x="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2"/>
              <p:cNvSpPr/>
              <p:nvPr/>
            </p:nvSpPr>
            <p:spPr>
              <a:xfrm>
                <a:off x="1795300" y="3191675"/>
                <a:ext cx="19625" cy="18525"/>
              </a:xfrm>
              <a:custGeom>
                <a:avLst/>
                <a:gdLst/>
                <a:ahLst/>
                <a:cxnLst/>
                <a:rect l="l" t="t" r="r" b="b"/>
                <a:pathLst>
                  <a:path w="785" h="741" extrusionOk="0">
                    <a:moveTo>
                      <a:pt x="302" y="1"/>
                    </a:moveTo>
                    <a:cubicBezTo>
                      <a:pt x="273" y="1"/>
                      <a:pt x="246" y="20"/>
                      <a:pt x="243" y="59"/>
                    </a:cubicBezTo>
                    <a:cubicBezTo>
                      <a:pt x="238" y="144"/>
                      <a:pt x="245" y="228"/>
                      <a:pt x="259" y="309"/>
                    </a:cubicBezTo>
                    <a:cubicBezTo>
                      <a:pt x="190" y="309"/>
                      <a:pt x="122" y="319"/>
                      <a:pt x="55" y="337"/>
                    </a:cubicBezTo>
                    <a:cubicBezTo>
                      <a:pt x="1" y="354"/>
                      <a:pt x="1" y="431"/>
                      <a:pt x="55" y="448"/>
                    </a:cubicBezTo>
                    <a:cubicBezTo>
                      <a:pt x="127" y="467"/>
                      <a:pt x="200" y="475"/>
                      <a:pt x="272" y="475"/>
                    </a:cubicBezTo>
                    <a:cubicBezTo>
                      <a:pt x="278" y="475"/>
                      <a:pt x="284" y="475"/>
                      <a:pt x="291" y="475"/>
                    </a:cubicBezTo>
                    <a:cubicBezTo>
                      <a:pt x="308" y="550"/>
                      <a:pt x="326" y="625"/>
                      <a:pt x="340" y="695"/>
                    </a:cubicBezTo>
                    <a:cubicBezTo>
                      <a:pt x="347" y="726"/>
                      <a:pt x="375" y="741"/>
                      <a:pt x="403" y="741"/>
                    </a:cubicBezTo>
                    <a:cubicBezTo>
                      <a:pt x="439" y="741"/>
                      <a:pt x="475" y="718"/>
                      <a:pt x="469" y="678"/>
                    </a:cubicBezTo>
                    <a:cubicBezTo>
                      <a:pt x="461" y="614"/>
                      <a:pt x="457" y="547"/>
                      <a:pt x="450" y="480"/>
                    </a:cubicBezTo>
                    <a:lnTo>
                      <a:pt x="450" y="480"/>
                    </a:lnTo>
                    <a:cubicBezTo>
                      <a:pt x="485" y="481"/>
                      <a:pt x="519" y="483"/>
                      <a:pt x="554" y="483"/>
                    </a:cubicBezTo>
                    <a:cubicBezTo>
                      <a:pt x="607" y="483"/>
                      <a:pt x="659" y="479"/>
                      <a:pt x="712" y="466"/>
                    </a:cubicBezTo>
                    <a:cubicBezTo>
                      <a:pt x="785" y="450"/>
                      <a:pt x="785" y="337"/>
                      <a:pt x="712" y="317"/>
                    </a:cubicBezTo>
                    <a:cubicBezTo>
                      <a:pt x="658" y="305"/>
                      <a:pt x="605" y="301"/>
                      <a:pt x="551" y="301"/>
                    </a:cubicBezTo>
                    <a:cubicBezTo>
                      <a:pt x="510" y="301"/>
                      <a:pt x="469" y="303"/>
                      <a:pt x="428" y="305"/>
                    </a:cubicBezTo>
                    <a:cubicBezTo>
                      <a:pt x="417" y="215"/>
                      <a:pt x="396" y="128"/>
                      <a:pt x="363" y="43"/>
                    </a:cubicBezTo>
                    <a:cubicBezTo>
                      <a:pt x="351" y="15"/>
                      <a:pt x="326"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2"/>
              <p:cNvSpPr/>
              <p:nvPr/>
            </p:nvSpPr>
            <p:spPr>
              <a:xfrm>
                <a:off x="1887225" y="3282000"/>
                <a:ext cx="88250" cy="83850"/>
              </a:xfrm>
              <a:custGeom>
                <a:avLst/>
                <a:gdLst/>
                <a:ahLst/>
                <a:cxnLst/>
                <a:rect l="l" t="t" r="r" b="b"/>
                <a:pathLst>
                  <a:path w="3530" h="3354" extrusionOk="0">
                    <a:moveTo>
                      <a:pt x="2152" y="339"/>
                    </a:moveTo>
                    <a:cubicBezTo>
                      <a:pt x="2990" y="339"/>
                      <a:pt x="3415" y="1347"/>
                      <a:pt x="2997" y="2117"/>
                    </a:cubicBezTo>
                    <a:cubicBezTo>
                      <a:pt x="2728" y="2612"/>
                      <a:pt x="2010" y="3064"/>
                      <a:pt x="1450" y="3064"/>
                    </a:cubicBezTo>
                    <a:cubicBezTo>
                      <a:pt x="1442" y="3064"/>
                      <a:pt x="1435" y="3064"/>
                      <a:pt x="1427" y="3064"/>
                    </a:cubicBezTo>
                    <a:cubicBezTo>
                      <a:pt x="477" y="3043"/>
                      <a:pt x="123" y="1993"/>
                      <a:pt x="573" y="1277"/>
                    </a:cubicBezTo>
                    <a:cubicBezTo>
                      <a:pt x="839" y="851"/>
                      <a:pt x="1263" y="581"/>
                      <a:pt x="1711" y="369"/>
                    </a:cubicBezTo>
                    <a:cubicBezTo>
                      <a:pt x="1730" y="387"/>
                      <a:pt x="1755" y="396"/>
                      <a:pt x="1781" y="396"/>
                    </a:cubicBezTo>
                    <a:cubicBezTo>
                      <a:pt x="1792" y="396"/>
                      <a:pt x="1802" y="394"/>
                      <a:pt x="1813" y="391"/>
                    </a:cubicBezTo>
                    <a:cubicBezTo>
                      <a:pt x="1932" y="356"/>
                      <a:pt x="2046" y="339"/>
                      <a:pt x="2152" y="339"/>
                    </a:cubicBezTo>
                    <a:close/>
                    <a:moveTo>
                      <a:pt x="2252" y="1"/>
                    </a:moveTo>
                    <a:cubicBezTo>
                      <a:pt x="2117" y="1"/>
                      <a:pt x="1977" y="35"/>
                      <a:pt x="1837" y="110"/>
                    </a:cubicBezTo>
                    <a:cubicBezTo>
                      <a:pt x="1022" y="308"/>
                      <a:pt x="186" y="942"/>
                      <a:pt x="92" y="1809"/>
                    </a:cubicBezTo>
                    <a:cubicBezTo>
                      <a:pt x="1" y="2634"/>
                      <a:pt x="661" y="3353"/>
                      <a:pt x="1469" y="3353"/>
                    </a:cubicBezTo>
                    <a:cubicBezTo>
                      <a:pt x="1528" y="3353"/>
                      <a:pt x="1589" y="3349"/>
                      <a:pt x="1650" y="3341"/>
                    </a:cubicBezTo>
                    <a:cubicBezTo>
                      <a:pt x="2621" y="3212"/>
                      <a:pt x="3529" y="2351"/>
                      <a:pt x="3450" y="1341"/>
                    </a:cubicBezTo>
                    <a:cubicBezTo>
                      <a:pt x="3400" y="715"/>
                      <a:pt x="2875" y="1"/>
                      <a:pt x="2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a:off x="1597675" y="3206900"/>
                <a:ext cx="17225" cy="13900"/>
              </a:xfrm>
              <a:custGeom>
                <a:avLst/>
                <a:gdLst/>
                <a:ahLst/>
                <a:cxnLst/>
                <a:rect l="l" t="t" r="r" b="b"/>
                <a:pathLst>
                  <a:path w="689" h="556" extrusionOk="0">
                    <a:moveTo>
                      <a:pt x="631" y="0"/>
                    </a:moveTo>
                    <a:cubicBezTo>
                      <a:pt x="624" y="0"/>
                      <a:pt x="616" y="2"/>
                      <a:pt x="609" y="8"/>
                    </a:cubicBezTo>
                    <a:cubicBezTo>
                      <a:pt x="407" y="158"/>
                      <a:pt x="220" y="327"/>
                      <a:pt x="31" y="493"/>
                    </a:cubicBezTo>
                    <a:cubicBezTo>
                      <a:pt x="1" y="519"/>
                      <a:pt x="29" y="556"/>
                      <a:pt x="61" y="556"/>
                    </a:cubicBezTo>
                    <a:cubicBezTo>
                      <a:pt x="69" y="556"/>
                      <a:pt x="78" y="553"/>
                      <a:pt x="87" y="547"/>
                    </a:cubicBezTo>
                    <a:cubicBezTo>
                      <a:pt x="281" y="394"/>
                      <a:pt x="479" y="242"/>
                      <a:pt x="660" y="73"/>
                    </a:cubicBezTo>
                    <a:cubicBezTo>
                      <a:pt x="689" y="47"/>
                      <a:pt x="662"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1597300" y="3218650"/>
                <a:ext cx="27425" cy="20400"/>
              </a:xfrm>
              <a:custGeom>
                <a:avLst/>
                <a:gdLst/>
                <a:ahLst/>
                <a:cxnLst/>
                <a:rect l="l" t="t" r="r" b="b"/>
                <a:pathLst>
                  <a:path w="1097" h="816" extrusionOk="0">
                    <a:moveTo>
                      <a:pt x="1028" y="0"/>
                    </a:moveTo>
                    <a:cubicBezTo>
                      <a:pt x="1020" y="0"/>
                      <a:pt x="1011" y="3"/>
                      <a:pt x="1002" y="8"/>
                    </a:cubicBezTo>
                    <a:cubicBezTo>
                      <a:pt x="643" y="195"/>
                      <a:pt x="318" y="439"/>
                      <a:pt x="38" y="729"/>
                    </a:cubicBezTo>
                    <a:cubicBezTo>
                      <a:pt x="1" y="767"/>
                      <a:pt x="35" y="816"/>
                      <a:pt x="75" y="816"/>
                    </a:cubicBezTo>
                    <a:cubicBezTo>
                      <a:pt x="87" y="816"/>
                      <a:pt x="100" y="812"/>
                      <a:pt x="111" y="802"/>
                    </a:cubicBezTo>
                    <a:cubicBezTo>
                      <a:pt x="412" y="549"/>
                      <a:pt x="728" y="317"/>
                      <a:pt x="1050" y="91"/>
                    </a:cubicBezTo>
                    <a:cubicBezTo>
                      <a:pt x="1097" y="64"/>
                      <a:pt x="1071" y="0"/>
                      <a:pt x="10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a:off x="1629775" y="3252950"/>
                <a:ext cx="23125" cy="15825"/>
              </a:xfrm>
              <a:custGeom>
                <a:avLst/>
                <a:gdLst/>
                <a:ahLst/>
                <a:cxnLst/>
                <a:rect l="l" t="t" r="r" b="b"/>
                <a:pathLst>
                  <a:path w="925" h="633" extrusionOk="0">
                    <a:moveTo>
                      <a:pt x="864" y="1"/>
                    </a:moveTo>
                    <a:cubicBezTo>
                      <a:pt x="856" y="1"/>
                      <a:pt x="848" y="3"/>
                      <a:pt x="839" y="8"/>
                    </a:cubicBezTo>
                    <a:cubicBezTo>
                      <a:pt x="564" y="174"/>
                      <a:pt x="304" y="362"/>
                      <a:pt x="39" y="547"/>
                    </a:cubicBezTo>
                    <a:cubicBezTo>
                      <a:pt x="1" y="575"/>
                      <a:pt x="24" y="633"/>
                      <a:pt x="62" y="633"/>
                    </a:cubicBezTo>
                    <a:cubicBezTo>
                      <a:pt x="69" y="633"/>
                      <a:pt x="77" y="631"/>
                      <a:pt x="86" y="625"/>
                    </a:cubicBezTo>
                    <a:cubicBezTo>
                      <a:pt x="357" y="452"/>
                      <a:pt x="627" y="279"/>
                      <a:pt x="886" y="87"/>
                    </a:cubicBezTo>
                    <a:cubicBezTo>
                      <a:pt x="924" y="59"/>
                      <a:pt x="902" y="1"/>
                      <a:pt x="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2"/>
              <p:cNvSpPr/>
              <p:nvPr/>
            </p:nvSpPr>
            <p:spPr>
              <a:xfrm>
                <a:off x="1762575" y="3358225"/>
                <a:ext cx="19000" cy="14150"/>
              </a:xfrm>
              <a:custGeom>
                <a:avLst/>
                <a:gdLst/>
                <a:ahLst/>
                <a:cxnLst/>
                <a:rect l="l" t="t" r="r" b="b"/>
                <a:pathLst>
                  <a:path w="760" h="566" extrusionOk="0">
                    <a:moveTo>
                      <a:pt x="702" y="1"/>
                    </a:moveTo>
                    <a:cubicBezTo>
                      <a:pt x="693" y="1"/>
                      <a:pt x="684" y="4"/>
                      <a:pt x="675" y="11"/>
                    </a:cubicBezTo>
                    <a:cubicBezTo>
                      <a:pt x="468" y="187"/>
                      <a:pt x="253" y="351"/>
                      <a:pt x="28" y="502"/>
                    </a:cubicBezTo>
                    <a:cubicBezTo>
                      <a:pt x="1" y="525"/>
                      <a:pt x="20" y="566"/>
                      <a:pt x="51" y="566"/>
                    </a:cubicBezTo>
                    <a:cubicBezTo>
                      <a:pt x="55" y="566"/>
                      <a:pt x="60" y="565"/>
                      <a:pt x="65" y="563"/>
                    </a:cubicBezTo>
                    <a:cubicBezTo>
                      <a:pt x="310" y="434"/>
                      <a:pt x="537" y="266"/>
                      <a:pt x="731" y="67"/>
                    </a:cubicBezTo>
                    <a:cubicBezTo>
                      <a:pt x="760" y="39"/>
                      <a:pt x="733" y="1"/>
                      <a:pt x="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2"/>
              <p:cNvSpPr/>
              <p:nvPr/>
            </p:nvSpPr>
            <p:spPr>
              <a:xfrm>
                <a:off x="1766650" y="3316475"/>
                <a:ext cx="15325" cy="14350"/>
              </a:xfrm>
              <a:custGeom>
                <a:avLst/>
                <a:gdLst/>
                <a:ahLst/>
                <a:cxnLst/>
                <a:rect l="l" t="t" r="r" b="b"/>
                <a:pathLst>
                  <a:path w="613" h="574" extrusionOk="0">
                    <a:moveTo>
                      <a:pt x="545" y="0"/>
                    </a:moveTo>
                    <a:cubicBezTo>
                      <a:pt x="534" y="0"/>
                      <a:pt x="523" y="4"/>
                      <a:pt x="512" y="14"/>
                    </a:cubicBezTo>
                    <a:cubicBezTo>
                      <a:pt x="348" y="169"/>
                      <a:pt x="190" y="328"/>
                      <a:pt x="34" y="489"/>
                    </a:cubicBezTo>
                    <a:cubicBezTo>
                      <a:pt x="1" y="525"/>
                      <a:pt x="34" y="573"/>
                      <a:pt x="71" y="573"/>
                    </a:cubicBezTo>
                    <a:cubicBezTo>
                      <a:pt x="82" y="573"/>
                      <a:pt x="93" y="569"/>
                      <a:pt x="103" y="559"/>
                    </a:cubicBezTo>
                    <a:cubicBezTo>
                      <a:pt x="265" y="402"/>
                      <a:pt x="423" y="244"/>
                      <a:pt x="578" y="81"/>
                    </a:cubicBezTo>
                    <a:cubicBezTo>
                      <a:pt x="612" y="47"/>
                      <a:pt x="581" y="0"/>
                      <a:pt x="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Google Shape;738;p42">
            <a:extLst>
              <a:ext uri="{FF2B5EF4-FFF2-40B4-BE49-F238E27FC236}">
                <a16:creationId xmlns:a16="http://schemas.microsoft.com/office/drawing/2014/main" id="{628893F5-347D-7E2F-18FF-4A6B225DA1FE}"/>
              </a:ext>
            </a:extLst>
          </p:cNvPr>
          <p:cNvGrpSpPr/>
          <p:nvPr/>
        </p:nvGrpSpPr>
        <p:grpSpPr>
          <a:xfrm rot="3900000">
            <a:off x="7748074" y="372559"/>
            <a:ext cx="255419" cy="623940"/>
            <a:chOff x="3650050" y="3019685"/>
            <a:chExt cx="255419" cy="623940"/>
          </a:xfrm>
        </p:grpSpPr>
        <p:sp>
          <p:nvSpPr>
            <p:cNvPr id="6" name="Google Shape;739;p42">
              <a:extLst>
                <a:ext uri="{FF2B5EF4-FFF2-40B4-BE49-F238E27FC236}">
                  <a16:creationId xmlns:a16="http://schemas.microsoft.com/office/drawing/2014/main" id="{8A8DD427-8A01-EC60-2991-3DD9A1437EF2}"/>
                </a:ext>
              </a:extLst>
            </p:cNvPr>
            <p:cNvSpPr/>
            <p:nvPr/>
          </p:nvSpPr>
          <p:spPr>
            <a:xfrm>
              <a:off x="3650050" y="3120075"/>
              <a:ext cx="105625" cy="404150"/>
            </a:xfrm>
            <a:custGeom>
              <a:avLst/>
              <a:gdLst/>
              <a:ahLst/>
              <a:cxnLst/>
              <a:rect l="l" t="t" r="r" b="b"/>
              <a:pathLst>
                <a:path w="4225" h="16166" extrusionOk="0">
                  <a:moveTo>
                    <a:pt x="0" y="0"/>
                  </a:moveTo>
                  <a:cubicBezTo>
                    <a:pt x="3194" y="4563"/>
                    <a:pt x="1361" y="11389"/>
                    <a:pt x="4225" y="16166"/>
                  </a:cubicBezTo>
                </a:path>
              </a:pathLst>
            </a:custGeom>
            <a:noFill/>
            <a:ln w="19050" cap="flat" cmpd="sng">
              <a:solidFill>
                <a:schemeClr val="dk1"/>
              </a:solidFill>
              <a:prstDash val="solid"/>
              <a:round/>
              <a:headEnd type="none" w="med" len="med"/>
              <a:tailEnd type="none" w="med" len="med"/>
            </a:ln>
          </p:spPr>
        </p:sp>
        <p:sp>
          <p:nvSpPr>
            <p:cNvPr id="7" name="Google Shape;740;p42">
              <a:extLst>
                <a:ext uri="{FF2B5EF4-FFF2-40B4-BE49-F238E27FC236}">
                  <a16:creationId xmlns:a16="http://schemas.microsoft.com/office/drawing/2014/main" id="{C8DA4DD6-40C3-A3D7-55C4-19B55EE6F6BC}"/>
                </a:ext>
              </a:extLst>
            </p:cNvPr>
            <p:cNvSpPr/>
            <p:nvPr/>
          </p:nvSpPr>
          <p:spPr>
            <a:xfrm>
              <a:off x="3797000" y="3597700"/>
              <a:ext cx="27550" cy="45925"/>
            </a:xfrm>
            <a:custGeom>
              <a:avLst/>
              <a:gdLst/>
              <a:ahLst/>
              <a:cxnLst/>
              <a:rect l="l" t="t" r="r" b="b"/>
              <a:pathLst>
                <a:path w="1102" h="1837" extrusionOk="0">
                  <a:moveTo>
                    <a:pt x="0" y="0"/>
                  </a:moveTo>
                  <a:cubicBezTo>
                    <a:pt x="505" y="505"/>
                    <a:pt x="876" y="1160"/>
                    <a:pt x="1102" y="1837"/>
                  </a:cubicBezTo>
                </a:path>
              </a:pathLst>
            </a:custGeom>
            <a:noFill/>
            <a:ln w="19050" cap="flat" cmpd="sng">
              <a:solidFill>
                <a:schemeClr val="dk1"/>
              </a:solidFill>
              <a:prstDash val="solid"/>
              <a:round/>
              <a:headEnd type="none" w="med" len="med"/>
              <a:tailEnd type="none" w="med" len="med"/>
            </a:ln>
          </p:spPr>
        </p:sp>
        <p:sp>
          <p:nvSpPr>
            <p:cNvPr id="8" name="Google Shape;741;p42">
              <a:extLst>
                <a:ext uri="{FF2B5EF4-FFF2-40B4-BE49-F238E27FC236}">
                  <a16:creationId xmlns:a16="http://schemas.microsoft.com/office/drawing/2014/main" id="{64EE718D-D4C8-81C4-7558-5CE46CBED258}"/>
                </a:ext>
              </a:extLst>
            </p:cNvPr>
            <p:cNvSpPr/>
            <p:nvPr/>
          </p:nvSpPr>
          <p:spPr>
            <a:xfrm rot="750535">
              <a:off x="3798200" y="3019685"/>
              <a:ext cx="105629" cy="404166"/>
            </a:xfrm>
            <a:custGeom>
              <a:avLst/>
              <a:gdLst/>
              <a:ahLst/>
              <a:cxnLst/>
              <a:rect l="l" t="t" r="r" b="b"/>
              <a:pathLst>
                <a:path w="4225" h="16166" extrusionOk="0">
                  <a:moveTo>
                    <a:pt x="0" y="0"/>
                  </a:moveTo>
                  <a:cubicBezTo>
                    <a:pt x="3194" y="4563"/>
                    <a:pt x="1361" y="11389"/>
                    <a:pt x="4225" y="16166"/>
                  </a:cubicBezTo>
                </a:path>
              </a:pathLst>
            </a:custGeom>
            <a:noFill/>
            <a:ln w="19050" cap="flat" cmpd="sng">
              <a:solidFill>
                <a:schemeClr val="dk1"/>
              </a:solidFill>
              <a:prstDash val="solid"/>
              <a:round/>
              <a:headEnd type="none" w="med" len="med"/>
              <a:tailEnd type="none" w="med" len="med"/>
            </a:ln>
          </p:spPr>
        </p:sp>
        <p:sp>
          <p:nvSpPr>
            <p:cNvPr id="9" name="Google Shape;742;p42">
              <a:extLst>
                <a:ext uri="{FF2B5EF4-FFF2-40B4-BE49-F238E27FC236}">
                  <a16:creationId xmlns:a16="http://schemas.microsoft.com/office/drawing/2014/main" id="{49574EA3-90A0-8E09-FA0B-8EAEEF65A170}"/>
                </a:ext>
              </a:extLst>
            </p:cNvPr>
            <p:cNvSpPr/>
            <p:nvPr/>
          </p:nvSpPr>
          <p:spPr>
            <a:xfrm rot="750535">
              <a:off x="3877918" y="3513598"/>
              <a:ext cx="27551" cy="45927"/>
            </a:xfrm>
            <a:custGeom>
              <a:avLst/>
              <a:gdLst/>
              <a:ahLst/>
              <a:cxnLst/>
              <a:rect l="l" t="t" r="r" b="b"/>
              <a:pathLst>
                <a:path w="1102" h="1837" extrusionOk="0">
                  <a:moveTo>
                    <a:pt x="0" y="0"/>
                  </a:moveTo>
                  <a:cubicBezTo>
                    <a:pt x="505" y="505"/>
                    <a:pt x="876" y="1160"/>
                    <a:pt x="1102" y="1837"/>
                  </a:cubicBezTo>
                </a:path>
              </a:pathLst>
            </a:custGeom>
            <a:noFill/>
            <a:ln w="19050" cap="flat" cmpd="sng">
              <a:solidFill>
                <a:schemeClr val="dk1"/>
              </a:solidFill>
              <a:prstDash val="solid"/>
              <a:round/>
              <a:headEnd type="none" w="med" len="med"/>
              <a:tailEnd type="none" w="med" len="med"/>
            </a:ln>
          </p:spPr>
        </p:sp>
      </p:grpSp>
      <p:pic>
        <p:nvPicPr>
          <p:cNvPr id="3" name="Image 9" descr="Une image contenant Site web&#10;&#10;Description générée automatiquement">
            <a:extLst>
              <a:ext uri="{FF2B5EF4-FFF2-40B4-BE49-F238E27FC236}">
                <a16:creationId xmlns:a16="http://schemas.microsoft.com/office/drawing/2014/main" id="{78A5510C-C450-EDD0-85A5-985F0FCA06CA}"/>
              </a:ext>
            </a:extLst>
          </p:cNvPr>
          <p:cNvPicPr>
            <a:picLocks noChangeAspect="1"/>
          </p:cNvPicPr>
          <p:nvPr/>
        </p:nvPicPr>
        <p:blipFill>
          <a:blip r:embed="rId3"/>
          <a:stretch>
            <a:fillRect/>
          </a:stretch>
        </p:blipFill>
        <p:spPr>
          <a:xfrm>
            <a:off x="5461277" y="171450"/>
            <a:ext cx="1993346" cy="4114800"/>
          </a:xfrm>
          <a:prstGeom prst="rect">
            <a:avLst/>
          </a:prstGeom>
        </p:spPr>
      </p:pic>
      <p:grpSp>
        <p:nvGrpSpPr>
          <p:cNvPr id="20" name="Google Shape;851;p45">
            <a:extLst>
              <a:ext uri="{FF2B5EF4-FFF2-40B4-BE49-F238E27FC236}">
                <a16:creationId xmlns:a16="http://schemas.microsoft.com/office/drawing/2014/main" id="{4D344335-77D7-4044-2601-1A1E0E709DF3}"/>
              </a:ext>
            </a:extLst>
          </p:cNvPr>
          <p:cNvGrpSpPr/>
          <p:nvPr/>
        </p:nvGrpSpPr>
        <p:grpSpPr>
          <a:xfrm rot="10980000">
            <a:off x="934003" y="104264"/>
            <a:ext cx="955225" cy="881750"/>
            <a:chOff x="7432350" y="3624325"/>
            <a:chExt cx="955225" cy="881750"/>
          </a:xfrm>
        </p:grpSpPr>
        <p:sp>
          <p:nvSpPr>
            <p:cNvPr id="17" name="Google Shape;852;p45">
              <a:extLst>
                <a:ext uri="{FF2B5EF4-FFF2-40B4-BE49-F238E27FC236}">
                  <a16:creationId xmlns:a16="http://schemas.microsoft.com/office/drawing/2014/main" id="{AC32FA00-A5CF-521E-6731-9FA2890D519E}"/>
                </a:ext>
              </a:extLst>
            </p:cNvPr>
            <p:cNvSpPr/>
            <p:nvPr/>
          </p:nvSpPr>
          <p:spPr>
            <a:xfrm>
              <a:off x="7432350" y="3927425"/>
              <a:ext cx="146975" cy="578650"/>
            </a:xfrm>
            <a:custGeom>
              <a:avLst/>
              <a:gdLst/>
              <a:ahLst/>
              <a:cxnLst/>
              <a:rect l="l" t="t" r="r" b="b"/>
              <a:pathLst>
                <a:path w="5879" h="23146" extrusionOk="0">
                  <a:moveTo>
                    <a:pt x="0" y="0"/>
                  </a:moveTo>
                  <a:cubicBezTo>
                    <a:pt x="722" y="7928"/>
                    <a:pt x="5879" y="15186"/>
                    <a:pt x="5879" y="23146"/>
                  </a:cubicBezTo>
                </a:path>
              </a:pathLst>
            </a:custGeom>
            <a:noFill/>
            <a:ln w="19050" cap="flat" cmpd="sng">
              <a:solidFill>
                <a:schemeClr val="dk1"/>
              </a:solidFill>
              <a:prstDash val="solid"/>
              <a:round/>
              <a:headEnd type="none" w="med" len="med"/>
              <a:tailEnd type="none" w="med" len="med"/>
            </a:ln>
          </p:spPr>
        </p:sp>
        <p:sp>
          <p:nvSpPr>
            <p:cNvPr id="18" name="Google Shape;853;p45">
              <a:extLst>
                <a:ext uri="{FF2B5EF4-FFF2-40B4-BE49-F238E27FC236}">
                  <a16:creationId xmlns:a16="http://schemas.microsoft.com/office/drawing/2014/main" id="{53177186-D23C-A7E4-8093-208ACAB537C5}"/>
                </a:ext>
              </a:extLst>
            </p:cNvPr>
            <p:cNvSpPr/>
            <p:nvPr/>
          </p:nvSpPr>
          <p:spPr>
            <a:xfrm>
              <a:off x="7515025" y="3771300"/>
              <a:ext cx="339825" cy="440850"/>
            </a:xfrm>
            <a:custGeom>
              <a:avLst/>
              <a:gdLst/>
              <a:ahLst/>
              <a:cxnLst/>
              <a:rect l="l" t="t" r="r" b="b"/>
              <a:pathLst>
                <a:path w="13593" h="17634" extrusionOk="0">
                  <a:moveTo>
                    <a:pt x="0" y="0"/>
                  </a:moveTo>
                  <a:cubicBezTo>
                    <a:pt x="4752" y="5701"/>
                    <a:pt x="9139" y="11697"/>
                    <a:pt x="13593" y="17634"/>
                  </a:cubicBezTo>
                </a:path>
              </a:pathLst>
            </a:custGeom>
            <a:noFill/>
            <a:ln w="19050" cap="flat" cmpd="sng">
              <a:solidFill>
                <a:schemeClr val="dk1"/>
              </a:solidFill>
              <a:prstDash val="solid"/>
              <a:round/>
              <a:headEnd type="none" w="med" len="med"/>
              <a:tailEnd type="none" w="med" len="med"/>
            </a:ln>
          </p:spPr>
        </p:sp>
        <p:sp>
          <p:nvSpPr>
            <p:cNvPr id="19" name="Google Shape;854;p45">
              <a:extLst>
                <a:ext uri="{FF2B5EF4-FFF2-40B4-BE49-F238E27FC236}">
                  <a16:creationId xmlns:a16="http://schemas.microsoft.com/office/drawing/2014/main" id="{7D9A5D9D-88B9-0BCD-DF05-5A091048C8B8}"/>
                </a:ext>
              </a:extLst>
            </p:cNvPr>
            <p:cNvSpPr/>
            <p:nvPr/>
          </p:nvSpPr>
          <p:spPr>
            <a:xfrm>
              <a:off x="7652800" y="3624325"/>
              <a:ext cx="734775" cy="220450"/>
            </a:xfrm>
            <a:custGeom>
              <a:avLst/>
              <a:gdLst/>
              <a:ahLst/>
              <a:cxnLst/>
              <a:rect l="l" t="t" r="r" b="b"/>
              <a:pathLst>
                <a:path w="29391" h="8818" extrusionOk="0">
                  <a:moveTo>
                    <a:pt x="0" y="0"/>
                  </a:moveTo>
                  <a:cubicBezTo>
                    <a:pt x="10109" y="1556"/>
                    <a:pt x="19469" y="6332"/>
                    <a:pt x="29391" y="8818"/>
                  </a:cubicBezTo>
                </a:path>
              </a:pathLst>
            </a:custGeom>
            <a:noFill/>
            <a:ln w="19050" cap="flat" cmpd="sng">
              <a:solidFill>
                <a:schemeClr val="dk1"/>
              </a:solidFill>
              <a:prstDash val="solid"/>
              <a:round/>
              <a:headEnd type="none" w="med" len="med"/>
              <a:tailEnd type="none" w="med" len="med"/>
            </a:ln>
          </p:spPr>
        </p:sp>
      </p:grpSp>
      <p:grpSp>
        <p:nvGrpSpPr>
          <p:cNvPr id="39" name="Google Shape;743;p42">
            <a:extLst>
              <a:ext uri="{FF2B5EF4-FFF2-40B4-BE49-F238E27FC236}">
                <a16:creationId xmlns:a16="http://schemas.microsoft.com/office/drawing/2014/main" id="{2748C67B-80DA-447B-B5B3-1DA262FECAE1}"/>
              </a:ext>
            </a:extLst>
          </p:cNvPr>
          <p:cNvGrpSpPr/>
          <p:nvPr/>
        </p:nvGrpSpPr>
        <p:grpSpPr>
          <a:xfrm rot="14700000">
            <a:off x="2514363" y="3986608"/>
            <a:ext cx="907273" cy="723433"/>
            <a:chOff x="7302929" y="1649272"/>
            <a:chExt cx="1181037" cy="941724"/>
          </a:xfrm>
        </p:grpSpPr>
        <p:sp>
          <p:nvSpPr>
            <p:cNvPr id="32" name="Google Shape;744;p42">
              <a:extLst>
                <a:ext uri="{FF2B5EF4-FFF2-40B4-BE49-F238E27FC236}">
                  <a16:creationId xmlns:a16="http://schemas.microsoft.com/office/drawing/2014/main" id="{6AD9297F-4636-12E4-E357-70453D13739C}"/>
                </a:ext>
              </a:extLst>
            </p:cNvPr>
            <p:cNvSpPr/>
            <p:nvPr/>
          </p:nvSpPr>
          <p:spPr>
            <a:xfrm rot="-1727443">
              <a:off x="7433034" y="1701991"/>
              <a:ext cx="1050224" cy="85729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745;p42">
              <a:extLst>
                <a:ext uri="{FF2B5EF4-FFF2-40B4-BE49-F238E27FC236}">
                  <a16:creationId xmlns:a16="http://schemas.microsoft.com/office/drawing/2014/main" id="{32211A01-264F-9210-238F-8568157BB826}"/>
                </a:ext>
              </a:extLst>
            </p:cNvPr>
            <p:cNvGrpSpPr/>
            <p:nvPr/>
          </p:nvGrpSpPr>
          <p:grpSpPr>
            <a:xfrm rot="-8099849">
              <a:off x="7422586" y="1529615"/>
              <a:ext cx="941724" cy="1181037"/>
              <a:chOff x="6671100" y="3786900"/>
              <a:chExt cx="586825" cy="735950"/>
            </a:xfrm>
          </p:grpSpPr>
          <p:sp>
            <p:nvSpPr>
              <p:cNvPr id="34" name="Google Shape;746;p42">
                <a:extLst>
                  <a:ext uri="{FF2B5EF4-FFF2-40B4-BE49-F238E27FC236}">
                    <a16:creationId xmlns:a16="http://schemas.microsoft.com/office/drawing/2014/main" id="{1639AD52-5683-2FE3-2ADF-3190B6FDBEBA}"/>
                  </a:ext>
                </a:extLst>
              </p:cNvPr>
              <p:cNvSpPr/>
              <p:nvPr/>
            </p:nvSpPr>
            <p:spPr>
              <a:xfrm>
                <a:off x="6671100" y="3786900"/>
                <a:ext cx="586825" cy="735950"/>
              </a:xfrm>
              <a:custGeom>
                <a:avLst/>
                <a:gdLst/>
                <a:ahLst/>
                <a:cxnLst/>
                <a:rect l="l" t="t" r="r" b="b"/>
                <a:pathLst>
                  <a:path w="23473" h="29438" extrusionOk="0">
                    <a:moveTo>
                      <a:pt x="8387" y="307"/>
                    </a:moveTo>
                    <a:cubicBezTo>
                      <a:pt x="8261" y="835"/>
                      <a:pt x="8125" y="1359"/>
                      <a:pt x="7987" y="1883"/>
                    </a:cubicBezTo>
                    <a:cubicBezTo>
                      <a:pt x="7974" y="1875"/>
                      <a:pt x="7960" y="1869"/>
                      <a:pt x="7947" y="1866"/>
                    </a:cubicBezTo>
                    <a:cubicBezTo>
                      <a:pt x="7798" y="1834"/>
                      <a:pt x="7648" y="1818"/>
                      <a:pt x="7499" y="1818"/>
                    </a:cubicBezTo>
                    <a:cubicBezTo>
                      <a:pt x="6977" y="1818"/>
                      <a:pt x="6473" y="2012"/>
                      <a:pt x="6095" y="2368"/>
                    </a:cubicBezTo>
                    <a:cubicBezTo>
                      <a:pt x="6250" y="1730"/>
                      <a:pt x="6463" y="1102"/>
                      <a:pt x="6862" y="725"/>
                    </a:cubicBezTo>
                    <a:lnTo>
                      <a:pt x="6862" y="726"/>
                    </a:lnTo>
                    <a:cubicBezTo>
                      <a:pt x="7316" y="465"/>
                      <a:pt x="7834" y="337"/>
                      <a:pt x="8387" y="307"/>
                    </a:cubicBezTo>
                    <a:close/>
                    <a:moveTo>
                      <a:pt x="7487" y="2035"/>
                    </a:moveTo>
                    <a:cubicBezTo>
                      <a:pt x="7620" y="2035"/>
                      <a:pt x="7754" y="2048"/>
                      <a:pt x="7890" y="2075"/>
                    </a:cubicBezTo>
                    <a:cubicBezTo>
                      <a:pt x="7897" y="2075"/>
                      <a:pt x="7904" y="2076"/>
                      <a:pt x="7912" y="2076"/>
                    </a:cubicBezTo>
                    <a:cubicBezTo>
                      <a:pt x="7919" y="2076"/>
                      <a:pt x="7927" y="2075"/>
                      <a:pt x="7934" y="2075"/>
                    </a:cubicBezTo>
                    <a:lnTo>
                      <a:pt x="7934" y="2075"/>
                    </a:lnTo>
                    <a:cubicBezTo>
                      <a:pt x="7608" y="3286"/>
                      <a:pt x="7252" y="4492"/>
                      <a:pt x="6890" y="5697"/>
                    </a:cubicBezTo>
                    <a:cubicBezTo>
                      <a:pt x="6871" y="5681"/>
                      <a:pt x="6847" y="5672"/>
                      <a:pt x="6823" y="5670"/>
                    </a:cubicBezTo>
                    <a:cubicBezTo>
                      <a:pt x="6787" y="5669"/>
                      <a:pt x="6751" y="5668"/>
                      <a:pt x="6714" y="5668"/>
                    </a:cubicBezTo>
                    <a:cubicBezTo>
                      <a:pt x="6198" y="5668"/>
                      <a:pt x="5669" y="5795"/>
                      <a:pt x="5214" y="6046"/>
                    </a:cubicBezTo>
                    <a:lnTo>
                      <a:pt x="5802" y="3729"/>
                    </a:lnTo>
                    <a:cubicBezTo>
                      <a:pt x="5881" y="3413"/>
                      <a:pt x="5950" y="3026"/>
                      <a:pt x="6036" y="2631"/>
                    </a:cubicBezTo>
                    <a:cubicBezTo>
                      <a:pt x="6436" y="2253"/>
                      <a:pt x="6943" y="2035"/>
                      <a:pt x="7487" y="2035"/>
                    </a:cubicBezTo>
                    <a:close/>
                    <a:moveTo>
                      <a:pt x="6833" y="5885"/>
                    </a:moveTo>
                    <a:cubicBezTo>
                      <a:pt x="6304" y="7642"/>
                      <a:pt x="5762" y="9395"/>
                      <a:pt x="5277" y="11158"/>
                    </a:cubicBezTo>
                    <a:cubicBezTo>
                      <a:pt x="4281" y="14780"/>
                      <a:pt x="3290" y="18414"/>
                      <a:pt x="2420" y="22070"/>
                    </a:cubicBezTo>
                    <a:cubicBezTo>
                      <a:pt x="1779" y="22152"/>
                      <a:pt x="1226" y="22397"/>
                      <a:pt x="915" y="22939"/>
                    </a:cubicBezTo>
                    <a:cubicBezTo>
                      <a:pt x="982" y="22700"/>
                      <a:pt x="1044" y="22456"/>
                      <a:pt x="1111" y="22215"/>
                    </a:cubicBezTo>
                    <a:cubicBezTo>
                      <a:pt x="1419" y="21916"/>
                      <a:pt x="1728" y="21618"/>
                      <a:pt x="2028" y="21310"/>
                    </a:cubicBezTo>
                    <a:cubicBezTo>
                      <a:pt x="2060" y="21277"/>
                      <a:pt x="2028" y="21231"/>
                      <a:pt x="1992" y="21231"/>
                    </a:cubicBezTo>
                    <a:cubicBezTo>
                      <a:pt x="1982" y="21231"/>
                      <a:pt x="1971" y="21235"/>
                      <a:pt x="1961" y="21245"/>
                    </a:cubicBezTo>
                    <a:cubicBezTo>
                      <a:pt x="1687" y="21511"/>
                      <a:pt x="1420" y="21785"/>
                      <a:pt x="1153" y="22058"/>
                    </a:cubicBezTo>
                    <a:cubicBezTo>
                      <a:pt x="1258" y="21672"/>
                      <a:pt x="1357" y="21283"/>
                      <a:pt x="1460" y="20896"/>
                    </a:cubicBezTo>
                    <a:cubicBezTo>
                      <a:pt x="1725" y="20558"/>
                      <a:pt x="2016" y="20241"/>
                      <a:pt x="2330" y="19947"/>
                    </a:cubicBezTo>
                    <a:cubicBezTo>
                      <a:pt x="2369" y="19911"/>
                      <a:pt x="2333" y="19859"/>
                      <a:pt x="2292" y="19859"/>
                    </a:cubicBezTo>
                    <a:cubicBezTo>
                      <a:pt x="2280" y="19859"/>
                      <a:pt x="2268" y="19863"/>
                      <a:pt x="2257" y="19873"/>
                    </a:cubicBezTo>
                    <a:cubicBezTo>
                      <a:pt x="1986" y="20100"/>
                      <a:pt x="1741" y="20359"/>
                      <a:pt x="1527" y="20641"/>
                    </a:cubicBezTo>
                    <a:cubicBezTo>
                      <a:pt x="1634" y="20231"/>
                      <a:pt x="1739" y="19822"/>
                      <a:pt x="1844" y="19412"/>
                    </a:cubicBezTo>
                    <a:cubicBezTo>
                      <a:pt x="2174" y="19044"/>
                      <a:pt x="2526" y="18696"/>
                      <a:pt x="2899" y="18373"/>
                    </a:cubicBezTo>
                    <a:cubicBezTo>
                      <a:pt x="2931" y="18345"/>
                      <a:pt x="2902" y="18295"/>
                      <a:pt x="2868" y="18295"/>
                    </a:cubicBezTo>
                    <a:cubicBezTo>
                      <a:pt x="2861" y="18295"/>
                      <a:pt x="2854" y="18297"/>
                      <a:pt x="2847" y="18303"/>
                    </a:cubicBezTo>
                    <a:cubicBezTo>
                      <a:pt x="2501" y="18567"/>
                      <a:pt x="2184" y="18867"/>
                      <a:pt x="1900" y="19197"/>
                    </a:cubicBezTo>
                    <a:cubicBezTo>
                      <a:pt x="2010" y="18770"/>
                      <a:pt x="2115" y="18341"/>
                      <a:pt x="2222" y="17912"/>
                    </a:cubicBezTo>
                    <a:cubicBezTo>
                      <a:pt x="2547" y="17560"/>
                      <a:pt x="2872" y="17214"/>
                      <a:pt x="3234" y="16895"/>
                    </a:cubicBezTo>
                    <a:cubicBezTo>
                      <a:pt x="3273" y="16863"/>
                      <a:pt x="3237" y="16814"/>
                      <a:pt x="3196" y="16814"/>
                    </a:cubicBezTo>
                    <a:cubicBezTo>
                      <a:pt x="3186" y="16814"/>
                      <a:pt x="3174" y="16817"/>
                      <a:pt x="3164" y="16825"/>
                    </a:cubicBezTo>
                    <a:cubicBezTo>
                      <a:pt x="2844" y="17083"/>
                      <a:pt x="2547" y="17370"/>
                      <a:pt x="2281" y="17683"/>
                    </a:cubicBezTo>
                    <a:cubicBezTo>
                      <a:pt x="2383" y="17273"/>
                      <a:pt x="2485" y="16863"/>
                      <a:pt x="2587" y="16454"/>
                    </a:cubicBezTo>
                    <a:cubicBezTo>
                      <a:pt x="2949" y="16127"/>
                      <a:pt x="3304" y="15796"/>
                      <a:pt x="3656" y="15458"/>
                    </a:cubicBezTo>
                    <a:cubicBezTo>
                      <a:pt x="3687" y="15428"/>
                      <a:pt x="3659" y="15387"/>
                      <a:pt x="3626" y="15387"/>
                    </a:cubicBezTo>
                    <a:cubicBezTo>
                      <a:pt x="3616" y="15387"/>
                      <a:pt x="3606" y="15391"/>
                      <a:pt x="3598" y="15399"/>
                    </a:cubicBezTo>
                    <a:cubicBezTo>
                      <a:pt x="3268" y="15697"/>
                      <a:pt x="2944" y="16001"/>
                      <a:pt x="2624" y="16309"/>
                    </a:cubicBezTo>
                    <a:cubicBezTo>
                      <a:pt x="2723" y="15914"/>
                      <a:pt x="2820" y="15520"/>
                      <a:pt x="2920" y="15126"/>
                    </a:cubicBezTo>
                    <a:cubicBezTo>
                      <a:pt x="3280" y="14764"/>
                      <a:pt x="3641" y="14401"/>
                      <a:pt x="3991" y="14030"/>
                    </a:cubicBezTo>
                    <a:cubicBezTo>
                      <a:pt x="4018" y="14002"/>
                      <a:pt x="3993" y="13963"/>
                      <a:pt x="3963" y="13963"/>
                    </a:cubicBezTo>
                    <a:cubicBezTo>
                      <a:pt x="3954" y="13963"/>
                      <a:pt x="3945" y="13967"/>
                      <a:pt x="3937" y="13976"/>
                    </a:cubicBezTo>
                    <a:cubicBezTo>
                      <a:pt x="3604" y="14305"/>
                      <a:pt x="3279" y="14643"/>
                      <a:pt x="2955" y="14983"/>
                    </a:cubicBezTo>
                    <a:cubicBezTo>
                      <a:pt x="3038" y="14654"/>
                      <a:pt x="3119" y="14326"/>
                      <a:pt x="3202" y="13999"/>
                    </a:cubicBezTo>
                    <a:cubicBezTo>
                      <a:pt x="3206" y="14019"/>
                      <a:pt x="3223" y="14031"/>
                      <a:pt x="3241" y="14031"/>
                    </a:cubicBezTo>
                    <a:cubicBezTo>
                      <a:pt x="3253" y="14031"/>
                      <a:pt x="3266" y="14025"/>
                      <a:pt x="3274" y="14014"/>
                    </a:cubicBezTo>
                    <a:cubicBezTo>
                      <a:pt x="3615" y="13526"/>
                      <a:pt x="4013" y="13081"/>
                      <a:pt x="4463" y="12691"/>
                    </a:cubicBezTo>
                    <a:cubicBezTo>
                      <a:pt x="4494" y="12663"/>
                      <a:pt x="4466" y="12623"/>
                      <a:pt x="4433" y="12623"/>
                    </a:cubicBezTo>
                    <a:cubicBezTo>
                      <a:pt x="4424" y="12623"/>
                      <a:pt x="4414" y="12626"/>
                      <a:pt x="4406" y="12634"/>
                    </a:cubicBezTo>
                    <a:cubicBezTo>
                      <a:pt x="3942" y="13016"/>
                      <a:pt x="3539" y="13467"/>
                      <a:pt x="3209" y="13971"/>
                    </a:cubicBezTo>
                    <a:cubicBezTo>
                      <a:pt x="3328" y="13489"/>
                      <a:pt x="3449" y="13010"/>
                      <a:pt x="3570" y="12530"/>
                    </a:cubicBezTo>
                    <a:cubicBezTo>
                      <a:pt x="3574" y="12527"/>
                      <a:pt x="3578" y="12527"/>
                      <a:pt x="3580" y="12522"/>
                    </a:cubicBezTo>
                    <a:cubicBezTo>
                      <a:pt x="3897" y="12022"/>
                      <a:pt x="4276" y="11591"/>
                      <a:pt x="4747" y="11231"/>
                    </a:cubicBezTo>
                    <a:cubicBezTo>
                      <a:pt x="4788" y="11199"/>
                      <a:pt x="4764" y="11136"/>
                      <a:pt x="4724" y="11136"/>
                    </a:cubicBezTo>
                    <a:cubicBezTo>
                      <a:pt x="4716" y="11136"/>
                      <a:pt x="4707" y="11139"/>
                      <a:pt x="4697" y="11145"/>
                    </a:cubicBezTo>
                    <a:cubicBezTo>
                      <a:pt x="4262" y="11440"/>
                      <a:pt x="3899" y="11829"/>
                      <a:pt x="3633" y="12281"/>
                    </a:cubicBezTo>
                    <a:cubicBezTo>
                      <a:pt x="3653" y="12198"/>
                      <a:pt x="3672" y="12117"/>
                      <a:pt x="3695" y="12034"/>
                    </a:cubicBezTo>
                    <a:cubicBezTo>
                      <a:pt x="3802" y="11612"/>
                      <a:pt x="3908" y="11190"/>
                      <a:pt x="4017" y="10767"/>
                    </a:cubicBezTo>
                    <a:cubicBezTo>
                      <a:pt x="4409" y="10464"/>
                      <a:pt x="4767" y="10119"/>
                      <a:pt x="5085" y="9738"/>
                    </a:cubicBezTo>
                    <a:cubicBezTo>
                      <a:pt x="5113" y="9703"/>
                      <a:pt x="5083" y="9657"/>
                      <a:pt x="5050" y="9657"/>
                    </a:cubicBezTo>
                    <a:cubicBezTo>
                      <a:pt x="5039" y="9657"/>
                      <a:pt x="5029" y="9662"/>
                      <a:pt x="5019" y="9672"/>
                    </a:cubicBezTo>
                    <a:cubicBezTo>
                      <a:pt x="4718" y="10002"/>
                      <a:pt x="4396" y="10313"/>
                      <a:pt x="4058" y="10603"/>
                    </a:cubicBezTo>
                    <a:cubicBezTo>
                      <a:pt x="4162" y="10193"/>
                      <a:pt x="4265" y="9784"/>
                      <a:pt x="4369" y="9376"/>
                    </a:cubicBezTo>
                    <a:cubicBezTo>
                      <a:pt x="4755" y="9008"/>
                      <a:pt x="5139" y="8639"/>
                      <a:pt x="5521" y="8270"/>
                    </a:cubicBezTo>
                    <a:cubicBezTo>
                      <a:pt x="5555" y="8237"/>
                      <a:pt x="5523" y="8192"/>
                      <a:pt x="5487" y="8192"/>
                    </a:cubicBezTo>
                    <a:cubicBezTo>
                      <a:pt x="5476" y="8192"/>
                      <a:pt x="5466" y="8196"/>
                      <a:pt x="5456" y="8204"/>
                    </a:cubicBezTo>
                    <a:cubicBezTo>
                      <a:pt x="5100" y="8523"/>
                      <a:pt x="4756" y="8853"/>
                      <a:pt x="4417" y="9188"/>
                    </a:cubicBezTo>
                    <a:cubicBezTo>
                      <a:pt x="4525" y="8762"/>
                      <a:pt x="4632" y="8335"/>
                      <a:pt x="4740" y="7910"/>
                    </a:cubicBezTo>
                    <a:cubicBezTo>
                      <a:pt x="4920" y="7745"/>
                      <a:pt x="5175" y="7564"/>
                      <a:pt x="5241" y="7506"/>
                    </a:cubicBezTo>
                    <a:cubicBezTo>
                      <a:pt x="5478" y="7301"/>
                      <a:pt x="5711" y="7092"/>
                      <a:pt x="5940" y="6877"/>
                    </a:cubicBezTo>
                    <a:cubicBezTo>
                      <a:pt x="5972" y="6847"/>
                      <a:pt x="5942" y="6805"/>
                      <a:pt x="5908" y="6805"/>
                    </a:cubicBezTo>
                    <a:cubicBezTo>
                      <a:pt x="5898" y="6805"/>
                      <a:pt x="5888" y="6808"/>
                      <a:pt x="5878" y="6816"/>
                    </a:cubicBezTo>
                    <a:cubicBezTo>
                      <a:pt x="5540" y="7093"/>
                      <a:pt x="5214" y="7382"/>
                      <a:pt x="4892" y="7675"/>
                    </a:cubicBezTo>
                    <a:cubicBezTo>
                      <a:pt x="4863" y="7701"/>
                      <a:pt x="4822" y="7731"/>
                      <a:pt x="4779" y="7764"/>
                    </a:cubicBezTo>
                    <a:cubicBezTo>
                      <a:pt x="4863" y="7427"/>
                      <a:pt x="4949" y="7090"/>
                      <a:pt x="5034" y="6754"/>
                    </a:cubicBezTo>
                    <a:cubicBezTo>
                      <a:pt x="5137" y="6677"/>
                      <a:pt x="5245" y="6609"/>
                      <a:pt x="5357" y="6548"/>
                    </a:cubicBezTo>
                    <a:cubicBezTo>
                      <a:pt x="5393" y="6529"/>
                      <a:pt x="5370" y="6482"/>
                      <a:pt x="5338" y="6482"/>
                    </a:cubicBezTo>
                    <a:cubicBezTo>
                      <a:pt x="5333" y="6482"/>
                      <a:pt x="5327" y="6484"/>
                      <a:pt x="5322" y="6486"/>
                    </a:cubicBezTo>
                    <a:cubicBezTo>
                      <a:pt x="5233" y="6529"/>
                      <a:pt x="5147" y="6577"/>
                      <a:pt x="5065" y="6633"/>
                    </a:cubicBezTo>
                    <a:cubicBezTo>
                      <a:pt x="5077" y="6588"/>
                      <a:pt x="5088" y="6542"/>
                      <a:pt x="5099" y="6497"/>
                    </a:cubicBezTo>
                    <a:lnTo>
                      <a:pt x="5156" y="6274"/>
                    </a:lnTo>
                    <a:cubicBezTo>
                      <a:pt x="5693" y="6030"/>
                      <a:pt x="6215" y="5893"/>
                      <a:pt x="6823" y="5887"/>
                    </a:cubicBezTo>
                    <a:cubicBezTo>
                      <a:pt x="6827" y="5887"/>
                      <a:pt x="6830" y="5885"/>
                      <a:pt x="6833" y="5885"/>
                    </a:cubicBezTo>
                    <a:close/>
                    <a:moveTo>
                      <a:pt x="8670" y="300"/>
                    </a:moveTo>
                    <a:cubicBezTo>
                      <a:pt x="10621" y="300"/>
                      <a:pt x="12949" y="1355"/>
                      <a:pt x="14509" y="1855"/>
                    </a:cubicBezTo>
                    <a:cubicBezTo>
                      <a:pt x="16740" y="2569"/>
                      <a:pt x="18976" y="3240"/>
                      <a:pt x="21317" y="3468"/>
                    </a:cubicBezTo>
                    <a:cubicBezTo>
                      <a:pt x="19406" y="10447"/>
                      <a:pt x="17660" y="17613"/>
                      <a:pt x="16775" y="24804"/>
                    </a:cubicBezTo>
                    <a:cubicBezTo>
                      <a:pt x="13079" y="24015"/>
                      <a:pt x="9383" y="23228"/>
                      <a:pt x="5685" y="22443"/>
                    </a:cubicBezTo>
                    <a:cubicBezTo>
                      <a:pt x="4958" y="22290"/>
                      <a:pt x="3919" y="22039"/>
                      <a:pt x="2972" y="22039"/>
                    </a:cubicBezTo>
                    <a:cubicBezTo>
                      <a:pt x="2848" y="22039"/>
                      <a:pt x="2725" y="22043"/>
                      <a:pt x="2605" y="22053"/>
                    </a:cubicBezTo>
                    <a:cubicBezTo>
                      <a:pt x="3609" y="18453"/>
                      <a:pt x="4500" y="14822"/>
                      <a:pt x="5493" y="11217"/>
                    </a:cubicBezTo>
                    <a:cubicBezTo>
                      <a:pt x="6495" y="7586"/>
                      <a:pt x="7759" y="3997"/>
                      <a:pt x="8600" y="326"/>
                    </a:cubicBezTo>
                    <a:cubicBezTo>
                      <a:pt x="8602" y="317"/>
                      <a:pt x="8602" y="309"/>
                      <a:pt x="8600" y="301"/>
                    </a:cubicBezTo>
                    <a:cubicBezTo>
                      <a:pt x="8623" y="300"/>
                      <a:pt x="8646" y="300"/>
                      <a:pt x="8670" y="300"/>
                    </a:cubicBezTo>
                    <a:close/>
                    <a:moveTo>
                      <a:pt x="20948" y="5943"/>
                    </a:moveTo>
                    <a:cubicBezTo>
                      <a:pt x="21074" y="6979"/>
                      <a:pt x="21872" y="7820"/>
                      <a:pt x="22938" y="8018"/>
                    </a:cubicBezTo>
                    <a:cubicBezTo>
                      <a:pt x="21303" y="15067"/>
                      <a:pt x="19524" y="22101"/>
                      <a:pt x="18063" y="29188"/>
                    </a:cubicBezTo>
                    <a:cubicBezTo>
                      <a:pt x="17919" y="29174"/>
                      <a:pt x="17774" y="29158"/>
                      <a:pt x="17631" y="29142"/>
                    </a:cubicBezTo>
                    <a:cubicBezTo>
                      <a:pt x="17631" y="29128"/>
                      <a:pt x="17621" y="29115"/>
                      <a:pt x="17609" y="29112"/>
                    </a:cubicBezTo>
                    <a:cubicBezTo>
                      <a:pt x="14657" y="28570"/>
                      <a:pt x="11692" y="28167"/>
                      <a:pt x="8757" y="27532"/>
                    </a:cubicBezTo>
                    <a:cubicBezTo>
                      <a:pt x="6737" y="27096"/>
                      <a:pt x="1017" y="26579"/>
                      <a:pt x="807" y="23801"/>
                    </a:cubicBezTo>
                    <a:cubicBezTo>
                      <a:pt x="1046" y="22659"/>
                      <a:pt x="2078" y="22290"/>
                      <a:pt x="3364" y="22290"/>
                    </a:cubicBezTo>
                    <a:cubicBezTo>
                      <a:pt x="5390" y="22290"/>
                      <a:pt x="8049" y="23206"/>
                      <a:pt x="9243" y="23459"/>
                    </a:cubicBezTo>
                    <a:cubicBezTo>
                      <a:pt x="11751" y="23988"/>
                      <a:pt x="14262" y="24517"/>
                      <a:pt x="16770" y="25044"/>
                    </a:cubicBezTo>
                    <a:cubicBezTo>
                      <a:pt x="16780" y="25047"/>
                      <a:pt x="16789" y="25047"/>
                      <a:pt x="16798" y="25047"/>
                    </a:cubicBezTo>
                    <a:cubicBezTo>
                      <a:pt x="16886" y="25047"/>
                      <a:pt x="16934" y="24953"/>
                      <a:pt x="16911" y="24885"/>
                    </a:cubicBezTo>
                    <a:cubicBezTo>
                      <a:pt x="16923" y="24877"/>
                      <a:pt x="16933" y="24864"/>
                      <a:pt x="16936" y="24848"/>
                    </a:cubicBezTo>
                    <a:cubicBezTo>
                      <a:pt x="18168" y="18505"/>
                      <a:pt x="19349" y="12197"/>
                      <a:pt x="20948" y="5943"/>
                    </a:cubicBezTo>
                    <a:close/>
                    <a:moveTo>
                      <a:pt x="8554" y="0"/>
                    </a:moveTo>
                    <a:cubicBezTo>
                      <a:pt x="7907" y="0"/>
                      <a:pt x="7300" y="143"/>
                      <a:pt x="6803" y="529"/>
                    </a:cubicBezTo>
                    <a:cubicBezTo>
                      <a:pt x="6791" y="525"/>
                      <a:pt x="6779" y="523"/>
                      <a:pt x="6767" y="523"/>
                    </a:cubicBezTo>
                    <a:cubicBezTo>
                      <a:pt x="6739" y="523"/>
                      <a:pt x="6711" y="534"/>
                      <a:pt x="6689" y="554"/>
                    </a:cubicBezTo>
                    <a:cubicBezTo>
                      <a:pt x="5725" y="1432"/>
                      <a:pt x="5654" y="3302"/>
                      <a:pt x="5351" y="4496"/>
                    </a:cubicBezTo>
                    <a:cubicBezTo>
                      <a:pt x="5204" y="5082"/>
                      <a:pt x="5056" y="5667"/>
                      <a:pt x="4908" y="6254"/>
                    </a:cubicBezTo>
                    <a:cubicBezTo>
                      <a:pt x="4898" y="6266"/>
                      <a:pt x="4893" y="6282"/>
                      <a:pt x="4896" y="6298"/>
                    </a:cubicBezTo>
                    <a:lnTo>
                      <a:pt x="4080" y="9526"/>
                    </a:lnTo>
                    <a:cubicBezTo>
                      <a:pt x="4039" y="9570"/>
                      <a:pt x="3994" y="9612"/>
                      <a:pt x="3951" y="9655"/>
                    </a:cubicBezTo>
                    <a:cubicBezTo>
                      <a:pt x="3920" y="9688"/>
                      <a:pt x="3949" y="9732"/>
                      <a:pt x="3983" y="9732"/>
                    </a:cubicBezTo>
                    <a:cubicBezTo>
                      <a:pt x="3993" y="9732"/>
                      <a:pt x="4004" y="9728"/>
                      <a:pt x="4013" y="9718"/>
                    </a:cubicBezTo>
                    <a:cubicBezTo>
                      <a:pt x="4021" y="9710"/>
                      <a:pt x="4029" y="9703"/>
                      <a:pt x="4037" y="9695"/>
                    </a:cubicBezTo>
                    <a:lnTo>
                      <a:pt x="4037" y="9695"/>
                    </a:lnTo>
                    <a:cubicBezTo>
                      <a:pt x="3940" y="10085"/>
                      <a:pt x="3841" y="10476"/>
                      <a:pt x="3743" y="10864"/>
                    </a:cubicBezTo>
                    <a:cubicBezTo>
                      <a:pt x="3743" y="10866"/>
                      <a:pt x="3743" y="10868"/>
                      <a:pt x="3741" y="10869"/>
                    </a:cubicBezTo>
                    <a:lnTo>
                      <a:pt x="3738" y="10872"/>
                    </a:lnTo>
                    <a:cubicBezTo>
                      <a:pt x="3727" y="10882"/>
                      <a:pt x="3723" y="10899"/>
                      <a:pt x="3730" y="10914"/>
                    </a:cubicBezTo>
                    <a:cubicBezTo>
                      <a:pt x="3244" y="12836"/>
                      <a:pt x="2737" y="14756"/>
                      <a:pt x="2241" y="16679"/>
                    </a:cubicBezTo>
                    <a:lnTo>
                      <a:pt x="2224" y="16696"/>
                    </a:lnTo>
                    <a:cubicBezTo>
                      <a:pt x="2209" y="16707"/>
                      <a:pt x="2211" y="16730"/>
                      <a:pt x="2225" y="16742"/>
                    </a:cubicBezTo>
                    <a:cubicBezTo>
                      <a:pt x="1663" y="18919"/>
                      <a:pt x="1114" y="21101"/>
                      <a:pt x="627" y="23294"/>
                    </a:cubicBezTo>
                    <a:cubicBezTo>
                      <a:pt x="620" y="23304"/>
                      <a:pt x="614" y="23314"/>
                      <a:pt x="611" y="23325"/>
                    </a:cubicBezTo>
                    <a:cubicBezTo>
                      <a:pt x="0" y="26122"/>
                      <a:pt x="4189" y="26761"/>
                      <a:pt x="6022" y="27198"/>
                    </a:cubicBezTo>
                    <a:cubicBezTo>
                      <a:pt x="9381" y="27999"/>
                      <a:pt x="12845" y="28733"/>
                      <a:pt x="16300" y="29069"/>
                    </a:cubicBezTo>
                    <a:cubicBezTo>
                      <a:pt x="16912" y="29247"/>
                      <a:pt x="17523" y="29378"/>
                      <a:pt x="18163" y="29437"/>
                    </a:cubicBezTo>
                    <a:cubicBezTo>
                      <a:pt x="18168" y="29437"/>
                      <a:pt x="18172" y="29438"/>
                      <a:pt x="18177" y="29438"/>
                    </a:cubicBezTo>
                    <a:cubicBezTo>
                      <a:pt x="18281" y="29438"/>
                      <a:pt x="18303" y="29311"/>
                      <a:pt x="18246" y="29243"/>
                    </a:cubicBezTo>
                    <a:cubicBezTo>
                      <a:pt x="20055" y="22225"/>
                      <a:pt x="21555" y="15113"/>
                      <a:pt x="23192" y="8053"/>
                    </a:cubicBezTo>
                    <a:cubicBezTo>
                      <a:pt x="23232" y="8056"/>
                      <a:pt x="23270" y="8061"/>
                      <a:pt x="23310" y="8063"/>
                    </a:cubicBezTo>
                    <a:cubicBezTo>
                      <a:pt x="23312" y="8063"/>
                      <a:pt x="23314" y="8063"/>
                      <a:pt x="23316" y="8063"/>
                    </a:cubicBezTo>
                    <a:cubicBezTo>
                      <a:pt x="23472" y="8063"/>
                      <a:pt x="23469" y="7820"/>
                      <a:pt x="23310" y="7809"/>
                    </a:cubicBezTo>
                    <a:cubicBezTo>
                      <a:pt x="21926" y="7726"/>
                      <a:pt x="21027" y="6591"/>
                      <a:pt x="21129" y="5254"/>
                    </a:cubicBezTo>
                    <a:cubicBezTo>
                      <a:pt x="21279" y="4682"/>
                      <a:pt x="21426" y="4110"/>
                      <a:pt x="21582" y="3541"/>
                    </a:cubicBezTo>
                    <a:cubicBezTo>
                      <a:pt x="21604" y="3458"/>
                      <a:pt x="21553" y="3399"/>
                      <a:pt x="21489" y="3380"/>
                    </a:cubicBezTo>
                    <a:cubicBezTo>
                      <a:pt x="21504" y="3303"/>
                      <a:pt x="21462" y="3209"/>
                      <a:pt x="21362" y="3200"/>
                    </a:cubicBezTo>
                    <a:cubicBezTo>
                      <a:pt x="18267" y="2881"/>
                      <a:pt x="15379" y="1800"/>
                      <a:pt x="12419" y="910"/>
                    </a:cubicBezTo>
                    <a:cubicBezTo>
                      <a:pt x="11349" y="587"/>
                      <a:pt x="9868" y="0"/>
                      <a:pt x="8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47;p42">
                <a:extLst>
                  <a:ext uri="{FF2B5EF4-FFF2-40B4-BE49-F238E27FC236}">
                    <a16:creationId xmlns:a16="http://schemas.microsoft.com/office/drawing/2014/main" id="{3AA346A7-2FDA-CD5D-D622-5DA81B4DE821}"/>
                  </a:ext>
                </a:extLst>
              </p:cNvPr>
              <p:cNvSpPr/>
              <p:nvPr/>
            </p:nvSpPr>
            <p:spPr>
              <a:xfrm>
                <a:off x="7073925" y="4418275"/>
                <a:ext cx="34900" cy="87600"/>
              </a:xfrm>
              <a:custGeom>
                <a:avLst/>
                <a:gdLst/>
                <a:ahLst/>
                <a:cxnLst/>
                <a:rect l="l" t="t" r="r" b="b"/>
                <a:pathLst>
                  <a:path w="1396" h="3504" extrusionOk="0">
                    <a:moveTo>
                      <a:pt x="618" y="0"/>
                    </a:moveTo>
                    <a:cubicBezTo>
                      <a:pt x="600" y="0"/>
                      <a:pt x="581" y="9"/>
                      <a:pt x="571" y="29"/>
                    </a:cubicBezTo>
                    <a:cubicBezTo>
                      <a:pt x="1" y="1112"/>
                      <a:pt x="260" y="2674"/>
                      <a:pt x="1209" y="3476"/>
                    </a:cubicBezTo>
                    <a:cubicBezTo>
                      <a:pt x="1228" y="3495"/>
                      <a:pt x="1249" y="3503"/>
                      <a:pt x="1270" y="3503"/>
                    </a:cubicBezTo>
                    <a:cubicBezTo>
                      <a:pt x="1338" y="3503"/>
                      <a:pt x="1395" y="3415"/>
                      <a:pt x="1333" y="3352"/>
                    </a:cubicBezTo>
                    <a:cubicBezTo>
                      <a:pt x="496" y="2355"/>
                      <a:pt x="267" y="1318"/>
                      <a:pt x="678" y="75"/>
                    </a:cubicBezTo>
                    <a:cubicBezTo>
                      <a:pt x="693" y="33"/>
                      <a:pt x="654"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48;p42">
                <a:extLst>
                  <a:ext uri="{FF2B5EF4-FFF2-40B4-BE49-F238E27FC236}">
                    <a16:creationId xmlns:a16="http://schemas.microsoft.com/office/drawing/2014/main" id="{A033E4C9-6AE2-D372-0114-2E97D4F21B6C}"/>
                  </a:ext>
                </a:extLst>
              </p:cNvPr>
              <p:cNvSpPr/>
              <p:nvPr/>
            </p:nvSpPr>
            <p:spPr>
              <a:xfrm>
                <a:off x="6809750" y="4188075"/>
                <a:ext cx="262200" cy="162650"/>
              </a:xfrm>
              <a:custGeom>
                <a:avLst/>
                <a:gdLst/>
                <a:ahLst/>
                <a:cxnLst/>
                <a:rect l="l" t="t" r="r" b="b"/>
                <a:pathLst>
                  <a:path w="10488" h="6506" extrusionOk="0">
                    <a:moveTo>
                      <a:pt x="1292" y="152"/>
                    </a:moveTo>
                    <a:cubicBezTo>
                      <a:pt x="4251" y="1051"/>
                      <a:pt x="7281" y="1795"/>
                      <a:pt x="10290" y="2514"/>
                    </a:cubicBezTo>
                    <a:cubicBezTo>
                      <a:pt x="10289" y="2517"/>
                      <a:pt x="10287" y="2520"/>
                      <a:pt x="10286" y="2523"/>
                    </a:cubicBezTo>
                    <a:cubicBezTo>
                      <a:pt x="9938" y="3779"/>
                      <a:pt x="9626" y="5056"/>
                      <a:pt x="9404" y="6341"/>
                    </a:cubicBezTo>
                    <a:cubicBezTo>
                      <a:pt x="9403" y="6355"/>
                      <a:pt x="9406" y="6371"/>
                      <a:pt x="9412" y="6384"/>
                    </a:cubicBezTo>
                    <a:cubicBezTo>
                      <a:pt x="9406" y="6377"/>
                      <a:pt x="9401" y="6369"/>
                      <a:pt x="9390" y="6366"/>
                    </a:cubicBezTo>
                    <a:cubicBezTo>
                      <a:pt x="6288" y="5630"/>
                      <a:pt x="3223" y="4744"/>
                      <a:pt x="122" y="4009"/>
                    </a:cubicBezTo>
                    <a:cubicBezTo>
                      <a:pt x="127" y="4002"/>
                      <a:pt x="133" y="3999"/>
                      <a:pt x="136" y="3991"/>
                    </a:cubicBezTo>
                    <a:cubicBezTo>
                      <a:pt x="581" y="2737"/>
                      <a:pt x="924" y="1432"/>
                      <a:pt x="1292" y="152"/>
                    </a:cubicBezTo>
                    <a:close/>
                    <a:moveTo>
                      <a:pt x="1221" y="0"/>
                    </a:moveTo>
                    <a:cubicBezTo>
                      <a:pt x="1193" y="0"/>
                      <a:pt x="1168" y="19"/>
                      <a:pt x="1159" y="48"/>
                    </a:cubicBezTo>
                    <a:cubicBezTo>
                      <a:pt x="1139" y="58"/>
                      <a:pt x="1123" y="77"/>
                      <a:pt x="1118" y="101"/>
                    </a:cubicBezTo>
                    <a:cubicBezTo>
                      <a:pt x="734" y="1378"/>
                      <a:pt x="316" y="2661"/>
                      <a:pt x="10" y="3956"/>
                    </a:cubicBezTo>
                    <a:cubicBezTo>
                      <a:pt x="1" y="3990"/>
                      <a:pt x="20" y="4023"/>
                      <a:pt x="52" y="4033"/>
                    </a:cubicBezTo>
                    <a:cubicBezTo>
                      <a:pt x="39" y="4058"/>
                      <a:pt x="52" y="4089"/>
                      <a:pt x="80" y="4097"/>
                    </a:cubicBezTo>
                    <a:cubicBezTo>
                      <a:pt x="3125" y="5058"/>
                      <a:pt x="6248" y="5762"/>
                      <a:pt x="9353" y="6503"/>
                    </a:cubicBezTo>
                    <a:cubicBezTo>
                      <a:pt x="9359" y="6505"/>
                      <a:pt x="9365" y="6505"/>
                      <a:pt x="9371" y="6505"/>
                    </a:cubicBezTo>
                    <a:cubicBezTo>
                      <a:pt x="9419" y="6505"/>
                      <a:pt x="9445" y="6455"/>
                      <a:pt x="9436" y="6416"/>
                    </a:cubicBezTo>
                    <a:lnTo>
                      <a:pt x="9436" y="6416"/>
                    </a:lnTo>
                    <a:cubicBezTo>
                      <a:pt x="9452" y="6428"/>
                      <a:pt x="9472" y="6435"/>
                      <a:pt x="9491" y="6435"/>
                    </a:cubicBezTo>
                    <a:cubicBezTo>
                      <a:pt x="9519" y="6435"/>
                      <a:pt x="9545" y="6420"/>
                      <a:pt x="9554" y="6382"/>
                    </a:cubicBezTo>
                    <a:cubicBezTo>
                      <a:pt x="9860" y="5112"/>
                      <a:pt x="10148" y="3840"/>
                      <a:pt x="10474" y="2574"/>
                    </a:cubicBezTo>
                    <a:cubicBezTo>
                      <a:pt x="10488" y="2522"/>
                      <a:pt x="10454" y="2468"/>
                      <a:pt x="10402" y="2458"/>
                    </a:cubicBezTo>
                    <a:cubicBezTo>
                      <a:pt x="10405" y="2429"/>
                      <a:pt x="10386" y="2402"/>
                      <a:pt x="10359" y="2396"/>
                    </a:cubicBezTo>
                    <a:cubicBezTo>
                      <a:pt x="7345" y="1532"/>
                      <a:pt x="4298" y="679"/>
                      <a:pt x="1236" y="2"/>
                    </a:cubicBezTo>
                    <a:cubicBezTo>
                      <a:pt x="1231" y="1"/>
                      <a:pt x="1226" y="0"/>
                      <a:pt x="1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49;p42">
                <a:extLst>
                  <a:ext uri="{FF2B5EF4-FFF2-40B4-BE49-F238E27FC236}">
                    <a16:creationId xmlns:a16="http://schemas.microsoft.com/office/drawing/2014/main" id="{C9B11A69-9F35-39A7-854A-A10E3AE29F6A}"/>
                  </a:ext>
                </a:extLst>
              </p:cNvPr>
              <p:cNvSpPr/>
              <p:nvPr/>
            </p:nvSpPr>
            <p:spPr>
              <a:xfrm>
                <a:off x="6866525" y="4239800"/>
                <a:ext cx="154075" cy="40250"/>
              </a:xfrm>
              <a:custGeom>
                <a:avLst/>
                <a:gdLst/>
                <a:ahLst/>
                <a:cxnLst/>
                <a:rect l="l" t="t" r="r" b="b"/>
                <a:pathLst>
                  <a:path w="6163" h="1610" extrusionOk="0">
                    <a:moveTo>
                      <a:pt x="47" y="1"/>
                    </a:moveTo>
                    <a:cubicBezTo>
                      <a:pt x="13" y="1"/>
                      <a:pt x="1" y="55"/>
                      <a:pt x="38" y="66"/>
                    </a:cubicBezTo>
                    <a:cubicBezTo>
                      <a:pt x="2051" y="611"/>
                      <a:pt x="4075" y="1162"/>
                      <a:pt x="6108" y="1608"/>
                    </a:cubicBezTo>
                    <a:cubicBezTo>
                      <a:pt x="6111" y="1609"/>
                      <a:pt x="6114" y="1609"/>
                      <a:pt x="6117" y="1609"/>
                    </a:cubicBezTo>
                    <a:cubicBezTo>
                      <a:pt x="6152" y="1609"/>
                      <a:pt x="6163" y="1558"/>
                      <a:pt x="6126" y="1546"/>
                    </a:cubicBezTo>
                    <a:cubicBezTo>
                      <a:pt x="4124" y="968"/>
                      <a:pt x="2082" y="483"/>
                      <a:pt x="55" y="2"/>
                    </a:cubicBezTo>
                    <a:cubicBezTo>
                      <a:pt x="52" y="1"/>
                      <a:pt x="50"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50;p42">
                <a:extLst>
                  <a:ext uri="{FF2B5EF4-FFF2-40B4-BE49-F238E27FC236}">
                    <a16:creationId xmlns:a16="http://schemas.microsoft.com/office/drawing/2014/main" id="{6C1F95B7-84CC-28FC-D78D-4F2AF0D980C8}"/>
                  </a:ext>
                </a:extLst>
              </p:cNvPr>
              <p:cNvSpPr/>
              <p:nvPr/>
            </p:nvSpPr>
            <p:spPr>
              <a:xfrm>
                <a:off x="6854675" y="4275400"/>
                <a:ext cx="149050" cy="35425"/>
              </a:xfrm>
              <a:custGeom>
                <a:avLst/>
                <a:gdLst/>
                <a:ahLst/>
                <a:cxnLst/>
                <a:rect l="l" t="t" r="r" b="b"/>
                <a:pathLst>
                  <a:path w="5962" h="1417" extrusionOk="0">
                    <a:moveTo>
                      <a:pt x="48" y="0"/>
                    </a:moveTo>
                    <a:cubicBezTo>
                      <a:pt x="14" y="0"/>
                      <a:pt x="1" y="53"/>
                      <a:pt x="38" y="63"/>
                    </a:cubicBezTo>
                    <a:cubicBezTo>
                      <a:pt x="1973" y="535"/>
                      <a:pt x="3917" y="965"/>
                      <a:pt x="5857" y="1415"/>
                    </a:cubicBezTo>
                    <a:cubicBezTo>
                      <a:pt x="5863" y="1416"/>
                      <a:pt x="5868" y="1417"/>
                      <a:pt x="5873" y="1417"/>
                    </a:cubicBezTo>
                    <a:cubicBezTo>
                      <a:pt x="5939" y="1417"/>
                      <a:pt x="5962" y="1313"/>
                      <a:pt x="5891" y="1295"/>
                    </a:cubicBezTo>
                    <a:cubicBezTo>
                      <a:pt x="3956" y="822"/>
                      <a:pt x="2013" y="369"/>
                      <a:pt x="56" y="1"/>
                    </a:cubicBezTo>
                    <a:cubicBezTo>
                      <a:pt x="53" y="1"/>
                      <a:pt x="51"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0" name="Image 40" descr="Une image contenant texte&#10;&#10;Description générée automatiquement">
            <a:extLst>
              <a:ext uri="{FF2B5EF4-FFF2-40B4-BE49-F238E27FC236}">
                <a16:creationId xmlns:a16="http://schemas.microsoft.com/office/drawing/2014/main" id="{6612F85D-F2E8-42E0-6CAF-6899A8752566}"/>
              </a:ext>
            </a:extLst>
          </p:cNvPr>
          <p:cNvPicPr>
            <a:picLocks noChangeAspect="1"/>
          </p:cNvPicPr>
          <p:nvPr/>
        </p:nvPicPr>
        <p:blipFill>
          <a:blip r:embed="rId4"/>
          <a:stretch>
            <a:fillRect/>
          </a:stretch>
        </p:blipFill>
        <p:spPr>
          <a:xfrm>
            <a:off x="3354286" y="1774211"/>
            <a:ext cx="1971675" cy="1428750"/>
          </a:xfrm>
          <a:prstGeom prst="rect">
            <a:avLst/>
          </a:prstGeom>
        </p:spPr>
      </p:pic>
      <p:pic>
        <p:nvPicPr>
          <p:cNvPr id="2" name="Image 3">
            <a:extLst>
              <a:ext uri="{FF2B5EF4-FFF2-40B4-BE49-F238E27FC236}">
                <a16:creationId xmlns:a16="http://schemas.microsoft.com/office/drawing/2014/main" id="{59DC0028-6C44-CE22-4AE6-3DFF154DDCC4}"/>
              </a:ext>
            </a:extLst>
          </p:cNvPr>
          <p:cNvPicPr>
            <a:picLocks noChangeAspect="1"/>
          </p:cNvPicPr>
          <p:nvPr/>
        </p:nvPicPr>
        <p:blipFill>
          <a:blip r:embed="rId5"/>
          <a:stretch>
            <a:fillRect/>
          </a:stretch>
        </p:blipFill>
        <p:spPr>
          <a:xfrm>
            <a:off x="668698" y="293124"/>
            <a:ext cx="2521766" cy="4114800"/>
          </a:xfrm>
          <a:prstGeom prst="rect">
            <a:avLst/>
          </a:prstGeom>
        </p:spPr>
      </p:pic>
    </p:spTree>
    <p:extLst>
      <p:ext uri="{BB962C8B-B14F-4D97-AF65-F5344CB8AC3E}">
        <p14:creationId xmlns:p14="http://schemas.microsoft.com/office/powerpoint/2010/main" val="170191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8"/>
          <p:cNvSpPr txBox="1">
            <a:spLocks noGrp="1"/>
          </p:cNvSpPr>
          <p:nvPr>
            <p:ph type="title"/>
          </p:nvPr>
        </p:nvSpPr>
        <p:spPr>
          <a:xfrm>
            <a:off x="1174800" y="2153177"/>
            <a:ext cx="5706600" cy="14087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Démo</a:t>
            </a:r>
            <a:endParaRPr lang="fr-CH"/>
          </a:p>
        </p:txBody>
      </p:sp>
      <p:sp>
        <p:nvSpPr>
          <p:cNvPr id="613" name="Google Shape;613;p38"/>
          <p:cNvSpPr txBox="1">
            <a:spLocks noGrp="1"/>
          </p:cNvSpPr>
          <p:nvPr>
            <p:ph type="title" idx="2"/>
          </p:nvPr>
        </p:nvSpPr>
        <p:spPr>
          <a:xfrm>
            <a:off x="713225" y="711250"/>
            <a:ext cx="1593000" cy="11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07</a:t>
            </a:r>
            <a:endParaRPr/>
          </a:p>
        </p:txBody>
      </p:sp>
      <p:grpSp>
        <p:nvGrpSpPr>
          <p:cNvPr id="615" name="Google Shape;615;p38"/>
          <p:cNvGrpSpPr/>
          <p:nvPr/>
        </p:nvGrpSpPr>
        <p:grpSpPr>
          <a:xfrm rot="-157232">
            <a:off x="2322355" y="1367712"/>
            <a:ext cx="477120" cy="716999"/>
            <a:chOff x="7358875" y="1006660"/>
            <a:chExt cx="358200" cy="538290"/>
          </a:xfrm>
        </p:grpSpPr>
        <p:sp>
          <p:nvSpPr>
            <p:cNvPr id="616" name="Google Shape;616;p38"/>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sp>
        <p:sp>
          <p:nvSpPr>
            <p:cNvPr id="617" name="Google Shape;617;p38"/>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sp>
        <p:sp>
          <p:nvSpPr>
            <p:cNvPr id="618" name="Google Shape;618;p38"/>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sp>
      </p:grpSp>
      <p:grpSp>
        <p:nvGrpSpPr>
          <p:cNvPr id="623" name="Google Shape;623;p38"/>
          <p:cNvGrpSpPr/>
          <p:nvPr/>
        </p:nvGrpSpPr>
        <p:grpSpPr>
          <a:xfrm>
            <a:off x="525375" y="4477820"/>
            <a:ext cx="1083800" cy="197490"/>
            <a:chOff x="525375" y="4180010"/>
            <a:chExt cx="1083800" cy="197490"/>
          </a:xfrm>
        </p:grpSpPr>
        <p:sp>
          <p:nvSpPr>
            <p:cNvPr id="624" name="Google Shape;624;p38"/>
            <p:cNvSpPr/>
            <p:nvPr/>
          </p:nvSpPr>
          <p:spPr>
            <a:xfrm>
              <a:off x="525375" y="4180010"/>
              <a:ext cx="973600" cy="32150"/>
            </a:xfrm>
            <a:custGeom>
              <a:avLst/>
              <a:gdLst/>
              <a:ahLst/>
              <a:cxnLst/>
              <a:rect l="l" t="t" r="r" b="b"/>
              <a:pathLst>
                <a:path w="38944" h="1286" extrusionOk="0">
                  <a:moveTo>
                    <a:pt x="0" y="1286"/>
                  </a:moveTo>
                  <a:cubicBezTo>
                    <a:pt x="12856" y="-550"/>
                    <a:pt x="25957" y="184"/>
                    <a:pt x="38944" y="184"/>
                  </a:cubicBezTo>
                </a:path>
              </a:pathLst>
            </a:custGeom>
            <a:noFill/>
            <a:ln w="19050" cap="flat" cmpd="sng">
              <a:solidFill>
                <a:schemeClr val="dk1"/>
              </a:solidFill>
              <a:prstDash val="solid"/>
              <a:round/>
              <a:headEnd type="none" w="med" len="med"/>
              <a:tailEnd type="none" w="med" len="med"/>
            </a:ln>
          </p:spPr>
        </p:sp>
        <p:sp>
          <p:nvSpPr>
            <p:cNvPr id="625" name="Google Shape;625;p38"/>
            <p:cNvSpPr/>
            <p:nvPr/>
          </p:nvSpPr>
          <p:spPr>
            <a:xfrm>
              <a:off x="626400" y="4276475"/>
              <a:ext cx="982775" cy="101025"/>
            </a:xfrm>
            <a:custGeom>
              <a:avLst/>
              <a:gdLst/>
              <a:ahLst/>
              <a:cxnLst/>
              <a:rect l="l" t="t" r="r" b="b"/>
              <a:pathLst>
                <a:path w="39311" h="4041" extrusionOk="0">
                  <a:moveTo>
                    <a:pt x="0" y="4041"/>
                  </a:moveTo>
                  <a:cubicBezTo>
                    <a:pt x="12880" y="1282"/>
                    <a:pt x="26138" y="0"/>
                    <a:pt x="39311" y="0"/>
                  </a:cubicBezTo>
                </a:path>
              </a:pathLst>
            </a:custGeom>
            <a:noFill/>
            <a:ln w="19050" cap="flat" cmpd="sng">
              <a:solidFill>
                <a:schemeClr val="dk1"/>
              </a:solidFill>
              <a:prstDash val="solid"/>
              <a:round/>
              <a:headEnd type="none" w="med" len="med"/>
              <a:tailEnd type="none" w="med" len="med"/>
            </a:ln>
          </p:spPr>
        </p:sp>
      </p:grpSp>
      <p:grpSp>
        <p:nvGrpSpPr>
          <p:cNvPr id="4" name="Google Shape;1459;p63">
            <a:extLst>
              <a:ext uri="{FF2B5EF4-FFF2-40B4-BE49-F238E27FC236}">
                <a16:creationId xmlns:a16="http://schemas.microsoft.com/office/drawing/2014/main" id="{76DB8191-DEF4-AE0E-52C7-AE58E3D86CDB}"/>
              </a:ext>
            </a:extLst>
          </p:cNvPr>
          <p:cNvGrpSpPr/>
          <p:nvPr/>
        </p:nvGrpSpPr>
        <p:grpSpPr>
          <a:xfrm>
            <a:off x="803496" y="3561969"/>
            <a:ext cx="7826575" cy="654497"/>
            <a:chOff x="719275" y="3791100"/>
            <a:chExt cx="7826575" cy="654497"/>
          </a:xfrm>
        </p:grpSpPr>
        <p:grpSp>
          <p:nvGrpSpPr>
            <p:cNvPr id="5" name="Google Shape;1460;p63">
              <a:extLst>
                <a:ext uri="{FF2B5EF4-FFF2-40B4-BE49-F238E27FC236}">
                  <a16:creationId xmlns:a16="http://schemas.microsoft.com/office/drawing/2014/main" id="{51F48DDC-4CB9-D420-6C59-094612D1211A}"/>
                </a:ext>
              </a:extLst>
            </p:cNvPr>
            <p:cNvGrpSpPr/>
            <p:nvPr/>
          </p:nvGrpSpPr>
          <p:grpSpPr>
            <a:xfrm>
              <a:off x="841850" y="3834266"/>
              <a:ext cx="7704000" cy="611331"/>
              <a:chOff x="719275" y="3791100"/>
              <a:chExt cx="7704000" cy="579900"/>
            </a:xfrm>
          </p:grpSpPr>
          <p:sp>
            <p:nvSpPr>
              <p:cNvPr id="11" name="Google Shape;1462;p63">
                <a:extLst>
                  <a:ext uri="{FF2B5EF4-FFF2-40B4-BE49-F238E27FC236}">
                    <a16:creationId xmlns:a16="http://schemas.microsoft.com/office/drawing/2014/main" id="{CAEB3BC5-00A3-6E26-F240-C30EE4508A62}"/>
                  </a:ext>
                </a:extLst>
              </p:cNvPr>
              <p:cNvSpPr/>
              <p:nvPr/>
            </p:nvSpPr>
            <p:spPr>
              <a:xfrm>
                <a:off x="5759675" y="3791100"/>
                <a:ext cx="799200" cy="379200"/>
              </a:xfrm>
              <a:prstGeom prst="trapezoid">
                <a:avLst>
                  <a:gd name="adj"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63;p63">
                <a:extLst>
                  <a:ext uri="{FF2B5EF4-FFF2-40B4-BE49-F238E27FC236}">
                    <a16:creationId xmlns:a16="http://schemas.microsoft.com/office/drawing/2014/main" id="{B51C80F8-B1B3-BBE1-D3EC-983091A6E5C0}"/>
                  </a:ext>
                </a:extLst>
              </p:cNvPr>
              <p:cNvSpPr/>
              <p:nvPr/>
            </p:nvSpPr>
            <p:spPr>
              <a:xfrm>
                <a:off x="719275" y="4170300"/>
                <a:ext cx="7704000" cy="20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64;p63">
                <a:extLst>
                  <a:ext uri="{FF2B5EF4-FFF2-40B4-BE49-F238E27FC236}">
                    <a16:creationId xmlns:a16="http://schemas.microsoft.com/office/drawing/2014/main" id="{15B27D24-68C7-0C72-EA10-1E660614F3D6}"/>
                  </a:ext>
                </a:extLst>
              </p:cNvPr>
              <p:cNvSpPr/>
              <p:nvPr/>
            </p:nvSpPr>
            <p:spPr>
              <a:xfrm rot="5400000">
                <a:off x="3741833" y="3961125"/>
                <a:ext cx="409800" cy="409800"/>
              </a:xfrm>
              <a:prstGeom prst="pie">
                <a:avLst>
                  <a:gd name="adj1" fmla="val 539989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465;p63">
              <a:extLst>
                <a:ext uri="{FF2B5EF4-FFF2-40B4-BE49-F238E27FC236}">
                  <a16:creationId xmlns:a16="http://schemas.microsoft.com/office/drawing/2014/main" id="{7C220455-FAA0-7265-D693-A745B82EA21E}"/>
                </a:ext>
              </a:extLst>
            </p:cNvPr>
            <p:cNvGrpSpPr/>
            <p:nvPr/>
          </p:nvGrpSpPr>
          <p:grpSpPr>
            <a:xfrm>
              <a:off x="719275" y="3791100"/>
              <a:ext cx="7704000" cy="579900"/>
              <a:chOff x="719275" y="3791100"/>
              <a:chExt cx="7704000" cy="579900"/>
            </a:xfrm>
          </p:grpSpPr>
          <p:sp>
            <p:nvSpPr>
              <p:cNvPr id="7" name="Google Shape;1467;p63">
                <a:extLst>
                  <a:ext uri="{FF2B5EF4-FFF2-40B4-BE49-F238E27FC236}">
                    <a16:creationId xmlns:a16="http://schemas.microsoft.com/office/drawing/2014/main" id="{04A4CF77-8874-972E-40BF-CB239367A9B6}"/>
                  </a:ext>
                </a:extLst>
              </p:cNvPr>
              <p:cNvSpPr/>
              <p:nvPr/>
            </p:nvSpPr>
            <p:spPr>
              <a:xfrm>
                <a:off x="5759675" y="3791100"/>
                <a:ext cx="799200" cy="379200"/>
              </a:xfrm>
              <a:prstGeom prst="trapezoid">
                <a:avLst>
                  <a:gd name="adj" fmla="val 250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68;p63">
                <a:extLst>
                  <a:ext uri="{FF2B5EF4-FFF2-40B4-BE49-F238E27FC236}">
                    <a16:creationId xmlns:a16="http://schemas.microsoft.com/office/drawing/2014/main" id="{2DA8BCF9-AD90-5A8B-114A-78BE05CE9C9D}"/>
                  </a:ext>
                </a:extLst>
              </p:cNvPr>
              <p:cNvSpPr/>
              <p:nvPr/>
            </p:nvSpPr>
            <p:spPr>
              <a:xfrm>
                <a:off x="719275" y="4170300"/>
                <a:ext cx="7704000" cy="200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69;p63">
                <a:extLst>
                  <a:ext uri="{FF2B5EF4-FFF2-40B4-BE49-F238E27FC236}">
                    <a16:creationId xmlns:a16="http://schemas.microsoft.com/office/drawing/2014/main" id="{CB4DFCBF-20FE-2122-E6AE-4A9AB3773E67}"/>
                  </a:ext>
                </a:extLst>
              </p:cNvPr>
              <p:cNvSpPr/>
              <p:nvPr/>
            </p:nvSpPr>
            <p:spPr>
              <a:xfrm rot="5400000">
                <a:off x="3741833" y="3961125"/>
                <a:ext cx="409800" cy="409800"/>
              </a:xfrm>
              <a:prstGeom prst="pie">
                <a:avLst>
                  <a:gd name="adj1" fmla="val 5399892"/>
                  <a:gd name="adj2" fmla="val 162000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70;p63">
                <a:extLst>
                  <a:ext uri="{FF2B5EF4-FFF2-40B4-BE49-F238E27FC236}">
                    <a16:creationId xmlns:a16="http://schemas.microsoft.com/office/drawing/2014/main" id="{1FD8D74C-6EDB-3246-EC20-FFB95A0B8836}"/>
                  </a:ext>
                </a:extLst>
              </p:cNvPr>
              <p:cNvSpPr/>
              <p:nvPr/>
            </p:nvSpPr>
            <p:spPr>
              <a:xfrm>
                <a:off x="4151683" y="4033644"/>
                <a:ext cx="1618875" cy="91400"/>
              </a:xfrm>
              <a:custGeom>
                <a:avLst/>
                <a:gdLst/>
                <a:ahLst/>
                <a:cxnLst/>
                <a:rect l="l" t="t" r="r" b="b"/>
                <a:pathLst>
                  <a:path w="64755" h="3656" extrusionOk="0">
                    <a:moveTo>
                      <a:pt x="0" y="2836"/>
                    </a:moveTo>
                    <a:cubicBezTo>
                      <a:pt x="6085" y="-2031"/>
                      <a:pt x="15675" y="738"/>
                      <a:pt x="23361" y="2016"/>
                    </a:cubicBezTo>
                    <a:cubicBezTo>
                      <a:pt x="32137" y="3475"/>
                      <a:pt x="41104" y="377"/>
                      <a:pt x="50001" y="377"/>
                    </a:cubicBezTo>
                    <a:cubicBezTo>
                      <a:pt x="55039" y="377"/>
                      <a:pt x="59717" y="3656"/>
                      <a:pt x="64755" y="3656"/>
                    </a:cubicBezTo>
                  </a:path>
                </a:pathLst>
              </a:custGeom>
              <a:noFill/>
              <a:ln w="19050" cap="flat" cmpd="sng">
                <a:solidFill>
                  <a:schemeClr val="dk1"/>
                </a:solidFill>
                <a:prstDash val="solid"/>
                <a:round/>
                <a:headEnd type="none" w="med" len="med"/>
                <a:tailEnd type="none" w="med" len="med"/>
              </a:ln>
            </p:spPr>
          </p:sp>
        </p:grpSp>
      </p:grpSp>
      <p:grpSp>
        <p:nvGrpSpPr>
          <p:cNvPr id="14" name="Google Shape;995;p50">
            <a:extLst>
              <a:ext uri="{FF2B5EF4-FFF2-40B4-BE49-F238E27FC236}">
                <a16:creationId xmlns:a16="http://schemas.microsoft.com/office/drawing/2014/main" id="{93833EC8-0842-8212-3D02-2E4267E2224D}"/>
              </a:ext>
            </a:extLst>
          </p:cNvPr>
          <p:cNvGrpSpPr/>
          <p:nvPr/>
        </p:nvGrpSpPr>
        <p:grpSpPr>
          <a:xfrm rot="20793268">
            <a:off x="4512485" y="692484"/>
            <a:ext cx="3835972" cy="3183467"/>
            <a:chOff x="3286450" y="3288491"/>
            <a:chExt cx="975049" cy="776309"/>
          </a:xfrm>
        </p:grpSpPr>
        <p:sp>
          <p:nvSpPr>
            <p:cNvPr id="15" name="Google Shape;996;p50">
              <a:extLst>
                <a:ext uri="{FF2B5EF4-FFF2-40B4-BE49-F238E27FC236}">
                  <a16:creationId xmlns:a16="http://schemas.microsoft.com/office/drawing/2014/main" id="{FB315694-2432-D4B5-B0A0-5D04CF5B6E7F}"/>
                </a:ext>
              </a:extLst>
            </p:cNvPr>
            <p:cNvSpPr/>
            <p:nvPr/>
          </p:nvSpPr>
          <p:spPr>
            <a:xfrm rot="-4666956">
              <a:off x="3498366" y="3275574"/>
              <a:ext cx="616666" cy="797134"/>
            </a:xfrm>
            <a:prstGeom prst="trapezoid">
              <a:avLst>
                <a:gd name="adj" fmla="val 53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997;p50">
              <a:extLst>
                <a:ext uri="{FF2B5EF4-FFF2-40B4-BE49-F238E27FC236}">
                  <a16:creationId xmlns:a16="http://schemas.microsoft.com/office/drawing/2014/main" id="{A4FC3A48-0D91-87BE-E591-FB01B39C946C}"/>
                </a:ext>
              </a:extLst>
            </p:cNvPr>
            <p:cNvGrpSpPr/>
            <p:nvPr/>
          </p:nvGrpSpPr>
          <p:grpSpPr>
            <a:xfrm>
              <a:off x="3286450" y="3382025"/>
              <a:ext cx="866475" cy="682775"/>
              <a:chOff x="1601950" y="3860100"/>
              <a:chExt cx="866475" cy="682775"/>
            </a:xfrm>
          </p:grpSpPr>
          <p:sp>
            <p:nvSpPr>
              <p:cNvPr id="17" name="Google Shape;998;p50">
                <a:extLst>
                  <a:ext uri="{FF2B5EF4-FFF2-40B4-BE49-F238E27FC236}">
                    <a16:creationId xmlns:a16="http://schemas.microsoft.com/office/drawing/2014/main" id="{56A83691-422B-392B-99FA-6BA108FF1B2D}"/>
                  </a:ext>
                </a:extLst>
              </p:cNvPr>
              <p:cNvSpPr/>
              <p:nvPr/>
            </p:nvSpPr>
            <p:spPr>
              <a:xfrm>
                <a:off x="1601950" y="3862775"/>
                <a:ext cx="863900" cy="680100"/>
              </a:xfrm>
              <a:custGeom>
                <a:avLst/>
                <a:gdLst/>
                <a:ahLst/>
                <a:cxnLst/>
                <a:rect l="l" t="t" r="r" b="b"/>
                <a:pathLst>
                  <a:path w="34556" h="27204" extrusionOk="0">
                    <a:moveTo>
                      <a:pt x="4684" y="1"/>
                    </a:moveTo>
                    <a:cubicBezTo>
                      <a:pt x="4650" y="1"/>
                      <a:pt x="4616" y="20"/>
                      <a:pt x="4603" y="64"/>
                    </a:cubicBezTo>
                    <a:cubicBezTo>
                      <a:pt x="2767" y="6640"/>
                      <a:pt x="1312" y="13328"/>
                      <a:pt x="24" y="20030"/>
                    </a:cubicBezTo>
                    <a:cubicBezTo>
                      <a:pt x="0" y="20155"/>
                      <a:pt x="106" y="20237"/>
                      <a:pt x="204" y="20237"/>
                    </a:cubicBezTo>
                    <a:cubicBezTo>
                      <a:pt x="230" y="20237"/>
                      <a:pt x="256" y="20231"/>
                      <a:pt x="279" y="20218"/>
                    </a:cubicBezTo>
                    <a:cubicBezTo>
                      <a:pt x="282" y="20261"/>
                      <a:pt x="309" y="20299"/>
                      <a:pt x="351" y="20315"/>
                    </a:cubicBezTo>
                    <a:cubicBezTo>
                      <a:pt x="2643" y="21076"/>
                      <a:pt x="5108" y="21461"/>
                      <a:pt x="7461" y="22005"/>
                    </a:cubicBezTo>
                    <a:cubicBezTo>
                      <a:pt x="9835" y="22553"/>
                      <a:pt x="12209" y="23108"/>
                      <a:pt x="14580" y="23665"/>
                    </a:cubicBezTo>
                    <a:cubicBezTo>
                      <a:pt x="19311" y="24781"/>
                      <a:pt x="24033" y="26142"/>
                      <a:pt x="28805" y="27057"/>
                    </a:cubicBezTo>
                    <a:cubicBezTo>
                      <a:pt x="28815" y="27059"/>
                      <a:pt x="28825" y="27060"/>
                      <a:pt x="28835" y="27060"/>
                    </a:cubicBezTo>
                    <a:cubicBezTo>
                      <a:pt x="28876" y="27060"/>
                      <a:pt x="28915" y="27043"/>
                      <a:pt x="28942" y="27012"/>
                    </a:cubicBezTo>
                    <a:lnTo>
                      <a:pt x="28942" y="27012"/>
                    </a:lnTo>
                    <a:cubicBezTo>
                      <a:pt x="28937" y="27044"/>
                      <a:pt x="28931" y="27078"/>
                      <a:pt x="28926" y="27111"/>
                    </a:cubicBezTo>
                    <a:cubicBezTo>
                      <a:pt x="28917" y="27174"/>
                      <a:pt x="28961" y="27203"/>
                      <a:pt x="29010" y="27203"/>
                    </a:cubicBezTo>
                    <a:cubicBezTo>
                      <a:pt x="29053" y="27203"/>
                      <a:pt x="29100" y="27180"/>
                      <a:pt x="29117" y="27137"/>
                    </a:cubicBezTo>
                    <a:cubicBezTo>
                      <a:pt x="29798" y="25412"/>
                      <a:pt x="30132" y="23496"/>
                      <a:pt x="30587" y="21700"/>
                    </a:cubicBezTo>
                    <a:cubicBezTo>
                      <a:pt x="31046" y="19879"/>
                      <a:pt x="31498" y="18057"/>
                      <a:pt x="31945" y="16232"/>
                    </a:cubicBezTo>
                    <a:cubicBezTo>
                      <a:pt x="32836" y="12585"/>
                      <a:pt x="33731" y="8934"/>
                      <a:pt x="34530" y="5265"/>
                    </a:cubicBezTo>
                    <a:cubicBezTo>
                      <a:pt x="34556" y="5141"/>
                      <a:pt x="34453" y="5060"/>
                      <a:pt x="34356" y="5060"/>
                    </a:cubicBezTo>
                    <a:cubicBezTo>
                      <a:pt x="34292" y="5060"/>
                      <a:pt x="34232" y="5096"/>
                      <a:pt x="34213" y="5177"/>
                    </a:cubicBezTo>
                    <a:cubicBezTo>
                      <a:pt x="33314" y="8921"/>
                      <a:pt x="32463" y="12675"/>
                      <a:pt x="31546" y="16414"/>
                    </a:cubicBezTo>
                    <a:cubicBezTo>
                      <a:pt x="31100" y="18239"/>
                      <a:pt x="30647" y="20060"/>
                      <a:pt x="30187" y="21880"/>
                    </a:cubicBezTo>
                    <a:cubicBezTo>
                      <a:pt x="29772" y="23519"/>
                      <a:pt x="29221" y="25176"/>
                      <a:pt x="28966" y="26850"/>
                    </a:cubicBezTo>
                    <a:cubicBezTo>
                      <a:pt x="28947" y="26816"/>
                      <a:pt x="28916" y="26792"/>
                      <a:pt x="28880" y="26783"/>
                    </a:cubicBezTo>
                    <a:cubicBezTo>
                      <a:pt x="24141" y="25361"/>
                      <a:pt x="19212" y="24407"/>
                      <a:pt x="14398" y="23272"/>
                    </a:cubicBezTo>
                    <a:cubicBezTo>
                      <a:pt x="12025" y="22714"/>
                      <a:pt x="9652" y="22161"/>
                      <a:pt x="7279" y="21613"/>
                    </a:cubicBezTo>
                    <a:cubicBezTo>
                      <a:pt x="5003" y="21088"/>
                      <a:pt x="2697" y="20395"/>
                      <a:pt x="379" y="20103"/>
                    </a:cubicBezTo>
                    <a:cubicBezTo>
                      <a:pt x="377" y="20103"/>
                      <a:pt x="374" y="20103"/>
                      <a:pt x="371" y="20103"/>
                    </a:cubicBezTo>
                    <a:cubicBezTo>
                      <a:pt x="363" y="20103"/>
                      <a:pt x="355" y="20104"/>
                      <a:pt x="348" y="20105"/>
                    </a:cubicBezTo>
                    <a:cubicBezTo>
                      <a:pt x="1635" y="13397"/>
                      <a:pt x="3184" y="6754"/>
                      <a:pt x="4775" y="112"/>
                    </a:cubicBezTo>
                    <a:cubicBezTo>
                      <a:pt x="4791" y="45"/>
                      <a:pt x="4737" y="1"/>
                      <a:pt x="4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99;p50">
                <a:extLst>
                  <a:ext uri="{FF2B5EF4-FFF2-40B4-BE49-F238E27FC236}">
                    <a16:creationId xmlns:a16="http://schemas.microsoft.com/office/drawing/2014/main" id="{ABAFEB66-790B-32E4-81CD-718AADA864C3}"/>
                  </a:ext>
                </a:extLst>
              </p:cNvPr>
              <p:cNvSpPr/>
              <p:nvPr/>
            </p:nvSpPr>
            <p:spPr>
              <a:xfrm>
                <a:off x="1719875" y="3860100"/>
                <a:ext cx="748550" cy="128950"/>
              </a:xfrm>
              <a:custGeom>
                <a:avLst/>
                <a:gdLst/>
                <a:ahLst/>
                <a:cxnLst/>
                <a:rect l="l" t="t" r="r" b="b"/>
                <a:pathLst>
                  <a:path w="29942" h="5158" extrusionOk="0">
                    <a:moveTo>
                      <a:pt x="209" y="1"/>
                    </a:moveTo>
                    <a:cubicBezTo>
                      <a:pt x="63" y="1"/>
                      <a:pt x="0" y="218"/>
                      <a:pt x="160" y="256"/>
                    </a:cubicBezTo>
                    <a:cubicBezTo>
                      <a:pt x="4997" y="1375"/>
                      <a:pt x="9976" y="2060"/>
                      <a:pt x="14874" y="2868"/>
                    </a:cubicBezTo>
                    <a:cubicBezTo>
                      <a:pt x="19789" y="3678"/>
                      <a:pt x="24713" y="4441"/>
                      <a:pt x="29644" y="5155"/>
                    </a:cubicBezTo>
                    <a:cubicBezTo>
                      <a:pt x="29654" y="5157"/>
                      <a:pt x="29663" y="5157"/>
                      <a:pt x="29673" y="5157"/>
                    </a:cubicBezTo>
                    <a:cubicBezTo>
                      <a:pt x="29867" y="5157"/>
                      <a:pt x="29941" y="4856"/>
                      <a:pt x="29735" y="4827"/>
                    </a:cubicBezTo>
                    <a:cubicBezTo>
                      <a:pt x="24803" y="4110"/>
                      <a:pt x="19880" y="3348"/>
                      <a:pt x="14963" y="2540"/>
                    </a:cubicBezTo>
                    <a:cubicBezTo>
                      <a:pt x="10053" y="1730"/>
                      <a:pt x="5158" y="686"/>
                      <a:pt x="230" y="2"/>
                    </a:cubicBezTo>
                    <a:cubicBezTo>
                      <a:pt x="223" y="1"/>
                      <a:pt x="216"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00;p50">
                <a:extLst>
                  <a:ext uri="{FF2B5EF4-FFF2-40B4-BE49-F238E27FC236}">
                    <a16:creationId xmlns:a16="http://schemas.microsoft.com/office/drawing/2014/main" id="{DA133757-E560-A348-288D-8143F237A242}"/>
                  </a:ext>
                </a:extLst>
              </p:cNvPr>
              <p:cNvSpPr/>
              <p:nvPr/>
            </p:nvSpPr>
            <p:spPr>
              <a:xfrm>
                <a:off x="1669825" y="3902000"/>
                <a:ext cx="734375" cy="584875"/>
              </a:xfrm>
              <a:custGeom>
                <a:avLst/>
                <a:gdLst/>
                <a:ahLst/>
                <a:cxnLst/>
                <a:rect l="l" t="t" r="r" b="b"/>
                <a:pathLst>
                  <a:path w="29375" h="23395" extrusionOk="0">
                    <a:moveTo>
                      <a:pt x="3254" y="1"/>
                    </a:moveTo>
                    <a:cubicBezTo>
                      <a:pt x="3204" y="1"/>
                      <a:pt x="3156" y="29"/>
                      <a:pt x="3137" y="96"/>
                    </a:cubicBezTo>
                    <a:cubicBezTo>
                      <a:pt x="1633" y="5577"/>
                      <a:pt x="680" y="11340"/>
                      <a:pt x="36" y="16984"/>
                    </a:cubicBezTo>
                    <a:lnTo>
                      <a:pt x="36" y="16985"/>
                    </a:lnTo>
                    <a:cubicBezTo>
                      <a:pt x="1" y="17047"/>
                      <a:pt x="14" y="17133"/>
                      <a:pt x="104" y="17154"/>
                    </a:cubicBezTo>
                    <a:cubicBezTo>
                      <a:pt x="3088" y="17851"/>
                      <a:pt x="6067" y="18537"/>
                      <a:pt x="9039" y="19245"/>
                    </a:cubicBezTo>
                    <a:lnTo>
                      <a:pt x="9025" y="19253"/>
                    </a:lnTo>
                    <a:cubicBezTo>
                      <a:pt x="8974" y="19282"/>
                      <a:pt x="9006" y="19352"/>
                      <a:pt x="9054" y="19352"/>
                    </a:cubicBezTo>
                    <a:cubicBezTo>
                      <a:pt x="9062" y="19352"/>
                      <a:pt x="9071" y="19350"/>
                      <a:pt x="9079" y="19346"/>
                    </a:cubicBezTo>
                    <a:cubicBezTo>
                      <a:pt x="9119" y="19325"/>
                      <a:pt x="9159" y="19304"/>
                      <a:pt x="9199" y="19283"/>
                    </a:cubicBezTo>
                    <a:cubicBezTo>
                      <a:pt x="13486" y="20305"/>
                      <a:pt x="17756" y="21373"/>
                      <a:pt x="22003" y="22583"/>
                    </a:cubicBezTo>
                    <a:cubicBezTo>
                      <a:pt x="22005" y="22584"/>
                      <a:pt x="22008" y="22584"/>
                      <a:pt x="22010" y="22584"/>
                    </a:cubicBezTo>
                    <a:cubicBezTo>
                      <a:pt x="22784" y="22806"/>
                      <a:pt x="23557" y="23030"/>
                      <a:pt x="24330" y="23260"/>
                    </a:cubicBezTo>
                    <a:cubicBezTo>
                      <a:pt x="24330" y="23341"/>
                      <a:pt x="24400" y="23394"/>
                      <a:pt x="24467" y="23394"/>
                    </a:cubicBezTo>
                    <a:cubicBezTo>
                      <a:pt x="24515" y="23394"/>
                      <a:pt x="24561" y="23367"/>
                      <a:pt x="24577" y="23303"/>
                    </a:cubicBezTo>
                    <a:cubicBezTo>
                      <a:pt x="24580" y="23287"/>
                      <a:pt x="24585" y="23273"/>
                      <a:pt x="24588" y="23257"/>
                    </a:cubicBezTo>
                    <a:cubicBezTo>
                      <a:pt x="24639" y="23209"/>
                      <a:pt x="24659" y="23136"/>
                      <a:pt x="24638" y="23067"/>
                    </a:cubicBezTo>
                    <a:cubicBezTo>
                      <a:pt x="26187" y="17070"/>
                      <a:pt x="27845" y="11096"/>
                      <a:pt x="29344" y="5086"/>
                    </a:cubicBezTo>
                    <a:cubicBezTo>
                      <a:pt x="29375" y="4962"/>
                      <a:pt x="29276" y="4882"/>
                      <a:pt x="29180" y="4882"/>
                    </a:cubicBezTo>
                    <a:cubicBezTo>
                      <a:pt x="29116" y="4882"/>
                      <a:pt x="29053" y="4917"/>
                      <a:pt x="29030" y="4998"/>
                    </a:cubicBezTo>
                    <a:cubicBezTo>
                      <a:pt x="28167" y="8085"/>
                      <a:pt x="27382" y="11196"/>
                      <a:pt x="26563" y="14296"/>
                    </a:cubicBezTo>
                    <a:cubicBezTo>
                      <a:pt x="25808" y="17148"/>
                      <a:pt x="24907" y="20009"/>
                      <a:pt x="24389" y="22917"/>
                    </a:cubicBezTo>
                    <a:cubicBezTo>
                      <a:pt x="23764" y="22731"/>
                      <a:pt x="23135" y="22552"/>
                      <a:pt x="22505" y="22372"/>
                    </a:cubicBezTo>
                    <a:cubicBezTo>
                      <a:pt x="22789" y="22237"/>
                      <a:pt x="23070" y="22100"/>
                      <a:pt x="23347" y="21951"/>
                    </a:cubicBezTo>
                    <a:cubicBezTo>
                      <a:pt x="23409" y="21917"/>
                      <a:pt x="23370" y="21838"/>
                      <a:pt x="23311" y="21838"/>
                    </a:cubicBezTo>
                    <a:cubicBezTo>
                      <a:pt x="23302" y="21838"/>
                      <a:pt x="23293" y="21840"/>
                      <a:pt x="23283" y="21845"/>
                    </a:cubicBezTo>
                    <a:cubicBezTo>
                      <a:pt x="22947" y="21988"/>
                      <a:pt x="22618" y="22147"/>
                      <a:pt x="22290" y="22308"/>
                    </a:cubicBezTo>
                    <a:cubicBezTo>
                      <a:pt x="21960" y="22214"/>
                      <a:pt x="21634" y="22117"/>
                      <a:pt x="21304" y="22023"/>
                    </a:cubicBezTo>
                    <a:cubicBezTo>
                      <a:pt x="21798" y="21798"/>
                      <a:pt x="22290" y="21574"/>
                      <a:pt x="22772" y="21325"/>
                    </a:cubicBezTo>
                    <a:cubicBezTo>
                      <a:pt x="22831" y="21295"/>
                      <a:pt x="22801" y="21196"/>
                      <a:pt x="22742" y="21196"/>
                    </a:cubicBezTo>
                    <a:cubicBezTo>
                      <a:pt x="22735" y="21196"/>
                      <a:pt x="22727" y="21197"/>
                      <a:pt x="22719" y="21201"/>
                    </a:cubicBezTo>
                    <a:cubicBezTo>
                      <a:pt x="22156" y="21432"/>
                      <a:pt x="21606" y="21693"/>
                      <a:pt x="21057" y="21953"/>
                    </a:cubicBezTo>
                    <a:cubicBezTo>
                      <a:pt x="20751" y="21867"/>
                      <a:pt x="20446" y="21779"/>
                      <a:pt x="20140" y="21695"/>
                    </a:cubicBezTo>
                    <a:cubicBezTo>
                      <a:pt x="20551" y="21425"/>
                      <a:pt x="20986" y="21193"/>
                      <a:pt x="21439" y="21000"/>
                    </a:cubicBezTo>
                    <a:cubicBezTo>
                      <a:pt x="21496" y="20977"/>
                      <a:pt x="21466" y="20885"/>
                      <a:pt x="21412" y="20885"/>
                    </a:cubicBezTo>
                    <a:cubicBezTo>
                      <a:pt x="21406" y="20885"/>
                      <a:pt x="21399" y="20886"/>
                      <a:pt x="21393" y="20888"/>
                    </a:cubicBezTo>
                    <a:cubicBezTo>
                      <a:pt x="20889" y="21080"/>
                      <a:pt x="20413" y="21335"/>
                      <a:pt x="19974" y="21649"/>
                    </a:cubicBezTo>
                    <a:cubicBezTo>
                      <a:pt x="19656" y="21558"/>
                      <a:pt x="19337" y="21467"/>
                      <a:pt x="19017" y="21379"/>
                    </a:cubicBezTo>
                    <a:cubicBezTo>
                      <a:pt x="19503" y="21134"/>
                      <a:pt x="19990" y="20893"/>
                      <a:pt x="20488" y="20670"/>
                    </a:cubicBezTo>
                    <a:cubicBezTo>
                      <a:pt x="20546" y="20644"/>
                      <a:pt x="20515" y="20551"/>
                      <a:pt x="20460" y="20551"/>
                    </a:cubicBezTo>
                    <a:cubicBezTo>
                      <a:pt x="20454" y="20551"/>
                      <a:pt x="20447" y="20552"/>
                      <a:pt x="20440" y="20555"/>
                    </a:cubicBezTo>
                    <a:cubicBezTo>
                      <a:pt x="19892" y="20767"/>
                      <a:pt x="19362" y="21027"/>
                      <a:pt x="18862" y="21335"/>
                    </a:cubicBezTo>
                    <a:cubicBezTo>
                      <a:pt x="18476" y="21228"/>
                      <a:pt x="18094" y="21119"/>
                      <a:pt x="17708" y="21014"/>
                    </a:cubicBezTo>
                    <a:cubicBezTo>
                      <a:pt x="18463" y="20651"/>
                      <a:pt x="19211" y="20273"/>
                      <a:pt x="19960" y="19900"/>
                    </a:cubicBezTo>
                    <a:cubicBezTo>
                      <a:pt x="20020" y="19870"/>
                      <a:pt x="19982" y="19792"/>
                      <a:pt x="19926" y="19792"/>
                    </a:cubicBezTo>
                    <a:cubicBezTo>
                      <a:pt x="19917" y="19792"/>
                      <a:pt x="19908" y="19794"/>
                      <a:pt x="19899" y="19798"/>
                    </a:cubicBezTo>
                    <a:cubicBezTo>
                      <a:pt x="19103" y="20147"/>
                      <a:pt x="18314" y="20535"/>
                      <a:pt x="17561" y="20973"/>
                    </a:cubicBezTo>
                    <a:cubicBezTo>
                      <a:pt x="17214" y="20879"/>
                      <a:pt x="16870" y="20780"/>
                      <a:pt x="16521" y="20686"/>
                    </a:cubicBezTo>
                    <a:cubicBezTo>
                      <a:pt x="17196" y="20338"/>
                      <a:pt x="17879" y="20009"/>
                      <a:pt x="18580" y="19712"/>
                    </a:cubicBezTo>
                    <a:cubicBezTo>
                      <a:pt x="18634" y="19689"/>
                      <a:pt x="18603" y="19599"/>
                      <a:pt x="18551" y="19599"/>
                    </a:cubicBezTo>
                    <a:cubicBezTo>
                      <a:pt x="18546" y="19599"/>
                      <a:pt x="18540" y="19600"/>
                      <a:pt x="18534" y="19602"/>
                    </a:cubicBezTo>
                    <a:cubicBezTo>
                      <a:pt x="17788" y="19895"/>
                      <a:pt x="17064" y="20243"/>
                      <a:pt x="16372" y="20644"/>
                    </a:cubicBezTo>
                    <a:cubicBezTo>
                      <a:pt x="16039" y="20555"/>
                      <a:pt x="15708" y="20466"/>
                      <a:pt x="15376" y="20377"/>
                    </a:cubicBezTo>
                    <a:cubicBezTo>
                      <a:pt x="16055" y="20063"/>
                      <a:pt x="16723" y="19728"/>
                      <a:pt x="17378" y="19361"/>
                    </a:cubicBezTo>
                    <a:cubicBezTo>
                      <a:pt x="17418" y="19338"/>
                      <a:pt x="17393" y="19285"/>
                      <a:pt x="17356" y="19285"/>
                    </a:cubicBezTo>
                    <a:cubicBezTo>
                      <a:pt x="17350" y="19285"/>
                      <a:pt x="17343" y="19286"/>
                      <a:pt x="17337" y="19290"/>
                    </a:cubicBezTo>
                    <a:cubicBezTo>
                      <a:pt x="16639" y="19652"/>
                      <a:pt x="15934" y="20001"/>
                      <a:pt x="15225" y="20337"/>
                    </a:cubicBezTo>
                    <a:cubicBezTo>
                      <a:pt x="14885" y="20248"/>
                      <a:pt x="14546" y="20155"/>
                      <a:pt x="14205" y="20068"/>
                    </a:cubicBezTo>
                    <a:cubicBezTo>
                      <a:pt x="15521" y="19417"/>
                      <a:pt x="16796" y="18668"/>
                      <a:pt x="18106" y="18005"/>
                    </a:cubicBezTo>
                    <a:cubicBezTo>
                      <a:pt x="18169" y="17973"/>
                      <a:pt x="18130" y="17890"/>
                      <a:pt x="18072" y="17890"/>
                    </a:cubicBezTo>
                    <a:cubicBezTo>
                      <a:pt x="18063" y="17890"/>
                      <a:pt x="18054" y="17892"/>
                      <a:pt x="18044" y="17897"/>
                    </a:cubicBezTo>
                    <a:cubicBezTo>
                      <a:pt x="16698" y="18537"/>
                      <a:pt x="15301" y="19200"/>
                      <a:pt x="14055" y="20028"/>
                    </a:cubicBezTo>
                    <a:cubicBezTo>
                      <a:pt x="13730" y="19943"/>
                      <a:pt x="13406" y="19856"/>
                      <a:pt x="13081" y="19773"/>
                    </a:cubicBezTo>
                    <a:cubicBezTo>
                      <a:pt x="13696" y="19479"/>
                      <a:pt x="14304" y="19167"/>
                      <a:pt x="14905" y="18845"/>
                    </a:cubicBezTo>
                    <a:cubicBezTo>
                      <a:pt x="14957" y="18816"/>
                      <a:pt x="14925" y="18748"/>
                      <a:pt x="14876" y="18748"/>
                    </a:cubicBezTo>
                    <a:cubicBezTo>
                      <a:pt x="14869" y="18748"/>
                      <a:pt x="14860" y="18750"/>
                      <a:pt x="14852" y="18754"/>
                    </a:cubicBezTo>
                    <a:cubicBezTo>
                      <a:pt x="14206" y="19067"/>
                      <a:pt x="13564" y="19390"/>
                      <a:pt x="12936" y="19736"/>
                    </a:cubicBezTo>
                    <a:cubicBezTo>
                      <a:pt x="12660" y="19666"/>
                      <a:pt x="12385" y="19591"/>
                      <a:pt x="12109" y="19522"/>
                    </a:cubicBezTo>
                    <a:cubicBezTo>
                      <a:pt x="12662" y="19239"/>
                      <a:pt x="13207" y="18938"/>
                      <a:pt x="13752" y="18638"/>
                    </a:cubicBezTo>
                    <a:cubicBezTo>
                      <a:pt x="13788" y="18619"/>
                      <a:pt x="13766" y="18569"/>
                      <a:pt x="13733" y="18569"/>
                    </a:cubicBezTo>
                    <a:cubicBezTo>
                      <a:pt x="13727" y="18569"/>
                      <a:pt x="13722" y="18571"/>
                      <a:pt x="13716" y="18574"/>
                    </a:cubicBezTo>
                    <a:cubicBezTo>
                      <a:pt x="13137" y="18875"/>
                      <a:pt x="12560" y="19173"/>
                      <a:pt x="11991" y="19492"/>
                    </a:cubicBezTo>
                    <a:cubicBezTo>
                      <a:pt x="11726" y="19427"/>
                      <a:pt x="11464" y="19355"/>
                      <a:pt x="11197" y="19291"/>
                    </a:cubicBezTo>
                    <a:cubicBezTo>
                      <a:pt x="11656" y="19000"/>
                      <a:pt x="12114" y="18710"/>
                      <a:pt x="12568" y="18413"/>
                    </a:cubicBezTo>
                    <a:cubicBezTo>
                      <a:pt x="12604" y="18389"/>
                      <a:pt x="12582" y="18336"/>
                      <a:pt x="12549" y="18336"/>
                    </a:cubicBezTo>
                    <a:cubicBezTo>
                      <a:pt x="12542" y="18336"/>
                      <a:pt x="12535" y="18338"/>
                      <a:pt x="12528" y="18343"/>
                    </a:cubicBezTo>
                    <a:cubicBezTo>
                      <a:pt x="12052" y="18647"/>
                      <a:pt x="11578" y="18958"/>
                      <a:pt x="11106" y="19267"/>
                    </a:cubicBezTo>
                    <a:cubicBezTo>
                      <a:pt x="10683" y="19164"/>
                      <a:pt x="10259" y="19060"/>
                      <a:pt x="9835" y="18958"/>
                    </a:cubicBezTo>
                    <a:cubicBezTo>
                      <a:pt x="10595" y="18569"/>
                      <a:pt x="11350" y="18171"/>
                      <a:pt x="12103" y="17763"/>
                    </a:cubicBezTo>
                    <a:cubicBezTo>
                      <a:pt x="12163" y="17730"/>
                      <a:pt x="12125" y="17649"/>
                      <a:pt x="12069" y="17649"/>
                    </a:cubicBezTo>
                    <a:cubicBezTo>
                      <a:pt x="12060" y="17649"/>
                      <a:pt x="12050" y="17651"/>
                      <a:pt x="12040" y="17656"/>
                    </a:cubicBezTo>
                    <a:cubicBezTo>
                      <a:pt x="11239" y="18064"/>
                      <a:pt x="10442" y="18483"/>
                      <a:pt x="9651" y="18912"/>
                    </a:cubicBezTo>
                    <a:cubicBezTo>
                      <a:pt x="9356" y="18843"/>
                      <a:pt x="9063" y="18770"/>
                      <a:pt x="8768" y="18703"/>
                    </a:cubicBezTo>
                    <a:cubicBezTo>
                      <a:pt x="9650" y="18262"/>
                      <a:pt x="10536" y="17830"/>
                      <a:pt x="11428" y="17414"/>
                    </a:cubicBezTo>
                    <a:cubicBezTo>
                      <a:pt x="11488" y="17386"/>
                      <a:pt x="11451" y="17309"/>
                      <a:pt x="11396" y="17309"/>
                    </a:cubicBezTo>
                    <a:cubicBezTo>
                      <a:pt x="11387" y="17309"/>
                      <a:pt x="11379" y="17311"/>
                      <a:pt x="11369" y="17315"/>
                    </a:cubicBezTo>
                    <a:cubicBezTo>
                      <a:pt x="10421" y="17725"/>
                      <a:pt x="9492" y="18169"/>
                      <a:pt x="8580" y="18660"/>
                    </a:cubicBezTo>
                    <a:cubicBezTo>
                      <a:pt x="8346" y="18606"/>
                      <a:pt x="8112" y="18549"/>
                      <a:pt x="7877" y="18496"/>
                    </a:cubicBezTo>
                    <a:cubicBezTo>
                      <a:pt x="8429" y="18236"/>
                      <a:pt x="8974" y="17967"/>
                      <a:pt x="9519" y="17696"/>
                    </a:cubicBezTo>
                    <a:cubicBezTo>
                      <a:pt x="9575" y="17667"/>
                      <a:pt x="9541" y="17591"/>
                      <a:pt x="9488" y="17591"/>
                    </a:cubicBezTo>
                    <a:cubicBezTo>
                      <a:pt x="9480" y="17591"/>
                      <a:pt x="9471" y="17593"/>
                      <a:pt x="9462" y="17597"/>
                    </a:cubicBezTo>
                    <a:cubicBezTo>
                      <a:pt x="8877" y="17879"/>
                      <a:pt x="8292" y="18161"/>
                      <a:pt x="7713" y="18458"/>
                    </a:cubicBezTo>
                    <a:cubicBezTo>
                      <a:pt x="7385" y="18384"/>
                      <a:pt x="7057" y="18306"/>
                      <a:pt x="6728" y="18235"/>
                    </a:cubicBezTo>
                    <a:cubicBezTo>
                      <a:pt x="7175" y="18043"/>
                      <a:pt x="7610" y="17827"/>
                      <a:pt x="8034" y="17588"/>
                    </a:cubicBezTo>
                    <a:cubicBezTo>
                      <a:pt x="8065" y="17569"/>
                      <a:pt x="8045" y="17524"/>
                      <a:pt x="8016" y="17524"/>
                    </a:cubicBezTo>
                    <a:cubicBezTo>
                      <a:pt x="8011" y="17524"/>
                      <a:pt x="8006" y="17526"/>
                      <a:pt x="8000" y="17529"/>
                    </a:cubicBezTo>
                    <a:cubicBezTo>
                      <a:pt x="7548" y="17776"/>
                      <a:pt x="7084" y="18000"/>
                      <a:pt x="6612" y="18209"/>
                    </a:cubicBezTo>
                    <a:cubicBezTo>
                      <a:pt x="6245" y="18129"/>
                      <a:pt x="5877" y="18045"/>
                      <a:pt x="5509" y="17967"/>
                    </a:cubicBezTo>
                    <a:cubicBezTo>
                      <a:pt x="6210" y="17562"/>
                      <a:pt x="6931" y="17191"/>
                      <a:pt x="7664" y="16846"/>
                    </a:cubicBezTo>
                    <a:cubicBezTo>
                      <a:pt x="7712" y="16824"/>
                      <a:pt x="7687" y="16746"/>
                      <a:pt x="7641" y="16746"/>
                    </a:cubicBezTo>
                    <a:cubicBezTo>
                      <a:pt x="7636" y="16746"/>
                      <a:pt x="7630" y="16747"/>
                      <a:pt x="7624" y="16749"/>
                    </a:cubicBezTo>
                    <a:cubicBezTo>
                      <a:pt x="6832" y="17081"/>
                      <a:pt x="6080" y="17481"/>
                      <a:pt x="5351" y="17933"/>
                    </a:cubicBezTo>
                    <a:cubicBezTo>
                      <a:pt x="5039" y="17868"/>
                      <a:pt x="4728" y="17798"/>
                      <a:pt x="4416" y="17734"/>
                    </a:cubicBezTo>
                    <a:cubicBezTo>
                      <a:pt x="5605" y="17108"/>
                      <a:pt x="6779" y="16453"/>
                      <a:pt x="7951" y="15798"/>
                    </a:cubicBezTo>
                    <a:cubicBezTo>
                      <a:pt x="8004" y="15768"/>
                      <a:pt x="7972" y="15697"/>
                      <a:pt x="7923" y="15697"/>
                    </a:cubicBezTo>
                    <a:cubicBezTo>
                      <a:pt x="7915" y="15697"/>
                      <a:pt x="7906" y="15699"/>
                      <a:pt x="7897" y="15704"/>
                    </a:cubicBezTo>
                    <a:cubicBezTo>
                      <a:pt x="6690" y="16360"/>
                      <a:pt x="5482" y="17019"/>
                      <a:pt x="4295" y="17709"/>
                    </a:cubicBezTo>
                    <a:cubicBezTo>
                      <a:pt x="3958" y="17640"/>
                      <a:pt x="3625" y="17568"/>
                      <a:pt x="3291" y="17502"/>
                    </a:cubicBezTo>
                    <a:cubicBezTo>
                      <a:pt x="4250" y="16984"/>
                      <a:pt x="5198" y="16443"/>
                      <a:pt x="6140" y="15892"/>
                    </a:cubicBezTo>
                    <a:cubicBezTo>
                      <a:pt x="6189" y="15863"/>
                      <a:pt x="6160" y="15797"/>
                      <a:pt x="6115" y="15797"/>
                    </a:cubicBezTo>
                    <a:cubicBezTo>
                      <a:pt x="6106" y="15797"/>
                      <a:pt x="6098" y="15799"/>
                      <a:pt x="6089" y="15804"/>
                    </a:cubicBezTo>
                    <a:cubicBezTo>
                      <a:pt x="5095" y="16341"/>
                      <a:pt x="4105" y="16891"/>
                      <a:pt x="3133" y="17466"/>
                    </a:cubicBezTo>
                    <a:cubicBezTo>
                      <a:pt x="3131" y="17466"/>
                      <a:pt x="3131" y="17470"/>
                      <a:pt x="3130" y="17470"/>
                    </a:cubicBezTo>
                    <a:cubicBezTo>
                      <a:pt x="2884" y="17422"/>
                      <a:pt x="2640" y="17371"/>
                      <a:pt x="2395" y="17323"/>
                    </a:cubicBezTo>
                    <a:cubicBezTo>
                      <a:pt x="2984" y="17022"/>
                      <a:pt x="3565" y="16697"/>
                      <a:pt x="4142" y="16373"/>
                    </a:cubicBezTo>
                    <a:cubicBezTo>
                      <a:pt x="4193" y="16343"/>
                      <a:pt x="4162" y="16272"/>
                      <a:pt x="4114" y="16272"/>
                    </a:cubicBezTo>
                    <a:cubicBezTo>
                      <a:pt x="4105" y="16272"/>
                      <a:pt x="4096" y="16274"/>
                      <a:pt x="4087" y="16279"/>
                    </a:cubicBezTo>
                    <a:cubicBezTo>
                      <a:pt x="3469" y="16609"/>
                      <a:pt x="2849" y="16940"/>
                      <a:pt x="2247" y="17296"/>
                    </a:cubicBezTo>
                    <a:cubicBezTo>
                      <a:pt x="1898" y="17231"/>
                      <a:pt x="1548" y="17165"/>
                      <a:pt x="1198" y="17101"/>
                    </a:cubicBezTo>
                    <a:cubicBezTo>
                      <a:pt x="1917" y="16655"/>
                      <a:pt x="2658" y="16249"/>
                      <a:pt x="3420" y="15884"/>
                    </a:cubicBezTo>
                    <a:cubicBezTo>
                      <a:pt x="3469" y="15860"/>
                      <a:pt x="3439" y="15794"/>
                      <a:pt x="3393" y="15794"/>
                    </a:cubicBezTo>
                    <a:cubicBezTo>
                      <a:pt x="3386" y="15794"/>
                      <a:pt x="3378" y="15796"/>
                      <a:pt x="3370" y="15799"/>
                    </a:cubicBezTo>
                    <a:cubicBezTo>
                      <a:pt x="2576" y="16167"/>
                      <a:pt x="1811" y="16596"/>
                      <a:pt x="1083" y="17082"/>
                    </a:cubicBezTo>
                    <a:cubicBezTo>
                      <a:pt x="844" y="17039"/>
                      <a:pt x="607" y="16995"/>
                      <a:pt x="367" y="16953"/>
                    </a:cubicBezTo>
                    <a:cubicBezTo>
                      <a:pt x="374" y="16901"/>
                      <a:pt x="383" y="16848"/>
                      <a:pt x="391" y="16795"/>
                    </a:cubicBezTo>
                    <a:cubicBezTo>
                      <a:pt x="1748" y="15919"/>
                      <a:pt x="3145" y="15139"/>
                      <a:pt x="4618" y="14472"/>
                    </a:cubicBezTo>
                    <a:cubicBezTo>
                      <a:pt x="4664" y="14452"/>
                      <a:pt x="4639" y="14379"/>
                      <a:pt x="4596" y="14379"/>
                    </a:cubicBezTo>
                    <a:cubicBezTo>
                      <a:pt x="4591" y="14379"/>
                      <a:pt x="4585" y="14380"/>
                      <a:pt x="4580" y="14382"/>
                    </a:cubicBezTo>
                    <a:cubicBezTo>
                      <a:pt x="3110" y="14993"/>
                      <a:pt x="1708" y="15755"/>
                      <a:pt x="409" y="16678"/>
                    </a:cubicBezTo>
                    <a:cubicBezTo>
                      <a:pt x="457" y="16362"/>
                      <a:pt x="506" y="16048"/>
                      <a:pt x="556" y="15734"/>
                    </a:cubicBezTo>
                    <a:cubicBezTo>
                      <a:pt x="1439" y="15229"/>
                      <a:pt x="2328" y="14736"/>
                      <a:pt x="3236" y="14277"/>
                    </a:cubicBezTo>
                    <a:cubicBezTo>
                      <a:pt x="3295" y="14248"/>
                      <a:pt x="3260" y="14170"/>
                      <a:pt x="3205" y="14170"/>
                    </a:cubicBezTo>
                    <a:cubicBezTo>
                      <a:pt x="3196" y="14170"/>
                      <a:pt x="3187" y="14172"/>
                      <a:pt x="3177" y="14177"/>
                    </a:cubicBezTo>
                    <a:cubicBezTo>
                      <a:pt x="2714" y="14400"/>
                      <a:pt x="2255" y="14633"/>
                      <a:pt x="1802" y="14881"/>
                    </a:cubicBezTo>
                    <a:cubicBezTo>
                      <a:pt x="1593" y="14996"/>
                      <a:pt x="1383" y="15114"/>
                      <a:pt x="1176" y="15235"/>
                    </a:cubicBezTo>
                    <a:cubicBezTo>
                      <a:pt x="1058" y="15304"/>
                      <a:pt x="940" y="15374"/>
                      <a:pt x="822" y="15445"/>
                    </a:cubicBezTo>
                    <a:cubicBezTo>
                      <a:pt x="696" y="15458"/>
                      <a:pt x="642" y="15509"/>
                      <a:pt x="648" y="15594"/>
                    </a:cubicBezTo>
                    <a:cubicBezTo>
                      <a:pt x="644" y="15588"/>
                      <a:pt x="637" y="15585"/>
                      <a:pt x="630" y="15585"/>
                    </a:cubicBezTo>
                    <a:cubicBezTo>
                      <a:pt x="627" y="15585"/>
                      <a:pt x="624" y="15586"/>
                      <a:pt x="621" y="15587"/>
                    </a:cubicBezTo>
                    <a:lnTo>
                      <a:pt x="573" y="15611"/>
                    </a:lnTo>
                    <a:cubicBezTo>
                      <a:pt x="613" y="15361"/>
                      <a:pt x="648" y="15109"/>
                      <a:pt x="689" y="14859"/>
                    </a:cubicBezTo>
                    <a:cubicBezTo>
                      <a:pt x="1193" y="14483"/>
                      <a:pt x="1724" y="14140"/>
                      <a:pt x="2275" y="13836"/>
                    </a:cubicBezTo>
                    <a:cubicBezTo>
                      <a:pt x="2316" y="13814"/>
                      <a:pt x="2291" y="13757"/>
                      <a:pt x="2252" y="13757"/>
                    </a:cubicBezTo>
                    <a:cubicBezTo>
                      <a:pt x="2246" y="13757"/>
                      <a:pt x="2239" y="13759"/>
                      <a:pt x="2232" y="13762"/>
                    </a:cubicBezTo>
                    <a:cubicBezTo>
                      <a:pt x="1697" y="14051"/>
                      <a:pt x="1185" y="14384"/>
                      <a:pt x="705" y="14759"/>
                    </a:cubicBezTo>
                    <a:cubicBezTo>
                      <a:pt x="750" y="14488"/>
                      <a:pt x="793" y="14215"/>
                      <a:pt x="838" y="13943"/>
                    </a:cubicBezTo>
                    <a:cubicBezTo>
                      <a:pt x="1348" y="13595"/>
                      <a:pt x="1880" y="13281"/>
                      <a:pt x="2420" y="12983"/>
                    </a:cubicBezTo>
                    <a:cubicBezTo>
                      <a:pt x="2470" y="12956"/>
                      <a:pt x="2439" y="12890"/>
                      <a:pt x="2393" y="12890"/>
                    </a:cubicBezTo>
                    <a:cubicBezTo>
                      <a:pt x="2385" y="12890"/>
                      <a:pt x="2377" y="12891"/>
                      <a:pt x="2369" y="12895"/>
                    </a:cubicBezTo>
                    <a:cubicBezTo>
                      <a:pt x="1839" y="13158"/>
                      <a:pt x="1340" y="13471"/>
                      <a:pt x="858" y="13815"/>
                    </a:cubicBezTo>
                    <a:cubicBezTo>
                      <a:pt x="906" y="13535"/>
                      <a:pt x="951" y="13254"/>
                      <a:pt x="999" y="12975"/>
                    </a:cubicBezTo>
                    <a:cubicBezTo>
                      <a:pt x="1542" y="12612"/>
                      <a:pt x="2092" y="12259"/>
                      <a:pt x="2656" y="11930"/>
                    </a:cubicBezTo>
                    <a:cubicBezTo>
                      <a:pt x="2701" y="11905"/>
                      <a:pt x="2674" y="11844"/>
                      <a:pt x="2632" y="11844"/>
                    </a:cubicBezTo>
                    <a:cubicBezTo>
                      <a:pt x="2625" y="11844"/>
                      <a:pt x="2618" y="11846"/>
                      <a:pt x="2610" y="11850"/>
                    </a:cubicBezTo>
                    <a:cubicBezTo>
                      <a:pt x="2058" y="12146"/>
                      <a:pt x="1526" y="12479"/>
                      <a:pt x="1019" y="12846"/>
                    </a:cubicBezTo>
                    <a:cubicBezTo>
                      <a:pt x="1064" y="12583"/>
                      <a:pt x="1107" y="12317"/>
                      <a:pt x="1153" y="12052"/>
                    </a:cubicBezTo>
                    <a:cubicBezTo>
                      <a:pt x="1748" y="11786"/>
                      <a:pt x="2325" y="11483"/>
                      <a:pt x="2895" y="11169"/>
                    </a:cubicBezTo>
                    <a:cubicBezTo>
                      <a:pt x="2943" y="11144"/>
                      <a:pt x="2914" y="11078"/>
                      <a:pt x="2870" y="11078"/>
                    </a:cubicBezTo>
                    <a:cubicBezTo>
                      <a:pt x="2862" y="11078"/>
                      <a:pt x="2854" y="11080"/>
                      <a:pt x="2846" y="11085"/>
                    </a:cubicBezTo>
                    <a:cubicBezTo>
                      <a:pt x="2291" y="11380"/>
                      <a:pt x="1730" y="11660"/>
                      <a:pt x="1171" y="11947"/>
                    </a:cubicBezTo>
                    <a:cubicBezTo>
                      <a:pt x="1204" y="11756"/>
                      <a:pt x="1235" y="11565"/>
                      <a:pt x="1268" y="11373"/>
                    </a:cubicBezTo>
                    <a:cubicBezTo>
                      <a:pt x="1854" y="11051"/>
                      <a:pt x="2457" y="10761"/>
                      <a:pt x="3074" y="10502"/>
                    </a:cubicBezTo>
                    <a:cubicBezTo>
                      <a:pt x="3113" y="10483"/>
                      <a:pt x="3104" y="10423"/>
                      <a:pt x="3068" y="10423"/>
                    </a:cubicBezTo>
                    <a:cubicBezTo>
                      <a:pt x="3063" y="10423"/>
                      <a:pt x="3058" y="10424"/>
                      <a:pt x="3053" y="10427"/>
                    </a:cubicBezTo>
                    <a:cubicBezTo>
                      <a:pt x="2443" y="10664"/>
                      <a:pt x="1851" y="10949"/>
                      <a:pt x="1286" y="11279"/>
                    </a:cubicBezTo>
                    <a:cubicBezTo>
                      <a:pt x="1317" y="11101"/>
                      <a:pt x="1348" y="10921"/>
                      <a:pt x="1380" y="10744"/>
                    </a:cubicBezTo>
                    <a:cubicBezTo>
                      <a:pt x="1920" y="10494"/>
                      <a:pt x="2459" y="10242"/>
                      <a:pt x="2994" y="9985"/>
                    </a:cubicBezTo>
                    <a:cubicBezTo>
                      <a:pt x="3040" y="9963"/>
                      <a:pt x="3011" y="9901"/>
                      <a:pt x="2968" y="9901"/>
                    </a:cubicBezTo>
                    <a:cubicBezTo>
                      <a:pt x="2961" y="9901"/>
                      <a:pt x="2955" y="9902"/>
                      <a:pt x="2948" y="9905"/>
                    </a:cubicBezTo>
                    <a:cubicBezTo>
                      <a:pt x="2430" y="10146"/>
                      <a:pt x="1913" y="10390"/>
                      <a:pt x="1397" y="10637"/>
                    </a:cubicBezTo>
                    <a:cubicBezTo>
                      <a:pt x="1439" y="10406"/>
                      <a:pt x="1480" y="10175"/>
                      <a:pt x="1521" y="9945"/>
                    </a:cubicBezTo>
                    <a:cubicBezTo>
                      <a:pt x="2621" y="9426"/>
                      <a:pt x="3730" y="8928"/>
                      <a:pt x="4849" y="8453"/>
                    </a:cubicBezTo>
                    <a:cubicBezTo>
                      <a:pt x="4889" y="8436"/>
                      <a:pt x="4868" y="8372"/>
                      <a:pt x="4831" y="8372"/>
                    </a:cubicBezTo>
                    <a:cubicBezTo>
                      <a:pt x="4827" y="8372"/>
                      <a:pt x="4822" y="8373"/>
                      <a:pt x="4817" y="8375"/>
                    </a:cubicBezTo>
                    <a:cubicBezTo>
                      <a:pt x="3705" y="8823"/>
                      <a:pt x="2613" y="9316"/>
                      <a:pt x="1539" y="9846"/>
                    </a:cubicBezTo>
                    <a:cubicBezTo>
                      <a:pt x="1620" y="9399"/>
                      <a:pt x="1701" y="8951"/>
                      <a:pt x="1784" y="8503"/>
                    </a:cubicBezTo>
                    <a:cubicBezTo>
                      <a:pt x="2621" y="8116"/>
                      <a:pt x="3453" y="7720"/>
                      <a:pt x="4277" y="7309"/>
                    </a:cubicBezTo>
                    <a:cubicBezTo>
                      <a:pt x="4317" y="7290"/>
                      <a:pt x="4293" y="7238"/>
                      <a:pt x="4255" y="7238"/>
                    </a:cubicBezTo>
                    <a:cubicBezTo>
                      <a:pt x="4249" y="7238"/>
                      <a:pt x="4243" y="7239"/>
                      <a:pt x="4237" y="7242"/>
                    </a:cubicBezTo>
                    <a:cubicBezTo>
                      <a:pt x="3420" y="7618"/>
                      <a:pt x="2608" y="8010"/>
                      <a:pt x="1800" y="8410"/>
                    </a:cubicBezTo>
                    <a:cubicBezTo>
                      <a:pt x="1848" y="8151"/>
                      <a:pt x="1896" y="7892"/>
                      <a:pt x="1944" y="7631"/>
                    </a:cubicBezTo>
                    <a:cubicBezTo>
                      <a:pt x="2553" y="7312"/>
                      <a:pt x="3171" y="7014"/>
                      <a:pt x="3801" y="6737"/>
                    </a:cubicBezTo>
                    <a:cubicBezTo>
                      <a:pt x="3838" y="6721"/>
                      <a:pt x="3817" y="6661"/>
                      <a:pt x="3782" y="6661"/>
                    </a:cubicBezTo>
                    <a:cubicBezTo>
                      <a:pt x="3778" y="6661"/>
                      <a:pt x="3773" y="6662"/>
                      <a:pt x="3769" y="6664"/>
                    </a:cubicBezTo>
                    <a:cubicBezTo>
                      <a:pt x="3152" y="6925"/>
                      <a:pt x="2548" y="7218"/>
                      <a:pt x="1961" y="7543"/>
                    </a:cubicBezTo>
                    <a:cubicBezTo>
                      <a:pt x="2009" y="7287"/>
                      <a:pt x="2055" y="7030"/>
                      <a:pt x="2105" y="6774"/>
                    </a:cubicBezTo>
                    <a:cubicBezTo>
                      <a:pt x="2107" y="6774"/>
                      <a:pt x="2110" y="6775"/>
                      <a:pt x="2113" y="6775"/>
                    </a:cubicBezTo>
                    <a:cubicBezTo>
                      <a:pt x="2118" y="6775"/>
                      <a:pt x="2122" y="6774"/>
                      <a:pt x="2127" y="6772"/>
                    </a:cubicBezTo>
                    <a:cubicBezTo>
                      <a:pt x="2718" y="6477"/>
                      <a:pt x="3306" y="6179"/>
                      <a:pt x="3891" y="5870"/>
                    </a:cubicBezTo>
                    <a:cubicBezTo>
                      <a:pt x="3931" y="5849"/>
                      <a:pt x="3906" y="5795"/>
                      <a:pt x="3868" y="5795"/>
                    </a:cubicBezTo>
                    <a:cubicBezTo>
                      <a:pt x="3862" y="5795"/>
                      <a:pt x="3856" y="5797"/>
                      <a:pt x="3850" y="5800"/>
                    </a:cubicBezTo>
                    <a:cubicBezTo>
                      <a:pt x="3270" y="6082"/>
                      <a:pt x="2698" y="6377"/>
                      <a:pt x="2124" y="6672"/>
                    </a:cubicBezTo>
                    <a:cubicBezTo>
                      <a:pt x="2160" y="6480"/>
                      <a:pt x="2196" y="6288"/>
                      <a:pt x="2232" y="6096"/>
                    </a:cubicBezTo>
                    <a:cubicBezTo>
                      <a:pt x="2785" y="5730"/>
                      <a:pt x="3361" y="5414"/>
                      <a:pt x="3984" y="5177"/>
                    </a:cubicBezTo>
                    <a:cubicBezTo>
                      <a:pt x="4031" y="5158"/>
                      <a:pt x="4018" y="5086"/>
                      <a:pt x="3975" y="5086"/>
                    </a:cubicBezTo>
                    <a:cubicBezTo>
                      <a:pt x="3970" y="5086"/>
                      <a:pt x="3964" y="5087"/>
                      <a:pt x="3958" y="5089"/>
                    </a:cubicBezTo>
                    <a:cubicBezTo>
                      <a:pt x="3351" y="5311"/>
                      <a:pt x="2777" y="5615"/>
                      <a:pt x="2251" y="5993"/>
                    </a:cubicBezTo>
                    <a:cubicBezTo>
                      <a:pt x="2363" y="5411"/>
                      <a:pt x="2474" y="4829"/>
                      <a:pt x="2588" y="4247"/>
                    </a:cubicBezTo>
                    <a:cubicBezTo>
                      <a:pt x="3184" y="3953"/>
                      <a:pt x="3777" y="3648"/>
                      <a:pt x="4374" y="3357"/>
                    </a:cubicBezTo>
                    <a:cubicBezTo>
                      <a:pt x="4421" y="3333"/>
                      <a:pt x="4392" y="3270"/>
                      <a:pt x="4348" y="3270"/>
                    </a:cubicBezTo>
                    <a:cubicBezTo>
                      <a:pt x="4341" y="3270"/>
                      <a:pt x="4334" y="3272"/>
                      <a:pt x="4326" y="3275"/>
                    </a:cubicBezTo>
                    <a:cubicBezTo>
                      <a:pt x="3746" y="3543"/>
                      <a:pt x="3173" y="3823"/>
                      <a:pt x="2612" y="4126"/>
                    </a:cubicBezTo>
                    <a:cubicBezTo>
                      <a:pt x="2653" y="3911"/>
                      <a:pt x="2694" y="3696"/>
                      <a:pt x="2737" y="3481"/>
                    </a:cubicBezTo>
                    <a:cubicBezTo>
                      <a:pt x="3686" y="3041"/>
                      <a:pt x="4617" y="2560"/>
                      <a:pt x="5562" y="2113"/>
                    </a:cubicBezTo>
                    <a:cubicBezTo>
                      <a:pt x="5606" y="2091"/>
                      <a:pt x="5579" y="2033"/>
                      <a:pt x="5538" y="2033"/>
                    </a:cubicBezTo>
                    <a:cubicBezTo>
                      <a:pt x="5532" y="2033"/>
                      <a:pt x="5525" y="2034"/>
                      <a:pt x="5519" y="2037"/>
                    </a:cubicBezTo>
                    <a:cubicBezTo>
                      <a:pt x="4586" y="2459"/>
                      <a:pt x="3649" y="2890"/>
                      <a:pt x="2755" y="3390"/>
                    </a:cubicBezTo>
                    <a:cubicBezTo>
                      <a:pt x="2787" y="3227"/>
                      <a:pt x="2819" y="3065"/>
                      <a:pt x="2851" y="2902"/>
                    </a:cubicBezTo>
                    <a:cubicBezTo>
                      <a:pt x="3262" y="2678"/>
                      <a:pt x="3686" y="2477"/>
                      <a:pt x="4122" y="2303"/>
                    </a:cubicBezTo>
                    <a:cubicBezTo>
                      <a:pt x="4158" y="2289"/>
                      <a:pt x="4149" y="2236"/>
                      <a:pt x="4115" y="2236"/>
                    </a:cubicBezTo>
                    <a:cubicBezTo>
                      <a:pt x="4112" y="2236"/>
                      <a:pt x="4108" y="2236"/>
                      <a:pt x="4103" y="2238"/>
                    </a:cubicBezTo>
                    <a:cubicBezTo>
                      <a:pt x="3676" y="2378"/>
                      <a:pt x="3265" y="2561"/>
                      <a:pt x="2875" y="2783"/>
                    </a:cubicBezTo>
                    <a:cubicBezTo>
                      <a:pt x="2914" y="2579"/>
                      <a:pt x="2956" y="2373"/>
                      <a:pt x="2996" y="2168"/>
                    </a:cubicBezTo>
                    <a:cubicBezTo>
                      <a:pt x="3391" y="2032"/>
                      <a:pt x="3780" y="1885"/>
                      <a:pt x="4169" y="1729"/>
                    </a:cubicBezTo>
                    <a:cubicBezTo>
                      <a:pt x="4206" y="1715"/>
                      <a:pt x="4197" y="1659"/>
                      <a:pt x="4162" y="1659"/>
                    </a:cubicBezTo>
                    <a:cubicBezTo>
                      <a:pt x="4158" y="1659"/>
                      <a:pt x="4154" y="1659"/>
                      <a:pt x="4150" y="1661"/>
                    </a:cubicBezTo>
                    <a:cubicBezTo>
                      <a:pt x="3767" y="1793"/>
                      <a:pt x="3389" y="1932"/>
                      <a:pt x="3013" y="2080"/>
                    </a:cubicBezTo>
                    <a:cubicBezTo>
                      <a:pt x="3051" y="1887"/>
                      <a:pt x="3088" y="1696"/>
                      <a:pt x="3126" y="1503"/>
                    </a:cubicBezTo>
                    <a:cubicBezTo>
                      <a:pt x="3130" y="1514"/>
                      <a:pt x="3140" y="1521"/>
                      <a:pt x="3151" y="1521"/>
                    </a:cubicBezTo>
                    <a:cubicBezTo>
                      <a:pt x="3154" y="1521"/>
                      <a:pt x="3158" y="1520"/>
                      <a:pt x="3161" y="1519"/>
                    </a:cubicBezTo>
                    <a:cubicBezTo>
                      <a:pt x="3487" y="1402"/>
                      <a:pt x="3812" y="1291"/>
                      <a:pt x="4127" y="1151"/>
                    </a:cubicBezTo>
                    <a:cubicBezTo>
                      <a:pt x="4162" y="1136"/>
                      <a:pt x="4143" y="1084"/>
                      <a:pt x="4110" y="1084"/>
                    </a:cubicBezTo>
                    <a:cubicBezTo>
                      <a:pt x="4107" y="1084"/>
                      <a:pt x="4104" y="1084"/>
                      <a:pt x="4100" y="1085"/>
                    </a:cubicBezTo>
                    <a:cubicBezTo>
                      <a:pt x="3775" y="1194"/>
                      <a:pt x="3461" y="1329"/>
                      <a:pt x="3144" y="1460"/>
                    </a:cubicBezTo>
                    <a:cubicBezTo>
                      <a:pt x="3139" y="1463"/>
                      <a:pt x="3136" y="1466"/>
                      <a:pt x="3133" y="1471"/>
                    </a:cubicBezTo>
                    <a:lnTo>
                      <a:pt x="3224" y="1010"/>
                    </a:lnTo>
                    <a:cubicBezTo>
                      <a:pt x="3448" y="921"/>
                      <a:pt x="3671" y="829"/>
                      <a:pt x="3891" y="727"/>
                    </a:cubicBezTo>
                    <a:cubicBezTo>
                      <a:pt x="3927" y="710"/>
                      <a:pt x="3908" y="653"/>
                      <a:pt x="3873" y="653"/>
                    </a:cubicBezTo>
                    <a:cubicBezTo>
                      <a:pt x="3869" y="653"/>
                      <a:pt x="3865" y="653"/>
                      <a:pt x="3861" y="655"/>
                    </a:cubicBezTo>
                    <a:cubicBezTo>
                      <a:pt x="3652" y="739"/>
                      <a:pt x="3447" y="829"/>
                      <a:pt x="3241" y="924"/>
                    </a:cubicBezTo>
                    <a:cubicBezTo>
                      <a:pt x="3276" y="746"/>
                      <a:pt x="3313" y="567"/>
                      <a:pt x="3348" y="387"/>
                    </a:cubicBezTo>
                    <a:cubicBezTo>
                      <a:pt x="11683" y="2520"/>
                      <a:pt x="20346" y="3723"/>
                      <a:pt x="28874" y="4872"/>
                    </a:cubicBezTo>
                    <a:cubicBezTo>
                      <a:pt x="28883" y="4873"/>
                      <a:pt x="28891" y="4874"/>
                      <a:pt x="28899" y="4874"/>
                    </a:cubicBezTo>
                    <a:cubicBezTo>
                      <a:pt x="29078" y="4874"/>
                      <a:pt x="29154" y="4601"/>
                      <a:pt x="28959" y="4566"/>
                    </a:cubicBezTo>
                    <a:cubicBezTo>
                      <a:pt x="24670" y="3803"/>
                      <a:pt x="20346" y="3208"/>
                      <a:pt x="16044" y="2536"/>
                    </a:cubicBezTo>
                    <a:cubicBezTo>
                      <a:pt x="13988" y="2215"/>
                      <a:pt x="11929" y="1909"/>
                      <a:pt x="9876" y="1571"/>
                    </a:cubicBezTo>
                    <a:cubicBezTo>
                      <a:pt x="7675" y="1208"/>
                      <a:pt x="5563" y="556"/>
                      <a:pt x="3386" y="96"/>
                    </a:cubicBezTo>
                    <a:cubicBezTo>
                      <a:pt x="3368" y="37"/>
                      <a:pt x="3310" y="1"/>
                      <a:pt x="3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01;p50">
                <a:extLst>
                  <a:ext uri="{FF2B5EF4-FFF2-40B4-BE49-F238E27FC236}">
                    <a16:creationId xmlns:a16="http://schemas.microsoft.com/office/drawing/2014/main" id="{51BC4242-A9D4-B8B5-93B7-1CD7F803E010}"/>
                  </a:ext>
                </a:extLst>
              </p:cNvPr>
              <p:cNvSpPr/>
              <p:nvPr/>
            </p:nvSpPr>
            <p:spPr>
              <a:xfrm>
                <a:off x="1827450" y="4073825"/>
                <a:ext cx="123625" cy="160200"/>
              </a:xfrm>
              <a:custGeom>
                <a:avLst/>
                <a:gdLst/>
                <a:ahLst/>
                <a:cxnLst/>
                <a:rect l="l" t="t" r="r" b="b"/>
                <a:pathLst>
                  <a:path w="4945" h="6408" extrusionOk="0">
                    <a:moveTo>
                      <a:pt x="2426" y="326"/>
                    </a:moveTo>
                    <a:cubicBezTo>
                      <a:pt x="3585" y="326"/>
                      <a:pt x="3807" y="1797"/>
                      <a:pt x="3412" y="2599"/>
                    </a:cubicBezTo>
                    <a:cubicBezTo>
                      <a:pt x="2983" y="3468"/>
                      <a:pt x="1901" y="4177"/>
                      <a:pt x="1102" y="4653"/>
                    </a:cubicBezTo>
                    <a:cubicBezTo>
                      <a:pt x="984" y="4723"/>
                      <a:pt x="994" y="4937"/>
                      <a:pt x="1144" y="4966"/>
                    </a:cubicBezTo>
                    <a:cubicBezTo>
                      <a:pt x="1577" y="5045"/>
                      <a:pt x="2151" y="5053"/>
                      <a:pt x="2556" y="5224"/>
                    </a:cubicBezTo>
                    <a:cubicBezTo>
                      <a:pt x="2967" y="5399"/>
                      <a:pt x="3155" y="5826"/>
                      <a:pt x="2535" y="5922"/>
                    </a:cubicBezTo>
                    <a:cubicBezTo>
                      <a:pt x="2529" y="5923"/>
                      <a:pt x="2521" y="5923"/>
                      <a:pt x="2511" y="5923"/>
                    </a:cubicBezTo>
                    <a:cubicBezTo>
                      <a:pt x="2227" y="5923"/>
                      <a:pt x="646" y="5486"/>
                      <a:pt x="576" y="5415"/>
                    </a:cubicBezTo>
                    <a:cubicBezTo>
                      <a:pt x="280" y="5108"/>
                      <a:pt x="399" y="4170"/>
                      <a:pt x="731" y="3911"/>
                    </a:cubicBezTo>
                    <a:cubicBezTo>
                      <a:pt x="806" y="3853"/>
                      <a:pt x="1295" y="3812"/>
                      <a:pt x="1397" y="3780"/>
                    </a:cubicBezTo>
                    <a:cubicBezTo>
                      <a:pt x="1867" y="3636"/>
                      <a:pt x="2310" y="3391"/>
                      <a:pt x="2636" y="3018"/>
                    </a:cubicBezTo>
                    <a:cubicBezTo>
                      <a:pt x="3481" y="2049"/>
                      <a:pt x="2888" y="1114"/>
                      <a:pt x="2270" y="1114"/>
                    </a:cubicBezTo>
                    <a:cubicBezTo>
                      <a:pt x="1948" y="1114"/>
                      <a:pt x="1620" y="1368"/>
                      <a:pt x="1485" y="2003"/>
                    </a:cubicBezTo>
                    <a:cubicBezTo>
                      <a:pt x="1279" y="1949"/>
                      <a:pt x="1075" y="1894"/>
                      <a:pt x="870" y="1840"/>
                    </a:cubicBezTo>
                    <a:cubicBezTo>
                      <a:pt x="984" y="1203"/>
                      <a:pt x="1313" y="545"/>
                      <a:pt x="2047" y="372"/>
                    </a:cubicBezTo>
                    <a:cubicBezTo>
                      <a:pt x="2183" y="341"/>
                      <a:pt x="2309" y="326"/>
                      <a:pt x="2426" y="326"/>
                    </a:cubicBezTo>
                    <a:close/>
                    <a:moveTo>
                      <a:pt x="2458" y="1"/>
                    </a:moveTo>
                    <a:cubicBezTo>
                      <a:pt x="1535" y="1"/>
                      <a:pt x="648" y="851"/>
                      <a:pt x="594" y="1930"/>
                    </a:cubicBezTo>
                    <a:cubicBezTo>
                      <a:pt x="589" y="2006"/>
                      <a:pt x="659" y="2051"/>
                      <a:pt x="726" y="2054"/>
                    </a:cubicBezTo>
                    <a:cubicBezTo>
                      <a:pt x="731" y="2057"/>
                      <a:pt x="736" y="2060"/>
                      <a:pt x="740" y="2062"/>
                    </a:cubicBezTo>
                    <a:cubicBezTo>
                      <a:pt x="1026" y="2157"/>
                      <a:pt x="1314" y="2247"/>
                      <a:pt x="1598" y="2347"/>
                    </a:cubicBezTo>
                    <a:cubicBezTo>
                      <a:pt x="1615" y="2353"/>
                      <a:pt x="1632" y="2356"/>
                      <a:pt x="1648" y="2356"/>
                    </a:cubicBezTo>
                    <a:cubicBezTo>
                      <a:pt x="1764" y="2356"/>
                      <a:pt x="1822" y="2198"/>
                      <a:pt x="1759" y="2108"/>
                    </a:cubicBezTo>
                    <a:cubicBezTo>
                      <a:pt x="1809" y="1793"/>
                      <a:pt x="1908" y="1635"/>
                      <a:pt x="2055" y="1635"/>
                    </a:cubicBezTo>
                    <a:cubicBezTo>
                      <a:pt x="2217" y="1635"/>
                      <a:pt x="2437" y="1824"/>
                      <a:pt x="2715" y="2204"/>
                    </a:cubicBezTo>
                    <a:cubicBezTo>
                      <a:pt x="2604" y="2583"/>
                      <a:pt x="2388" y="2867"/>
                      <a:pt x="2071" y="3058"/>
                    </a:cubicBezTo>
                    <a:cubicBezTo>
                      <a:pt x="1590" y="3439"/>
                      <a:pt x="1018" y="3555"/>
                      <a:pt x="420" y="3589"/>
                    </a:cubicBezTo>
                    <a:cubicBezTo>
                      <a:pt x="318" y="3595"/>
                      <a:pt x="262" y="3664"/>
                      <a:pt x="250" y="3759"/>
                    </a:cubicBezTo>
                    <a:cubicBezTo>
                      <a:pt x="172" y="4352"/>
                      <a:pt x="93" y="4943"/>
                      <a:pt x="15" y="5536"/>
                    </a:cubicBezTo>
                    <a:cubicBezTo>
                      <a:pt x="1" y="5635"/>
                      <a:pt x="105" y="5696"/>
                      <a:pt x="184" y="5705"/>
                    </a:cubicBezTo>
                    <a:cubicBezTo>
                      <a:pt x="1086" y="5822"/>
                      <a:pt x="1971" y="6054"/>
                      <a:pt x="2812" y="6399"/>
                    </a:cubicBezTo>
                    <a:cubicBezTo>
                      <a:pt x="2828" y="6405"/>
                      <a:pt x="2844" y="6408"/>
                      <a:pt x="2859" y="6408"/>
                    </a:cubicBezTo>
                    <a:cubicBezTo>
                      <a:pt x="2933" y="6408"/>
                      <a:pt x="2995" y="6342"/>
                      <a:pt x="3021" y="6279"/>
                    </a:cubicBezTo>
                    <a:cubicBezTo>
                      <a:pt x="3166" y="5935"/>
                      <a:pt x="3284" y="5579"/>
                      <a:pt x="3372" y="5216"/>
                    </a:cubicBezTo>
                    <a:cubicBezTo>
                      <a:pt x="3391" y="5133"/>
                      <a:pt x="3345" y="5025"/>
                      <a:pt x="3252" y="5007"/>
                    </a:cubicBezTo>
                    <a:lnTo>
                      <a:pt x="1649" y="4712"/>
                    </a:lnTo>
                    <a:cubicBezTo>
                      <a:pt x="2953" y="3856"/>
                      <a:pt x="4945" y="2151"/>
                      <a:pt x="3719" y="650"/>
                    </a:cubicBezTo>
                    <a:cubicBezTo>
                      <a:pt x="3348" y="194"/>
                      <a:pt x="2899" y="1"/>
                      <a:pt x="2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02;p50">
                <a:extLst>
                  <a:ext uri="{FF2B5EF4-FFF2-40B4-BE49-F238E27FC236}">
                    <a16:creationId xmlns:a16="http://schemas.microsoft.com/office/drawing/2014/main" id="{85646065-9518-F9CF-5C91-A532D40A0E83}"/>
                  </a:ext>
                </a:extLst>
              </p:cNvPr>
              <p:cNvSpPr/>
              <p:nvPr/>
            </p:nvSpPr>
            <p:spPr>
              <a:xfrm>
                <a:off x="1924275" y="4120975"/>
                <a:ext cx="107375" cy="104500"/>
              </a:xfrm>
              <a:custGeom>
                <a:avLst/>
                <a:gdLst/>
                <a:ahLst/>
                <a:cxnLst/>
                <a:rect l="l" t="t" r="r" b="b"/>
                <a:pathLst>
                  <a:path w="4295" h="4180" extrusionOk="0">
                    <a:moveTo>
                      <a:pt x="2255" y="361"/>
                    </a:moveTo>
                    <a:cubicBezTo>
                      <a:pt x="2329" y="361"/>
                      <a:pt x="2399" y="403"/>
                      <a:pt x="2479" y="432"/>
                    </a:cubicBezTo>
                    <a:cubicBezTo>
                      <a:pt x="2723" y="522"/>
                      <a:pt x="3112" y="571"/>
                      <a:pt x="3142" y="893"/>
                    </a:cubicBezTo>
                    <a:cubicBezTo>
                      <a:pt x="3165" y="1119"/>
                      <a:pt x="2957" y="1497"/>
                      <a:pt x="2906" y="1730"/>
                    </a:cubicBezTo>
                    <a:cubicBezTo>
                      <a:pt x="2884" y="1837"/>
                      <a:pt x="2960" y="1902"/>
                      <a:pt x="3041" y="1902"/>
                    </a:cubicBezTo>
                    <a:cubicBezTo>
                      <a:pt x="3067" y="1902"/>
                      <a:pt x="3094" y="1895"/>
                      <a:pt x="3118" y="1880"/>
                    </a:cubicBezTo>
                    <a:cubicBezTo>
                      <a:pt x="3147" y="1862"/>
                      <a:pt x="3169" y="1837"/>
                      <a:pt x="3181" y="1806"/>
                    </a:cubicBezTo>
                    <a:lnTo>
                      <a:pt x="3188" y="1789"/>
                    </a:lnTo>
                    <a:cubicBezTo>
                      <a:pt x="3416" y="1902"/>
                      <a:pt x="3675" y="1974"/>
                      <a:pt x="3922" y="2053"/>
                    </a:cubicBezTo>
                    <a:cubicBezTo>
                      <a:pt x="3801" y="2393"/>
                      <a:pt x="3724" y="2747"/>
                      <a:pt x="3695" y="3105"/>
                    </a:cubicBezTo>
                    <a:cubicBezTo>
                      <a:pt x="3426" y="2939"/>
                      <a:pt x="3147" y="2761"/>
                      <a:pt x="2854" y="2669"/>
                    </a:cubicBezTo>
                    <a:cubicBezTo>
                      <a:pt x="2841" y="2664"/>
                      <a:pt x="2829" y="2662"/>
                      <a:pt x="2817" y="2662"/>
                    </a:cubicBezTo>
                    <a:cubicBezTo>
                      <a:pt x="2754" y="2662"/>
                      <a:pt x="2703" y="2713"/>
                      <a:pt x="2690" y="2771"/>
                    </a:cubicBezTo>
                    <a:cubicBezTo>
                      <a:pt x="2662" y="2753"/>
                      <a:pt x="2632" y="2744"/>
                      <a:pt x="2602" y="2744"/>
                    </a:cubicBezTo>
                    <a:cubicBezTo>
                      <a:pt x="2536" y="2744"/>
                      <a:pt x="2473" y="2785"/>
                      <a:pt x="2451" y="2853"/>
                    </a:cubicBezTo>
                    <a:cubicBezTo>
                      <a:pt x="2371" y="3073"/>
                      <a:pt x="2342" y="3370"/>
                      <a:pt x="2229" y="3571"/>
                    </a:cubicBezTo>
                    <a:cubicBezTo>
                      <a:pt x="2228" y="3753"/>
                      <a:pt x="2129" y="3844"/>
                      <a:pt x="1934" y="3844"/>
                    </a:cubicBezTo>
                    <a:cubicBezTo>
                      <a:pt x="1924" y="3844"/>
                      <a:pt x="1914" y="3844"/>
                      <a:pt x="1904" y="3843"/>
                    </a:cubicBezTo>
                    <a:cubicBezTo>
                      <a:pt x="1749" y="3832"/>
                      <a:pt x="1598" y="3791"/>
                      <a:pt x="1459" y="3720"/>
                    </a:cubicBezTo>
                    <a:cubicBezTo>
                      <a:pt x="1086" y="3354"/>
                      <a:pt x="1607" y="2871"/>
                      <a:pt x="1493" y="2450"/>
                    </a:cubicBezTo>
                    <a:cubicBezTo>
                      <a:pt x="1435" y="2235"/>
                      <a:pt x="1290" y="2111"/>
                      <a:pt x="1074" y="2079"/>
                    </a:cubicBezTo>
                    <a:cubicBezTo>
                      <a:pt x="1059" y="2077"/>
                      <a:pt x="1042" y="2076"/>
                      <a:pt x="1025" y="2076"/>
                    </a:cubicBezTo>
                    <a:cubicBezTo>
                      <a:pt x="955" y="2076"/>
                      <a:pt x="870" y="2091"/>
                      <a:pt x="790" y="2091"/>
                    </a:cubicBezTo>
                    <a:cubicBezTo>
                      <a:pt x="685" y="2091"/>
                      <a:pt x="587" y="2064"/>
                      <a:pt x="538" y="1940"/>
                    </a:cubicBezTo>
                    <a:cubicBezTo>
                      <a:pt x="505" y="1852"/>
                      <a:pt x="849" y="1341"/>
                      <a:pt x="901" y="1237"/>
                    </a:cubicBezTo>
                    <a:cubicBezTo>
                      <a:pt x="1001" y="1351"/>
                      <a:pt x="1144" y="1402"/>
                      <a:pt x="1295" y="1402"/>
                    </a:cubicBezTo>
                    <a:cubicBezTo>
                      <a:pt x="1557" y="1402"/>
                      <a:pt x="1843" y="1250"/>
                      <a:pt x="1969" y="1017"/>
                    </a:cubicBezTo>
                    <a:cubicBezTo>
                      <a:pt x="2022" y="915"/>
                      <a:pt x="2055" y="804"/>
                      <a:pt x="2066" y="691"/>
                    </a:cubicBezTo>
                    <a:cubicBezTo>
                      <a:pt x="2086" y="518"/>
                      <a:pt x="2009" y="472"/>
                      <a:pt x="2154" y="389"/>
                    </a:cubicBezTo>
                    <a:cubicBezTo>
                      <a:pt x="2189" y="369"/>
                      <a:pt x="2222" y="361"/>
                      <a:pt x="2255" y="361"/>
                    </a:cubicBezTo>
                    <a:close/>
                    <a:moveTo>
                      <a:pt x="2102" y="0"/>
                    </a:moveTo>
                    <a:cubicBezTo>
                      <a:pt x="2015" y="0"/>
                      <a:pt x="1933" y="24"/>
                      <a:pt x="1862" y="87"/>
                    </a:cubicBezTo>
                    <a:cubicBezTo>
                      <a:pt x="1760" y="181"/>
                      <a:pt x="1757" y="303"/>
                      <a:pt x="1748" y="428"/>
                    </a:cubicBezTo>
                    <a:cubicBezTo>
                      <a:pt x="1740" y="542"/>
                      <a:pt x="1775" y="664"/>
                      <a:pt x="1735" y="777"/>
                    </a:cubicBezTo>
                    <a:cubicBezTo>
                      <a:pt x="1642" y="1044"/>
                      <a:pt x="1505" y="1129"/>
                      <a:pt x="1354" y="1129"/>
                    </a:cubicBezTo>
                    <a:cubicBezTo>
                      <a:pt x="1211" y="1129"/>
                      <a:pt x="1055" y="1051"/>
                      <a:pt x="913" y="979"/>
                    </a:cubicBezTo>
                    <a:cubicBezTo>
                      <a:pt x="901" y="973"/>
                      <a:pt x="889" y="971"/>
                      <a:pt x="877" y="971"/>
                    </a:cubicBezTo>
                    <a:cubicBezTo>
                      <a:pt x="829" y="971"/>
                      <a:pt x="782" y="1012"/>
                      <a:pt x="801" y="1064"/>
                    </a:cubicBezTo>
                    <a:cubicBezTo>
                      <a:pt x="804" y="1075"/>
                      <a:pt x="812" y="1081"/>
                      <a:pt x="815" y="1092"/>
                    </a:cubicBezTo>
                    <a:cubicBezTo>
                      <a:pt x="814" y="1092"/>
                      <a:pt x="813" y="1092"/>
                      <a:pt x="811" y="1092"/>
                    </a:cubicBezTo>
                    <a:cubicBezTo>
                      <a:pt x="779" y="1092"/>
                      <a:pt x="749" y="1109"/>
                      <a:pt x="732" y="1137"/>
                    </a:cubicBezTo>
                    <a:cubicBezTo>
                      <a:pt x="562" y="1397"/>
                      <a:pt x="1" y="1974"/>
                      <a:pt x="320" y="2297"/>
                    </a:cubicBezTo>
                    <a:cubicBezTo>
                      <a:pt x="489" y="2469"/>
                      <a:pt x="1132" y="2380"/>
                      <a:pt x="1190" y="2611"/>
                    </a:cubicBezTo>
                    <a:cubicBezTo>
                      <a:pt x="1266" y="2927"/>
                      <a:pt x="901" y="3245"/>
                      <a:pt x="986" y="3596"/>
                    </a:cubicBezTo>
                    <a:cubicBezTo>
                      <a:pt x="1086" y="4022"/>
                      <a:pt x="1585" y="4173"/>
                      <a:pt x="1972" y="4179"/>
                    </a:cubicBezTo>
                    <a:cubicBezTo>
                      <a:pt x="1977" y="4180"/>
                      <a:pt x="1982" y="4180"/>
                      <a:pt x="1986" y="4180"/>
                    </a:cubicBezTo>
                    <a:cubicBezTo>
                      <a:pt x="2604" y="4180"/>
                      <a:pt x="2641" y="3427"/>
                      <a:pt x="2752" y="2938"/>
                    </a:cubicBezTo>
                    <a:cubicBezTo>
                      <a:pt x="2753" y="2928"/>
                      <a:pt x="2753" y="2920"/>
                      <a:pt x="2753" y="2912"/>
                    </a:cubicBezTo>
                    <a:cubicBezTo>
                      <a:pt x="3043" y="3158"/>
                      <a:pt x="3426" y="3322"/>
                      <a:pt x="3757" y="3507"/>
                    </a:cubicBezTo>
                    <a:cubicBezTo>
                      <a:pt x="3783" y="3521"/>
                      <a:pt x="3809" y="3527"/>
                      <a:pt x="3835" y="3527"/>
                    </a:cubicBezTo>
                    <a:cubicBezTo>
                      <a:pt x="3917" y="3527"/>
                      <a:pt x="3993" y="3462"/>
                      <a:pt x="3995" y="3371"/>
                    </a:cubicBezTo>
                    <a:cubicBezTo>
                      <a:pt x="4005" y="2892"/>
                      <a:pt x="4102" y="2445"/>
                      <a:pt x="4264" y="1996"/>
                    </a:cubicBezTo>
                    <a:cubicBezTo>
                      <a:pt x="4295" y="1918"/>
                      <a:pt x="4234" y="1829"/>
                      <a:pt x="4159" y="1808"/>
                    </a:cubicBezTo>
                    <a:cubicBezTo>
                      <a:pt x="3907" y="1738"/>
                      <a:pt x="3660" y="1656"/>
                      <a:pt x="3408" y="1590"/>
                    </a:cubicBezTo>
                    <a:cubicBezTo>
                      <a:pt x="3373" y="1582"/>
                      <a:pt x="3329" y="1569"/>
                      <a:pt x="3284" y="1558"/>
                    </a:cubicBezTo>
                    <a:cubicBezTo>
                      <a:pt x="3413" y="1248"/>
                      <a:pt x="3566" y="842"/>
                      <a:pt x="3451" y="590"/>
                    </a:cubicBezTo>
                    <a:cubicBezTo>
                      <a:pt x="3327" y="314"/>
                      <a:pt x="2886" y="248"/>
                      <a:pt x="2639" y="158"/>
                    </a:cubicBezTo>
                    <a:cubicBezTo>
                      <a:pt x="2488" y="104"/>
                      <a:pt x="2285" y="0"/>
                      <a:pt x="2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03;p50">
                <a:extLst>
                  <a:ext uri="{FF2B5EF4-FFF2-40B4-BE49-F238E27FC236}">
                    <a16:creationId xmlns:a16="http://schemas.microsoft.com/office/drawing/2014/main" id="{4811CAD1-DB4D-1D62-71A6-BB5179AD6A09}"/>
                  </a:ext>
                </a:extLst>
              </p:cNvPr>
              <p:cNvSpPr/>
              <p:nvPr/>
            </p:nvSpPr>
            <p:spPr>
              <a:xfrm>
                <a:off x="2048725" y="4139350"/>
                <a:ext cx="85300" cy="128475"/>
              </a:xfrm>
              <a:custGeom>
                <a:avLst/>
                <a:gdLst/>
                <a:ahLst/>
                <a:cxnLst/>
                <a:rect l="l" t="t" r="r" b="b"/>
                <a:pathLst>
                  <a:path w="3412" h="5139" extrusionOk="0">
                    <a:moveTo>
                      <a:pt x="2463" y="307"/>
                    </a:moveTo>
                    <a:cubicBezTo>
                      <a:pt x="2649" y="307"/>
                      <a:pt x="2804" y="386"/>
                      <a:pt x="2904" y="582"/>
                    </a:cubicBezTo>
                    <a:cubicBezTo>
                      <a:pt x="3084" y="934"/>
                      <a:pt x="2343" y="2391"/>
                      <a:pt x="2200" y="2809"/>
                    </a:cubicBezTo>
                    <a:cubicBezTo>
                      <a:pt x="2053" y="3239"/>
                      <a:pt x="1844" y="4603"/>
                      <a:pt x="1406" y="4716"/>
                    </a:cubicBezTo>
                    <a:cubicBezTo>
                      <a:pt x="1346" y="4732"/>
                      <a:pt x="1293" y="4739"/>
                      <a:pt x="1246" y="4739"/>
                    </a:cubicBezTo>
                    <a:cubicBezTo>
                      <a:pt x="394" y="4739"/>
                      <a:pt x="1561" y="2358"/>
                      <a:pt x="1594" y="2291"/>
                    </a:cubicBezTo>
                    <a:cubicBezTo>
                      <a:pt x="1633" y="2213"/>
                      <a:pt x="1570" y="2144"/>
                      <a:pt x="1505" y="2144"/>
                    </a:cubicBezTo>
                    <a:cubicBezTo>
                      <a:pt x="1486" y="2144"/>
                      <a:pt x="1466" y="2151"/>
                      <a:pt x="1449" y="2165"/>
                    </a:cubicBezTo>
                    <a:cubicBezTo>
                      <a:pt x="1443" y="2158"/>
                      <a:pt x="1436" y="2152"/>
                      <a:pt x="1428" y="2145"/>
                    </a:cubicBezTo>
                    <a:cubicBezTo>
                      <a:pt x="1110" y="1946"/>
                      <a:pt x="788" y="1752"/>
                      <a:pt x="466" y="1557"/>
                    </a:cubicBezTo>
                    <a:cubicBezTo>
                      <a:pt x="913" y="1158"/>
                      <a:pt x="1853" y="307"/>
                      <a:pt x="2463" y="307"/>
                    </a:cubicBezTo>
                    <a:close/>
                    <a:moveTo>
                      <a:pt x="2149" y="0"/>
                    </a:moveTo>
                    <a:cubicBezTo>
                      <a:pt x="2013" y="0"/>
                      <a:pt x="1878" y="21"/>
                      <a:pt x="1747" y="72"/>
                    </a:cubicBezTo>
                    <a:cubicBezTo>
                      <a:pt x="1154" y="306"/>
                      <a:pt x="563" y="1059"/>
                      <a:pt x="82" y="1468"/>
                    </a:cubicBezTo>
                    <a:cubicBezTo>
                      <a:pt x="0" y="1538"/>
                      <a:pt x="32" y="1672"/>
                      <a:pt x="115" y="1722"/>
                    </a:cubicBezTo>
                    <a:cubicBezTo>
                      <a:pt x="499" y="1954"/>
                      <a:pt x="882" y="2189"/>
                      <a:pt x="1271" y="2416"/>
                    </a:cubicBezTo>
                    <a:cubicBezTo>
                      <a:pt x="1274" y="2420"/>
                      <a:pt x="1279" y="2420"/>
                      <a:pt x="1283" y="2421"/>
                    </a:cubicBezTo>
                    <a:cubicBezTo>
                      <a:pt x="933" y="2997"/>
                      <a:pt x="391" y="3962"/>
                      <a:pt x="518" y="4498"/>
                    </a:cubicBezTo>
                    <a:cubicBezTo>
                      <a:pt x="622" y="4933"/>
                      <a:pt x="1223" y="4984"/>
                      <a:pt x="1607" y="5131"/>
                    </a:cubicBezTo>
                    <a:cubicBezTo>
                      <a:pt x="1621" y="5136"/>
                      <a:pt x="1636" y="5139"/>
                      <a:pt x="1650" y="5139"/>
                    </a:cubicBezTo>
                    <a:cubicBezTo>
                      <a:pt x="1719" y="5139"/>
                      <a:pt x="1782" y="5082"/>
                      <a:pt x="1801" y="5019"/>
                    </a:cubicBezTo>
                    <a:cubicBezTo>
                      <a:pt x="2305" y="3481"/>
                      <a:pt x="2833" y="1951"/>
                      <a:pt x="3382" y="429"/>
                    </a:cubicBezTo>
                    <a:cubicBezTo>
                      <a:pt x="3411" y="349"/>
                      <a:pt x="3349" y="249"/>
                      <a:pt x="3269" y="230"/>
                    </a:cubicBezTo>
                    <a:cubicBezTo>
                      <a:pt x="2911" y="150"/>
                      <a:pt x="2523" y="0"/>
                      <a:pt x="2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04;p50">
                <a:extLst>
                  <a:ext uri="{FF2B5EF4-FFF2-40B4-BE49-F238E27FC236}">
                    <a16:creationId xmlns:a16="http://schemas.microsoft.com/office/drawing/2014/main" id="{C5478F90-6F5D-BADD-4DD6-ADA79FD36919}"/>
                  </a:ext>
                </a:extLst>
              </p:cNvPr>
              <p:cNvSpPr/>
              <p:nvPr/>
            </p:nvSpPr>
            <p:spPr>
              <a:xfrm>
                <a:off x="2126250" y="4231425"/>
                <a:ext cx="52075" cy="39850"/>
              </a:xfrm>
              <a:custGeom>
                <a:avLst/>
                <a:gdLst/>
                <a:ahLst/>
                <a:cxnLst/>
                <a:rect l="l" t="t" r="r" b="b"/>
                <a:pathLst>
                  <a:path w="2083" h="1594" extrusionOk="0">
                    <a:moveTo>
                      <a:pt x="519" y="330"/>
                    </a:moveTo>
                    <a:cubicBezTo>
                      <a:pt x="795" y="412"/>
                      <a:pt x="1069" y="493"/>
                      <a:pt x="1344" y="574"/>
                    </a:cubicBezTo>
                    <a:cubicBezTo>
                      <a:pt x="1427" y="598"/>
                      <a:pt x="1676" y="627"/>
                      <a:pt x="1655" y="774"/>
                    </a:cubicBezTo>
                    <a:cubicBezTo>
                      <a:pt x="1652" y="794"/>
                      <a:pt x="1534" y="898"/>
                      <a:pt x="1515" y="931"/>
                    </a:cubicBezTo>
                    <a:cubicBezTo>
                      <a:pt x="1407" y="1135"/>
                      <a:pt x="1491" y="1275"/>
                      <a:pt x="1306" y="1275"/>
                    </a:cubicBezTo>
                    <a:cubicBezTo>
                      <a:pt x="1268" y="1275"/>
                      <a:pt x="1218" y="1269"/>
                      <a:pt x="1153" y="1256"/>
                    </a:cubicBezTo>
                    <a:cubicBezTo>
                      <a:pt x="874" y="1204"/>
                      <a:pt x="595" y="1070"/>
                      <a:pt x="320" y="973"/>
                    </a:cubicBezTo>
                    <a:cubicBezTo>
                      <a:pt x="380" y="738"/>
                      <a:pt x="409" y="538"/>
                      <a:pt x="519" y="330"/>
                    </a:cubicBezTo>
                    <a:close/>
                    <a:moveTo>
                      <a:pt x="447" y="0"/>
                    </a:moveTo>
                    <a:cubicBezTo>
                      <a:pt x="394" y="0"/>
                      <a:pt x="344" y="28"/>
                      <a:pt x="315" y="74"/>
                    </a:cubicBezTo>
                    <a:cubicBezTo>
                      <a:pt x="141" y="338"/>
                      <a:pt x="1" y="679"/>
                      <a:pt x="84" y="997"/>
                    </a:cubicBezTo>
                    <a:cubicBezTo>
                      <a:pt x="84" y="998"/>
                      <a:pt x="87" y="998"/>
                      <a:pt x="87" y="1000"/>
                    </a:cubicBezTo>
                    <a:cubicBezTo>
                      <a:pt x="74" y="1040"/>
                      <a:pt x="82" y="1086"/>
                      <a:pt x="128" y="1107"/>
                    </a:cubicBezTo>
                    <a:cubicBezTo>
                      <a:pt x="348" y="1205"/>
                      <a:pt x="571" y="1291"/>
                      <a:pt x="795" y="1381"/>
                    </a:cubicBezTo>
                    <a:cubicBezTo>
                      <a:pt x="962" y="1447"/>
                      <a:pt x="1189" y="1594"/>
                      <a:pt x="1388" y="1594"/>
                    </a:cubicBezTo>
                    <a:cubicBezTo>
                      <a:pt x="1413" y="1594"/>
                      <a:pt x="1437" y="1591"/>
                      <a:pt x="1461" y="1586"/>
                    </a:cubicBezTo>
                    <a:cubicBezTo>
                      <a:pt x="1748" y="1529"/>
                      <a:pt x="1717" y="1158"/>
                      <a:pt x="1877" y="974"/>
                    </a:cubicBezTo>
                    <a:cubicBezTo>
                      <a:pt x="2035" y="791"/>
                      <a:pt x="2082" y="601"/>
                      <a:pt x="1848" y="440"/>
                    </a:cubicBezTo>
                    <a:cubicBezTo>
                      <a:pt x="1692" y="334"/>
                      <a:pt x="1485" y="303"/>
                      <a:pt x="1308" y="251"/>
                    </a:cubicBezTo>
                    <a:cubicBezTo>
                      <a:pt x="1034" y="168"/>
                      <a:pt x="760" y="87"/>
                      <a:pt x="485" y="5"/>
                    </a:cubicBezTo>
                    <a:cubicBezTo>
                      <a:pt x="473" y="2"/>
                      <a:pt x="460" y="0"/>
                      <a:pt x="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05;p50">
                <a:extLst>
                  <a:ext uri="{FF2B5EF4-FFF2-40B4-BE49-F238E27FC236}">
                    <a16:creationId xmlns:a16="http://schemas.microsoft.com/office/drawing/2014/main" id="{242E1B1A-22FB-5D8C-3F59-7457FCE55D84}"/>
                  </a:ext>
                </a:extLst>
              </p:cNvPr>
              <p:cNvSpPr/>
              <p:nvPr/>
            </p:nvSpPr>
            <p:spPr>
              <a:xfrm>
                <a:off x="2139400" y="4186150"/>
                <a:ext cx="57250" cy="39050"/>
              </a:xfrm>
              <a:custGeom>
                <a:avLst/>
                <a:gdLst/>
                <a:ahLst/>
                <a:cxnLst/>
                <a:rect l="l" t="t" r="r" b="b"/>
                <a:pathLst>
                  <a:path w="2290" h="1562" extrusionOk="0">
                    <a:moveTo>
                      <a:pt x="652" y="0"/>
                    </a:moveTo>
                    <a:cubicBezTo>
                      <a:pt x="455" y="0"/>
                      <a:pt x="267" y="64"/>
                      <a:pt x="141" y="242"/>
                    </a:cubicBezTo>
                    <a:cubicBezTo>
                      <a:pt x="1" y="438"/>
                      <a:pt x="4" y="683"/>
                      <a:pt x="205" y="823"/>
                    </a:cubicBezTo>
                    <a:cubicBezTo>
                      <a:pt x="222" y="835"/>
                      <a:pt x="240" y="840"/>
                      <a:pt x="259" y="840"/>
                    </a:cubicBezTo>
                    <a:cubicBezTo>
                      <a:pt x="329" y="840"/>
                      <a:pt x="400" y="767"/>
                      <a:pt x="374" y="694"/>
                    </a:cubicBezTo>
                    <a:cubicBezTo>
                      <a:pt x="267" y="409"/>
                      <a:pt x="407" y="323"/>
                      <a:pt x="618" y="323"/>
                    </a:cubicBezTo>
                    <a:cubicBezTo>
                      <a:pt x="877" y="323"/>
                      <a:pt x="1245" y="454"/>
                      <a:pt x="1389" y="506"/>
                    </a:cubicBezTo>
                    <a:cubicBezTo>
                      <a:pt x="1555" y="567"/>
                      <a:pt x="1845" y="592"/>
                      <a:pt x="1818" y="806"/>
                    </a:cubicBezTo>
                    <a:cubicBezTo>
                      <a:pt x="1802" y="940"/>
                      <a:pt x="1728" y="1088"/>
                      <a:pt x="1666" y="1227"/>
                    </a:cubicBezTo>
                    <a:cubicBezTo>
                      <a:pt x="1359" y="1113"/>
                      <a:pt x="1048" y="1008"/>
                      <a:pt x="734" y="919"/>
                    </a:cubicBezTo>
                    <a:cubicBezTo>
                      <a:pt x="622" y="888"/>
                      <a:pt x="501" y="842"/>
                      <a:pt x="388" y="842"/>
                    </a:cubicBezTo>
                    <a:cubicBezTo>
                      <a:pt x="307" y="842"/>
                      <a:pt x="230" y="866"/>
                      <a:pt x="165" y="937"/>
                    </a:cubicBezTo>
                    <a:cubicBezTo>
                      <a:pt x="136" y="965"/>
                      <a:pt x="125" y="1008"/>
                      <a:pt x="136" y="1046"/>
                    </a:cubicBezTo>
                    <a:cubicBezTo>
                      <a:pt x="170" y="1140"/>
                      <a:pt x="226" y="1179"/>
                      <a:pt x="311" y="1179"/>
                    </a:cubicBezTo>
                    <a:cubicBezTo>
                      <a:pt x="326" y="1179"/>
                      <a:pt x="342" y="1178"/>
                      <a:pt x="359" y="1176"/>
                    </a:cubicBezTo>
                    <a:cubicBezTo>
                      <a:pt x="396" y="1169"/>
                      <a:pt x="423" y="1126"/>
                      <a:pt x="423" y="1091"/>
                    </a:cubicBezTo>
                    <a:lnTo>
                      <a:pt x="423" y="1074"/>
                    </a:lnTo>
                    <a:cubicBezTo>
                      <a:pt x="766" y="1204"/>
                      <a:pt x="1614" y="1518"/>
                      <a:pt x="1706" y="1553"/>
                    </a:cubicBezTo>
                    <a:cubicBezTo>
                      <a:pt x="1720" y="1559"/>
                      <a:pt x="1734" y="1561"/>
                      <a:pt x="1748" y="1561"/>
                    </a:cubicBezTo>
                    <a:cubicBezTo>
                      <a:pt x="1811" y="1561"/>
                      <a:pt x="1867" y="1506"/>
                      <a:pt x="1889" y="1450"/>
                    </a:cubicBezTo>
                    <a:cubicBezTo>
                      <a:pt x="1982" y="1211"/>
                      <a:pt x="2290" y="728"/>
                      <a:pt x="2073" y="481"/>
                    </a:cubicBezTo>
                    <a:cubicBezTo>
                      <a:pt x="1972" y="368"/>
                      <a:pt x="1779" y="332"/>
                      <a:pt x="1647" y="285"/>
                    </a:cubicBezTo>
                    <a:cubicBezTo>
                      <a:pt x="1416" y="202"/>
                      <a:pt x="1185" y="101"/>
                      <a:pt x="948" y="41"/>
                    </a:cubicBezTo>
                    <a:cubicBezTo>
                      <a:pt x="851" y="16"/>
                      <a:pt x="750" y="0"/>
                      <a:pt x="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06;p50">
                <a:extLst>
                  <a:ext uri="{FF2B5EF4-FFF2-40B4-BE49-F238E27FC236}">
                    <a16:creationId xmlns:a16="http://schemas.microsoft.com/office/drawing/2014/main" id="{BBEB0CBC-4C8D-33DF-7AE0-9A6B35C6780E}"/>
                  </a:ext>
                </a:extLst>
              </p:cNvPr>
              <p:cNvSpPr/>
              <p:nvPr/>
            </p:nvSpPr>
            <p:spPr>
              <a:xfrm>
                <a:off x="1731050" y="3993950"/>
                <a:ext cx="76600" cy="36050"/>
              </a:xfrm>
              <a:custGeom>
                <a:avLst/>
                <a:gdLst/>
                <a:ahLst/>
                <a:cxnLst/>
                <a:rect l="l" t="t" r="r" b="b"/>
                <a:pathLst>
                  <a:path w="3064" h="1442" extrusionOk="0">
                    <a:moveTo>
                      <a:pt x="2986" y="0"/>
                    </a:moveTo>
                    <a:cubicBezTo>
                      <a:pt x="2979" y="0"/>
                      <a:pt x="2972" y="2"/>
                      <a:pt x="2964" y="5"/>
                    </a:cubicBezTo>
                    <a:cubicBezTo>
                      <a:pt x="1981" y="450"/>
                      <a:pt x="988" y="882"/>
                      <a:pt x="30" y="1379"/>
                    </a:cubicBezTo>
                    <a:cubicBezTo>
                      <a:pt x="0" y="1393"/>
                      <a:pt x="16" y="1442"/>
                      <a:pt x="45" y="1442"/>
                    </a:cubicBezTo>
                    <a:cubicBezTo>
                      <a:pt x="48" y="1442"/>
                      <a:pt x="52" y="1441"/>
                      <a:pt x="56" y="1440"/>
                    </a:cubicBezTo>
                    <a:cubicBezTo>
                      <a:pt x="1058" y="1030"/>
                      <a:pt x="2035" y="552"/>
                      <a:pt x="3014" y="90"/>
                    </a:cubicBezTo>
                    <a:cubicBezTo>
                      <a:pt x="3064" y="66"/>
                      <a:pt x="3032" y="0"/>
                      <a:pt x="29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07;p50">
                <a:extLst>
                  <a:ext uri="{FF2B5EF4-FFF2-40B4-BE49-F238E27FC236}">
                    <a16:creationId xmlns:a16="http://schemas.microsoft.com/office/drawing/2014/main" id="{41B2C4C0-0876-03F4-3D94-2CA4001ACF74}"/>
                  </a:ext>
                </a:extLst>
              </p:cNvPr>
              <p:cNvSpPr/>
              <p:nvPr/>
            </p:nvSpPr>
            <p:spPr>
              <a:xfrm>
                <a:off x="1713100" y="4092100"/>
                <a:ext cx="82600" cy="37400"/>
              </a:xfrm>
              <a:custGeom>
                <a:avLst/>
                <a:gdLst/>
                <a:ahLst/>
                <a:cxnLst/>
                <a:rect l="l" t="t" r="r" b="b"/>
                <a:pathLst>
                  <a:path w="3304" h="1496" extrusionOk="0">
                    <a:moveTo>
                      <a:pt x="3234" y="1"/>
                    </a:moveTo>
                    <a:cubicBezTo>
                      <a:pt x="3228" y="1"/>
                      <a:pt x="3222" y="2"/>
                      <a:pt x="3215" y="5"/>
                    </a:cubicBezTo>
                    <a:cubicBezTo>
                      <a:pt x="2146" y="469"/>
                      <a:pt x="1078" y="936"/>
                      <a:pt x="28" y="1439"/>
                    </a:cubicBezTo>
                    <a:cubicBezTo>
                      <a:pt x="1" y="1452"/>
                      <a:pt x="16" y="1495"/>
                      <a:pt x="41" y="1495"/>
                    </a:cubicBezTo>
                    <a:cubicBezTo>
                      <a:pt x="44" y="1495"/>
                      <a:pt x="47" y="1495"/>
                      <a:pt x="50" y="1493"/>
                    </a:cubicBezTo>
                    <a:cubicBezTo>
                      <a:pt x="1131" y="1047"/>
                      <a:pt x="2197" y="564"/>
                      <a:pt x="3260" y="80"/>
                    </a:cubicBezTo>
                    <a:cubicBezTo>
                      <a:pt x="3303" y="59"/>
                      <a:pt x="3275" y="1"/>
                      <a:pt x="3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99329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Conclusion</a:t>
            </a:r>
            <a:endParaRPr>
              <a:highlight>
                <a:schemeClr val="dk2"/>
              </a:highlight>
            </a:endParaRPr>
          </a:p>
        </p:txBody>
      </p:sp>
      <p:sp>
        <p:nvSpPr>
          <p:cNvPr id="994" name="Google Shape;994;p50"/>
          <p:cNvSpPr txBox="1">
            <a:spLocks noGrp="1"/>
          </p:cNvSpPr>
          <p:nvPr>
            <p:ph type="subTitle" idx="1"/>
          </p:nvPr>
        </p:nvSpPr>
        <p:spPr>
          <a:xfrm>
            <a:off x="1489139" y="1031845"/>
            <a:ext cx="6165721" cy="346728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fr-CH" b="1"/>
              <a:t>Difficultés : </a:t>
            </a:r>
          </a:p>
          <a:p>
            <a:pPr marL="457200" lvl="0" indent="-317500" algn="l" rtl="0">
              <a:lnSpc>
                <a:spcPct val="100000"/>
              </a:lnSpc>
              <a:spcBef>
                <a:spcPts val="0"/>
              </a:spcBef>
              <a:spcAft>
                <a:spcPts val="0"/>
              </a:spcAft>
              <a:buClr>
                <a:schemeClr val="dk1"/>
              </a:buClr>
              <a:buSzPts val="1400"/>
              <a:buFont typeface="Lato"/>
              <a:buChar char="●"/>
            </a:pPr>
            <a:r>
              <a:rPr lang="fr-CH"/>
              <a:t>Prise en main de </a:t>
            </a:r>
            <a:r>
              <a:rPr lang="fr-CH" err="1"/>
              <a:t>Unity</a:t>
            </a:r>
            <a:endParaRPr lang="fr-CH"/>
          </a:p>
          <a:p>
            <a:pPr marL="457200" lvl="0" indent="-317500" algn="l" rtl="0">
              <a:lnSpc>
                <a:spcPct val="100000"/>
              </a:lnSpc>
              <a:spcBef>
                <a:spcPts val="0"/>
              </a:spcBef>
              <a:spcAft>
                <a:spcPts val="0"/>
              </a:spcAft>
              <a:buClr>
                <a:schemeClr val="dk1"/>
              </a:buClr>
              <a:buSzPts val="1400"/>
              <a:buFont typeface="Lato"/>
              <a:buChar char="●"/>
            </a:pPr>
            <a:r>
              <a:rPr lang="fr-CH"/>
              <a:t>Reconnaissance des marqueurs (toolkit AR de </a:t>
            </a:r>
            <a:r>
              <a:rPr lang="fr-CH" err="1"/>
              <a:t>Unity</a:t>
            </a:r>
            <a:r>
              <a:rPr lang="fr-CH"/>
              <a:t>)</a:t>
            </a:r>
          </a:p>
          <a:p>
            <a:pPr marL="457200" lvl="0" indent="-317500" algn="l" rtl="0">
              <a:lnSpc>
                <a:spcPct val="100000"/>
              </a:lnSpc>
              <a:spcBef>
                <a:spcPts val="0"/>
              </a:spcBef>
              <a:spcAft>
                <a:spcPts val="0"/>
              </a:spcAft>
              <a:buClr>
                <a:schemeClr val="dk1"/>
              </a:buClr>
              <a:buSzPts val="1400"/>
              <a:buFont typeface="Lato"/>
              <a:buChar char="●"/>
            </a:pPr>
            <a:endParaRPr lang="fr-CH" b="1"/>
          </a:p>
          <a:p>
            <a:pPr marL="0" indent="0" algn="l">
              <a:lnSpc>
                <a:spcPct val="150000"/>
              </a:lnSpc>
              <a:buNone/>
            </a:pPr>
            <a:r>
              <a:rPr lang="fr-CH" b="1"/>
              <a:t>Points forts : </a:t>
            </a:r>
          </a:p>
          <a:p>
            <a:pPr marL="457200" lvl="0" indent="-317500" algn="l" rtl="0">
              <a:lnSpc>
                <a:spcPct val="100000"/>
              </a:lnSpc>
              <a:spcBef>
                <a:spcPts val="0"/>
              </a:spcBef>
              <a:spcAft>
                <a:spcPts val="0"/>
              </a:spcAft>
              <a:buClr>
                <a:schemeClr val="dk1"/>
              </a:buClr>
              <a:buSzPts val="1400"/>
              <a:buFont typeface="Lato"/>
              <a:buChar char="●"/>
            </a:pPr>
            <a:r>
              <a:rPr lang="fr-CH"/>
              <a:t>Concept de notre projet (ex : utilisation des «points de comptage»)</a:t>
            </a:r>
          </a:p>
          <a:p>
            <a:pPr marL="457200" lvl="0" indent="-317500" algn="l" rtl="0">
              <a:lnSpc>
                <a:spcPct val="100000"/>
              </a:lnSpc>
              <a:spcBef>
                <a:spcPts val="0"/>
              </a:spcBef>
              <a:spcAft>
                <a:spcPts val="0"/>
              </a:spcAft>
              <a:buClr>
                <a:schemeClr val="dk1"/>
              </a:buClr>
              <a:buSzPts val="1400"/>
              <a:buFont typeface="Lato"/>
              <a:buChar char="●"/>
            </a:pPr>
            <a:r>
              <a:rPr lang="fr-CH"/>
              <a:t>Bonne entente au sein du groupe, bonne ambiance de travail</a:t>
            </a:r>
          </a:p>
          <a:p>
            <a:pPr marL="0" lvl="0" indent="0" algn="l" rtl="0">
              <a:lnSpc>
                <a:spcPct val="100000"/>
              </a:lnSpc>
              <a:spcBef>
                <a:spcPts val="0"/>
              </a:spcBef>
              <a:spcAft>
                <a:spcPts val="0"/>
              </a:spcAft>
              <a:buNone/>
            </a:pPr>
            <a:endParaRPr lang="fr-CH" b="1"/>
          </a:p>
          <a:p>
            <a:pPr marL="0" indent="0" algn="l">
              <a:lnSpc>
                <a:spcPct val="150000"/>
              </a:lnSpc>
              <a:buNone/>
            </a:pPr>
            <a:r>
              <a:rPr lang="fr-CH" b="1"/>
              <a:t>Améliorations futures : </a:t>
            </a:r>
          </a:p>
          <a:p>
            <a:pPr marL="457200" lvl="0" indent="-317500" algn="l" rtl="0">
              <a:lnSpc>
                <a:spcPct val="100000"/>
              </a:lnSpc>
              <a:spcBef>
                <a:spcPts val="0"/>
              </a:spcBef>
              <a:spcAft>
                <a:spcPts val="0"/>
              </a:spcAft>
              <a:buClr>
                <a:schemeClr val="dk1"/>
              </a:buClr>
              <a:buSzPts val="1400"/>
              <a:buFont typeface="Lato"/>
              <a:buChar char="●"/>
            </a:pPr>
            <a:r>
              <a:rPr lang="fr-CH"/>
              <a:t>Ajouter des objets 3D avec de la physique (ex : empiler des cubes : avoir une meilleure représentation des quantités)</a:t>
            </a:r>
          </a:p>
          <a:p>
            <a:pPr marL="457200" lvl="0" indent="-317500" algn="l" rtl="0">
              <a:lnSpc>
                <a:spcPct val="100000"/>
              </a:lnSpc>
              <a:spcBef>
                <a:spcPts val="0"/>
              </a:spcBef>
              <a:spcAft>
                <a:spcPts val="0"/>
              </a:spcAft>
              <a:buClr>
                <a:schemeClr val="dk1"/>
              </a:buClr>
              <a:buSzPts val="1400"/>
              <a:buFont typeface="Lato"/>
              <a:buChar char="●"/>
            </a:pPr>
            <a:r>
              <a:rPr lang="fr-CH"/>
              <a:t>Utilisation d’un marqueur par chiffre</a:t>
            </a:r>
          </a:p>
          <a:p>
            <a:pPr marL="457200" lvl="0" indent="-317500" algn="l" rtl="0">
              <a:lnSpc>
                <a:spcPct val="100000"/>
              </a:lnSpc>
              <a:spcBef>
                <a:spcPts val="0"/>
              </a:spcBef>
              <a:spcAft>
                <a:spcPts val="0"/>
              </a:spcAft>
              <a:buClr>
                <a:schemeClr val="dk1"/>
              </a:buClr>
              <a:buSzPts val="1400"/>
              <a:buFont typeface="Lato"/>
              <a:buChar char="●"/>
            </a:pPr>
            <a:r>
              <a:rPr lang="fr-CH"/>
              <a:t>Ajout des opérations de multiplication et de division</a:t>
            </a:r>
          </a:p>
          <a:p>
            <a:pPr marL="457200" lvl="0" indent="-317500" algn="l" rtl="0">
              <a:spcBef>
                <a:spcPts val="0"/>
              </a:spcBef>
              <a:spcAft>
                <a:spcPts val="0"/>
              </a:spcAft>
              <a:buClr>
                <a:schemeClr val="dk1"/>
              </a:buClr>
              <a:buSzPts val="1400"/>
              <a:buFont typeface="Lato"/>
              <a:buChar char="●"/>
            </a:pPr>
            <a:endParaRPr lang="fr-CH"/>
          </a:p>
          <a:p>
            <a:pPr marL="457200" lvl="0" indent="-317500" algn="l" rtl="0">
              <a:spcBef>
                <a:spcPts val="0"/>
              </a:spcBef>
              <a:spcAft>
                <a:spcPts val="0"/>
              </a:spcAft>
              <a:buClr>
                <a:schemeClr val="dk1"/>
              </a:buClr>
              <a:buSzPts val="1400"/>
              <a:buFont typeface="Lato"/>
              <a:buChar char="●"/>
            </a:pPr>
            <a:endParaRPr lang="fr-CH"/>
          </a:p>
        </p:txBody>
      </p:sp>
      <p:grpSp>
        <p:nvGrpSpPr>
          <p:cNvPr id="1033" name="Google Shape;1033;p50"/>
          <p:cNvGrpSpPr/>
          <p:nvPr/>
        </p:nvGrpSpPr>
        <p:grpSpPr>
          <a:xfrm rot="497525">
            <a:off x="7763090" y="3395997"/>
            <a:ext cx="660910" cy="1126409"/>
            <a:chOff x="5058579" y="3828330"/>
            <a:chExt cx="582351" cy="992518"/>
          </a:xfrm>
        </p:grpSpPr>
        <p:grpSp>
          <p:nvGrpSpPr>
            <p:cNvPr id="1034" name="Google Shape;1034;p50"/>
            <p:cNvGrpSpPr/>
            <p:nvPr/>
          </p:nvGrpSpPr>
          <p:grpSpPr>
            <a:xfrm>
              <a:off x="5145025" y="3860400"/>
              <a:ext cx="495900" cy="888500"/>
              <a:chOff x="5145025" y="3860400"/>
              <a:chExt cx="495900" cy="888500"/>
            </a:xfrm>
          </p:grpSpPr>
          <p:sp>
            <p:nvSpPr>
              <p:cNvPr id="1035" name="Google Shape;1035;p50"/>
              <p:cNvSpPr/>
              <p:nvPr/>
            </p:nvSpPr>
            <p:spPr>
              <a:xfrm>
                <a:off x="5145025" y="3860400"/>
                <a:ext cx="495900" cy="49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0"/>
              <p:cNvSpPr/>
              <p:nvPr/>
            </p:nvSpPr>
            <p:spPr>
              <a:xfrm rot="-5400000">
                <a:off x="5053075" y="4249550"/>
                <a:ext cx="679800" cy="3189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50"/>
            <p:cNvGrpSpPr/>
            <p:nvPr/>
          </p:nvGrpSpPr>
          <p:grpSpPr>
            <a:xfrm>
              <a:off x="5058579" y="3828330"/>
              <a:ext cx="582351" cy="992518"/>
              <a:chOff x="1513475" y="2028550"/>
              <a:chExt cx="398925" cy="679900"/>
            </a:xfrm>
          </p:grpSpPr>
          <p:sp>
            <p:nvSpPr>
              <p:cNvPr id="1038" name="Google Shape;1038;p50"/>
              <p:cNvSpPr/>
              <p:nvPr/>
            </p:nvSpPr>
            <p:spPr>
              <a:xfrm>
                <a:off x="1572175" y="2094925"/>
                <a:ext cx="301250" cy="261600"/>
              </a:xfrm>
              <a:custGeom>
                <a:avLst/>
                <a:gdLst/>
                <a:ahLst/>
                <a:cxnLst/>
                <a:rect l="l" t="t" r="r" b="b"/>
                <a:pathLst>
                  <a:path w="12050" h="10464" extrusionOk="0">
                    <a:moveTo>
                      <a:pt x="5689" y="339"/>
                    </a:moveTo>
                    <a:cubicBezTo>
                      <a:pt x="10464" y="339"/>
                      <a:pt x="11539" y="8269"/>
                      <a:pt x="7259" y="9838"/>
                    </a:cubicBezTo>
                    <a:cubicBezTo>
                      <a:pt x="7541" y="9626"/>
                      <a:pt x="7828" y="9422"/>
                      <a:pt x="8118" y="9221"/>
                    </a:cubicBezTo>
                    <a:cubicBezTo>
                      <a:pt x="8163" y="9190"/>
                      <a:pt x="8136" y="9123"/>
                      <a:pt x="8092" y="9123"/>
                    </a:cubicBezTo>
                    <a:cubicBezTo>
                      <a:pt x="8084" y="9123"/>
                      <a:pt x="8075" y="9126"/>
                      <a:pt x="8065" y="9132"/>
                    </a:cubicBezTo>
                    <a:cubicBezTo>
                      <a:pt x="7687" y="9376"/>
                      <a:pt x="7324" y="9642"/>
                      <a:pt x="6977" y="9929"/>
                    </a:cubicBezTo>
                    <a:cubicBezTo>
                      <a:pt x="6656" y="10019"/>
                      <a:pt x="6326" y="10075"/>
                      <a:pt x="5995" y="10096"/>
                    </a:cubicBezTo>
                    <a:cubicBezTo>
                      <a:pt x="6561" y="9726"/>
                      <a:pt x="7125" y="9355"/>
                      <a:pt x="7683" y="8974"/>
                    </a:cubicBezTo>
                    <a:cubicBezTo>
                      <a:pt x="7727" y="8945"/>
                      <a:pt x="7699" y="8880"/>
                      <a:pt x="7658" y="8880"/>
                    </a:cubicBezTo>
                    <a:cubicBezTo>
                      <a:pt x="7650" y="8880"/>
                      <a:pt x="7642" y="8882"/>
                      <a:pt x="7633" y="8888"/>
                    </a:cubicBezTo>
                    <a:cubicBezTo>
                      <a:pt x="7020" y="9286"/>
                      <a:pt x="6411" y="9691"/>
                      <a:pt x="5807" y="10104"/>
                    </a:cubicBezTo>
                    <a:cubicBezTo>
                      <a:pt x="5738" y="10106"/>
                      <a:pt x="5668" y="10107"/>
                      <a:pt x="5596" y="10107"/>
                    </a:cubicBezTo>
                    <a:cubicBezTo>
                      <a:pt x="5593" y="10107"/>
                      <a:pt x="5591" y="10107"/>
                      <a:pt x="5588" y="10107"/>
                    </a:cubicBezTo>
                    <a:cubicBezTo>
                      <a:pt x="5537" y="10107"/>
                      <a:pt x="5491" y="10133"/>
                      <a:pt x="5464" y="10176"/>
                    </a:cubicBezTo>
                    <a:cubicBezTo>
                      <a:pt x="5354" y="10169"/>
                      <a:pt x="5244" y="10158"/>
                      <a:pt x="5136" y="10144"/>
                    </a:cubicBezTo>
                    <a:cubicBezTo>
                      <a:pt x="5679" y="9739"/>
                      <a:pt x="6212" y="9320"/>
                      <a:pt x="6750" y="8909"/>
                    </a:cubicBezTo>
                    <a:cubicBezTo>
                      <a:pt x="6811" y="8868"/>
                      <a:pt x="6769" y="8789"/>
                      <a:pt x="6715" y="8789"/>
                    </a:cubicBezTo>
                    <a:cubicBezTo>
                      <a:pt x="6701" y="8789"/>
                      <a:pt x="6686" y="8794"/>
                      <a:pt x="6672" y="8807"/>
                    </a:cubicBezTo>
                    <a:cubicBezTo>
                      <a:pt x="6118" y="9237"/>
                      <a:pt x="5558" y="9661"/>
                      <a:pt x="5011" y="10101"/>
                    </a:cubicBezTo>
                    <a:cubicBezTo>
                      <a:pt x="5005" y="10107"/>
                      <a:pt x="5002" y="10115"/>
                      <a:pt x="5000" y="10123"/>
                    </a:cubicBezTo>
                    <a:cubicBezTo>
                      <a:pt x="4760" y="10086"/>
                      <a:pt x="4521" y="10035"/>
                      <a:pt x="4286" y="9970"/>
                    </a:cubicBezTo>
                    <a:cubicBezTo>
                      <a:pt x="4514" y="9831"/>
                      <a:pt x="4720" y="9648"/>
                      <a:pt x="4935" y="9492"/>
                    </a:cubicBezTo>
                    <a:cubicBezTo>
                      <a:pt x="5169" y="9321"/>
                      <a:pt x="5403" y="9152"/>
                      <a:pt x="5643" y="8987"/>
                    </a:cubicBezTo>
                    <a:cubicBezTo>
                      <a:pt x="5688" y="8955"/>
                      <a:pt x="5661" y="8888"/>
                      <a:pt x="5616" y="8888"/>
                    </a:cubicBezTo>
                    <a:cubicBezTo>
                      <a:pt x="5607" y="8888"/>
                      <a:pt x="5598" y="8890"/>
                      <a:pt x="5588" y="8896"/>
                    </a:cubicBezTo>
                    <a:cubicBezTo>
                      <a:pt x="5115" y="9189"/>
                      <a:pt x="4557" y="9516"/>
                      <a:pt x="4187" y="9940"/>
                    </a:cubicBezTo>
                    <a:cubicBezTo>
                      <a:pt x="4187" y="9940"/>
                      <a:pt x="4187" y="9941"/>
                      <a:pt x="4186" y="9941"/>
                    </a:cubicBezTo>
                    <a:cubicBezTo>
                      <a:pt x="3961" y="9876"/>
                      <a:pt x="3740" y="9796"/>
                      <a:pt x="3523" y="9702"/>
                    </a:cubicBezTo>
                    <a:cubicBezTo>
                      <a:pt x="4036" y="9369"/>
                      <a:pt x="4522" y="8996"/>
                      <a:pt x="4976" y="8587"/>
                    </a:cubicBezTo>
                    <a:cubicBezTo>
                      <a:pt x="5013" y="8555"/>
                      <a:pt x="4979" y="8507"/>
                      <a:pt x="4941" y="8507"/>
                    </a:cubicBezTo>
                    <a:cubicBezTo>
                      <a:pt x="4930" y="8507"/>
                      <a:pt x="4919" y="8511"/>
                      <a:pt x="4909" y="8520"/>
                    </a:cubicBezTo>
                    <a:cubicBezTo>
                      <a:pt x="4436" y="8926"/>
                      <a:pt x="3942" y="9302"/>
                      <a:pt x="3432" y="9662"/>
                    </a:cubicBezTo>
                    <a:cubicBezTo>
                      <a:pt x="3314" y="9608"/>
                      <a:pt x="3198" y="9551"/>
                      <a:pt x="3085" y="9487"/>
                    </a:cubicBezTo>
                    <a:cubicBezTo>
                      <a:pt x="3413" y="9240"/>
                      <a:pt x="3740" y="8991"/>
                      <a:pt x="4065" y="8740"/>
                    </a:cubicBezTo>
                    <a:cubicBezTo>
                      <a:pt x="4102" y="8712"/>
                      <a:pt x="4077" y="8655"/>
                      <a:pt x="4043" y="8655"/>
                    </a:cubicBezTo>
                    <a:cubicBezTo>
                      <a:pt x="4036" y="8655"/>
                      <a:pt x="4028" y="8657"/>
                      <a:pt x="4020" y="8663"/>
                    </a:cubicBezTo>
                    <a:cubicBezTo>
                      <a:pt x="3681" y="8921"/>
                      <a:pt x="3343" y="9181"/>
                      <a:pt x="3008" y="9442"/>
                    </a:cubicBezTo>
                    <a:cubicBezTo>
                      <a:pt x="2855" y="9355"/>
                      <a:pt x="2705" y="9259"/>
                      <a:pt x="2563" y="9157"/>
                    </a:cubicBezTo>
                    <a:cubicBezTo>
                      <a:pt x="2845" y="8923"/>
                      <a:pt x="3128" y="8687"/>
                      <a:pt x="3405" y="8445"/>
                    </a:cubicBezTo>
                    <a:cubicBezTo>
                      <a:pt x="3436" y="8417"/>
                      <a:pt x="3407" y="8376"/>
                      <a:pt x="3373" y="8376"/>
                    </a:cubicBezTo>
                    <a:cubicBezTo>
                      <a:pt x="3363" y="8376"/>
                      <a:pt x="3353" y="8379"/>
                      <a:pt x="3344" y="8386"/>
                    </a:cubicBezTo>
                    <a:cubicBezTo>
                      <a:pt x="3059" y="8623"/>
                      <a:pt x="2778" y="8869"/>
                      <a:pt x="2500" y="9113"/>
                    </a:cubicBezTo>
                    <a:cubicBezTo>
                      <a:pt x="2366" y="9012"/>
                      <a:pt x="2237" y="8905"/>
                      <a:pt x="2112" y="8791"/>
                    </a:cubicBezTo>
                    <a:cubicBezTo>
                      <a:pt x="2589" y="8422"/>
                      <a:pt x="3046" y="8029"/>
                      <a:pt x="3500" y="7637"/>
                    </a:cubicBezTo>
                    <a:cubicBezTo>
                      <a:pt x="3536" y="7607"/>
                      <a:pt x="3503" y="7560"/>
                      <a:pt x="3466" y="7560"/>
                    </a:cubicBezTo>
                    <a:cubicBezTo>
                      <a:pt x="3456" y="7560"/>
                      <a:pt x="3446" y="7564"/>
                      <a:pt x="3437" y="7571"/>
                    </a:cubicBezTo>
                    <a:cubicBezTo>
                      <a:pt x="2970" y="7952"/>
                      <a:pt x="2506" y="8338"/>
                      <a:pt x="2060" y="8741"/>
                    </a:cubicBezTo>
                    <a:cubicBezTo>
                      <a:pt x="1900" y="8590"/>
                      <a:pt x="1752" y="8427"/>
                      <a:pt x="1617" y="8254"/>
                    </a:cubicBezTo>
                    <a:cubicBezTo>
                      <a:pt x="2152" y="7917"/>
                      <a:pt x="2635" y="7469"/>
                      <a:pt x="3073" y="7018"/>
                    </a:cubicBezTo>
                    <a:cubicBezTo>
                      <a:pt x="3109" y="6983"/>
                      <a:pt x="3075" y="6932"/>
                      <a:pt x="3036" y="6932"/>
                    </a:cubicBezTo>
                    <a:cubicBezTo>
                      <a:pt x="3025" y="6932"/>
                      <a:pt x="3012" y="6936"/>
                      <a:pt x="3002" y="6947"/>
                    </a:cubicBezTo>
                    <a:cubicBezTo>
                      <a:pt x="2563" y="7374"/>
                      <a:pt x="2087" y="7744"/>
                      <a:pt x="1620" y="8134"/>
                    </a:cubicBezTo>
                    <a:lnTo>
                      <a:pt x="1620" y="8134"/>
                    </a:lnTo>
                    <a:cubicBezTo>
                      <a:pt x="1623" y="8125"/>
                      <a:pt x="1616" y="8117"/>
                      <a:pt x="1608" y="8117"/>
                    </a:cubicBezTo>
                    <a:cubicBezTo>
                      <a:pt x="1605" y="8117"/>
                      <a:pt x="1603" y="8118"/>
                      <a:pt x="1601" y="8120"/>
                    </a:cubicBezTo>
                    <a:lnTo>
                      <a:pt x="1548" y="8163"/>
                    </a:lnTo>
                    <a:cubicBezTo>
                      <a:pt x="1468" y="8054"/>
                      <a:pt x="1393" y="7943"/>
                      <a:pt x="1323" y="7828"/>
                    </a:cubicBezTo>
                    <a:cubicBezTo>
                      <a:pt x="2093" y="7296"/>
                      <a:pt x="2814" y="6696"/>
                      <a:pt x="3500" y="6064"/>
                    </a:cubicBezTo>
                    <a:cubicBezTo>
                      <a:pt x="3533" y="6034"/>
                      <a:pt x="3502" y="5989"/>
                      <a:pt x="3467" y="5989"/>
                    </a:cubicBezTo>
                    <a:cubicBezTo>
                      <a:pt x="3458" y="5989"/>
                      <a:pt x="3447" y="5993"/>
                      <a:pt x="3438" y="6001"/>
                    </a:cubicBezTo>
                    <a:cubicBezTo>
                      <a:pt x="2745" y="6618"/>
                      <a:pt x="2021" y="7197"/>
                      <a:pt x="1287" y="7764"/>
                    </a:cubicBezTo>
                    <a:cubicBezTo>
                      <a:pt x="1202" y="7621"/>
                      <a:pt x="1127" y="7473"/>
                      <a:pt x="1059" y="7321"/>
                    </a:cubicBezTo>
                    <a:cubicBezTo>
                      <a:pt x="1480" y="6972"/>
                      <a:pt x="1892" y="6610"/>
                      <a:pt x="2305" y="6252"/>
                    </a:cubicBezTo>
                    <a:cubicBezTo>
                      <a:pt x="2333" y="6228"/>
                      <a:pt x="2308" y="6192"/>
                      <a:pt x="2279" y="6192"/>
                    </a:cubicBezTo>
                    <a:cubicBezTo>
                      <a:pt x="2271" y="6192"/>
                      <a:pt x="2263" y="6195"/>
                      <a:pt x="2256" y="6201"/>
                    </a:cubicBezTo>
                    <a:cubicBezTo>
                      <a:pt x="1846" y="6553"/>
                      <a:pt x="1435" y="6904"/>
                      <a:pt x="1033" y="7264"/>
                    </a:cubicBezTo>
                    <a:cubicBezTo>
                      <a:pt x="971" y="7117"/>
                      <a:pt x="915" y="6969"/>
                      <a:pt x="869" y="6818"/>
                    </a:cubicBezTo>
                    <a:cubicBezTo>
                      <a:pt x="1256" y="6527"/>
                      <a:pt x="1620" y="6199"/>
                      <a:pt x="1969" y="5868"/>
                    </a:cubicBezTo>
                    <a:cubicBezTo>
                      <a:pt x="1998" y="5841"/>
                      <a:pt x="1971" y="5804"/>
                      <a:pt x="1941" y="5804"/>
                    </a:cubicBezTo>
                    <a:cubicBezTo>
                      <a:pt x="1932" y="5804"/>
                      <a:pt x="1924" y="5806"/>
                      <a:pt x="1916" y="5813"/>
                    </a:cubicBezTo>
                    <a:cubicBezTo>
                      <a:pt x="1569" y="6135"/>
                      <a:pt x="1205" y="6435"/>
                      <a:pt x="844" y="6738"/>
                    </a:cubicBezTo>
                    <a:cubicBezTo>
                      <a:pt x="794" y="6569"/>
                      <a:pt x="754" y="6398"/>
                      <a:pt x="722" y="6225"/>
                    </a:cubicBezTo>
                    <a:cubicBezTo>
                      <a:pt x="1086" y="5960"/>
                      <a:pt x="1438" y="5684"/>
                      <a:pt x="1774" y="5386"/>
                    </a:cubicBezTo>
                    <a:cubicBezTo>
                      <a:pt x="1798" y="5365"/>
                      <a:pt x="1776" y="5334"/>
                      <a:pt x="1750" y="5334"/>
                    </a:cubicBezTo>
                    <a:cubicBezTo>
                      <a:pt x="1743" y="5334"/>
                      <a:pt x="1736" y="5336"/>
                      <a:pt x="1730" y="5342"/>
                    </a:cubicBezTo>
                    <a:cubicBezTo>
                      <a:pt x="1398" y="5622"/>
                      <a:pt x="1059" y="5895"/>
                      <a:pt x="711" y="6158"/>
                    </a:cubicBezTo>
                    <a:cubicBezTo>
                      <a:pt x="700" y="6084"/>
                      <a:pt x="684" y="6014"/>
                      <a:pt x="676" y="5941"/>
                    </a:cubicBezTo>
                    <a:cubicBezTo>
                      <a:pt x="664" y="5837"/>
                      <a:pt x="660" y="5734"/>
                      <a:pt x="656" y="5630"/>
                    </a:cubicBezTo>
                    <a:cubicBezTo>
                      <a:pt x="1609" y="4875"/>
                      <a:pt x="2555" y="4113"/>
                      <a:pt x="3496" y="3341"/>
                    </a:cubicBezTo>
                    <a:cubicBezTo>
                      <a:pt x="3529" y="3315"/>
                      <a:pt x="3498" y="3273"/>
                      <a:pt x="3463" y="3273"/>
                    </a:cubicBezTo>
                    <a:cubicBezTo>
                      <a:pt x="3454" y="3273"/>
                      <a:pt x="3445" y="3276"/>
                      <a:pt x="3437" y="3282"/>
                    </a:cubicBezTo>
                    <a:cubicBezTo>
                      <a:pt x="2500" y="4028"/>
                      <a:pt x="1572" y="4785"/>
                      <a:pt x="651" y="5550"/>
                    </a:cubicBezTo>
                    <a:cubicBezTo>
                      <a:pt x="644" y="5372"/>
                      <a:pt x="649" y="5193"/>
                      <a:pt x="662" y="5015"/>
                    </a:cubicBezTo>
                    <a:cubicBezTo>
                      <a:pt x="1135" y="4557"/>
                      <a:pt x="1618" y="4110"/>
                      <a:pt x="2117" y="3679"/>
                    </a:cubicBezTo>
                    <a:cubicBezTo>
                      <a:pt x="2151" y="3651"/>
                      <a:pt x="2120" y="3607"/>
                      <a:pt x="2085" y="3607"/>
                    </a:cubicBezTo>
                    <a:cubicBezTo>
                      <a:pt x="2076" y="3607"/>
                      <a:pt x="2066" y="3611"/>
                      <a:pt x="2056" y="3619"/>
                    </a:cubicBezTo>
                    <a:cubicBezTo>
                      <a:pt x="1577" y="4022"/>
                      <a:pt x="1119" y="4449"/>
                      <a:pt x="676" y="4891"/>
                    </a:cubicBezTo>
                    <a:cubicBezTo>
                      <a:pt x="700" y="4666"/>
                      <a:pt x="738" y="4441"/>
                      <a:pt x="793" y="4223"/>
                    </a:cubicBezTo>
                    <a:cubicBezTo>
                      <a:pt x="1350" y="3730"/>
                      <a:pt x="1878" y="3203"/>
                      <a:pt x="2407" y="2683"/>
                    </a:cubicBezTo>
                    <a:cubicBezTo>
                      <a:pt x="2435" y="2655"/>
                      <a:pt x="2409" y="2616"/>
                      <a:pt x="2378" y="2616"/>
                    </a:cubicBezTo>
                    <a:cubicBezTo>
                      <a:pt x="2369" y="2616"/>
                      <a:pt x="2360" y="2619"/>
                      <a:pt x="2351" y="2627"/>
                    </a:cubicBezTo>
                    <a:cubicBezTo>
                      <a:pt x="1841" y="3101"/>
                      <a:pt x="1327" y="3573"/>
                      <a:pt x="837" y="4070"/>
                    </a:cubicBezTo>
                    <a:cubicBezTo>
                      <a:pt x="915" y="3799"/>
                      <a:pt x="1014" y="3536"/>
                      <a:pt x="1135" y="3282"/>
                    </a:cubicBezTo>
                    <a:cubicBezTo>
                      <a:pt x="1892" y="2658"/>
                      <a:pt x="2638" y="2012"/>
                      <a:pt x="3354" y="1341"/>
                    </a:cubicBezTo>
                    <a:cubicBezTo>
                      <a:pt x="3388" y="1310"/>
                      <a:pt x="3356" y="1266"/>
                      <a:pt x="3320" y="1266"/>
                    </a:cubicBezTo>
                    <a:cubicBezTo>
                      <a:pt x="3310" y="1266"/>
                      <a:pt x="3299" y="1269"/>
                      <a:pt x="3290" y="1277"/>
                    </a:cubicBezTo>
                    <a:cubicBezTo>
                      <a:pt x="2579" y="1870"/>
                      <a:pt x="1889" y="2494"/>
                      <a:pt x="1213" y="3131"/>
                    </a:cubicBezTo>
                    <a:cubicBezTo>
                      <a:pt x="1908" y="1799"/>
                      <a:pt x="3182" y="764"/>
                      <a:pt x="4701" y="445"/>
                    </a:cubicBezTo>
                    <a:cubicBezTo>
                      <a:pt x="5046" y="373"/>
                      <a:pt x="5375" y="339"/>
                      <a:pt x="5689" y="339"/>
                    </a:cubicBezTo>
                    <a:close/>
                    <a:moveTo>
                      <a:pt x="5690" y="0"/>
                    </a:moveTo>
                    <a:cubicBezTo>
                      <a:pt x="5479" y="0"/>
                      <a:pt x="5262" y="14"/>
                      <a:pt x="5037" y="42"/>
                    </a:cubicBezTo>
                    <a:cubicBezTo>
                      <a:pt x="2203" y="399"/>
                      <a:pt x="0" y="3117"/>
                      <a:pt x="319" y="5965"/>
                    </a:cubicBezTo>
                    <a:cubicBezTo>
                      <a:pt x="447" y="7112"/>
                      <a:pt x="965" y="8180"/>
                      <a:pt x="1787" y="8993"/>
                    </a:cubicBezTo>
                    <a:cubicBezTo>
                      <a:pt x="1786" y="9006"/>
                      <a:pt x="1797" y="9017"/>
                      <a:pt x="1810" y="9017"/>
                    </a:cubicBezTo>
                    <a:cubicBezTo>
                      <a:pt x="1811" y="9017"/>
                      <a:pt x="1812" y="9017"/>
                      <a:pt x="1813" y="9017"/>
                    </a:cubicBezTo>
                    <a:cubicBezTo>
                      <a:pt x="2733" y="9917"/>
                      <a:pt x="3982" y="10463"/>
                      <a:pt x="5318" y="10463"/>
                    </a:cubicBezTo>
                    <a:cubicBezTo>
                      <a:pt x="5458" y="10463"/>
                      <a:pt x="5599" y="10457"/>
                      <a:pt x="5741" y="10445"/>
                    </a:cubicBezTo>
                    <a:cubicBezTo>
                      <a:pt x="12049" y="10410"/>
                      <a:pt x="11513" y="0"/>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0"/>
              <p:cNvSpPr/>
              <p:nvPr/>
            </p:nvSpPr>
            <p:spPr>
              <a:xfrm>
                <a:off x="1661425" y="2133400"/>
                <a:ext cx="83650" cy="165925"/>
              </a:xfrm>
              <a:custGeom>
                <a:avLst/>
                <a:gdLst/>
                <a:ahLst/>
                <a:cxnLst/>
                <a:rect l="l" t="t" r="r" b="b"/>
                <a:pathLst>
                  <a:path w="3346" h="6637" extrusionOk="0">
                    <a:moveTo>
                      <a:pt x="2275" y="308"/>
                    </a:moveTo>
                    <a:cubicBezTo>
                      <a:pt x="2448" y="308"/>
                      <a:pt x="2622" y="318"/>
                      <a:pt x="2795" y="344"/>
                    </a:cubicBezTo>
                    <a:cubicBezTo>
                      <a:pt x="2775" y="1417"/>
                      <a:pt x="2836" y="2494"/>
                      <a:pt x="2863" y="3567"/>
                    </a:cubicBezTo>
                    <a:cubicBezTo>
                      <a:pt x="2874" y="4032"/>
                      <a:pt x="2938" y="4561"/>
                      <a:pt x="2898" y="5025"/>
                    </a:cubicBezTo>
                    <a:cubicBezTo>
                      <a:pt x="2823" y="5870"/>
                      <a:pt x="2570" y="6138"/>
                      <a:pt x="1846" y="6287"/>
                    </a:cubicBezTo>
                    <a:cubicBezTo>
                      <a:pt x="1789" y="5200"/>
                      <a:pt x="1792" y="4115"/>
                      <a:pt x="1767" y="3028"/>
                    </a:cubicBezTo>
                    <a:cubicBezTo>
                      <a:pt x="1767" y="3012"/>
                      <a:pt x="1763" y="2996"/>
                      <a:pt x="1757" y="2980"/>
                    </a:cubicBezTo>
                    <a:cubicBezTo>
                      <a:pt x="1835" y="2896"/>
                      <a:pt x="1835" y="2744"/>
                      <a:pt x="1692" y="2720"/>
                    </a:cubicBezTo>
                    <a:cubicBezTo>
                      <a:pt x="1539" y="2692"/>
                      <a:pt x="1384" y="2678"/>
                      <a:pt x="1229" y="2678"/>
                    </a:cubicBezTo>
                    <a:cubicBezTo>
                      <a:pt x="989" y="2678"/>
                      <a:pt x="750" y="2712"/>
                      <a:pt x="517" y="2778"/>
                    </a:cubicBezTo>
                    <a:cubicBezTo>
                      <a:pt x="907" y="1952"/>
                      <a:pt x="1333" y="1146"/>
                      <a:pt x="1754" y="333"/>
                    </a:cubicBezTo>
                    <a:lnTo>
                      <a:pt x="1754" y="331"/>
                    </a:lnTo>
                    <a:cubicBezTo>
                      <a:pt x="1928" y="318"/>
                      <a:pt x="2101" y="308"/>
                      <a:pt x="2275" y="308"/>
                    </a:cubicBezTo>
                    <a:close/>
                    <a:moveTo>
                      <a:pt x="1962" y="0"/>
                    </a:moveTo>
                    <a:cubicBezTo>
                      <a:pt x="1886" y="0"/>
                      <a:pt x="1809" y="4"/>
                      <a:pt x="1731" y="13"/>
                    </a:cubicBezTo>
                    <a:cubicBezTo>
                      <a:pt x="1612" y="25"/>
                      <a:pt x="1563" y="143"/>
                      <a:pt x="1586" y="233"/>
                    </a:cubicBezTo>
                    <a:lnTo>
                      <a:pt x="1585" y="234"/>
                    </a:lnTo>
                    <a:cubicBezTo>
                      <a:pt x="992" y="1098"/>
                      <a:pt x="503" y="2034"/>
                      <a:pt x="60" y="2980"/>
                    </a:cubicBezTo>
                    <a:cubicBezTo>
                      <a:pt x="1" y="3107"/>
                      <a:pt x="88" y="3222"/>
                      <a:pt x="205" y="3222"/>
                    </a:cubicBezTo>
                    <a:cubicBezTo>
                      <a:pt x="230" y="3222"/>
                      <a:pt x="257" y="3217"/>
                      <a:pt x="284" y="3205"/>
                    </a:cubicBezTo>
                    <a:cubicBezTo>
                      <a:pt x="588" y="3071"/>
                      <a:pt x="892" y="3010"/>
                      <a:pt x="1206" y="3010"/>
                    </a:cubicBezTo>
                    <a:cubicBezTo>
                      <a:pt x="1311" y="3010"/>
                      <a:pt x="1417" y="3017"/>
                      <a:pt x="1524" y="3030"/>
                    </a:cubicBezTo>
                    <a:cubicBezTo>
                      <a:pt x="1422" y="4169"/>
                      <a:pt x="1453" y="5320"/>
                      <a:pt x="1516" y="6461"/>
                    </a:cubicBezTo>
                    <a:cubicBezTo>
                      <a:pt x="1523" y="6569"/>
                      <a:pt x="1609" y="6622"/>
                      <a:pt x="1693" y="6622"/>
                    </a:cubicBezTo>
                    <a:cubicBezTo>
                      <a:pt x="1737" y="6622"/>
                      <a:pt x="1781" y="6607"/>
                      <a:pt x="1811" y="6577"/>
                    </a:cubicBezTo>
                    <a:cubicBezTo>
                      <a:pt x="2613" y="6501"/>
                      <a:pt x="3204" y="6636"/>
                      <a:pt x="3250" y="5753"/>
                    </a:cubicBezTo>
                    <a:cubicBezTo>
                      <a:pt x="3346" y="3937"/>
                      <a:pt x="3244" y="1978"/>
                      <a:pt x="3078" y="167"/>
                    </a:cubicBezTo>
                    <a:cubicBezTo>
                      <a:pt x="3070" y="78"/>
                      <a:pt x="3001" y="33"/>
                      <a:pt x="2934" y="33"/>
                    </a:cubicBezTo>
                    <a:cubicBezTo>
                      <a:pt x="2875" y="33"/>
                      <a:pt x="2817" y="68"/>
                      <a:pt x="2803" y="138"/>
                    </a:cubicBezTo>
                    <a:cubicBezTo>
                      <a:pt x="2528" y="55"/>
                      <a:pt x="2248" y="0"/>
                      <a:pt x="1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0"/>
              <p:cNvSpPr/>
              <p:nvPr/>
            </p:nvSpPr>
            <p:spPr>
              <a:xfrm>
                <a:off x="1513475" y="2028550"/>
                <a:ext cx="398925" cy="679900"/>
              </a:xfrm>
              <a:custGeom>
                <a:avLst/>
                <a:gdLst/>
                <a:ahLst/>
                <a:cxnLst/>
                <a:rect l="l" t="t" r="r" b="b"/>
                <a:pathLst>
                  <a:path w="15957" h="27196" extrusionOk="0">
                    <a:moveTo>
                      <a:pt x="7621" y="368"/>
                    </a:moveTo>
                    <a:cubicBezTo>
                      <a:pt x="7849" y="368"/>
                      <a:pt x="8092" y="443"/>
                      <a:pt x="8348" y="592"/>
                    </a:cubicBezTo>
                    <a:cubicBezTo>
                      <a:pt x="9191" y="828"/>
                      <a:pt x="9603" y="1172"/>
                      <a:pt x="9733" y="2076"/>
                    </a:cubicBezTo>
                    <a:cubicBezTo>
                      <a:pt x="9743" y="2149"/>
                      <a:pt x="9826" y="2200"/>
                      <a:pt x="9901" y="2200"/>
                    </a:cubicBezTo>
                    <a:cubicBezTo>
                      <a:pt x="9929" y="2200"/>
                      <a:pt x="9956" y="2192"/>
                      <a:pt x="9978" y="2176"/>
                    </a:cubicBezTo>
                    <a:cubicBezTo>
                      <a:pt x="10190" y="1963"/>
                      <a:pt x="10474" y="1833"/>
                      <a:pt x="10775" y="1814"/>
                    </a:cubicBezTo>
                    <a:cubicBezTo>
                      <a:pt x="10978" y="1721"/>
                      <a:pt x="11163" y="1675"/>
                      <a:pt x="11330" y="1675"/>
                    </a:cubicBezTo>
                    <a:cubicBezTo>
                      <a:pt x="11936" y="1675"/>
                      <a:pt x="12309" y="2286"/>
                      <a:pt x="12452" y="3508"/>
                    </a:cubicBezTo>
                    <a:cubicBezTo>
                      <a:pt x="12395" y="3641"/>
                      <a:pt x="12509" y="3762"/>
                      <a:pt x="12614" y="3762"/>
                    </a:cubicBezTo>
                    <a:cubicBezTo>
                      <a:pt x="12662" y="3762"/>
                      <a:pt x="12708" y="3737"/>
                      <a:pt x="12735" y="3676"/>
                    </a:cubicBezTo>
                    <a:cubicBezTo>
                      <a:pt x="12742" y="3661"/>
                      <a:pt x="12745" y="3649"/>
                      <a:pt x="12750" y="3636"/>
                    </a:cubicBezTo>
                    <a:cubicBezTo>
                      <a:pt x="12856" y="3610"/>
                      <a:pt x="12974" y="3597"/>
                      <a:pt x="13095" y="3597"/>
                    </a:cubicBezTo>
                    <a:cubicBezTo>
                      <a:pt x="13588" y="3597"/>
                      <a:pt x="14148" y="3813"/>
                      <a:pt x="14327" y="4253"/>
                    </a:cubicBezTo>
                    <a:cubicBezTo>
                      <a:pt x="14667" y="5090"/>
                      <a:pt x="14299" y="5914"/>
                      <a:pt x="13618" y="6433"/>
                    </a:cubicBezTo>
                    <a:cubicBezTo>
                      <a:pt x="13498" y="6527"/>
                      <a:pt x="13521" y="6744"/>
                      <a:pt x="13701" y="6744"/>
                    </a:cubicBezTo>
                    <a:cubicBezTo>
                      <a:pt x="13701" y="6744"/>
                      <a:pt x="13702" y="6744"/>
                      <a:pt x="13703" y="6744"/>
                    </a:cubicBezTo>
                    <a:cubicBezTo>
                      <a:pt x="13715" y="6744"/>
                      <a:pt x="13728" y="6744"/>
                      <a:pt x="13741" y="6744"/>
                    </a:cubicBezTo>
                    <a:cubicBezTo>
                      <a:pt x="14257" y="6744"/>
                      <a:pt x="14736" y="6841"/>
                      <a:pt x="15099" y="7241"/>
                    </a:cubicBezTo>
                    <a:cubicBezTo>
                      <a:pt x="15405" y="7413"/>
                      <a:pt x="15531" y="7681"/>
                      <a:pt x="15475" y="8043"/>
                    </a:cubicBezTo>
                    <a:cubicBezTo>
                      <a:pt x="15769" y="8853"/>
                      <a:pt x="15305" y="9259"/>
                      <a:pt x="14083" y="9259"/>
                    </a:cubicBezTo>
                    <a:cubicBezTo>
                      <a:pt x="14080" y="9259"/>
                      <a:pt x="14078" y="9259"/>
                      <a:pt x="14076" y="9259"/>
                    </a:cubicBezTo>
                    <a:cubicBezTo>
                      <a:pt x="14058" y="9254"/>
                      <a:pt x="14041" y="9251"/>
                      <a:pt x="14026" y="9251"/>
                    </a:cubicBezTo>
                    <a:cubicBezTo>
                      <a:pt x="13870" y="9251"/>
                      <a:pt x="13826" y="9496"/>
                      <a:pt x="13993" y="9560"/>
                    </a:cubicBezTo>
                    <a:lnTo>
                      <a:pt x="13998" y="9562"/>
                    </a:lnTo>
                    <a:cubicBezTo>
                      <a:pt x="14018" y="9592"/>
                      <a:pt x="14049" y="9613"/>
                      <a:pt x="14082" y="9624"/>
                    </a:cubicBezTo>
                    <a:cubicBezTo>
                      <a:pt x="15767" y="10126"/>
                      <a:pt x="14413" y="12534"/>
                      <a:pt x="12928" y="12534"/>
                    </a:cubicBezTo>
                    <a:cubicBezTo>
                      <a:pt x="12631" y="12534"/>
                      <a:pt x="12329" y="12438"/>
                      <a:pt x="12045" y="12212"/>
                    </a:cubicBezTo>
                    <a:cubicBezTo>
                      <a:pt x="12010" y="12185"/>
                      <a:pt x="11970" y="12172"/>
                      <a:pt x="11930" y="12172"/>
                    </a:cubicBezTo>
                    <a:cubicBezTo>
                      <a:pt x="11809" y="12172"/>
                      <a:pt x="11695" y="12285"/>
                      <a:pt x="11779" y="12418"/>
                    </a:cubicBezTo>
                    <a:cubicBezTo>
                      <a:pt x="12243" y="13156"/>
                      <a:pt x="12495" y="14206"/>
                      <a:pt x="11798" y="14923"/>
                    </a:cubicBezTo>
                    <a:cubicBezTo>
                      <a:pt x="11500" y="15232"/>
                      <a:pt x="11125" y="15381"/>
                      <a:pt x="10763" y="15381"/>
                    </a:cubicBezTo>
                    <a:cubicBezTo>
                      <a:pt x="10200" y="15381"/>
                      <a:pt x="9667" y="15021"/>
                      <a:pt x="9494" y="14337"/>
                    </a:cubicBezTo>
                    <a:cubicBezTo>
                      <a:pt x="9479" y="14279"/>
                      <a:pt x="9438" y="14255"/>
                      <a:pt x="9395" y="14255"/>
                    </a:cubicBezTo>
                    <a:cubicBezTo>
                      <a:pt x="9352" y="14255"/>
                      <a:pt x="9308" y="14279"/>
                      <a:pt x="9286" y="14321"/>
                    </a:cubicBezTo>
                    <a:cubicBezTo>
                      <a:pt x="9266" y="14274"/>
                      <a:pt x="9219" y="14250"/>
                      <a:pt x="9171" y="14250"/>
                    </a:cubicBezTo>
                    <a:cubicBezTo>
                      <a:pt x="9115" y="14250"/>
                      <a:pt x="9057" y="14282"/>
                      <a:pt x="9033" y="14343"/>
                    </a:cubicBezTo>
                    <a:cubicBezTo>
                      <a:pt x="8800" y="14943"/>
                      <a:pt x="8370" y="15512"/>
                      <a:pt x="7697" y="15512"/>
                    </a:cubicBezTo>
                    <a:cubicBezTo>
                      <a:pt x="7620" y="15512"/>
                      <a:pt x="7541" y="15505"/>
                      <a:pt x="7458" y="15489"/>
                    </a:cubicBezTo>
                    <a:cubicBezTo>
                      <a:pt x="6698" y="15346"/>
                      <a:pt x="6284" y="14606"/>
                      <a:pt x="6336" y="13875"/>
                    </a:cubicBezTo>
                    <a:cubicBezTo>
                      <a:pt x="6340" y="13812"/>
                      <a:pt x="6286" y="13777"/>
                      <a:pt x="6232" y="13777"/>
                    </a:cubicBezTo>
                    <a:cubicBezTo>
                      <a:pt x="6225" y="13777"/>
                      <a:pt x="6217" y="13778"/>
                      <a:pt x="6210" y="13779"/>
                    </a:cubicBezTo>
                    <a:cubicBezTo>
                      <a:pt x="6215" y="13773"/>
                      <a:pt x="6220" y="13768"/>
                      <a:pt x="6225" y="13760"/>
                    </a:cubicBezTo>
                    <a:cubicBezTo>
                      <a:pt x="6275" y="13686"/>
                      <a:pt x="6201" y="13601"/>
                      <a:pt x="6128" y="13601"/>
                    </a:cubicBezTo>
                    <a:cubicBezTo>
                      <a:pt x="6104" y="13601"/>
                      <a:pt x="6080" y="13610"/>
                      <a:pt x="6060" y="13632"/>
                    </a:cubicBezTo>
                    <a:cubicBezTo>
                      <a:pt x="5691" y="14047"/>
                      <a:pt x="5272" y="14423"/>
                      <a:pt x="4749" y="14544"/>
                    </a:cubicBezTo>
                    <a:cubicBezTo>
                      <a:pt x="4744" y="14543"/>
                      <a:pt x="4738" y="14543"/>
                      <a:pt x="4733" y="14543"/>
                    </a:cubicBezTo>
                    <a:cubicBezTo>
                      <a:pt x="4713" y="14543"/>
                      <a:pt x="4693" y="14548"/>
                      <a:pt x="4675" y="14557"/>
                    </a:cubicBezTo>
                    <a:cubicBezTo>
                      <a:pt x="4578" y="14575"/>
                      <a:pt x="4479" y="14585"/>
                      <a:pt x="4381" y="14585"/>
                    </a:cubicBezTo>
                    <a:cubicBezTo>
                      <a:pt x="4343" y="14585"/>
                      <a:pt x="4305" y="14584"/>
                      <a:pt x="4267" y="14581"/>
                    </a:cubicBezTo>
                    <a:cubicBezTo>
                      <a:pt x="3203" y="14493"/>
                      <a:pt x="1861" y="13388"/>
                      <a:pt x="3064" y="12155"/>
                    </a:cubicBezTo>
                    <a:cubicBezTo>
                      <a:pt x="3157" y="12059"/>
                      <a:pt x="3100" y="11867"/>
                      <a:pt x="2958" y="11867"/>
                    </a:cubicBezTo>
                    <a:cubicBezTo>
                      <a:pt x="2954" y="11867"/>
                      <a:pt x="2949" y="11868"/>
                      <a:pt x="2945" y="11868"/>
                    </a:cubicBezTo>
                    <a:cubicBezTo>
                      <a:pt x="2841" y="11876"/>
                      <a:pt x="2729" y="11880"/>
                      <a:pt x="2614" y="11880"/>
                    </a:cubicBezTo>
                    <a:cubicBezTo>
                      <a:pt x="2001" y="11880"/>
                      <a:pt x="1272" y="11749"/>
                      <a:pt x="901" y="11258"/>
                    </a:cubicBezTo>
                    <a:cubicBezTo>
                      <a:pt x="176" y="10295"/>
                      <a:pt x="288" y="8853"/>
                      <a:pt x="1649" y="8539"/>
                    </a:cubicBezTo>
                    <a:cubicBezTo>
                      <a:pt x="1799" y="8505"/>
                      <a:pt x="1795" y="8315"/>
                      <a:pt x="1689" y="8239"/>
                    </a:cubicBezTo>
                    <a:cubicBezTo>
                      <a:pt x="828" y="7627"/>
                      <a:pt x="438" y="6720"/>
                      <a:pt x="750" y="5698"/>
                    </a:cubicBezTo>
                    <a:cubicBezTo>
                      <a:pt x="999" y="4890"/>
                      <a:pt x="1746" y="4171"/>
                      <a:pt x="2613" y="4171"/>
                    </a:cubicBezTo>
                    <a:cubicBezTo>
                      <a:pt x="2845" y="4171"/>
                      <a:pt x="3086" y="4223"/>
                      <a:pt x="3329" y="4339"/>
                    </a:cubicBezTo>
                    <a:cubicBezTo>
                      <a:pt x="3353" y="4350"/>
                      <a:pt x="3377" y="4356"/>
                      <a:pt x="3400" y="4356"/>
                    </a:cubicBezTo>
                    <a:cubicBezTo>
                      <a:pt x="3544" y="4356"/>
                      <a:pt x="3639" y="4151"/>
                      <a:pt x="3485" y="4071"/>
                    </a:cubicBezTo>
                    <a:cubicBezTo>
                      <a:pt x="3400" y="4026"/>
                      <a:pt x="3313" y="3988"/>
                      <a:pt x="3222" y="3956"/>
                    </a:cubicBezTo>
                    <a:cubicBezTo>
                      <a:pt x="2678" y="2742"/>
                      <a:pt x="3635" y="1668"/>
                      <a:pt x="4671" y="1668"/>
                    </a:cubicBezTo>
                    <a:cubicBezTo>
                      <a:pt x="5102" y="1668"/>
                      <a:pt x="5548" y="1854"/>
                      <a:pt x="5904" y="2292"/>
                    </a:cubicBezTo>
                    <a:cubicBezTo>
                      <a:pt x="5935" y="2329"/>
                      <a:pt x="5972" y="2344"/>
                      <a:pt x="6009" y="2344"/>
                    </a:cubicBezTo>
                    <a:cubicBezTo>
                      <a:pt x="6094" y="2344"/>
                      <a:pt x="6180" y="2266"/>
                      <a:pt x="6186" y="2176"/>
                    </a:cubicBezTo>
                    <a:lnTo>
                      <a:pt x="6465" y="1183"/>
                    </a:lnTo>
                    <a:cubicBezTo>
                      <a:pt x="6800" y="639"/>
                      <a:pt x="7185" y="368"/>
                      <a:pt x="7621" y="368"/>
                    </a:cubicBezTo>
                    <a:close/>
                    <a:moveTo>
                      <a:pt x="6129" y="13886"/>
                    </a:moveTo>
                    <a:lnTo>
                      <a:pt x="6129" y="13886"/>
                    </a:lnTo>
                    <a:cubicBezTo>
                      <a:pt x="5952" y="14745"/>
                      <a:pt x="6532" y="15650"/>
                      <a:pt x="7414" y="15805"/>
                    </a:cubicBezTo>
                    <a:cubicBezTo>
                      <a:pt x="7492" y="15819"/>
                      <a:pt x="7572" y="15825"/>
                      <a:pt x="7652" y="15825"/>
                    </a:cubicBezTo>
                    <a:cubicBezTo>
                      <a:pt x="8406" y="15825"/>
                      <a:pt x="9217" y="15240"/>
                      <a:pt x="9288" y="14472"/>
                    </a:cubicBezTo>
                    <a:cubicBezTo>
                      <a:pt x="9451" y="15244"/>
                      <a:pt x="10060" y="15698"/>
                      <a:pt x="10758" y="15698"/>
                    </a:cubicBezTo>
                    <a:cubicBezTo>
                      <a:pt x="11021" y="15698"/>
                      <a:pt x="11298" y="15633"/>
                      <a:pt x="11567" y="15495"/>
                    </a:cubicBezTo>
                    <a:cubicBezTo>
                      <a:pt x="11642" y="15457"/>
                      <a:pt x="11712" y="15416"/>
                      <a:pt x="11781" y="15368"/>
                    </a:cubicBezTo>
                    <a:cubicBezTo>
                      <a:pt x="12015" y="18138"/>
                      <a:pt x="12203" y="20910"/>
                      <a:pt x="12346" y="23686"/>
                    </a:cubicBezTo>
                    <a:cubicBezTo>
                      <a:pt x="12378" y="24324"/>
                      <a:pt x="12460" y="24982"/>
                      <a:pt x="12437" y="25619"/>
                    </a:cubicBezTo>
                    <a:cubicBezTo>
                      <a:pt x="12422" y="26085"/>
                      <a:pt x="12361" y="26263"/>
                      <a:pt x="12237" y="26263"/>
                    </a:cubicBezTo>
                    <a:cubicBezTo>
                      <a:pt x="12180" y="26263"/>
                      <a:pt x="12110" y="26225"/>
                      <a:pt x="12024" y="26161"/>
                    </a:cubicBezTo>
                    <a:cubicBezTo>
                      <a:pt x="12118" y="26075"/>
                      <a:pt x="12193" y="25968"/>
                      <a:pt x="12243" y="25849"/>
                    </a:cubicBezTo>
                    <a:cubicBezTo>
                      <a:pt x="12255" y="25818"/>
                      <a:pt x="12226" y="25794"/>
                      <a:pt x="12197" y="25794"/>
                    </a:cubicBezTo>
                    <a:cubicBezTo>
                      <a:pt x="12183" y="25794"/>
                      <a:pt x="12169" y="25800"/>
                      <a:pt x="12162" y="25815"/>
                    </a:cubicBezTo>
                    <a:cubicBezTo>
                      <a:pt x="12106" y="25921"/>
                      <a:pt x="12032" y="26016"/>
                      <a:pt x="11946" y="26097"/>
                    </a:cubicBezTo>
                    <a:cubicBezTo>
                      <a:pt x="11871" y="26037"/>
                      <a:pt x="11789" y="25960"/>
                      <a:pt x="11695" y="25874"/>
                    </a:cubicBezTo>
                    <a:cubicBezTo>
                      <a:pt x="11814" y="25764"/>
                      <a:pt x="11934" y="25656"/>
                      <a:pt x="12048" y="25543"/>
                    </a:cubicBezTo>
                    <a:cubicBezTo>
                      <a:pt x="12083" y="25511"/>
                      <a:pt x="12051" y="25465"/>
                      <a:pt x="12014" y="25465"/>
                    </a:cubicBezTo>
                    <a:cubicBezTo>
                      <a:pt x="12004" y="25465"/>
                      <a:pt x="11993" y="25469"/>
                      <a:pt x="11983" y="25477"/>
                    </a:cubicBezTo>
                    <a:cubicBezTo>
                      <a:pt x="11859" y="25584"/>
                      <a:pt x="11739" y="25696"/>
                      <a:pt x="11620" y="25807"/>
                    </a:cubicBezTo>
                    <a:cubicBezTo>
                      <a:pt x="11543" y="25737"/>
                      <a:pt x="11460" y="25664"/>
                      <a:pt x="11371" y="25587"/>
                    </a:cubicBezTo>
                    <a:cubicBezTo>
                      <a:pt x="11330" y="25552"/>
                      <a:pt x="11291" y="25516"/>
                      <a:pt x="11251" y="25479"/>
                    </a:cubicBezTo>
                    <a:cubicBezTo>
                      <a:pt x="11409" y="25329"/>
                      <a:pt x="11559" y="25170"/>
                      <a:pt x="11698" y="25003"/>
                    </a:cubicBezTo>
                    <a:cubicBezTo>
                      <a:pt x="11720" y="24976"/>
                      <a:pt x="11697" y="24940"/>
                      <a:pt x="11671" y="24940"/>
                    </a:cubicBezTo>
                    <a:cubicBezTo>
                      <a:pt x="11663" y="24940"/>
                      <a:pt x="11655" y="24944"/>
                      <a:pt x="11648" y="24952"/>
                    </a:cubicBezTo>
                    <a:cubicBezTo>
                      <a:pt x="11502" y="25116"/>
                      <a:pt x="11352" y="25275"/>
                      <a:pt x="11202" y="25434"/>
                    </a:cubicBezTo>
                    <a:cubicBezTo>
                      <a:pt x="11122" y="25363"/>
                      <a:pt x="11039" y="25291"/>
                      <a:pt x="10961" y="25216"/>
                    </a:cubicBezTo>
                    <a:cubicBezTo>
                      <a:pt x="11016" y="25170"/>
                      <a:pt x="11060" y="25112"/>
                      <a:pt x="11092" y="25049"/>
                    </a:cubicBezTo>
                    <a:cubicBezTo>
                      <a:pt x="11107" y="25017"/>
                      <a:pt x="11081" y="24988"/>
                      <a:pt x="11055" y="24988"/>
                    </a:cubicBezTo>
                    <a:cubicBezTo>
                      <a:pt x="11043" y="24988"/>
                      <a:pt x="11031" y="24994"/>
                      <a:pt x="11024" y="25009"/>
                    </a:cubicBezTo>
                    <a:cubicBezTo>
                      <a:pt x="10993" y="25065"/>
                      <a:pt x="10953" y="25116"/>
                      <a:pt x="10904" y="25159"/>
                    </a:cubicBezTo>
                    <a:cubicBezTo>
                      <a:pt x="10789" y="25046"/>
                      <a:pt x="10676" y="24932"/>
                      <a:pt x="10568" y="24816"/>
                    </a:cubicBezTo>
                    <a:cubicBezTo>
                      <a:pt x="10659" y="24719"/>
                      <a:pt x="10751" y="24623"/>
                      <a:pt x="10837" y="24521"/>
                    </a:cubicBezTo>
                    <a:cubicBezTo>
                      <a:pt x="10855" y="24502"/>
                      <a:pt x="10838" y="24475"/>
                      <a:pt x="10817" y="24475"/>
                    </a:cubicBezTo>
                    <a:cubicBezTo>
                      <a:pt x="10810" y="24475"/>
                      <a:pt x="10804" y="24477"/>
                      <a:pt x="10797" y="24483"/>
                    </a:cubicBezTo>
                    <a:cubicBezTo>
                      <a:pt x="10703" y="24577"/>
                      <a:pt x="10614" y="24674"/>
                      <a:pt x="10525" y="24770"/>
                    </a:cubicBezTo>
                    <a:cubicBezTo>
                      <a:pt x="10380" y="24614"/>
                      <a:pt x="10238" y="24454"/>
                      <a:pt x="10102" y="24290"/>
                    </a:cubicBezTo>
                    <a:cubicBezTo>
                      <a:pt x="10239" y="24196"/>
                      <a:pt x="10364" y="24081"/>
                      <a:pt x="10467" y="23949"/>
                    </a:cubicBezTo>
                    <a:cubicBezTo>
                      <a:pt x="10485" y="23925"/>
                      <a:pt x="10459" y="23895"/>
                      <a:pt x="10434" y="23895"/>
                    </a:cubicBezTo>
                    <a:cubicBezTo>
                      <a:pt x="10425" y="23895"/>
                      <a:pt x="10417" y="23898"/>
                      <a:pt x="10410" y="23906"/>
                    </a:cubicBezTo>
                    <a:cubicBezTo>
                      <a:pt x="10303" y="24027"/>
                      <a:pt x="10182" y="24132"/>
                      <a:pt x="10048" y="24222"/>
                    </a:cubicBezTo>
                    <a:cubicBezTo>
                      <a:pt x="9951" y="24102"/>
                      <a:pt x="9854" y="23982"/>
                      <a:pt x="9761" y="23860"/>
                    </a:cubicBezTo>
                    <a:cubicBezTo>
                      <a:pt x="9823" y="23783"/>
                      <a:pt x="9887" y="23708"/>
                      <a:pt x="9946" y="23632"/>
                    </a:cubicBezTo>
                    <a:cubicBezTo>
                      <a:pt x="9971" y="23601"/>
                      <a:pt x="9945" y="23560"/>
                      <a:pt x="9916" y="23560"/>
                    </a:cubicBezTo>
                    <a:cubicBezTo>
                      <a:pt x="9907" y="23560"/>
                      <a:pt x="9897" y="23564"/>
                      <a:pt x="9889" y="23573"/>
                    </a:cubicBezTo>
                    <a:cubicBezTo>
                      <a:pt x="9827" y="23643"/>
                      <a:pt x="9768" y="23713"/>
                      <a:pt x="9707" y="23785"/>
                    </a:cubicBezTo>
                    <a:cubicBezTo>
                      <a:pt x="9610" y="23653"/>
                      <a:pt x="9511" y="23522"/>
                      <a:pt x="9419" y="23385"/>
                    </a:cubicBezTo>
                    <a:cubicBezTo>
                      <a:pt x="9466" y="23319"/>
                      <a:pt x="9514" y="23254"/>
                      <a:pt x="9560" y="23186"/>
                    </a:cubicBezTo>
                    <a:cubicBezTo>
                      <a:pt x="9577" y="23161"/>
                      <a:pt x="9555" y="23139"/>
                      <a:pt x="9532" y="23139"/>
                    </a:cubicBezTo>
                    <a:cubicBezTo>
                      <a:pt x="9522" y="23139"/>
                      <a:pt x="9512" y="23143"/>
                      <a:pt x="9505" y="23154"/>
                    </a:cubicBezTo>
                    <a:cubicBezTo>
                      <a:pt x="9462" y="23209"/>
                      <a:pt x="9422" y="23268"/>
                      <a:pt x="9380" y="23326"/>
                    </a:cubicBezTo>
                    <a:cubicBezTo>
                      <a:pt x="9226" y="23095"/>
                      <a:pt x="9076" y="22860"/>
                      <a:pt x="8936" y="22618"/>
                    </a:cubicBezTo>
                    <a:cubicBezTo>
                      <a:pt x="8906" y="22565"/>
                      <a:pt x="8842" y="22533"/>
                      <a:pt x="8781" y="22533"/>
                    </a:cubicBezTo>
                    <a:cubicBezTo>
                      <a:pt x="8739" y="22533"/>
                      <a:pt x="8697" y="22549"/>
                      <a:pt x="8668" y="22583"/>
                    </a:cubicBezTo>
                    <a:cubicBezTo>
                      <a:pt x="7750" y="23667"/>
                      <a:pt x="6808" y="24730"/>
                      <a:pt x="5829" y="25761"/>
                    </a:cubicBezTo>
                    <a:cubicBezTo>
                      <a:pt x="5471" y="26139"/>
                      <a:pt x="5287" y="26455"/>
                      <a:pt x="5131" y="26455"/>
                    </a:cubicBezTo>
                    <a:cubicBezTo>
                      <a:pt x="5088" y="26455"/>
                      <a:pt x="5047" y="26431"/>
                      <a:pt x="5005" y="26378"/>
                    </a:cubicBezTo>
                    <a:cubicBezTo>
                      <a:pt x="5584" y="25857"/>
                      <a:pt x="6148" y="25318"/>
                      <a:pt x="6708" y="24776"/>
                    </a:cubicBezTo>
                    <a:cubicBezTo>
                      <a:pt x="6745" y="24740"/>
                      <a:pt x="6709" y="24689"/>
                      <a:pt x="6669" y="24689"/>
                    </a:cubicBezTo>
                    <a:cubicBezTo>
                      <a:pt x="6658" y="24689"/>
                      <a:pt x="6646" y="24693"/>
                      <a:pt x="6636" y="24703"/>
                    </a:cubicBezTo>
                    <a:cubicBezTo>
                      <a:pt x="6065" y="25221"/>
                      <a:pt x="5498" y="25745"/>
                      <a:pt x="4946" y="26282"/>
                    </a:cubicBezTo>
                    <a:cubicBezTo>
                      <a:pt x="4887" y="26168"/>
                      <a:pt x="4838" y="26046"/>
                      <a:pt x="4798" y="25924"/>
                    </a:cubicBezTo>
                    <a:cubicBezTo>
                      <a:pt x="4782" y="25876"/>
                      <a:pt x="4771" y="25822"/>
                      <a:pt x="4758" y="25772"/>
                    </a:cubicBezTo>
                    <a:lnTo>
                      <a:pt x="4758" y="25772"/>
                    </a:lnTo>
                    <a:cubicBezTo>
                      <a:pt x="4762" y="25776"/>
                      <a:pt x="4767" y="25777"/>
                      <a:pt x="4772" y="25777"/>
                    </a:cubicBezTo>
                    <a:cubicBezTo>
                      <a:pt x="4777" y="25777"/>
                      <a:pt x="4781" y="25776"/>
                      <a:pt x="4785" y="25772"/>
                    </a:cubicBezTo>
                    <a:cubicBezTo>
                      <a:pt x="5179" y="25514"/>
                      <a:pt x="5511" y="25148"/>
                      <a:pt x="5856" y="24830"/>
                    </a:cubicBezTo>
                    <a:cubicBezTo>
                      <a:pt x="6245" y="24472"/>
                      <a:pt x="6631" y="24112"/>
                      <a:pt x="7012" y="23747"/>
                    </a:cubicBezTo>
                    <a:cubicBezTo>
                      <a:pt x="7063" y="23698"/>
                      <a:pt x="7016" y="23630"/>
                      <a:pt x="6961" y="23630"/>
                    </a:cubicBezTo>
                    <a:cubicBezTo>
                      <a:pt x="6946" y="23630"/>
                      <a:pt x="6929" y="23636"/>
                      <a:pt x="6915" y="23649"/>
                    </a:cubicBezTo>
                    <a:cubicBezTo>
                      <a:pt x="6526" y="24005"/>
                      <a:pt x="6139" y="24363"/>
                      <a:pt x="5753" y="24725"/>
                    </a:cubicBezTo>
                    <a:cubicBezTo>
                      <a:pt x="5415" y="25046"/>
                      <a:pt x="5029" y="25350"/>
                      <a:pt x="4744" y="25721"/>
                    </a:cubicBezTo>
                    <a:cubicBezTo>
                      <a:pt x="4688" y="25506"/>
                      <a:pt x="4647" y="25289"/>
                      <a:pt x="4620" y="25069"/>
                    </a:cubicBezTo>
                    <a:cubicBezTo>
                      <a:pt x="5439" y="24351"/>
                      <a:pt x="6233" y="23603"/>
                      <a:pt x="7001" y="22830"/>
                    </a:cubicBezTo>
                    <a:cubicBezTo>
                      <a:pt x="7044" y="22787"/>
                      <a:pt x="7002" y="22725"/>
                      <a:pt x="6955" y="22725"/>
                    </a:cubicBezTo>
                    <a:cubicBezTo>
                      <a:pt x="6941" y="22725"/>
                      <a:pt x="6927" y="22730"/>
                      <a:pt x="6915" y="22743"/>
                    </a:cubicBezTo>
                    <a:cubicBezTo>
                      <a:pt x="6153" y="23484"/>
                      <a:pt x="5382" y="24212"/>
                      <a:pt x="4605" y="24937"/>
                    </a:cubicBezTo>
                    <a:cubicBezTo>
                      <a:pt x="4585" y="24724"/>
                      <a:pt x="4567" y="24508"/>
                      <a:pt x="4556" y="24293"/>
                    </a:cubicBezTo>
                    <a:cubicBezTo>
                      <a:pt x="5383" y="23565"/>
                      <a:pt x="6204" y="22827"/>
                      <a:pt x="7004" y="22072"/>
                    </a:cubicBezTo>
                    <a:cubicBezTo>
                      <a:pt x="7048" y="22030"/>
                      <a:pt x="7007" y="21974"/>
                      <a:pt x="6961" y="21974"/>
                    </a:cubicBezTo>
                    <a:cubicBezTo>
                      <a:pt x="6948" y="21974"/>
                      <a:pt x="6935" y="21978"/>
                      <a:pt x="6923" y="21989"/>
                    </a:cubicBezTo>
                    <a:cubicBezTo>
                      <a:pt x="6119" y="22692"/>
                      <a:pt x="5330" y="23415"/>
                      <a:pt x="4550" y="24143"/>
                    </a:cubicBezTo>
                    <a:cubicBezTo>
                      <a:pt x="4538" y="23888"/>
                      <a:pt x="4530" y="23638"/>
                      <a:pt x="4519" y="23407"/>
                    </a:cubicBezTo>
                    <a:cubicBezTo>
                      <a:pt x="5192" y="22774"/>
                      <a:pt x="5864" y="22142"/>
                      <a:pt x="6529" y="21501"/>
                    </a:cubicBezTo>
                    <a:cubicBezTo>
                      <a:pt x="6573" y="21459"/>
                      <a:pt x="6532" y="21397"/>
                      <a:pt x="6484" y="21397"/>
                    </a:cubicBezTo>
                    <a:cubicBezTo>
                      <a:pt x="6470" y="21397"/>
                      <a:pt x="6456" y="21402"/>
                      <a:pt x="6443" y="21415"/>
                    </a:cubicBezTo>
                    <a:cubicBezTo>
                      <a:pt x="5796" y="22030"/>
                      <a:pt x="5154" y="22652"/>
                      <a:pt x="4513" y="23273"/>
                    </a:cubicBezTo>
                    <a:cubicBezTo>
                      <a:pt x="4500" y="23039"/>
                      <a:pt x="4492" y="22806"/>
                      <a:pt x="4486" y="22574"/>
                    </a:cubicBezTo>
                    <a:cubicBezTo>
                      <a:pt x="5366" y="21730"/>
                      <a:pt x="6241" y="20884"/>
                      <a:pt x="7147" y="20070"/>
                    </a:cubicBezTo>
                    <a:cubicBezTo>
                      <a:pt x="7198" y="20025"/>
                      <a:pt x="7150" y="19956"/>
                      <a:pt x="7096" y="19956"/>
                    </a:cubicBezTo>
                    <a:cubicBezTo>
                      <a:pt x="7081" y="19956"/>
                      <a:pt x="7066" y="19961"/>
                      <a:pt x="7052" y="19974"/>
                    </a:cubicBezTo>
                    <a:cubicBezTo>
                      <a:pt x="6175" y="20781"/>
                      <a:pt x="5307" y="21600"/>
                      <a:pt x="4483" y="22459"/>
                    </a:cubicBezTo>
                    <a:cubicBezTo>
                      <a:pt x="4476" y="22193"/>
                      <a:pt x="4473" y="21926"/>
                      <a:pt x="4471" y="21660"/>
                    </a:cubicBezTo>
                    <a:cubicBezTo>
                      <a:pt x="5217" y="20969"/>
                      <a:pt x="5944" y="20258"/>
                      <a:pt x="6661" y="19536"/>
                    </a:cubicBezTo>
                    <a:cubicBezTo>
                      <a:pt x="6695" y="19501"/>
                      <a:pt x="6662" y="19453"/>
                      <a:pt x="6625" y="19453"/>
                    </a:cubicBezTo>
                    <a:cubicBezTo>
                      <a:pt x="6614" y="19453"/>
                      <a:pt x="6603" y="19457"/>
                      <a:pt x="6593" y="19467"/>
                    </a:cubicBezTo>
                    <a:cubicBezTo>
                      <a:pt x="5874" y="20143"/>
                      <a:pt x="5166" y="20832"/>
                      <a:pt x="4473" y="21533"/>
                    </a:cubicBezTo>
                    <a:cubicBezTo>
                      <a:pt x="4473" y="21257"/>
                      <a:pt x="4471" y="20980"/>
                      <a:pt x="4478" y="20704"/>
                    </a:cubicBezTo>
                    <a:cubicBezTo>
                      <a:pt x="5095" y="20074"/>
                      <a:pt x="5719" y="19459"/>
                      <a:pt x="6381" y="18874"/>
                    </a:cubicBezTo>
                    <a:cubicBezTo>
                      <a:pt x="6422" y="18838"/>
                      <a:pt x="6384" y="18784"/>
                      <a:pt x="6340" y="18784"/>
                    </a:cubicBezTo>
                    <a:cubicBezTo>
                      <a:pt x="6327" y="18784"/>
                      <a:pt x="6315" y="18788"/>
                      <a:pt x="6303" y="18798"/>
                    </a:cubicBezTo>
                    <a:cubicBezTo>
                      <a:pt x="5656" y="19345"/>
                      <a:pt x="5048" y="19934"/>
                      <a:pt x="4481" y="20565"/>
                    </a:cubicBezTo>
                    <a:cubicBezTo>
                      <a:pt x="4487" y="20341"/>
                      <a:pt x="4494" y="20118"/>
                      <a:pt x="4502" y="19894"/>
                    </a:cubicBezTo>
                    <a:cubicBezTo>
                      <a:pt x="5082" y="19284"/>
                      <a:pt x="5681" y="18697"/>
                      <a:pt x="6328" y="18154"/>
                    </a:cubicBezTo>
                    <a:cubicBezTo>
                      <a:pt x="6370" y="18119"/>
                      <a:pt x="6332" y="18067"/>
                      <a:pt x="6288" y="18067"/>
                    </a:cubicBezTo>
                    <a:cubicBezTo>
                      <a:pt x="6276" y="18067"/>
                      <a:pt x="6264" y="18070"/>
                      <a:pt x="6253" y="18079"/>
                    </a:cubicBezTo>
                    <a:cubicBezTo>
                      <a:pt x="5624" y="18589"/>
                      <a:pt x="5036" y="19145"/>
                      <a:pt x="4507" y="19759"/>
                    </a:cubicBezTo>
                    <a:cubicBezTo>
                      <a:pt x="4516" y="19550"/>
                      <a:pt x="4522" y="19341"/>
                      <a:pt x="4534" y="19131"/>
                    </a:cubicBezTo>
                    <a:cubicBezTo>
                      <a:pt x="5160" y="18533"/>
                      <a:pt x="5775" y="17921"/>
                      <a:pt x="6379" y="17301"/>
                    </a:cubicBezTo>
                    <a:cubicBezTo>
                      <a:pt x="6415" y="17266"/>
                      <a:pt x="6381" y="17215"/>
                      <a:pt x="6342" y="17215"/>
                    </a:cubicBezTo>
                    <a:cubicBezTo>
                      <a:pt x="6330" y="17215"/>
                      <a:pt x="6318" y="17219"/>
                      <a:pt x="6307" y="17230"/>
                    </a:cubicBezTo>
                    <a:cubicBezTo>
                      <a:pt x="5710" y="17810"/>
                      <a:pt x="5122" y="18399"/>
                      <a:pt x="4542" y="18999"/>
                    </a:cubicBezTo>
                    <a:cubicBezTo>
                      <a:pt x="4553" y="18787"/>
                      <a:pt x="4561" y="18575"/>
                      <a:pt x="4575" y="18364"/>
                    </a:cubicBezTo>
                    <a:cubicBezTo>
                      <a:pt x="5256" y="17725"/>
                      <a:pt x="5917" y="17062"/>
                      <a:pt x="6564" y="16390"/>
                    </a:cubicBezTo>
                    <a:cubicBezTo>
                      <a:pt x="6601" y="16351"/>
                      <a:pt x="6565" y="16298"/>
                      <a:pt x="6523" y="16298"/>
                    </a:cubicBezTo>
                    <a:cubicBezTo>
                      <a:pt x="6511" y="16298"/>
                      <a:pt x="6499" y="16302"/>
                      <a:pt x="6488" y="16313"/>
                    </a:cubicBezTo>
                    <a:cubicBezTo>
                      <a:pt x="5839" y="16935"/>
                      <a:pt x="5201" y="17572"/>
                      <a:pt x="4583" y="18226"/>
                    </a:cubicBezTo>
                    <a:cubicBezTo>
                      <a:pt x="4602" y="17928"/>
                      <a:pt x="4621" y="17631"/>
                      <a:pt x="4642" y="17333"/>
                    </a:cubicBezTo>
                    <a:cubicBezTo>
                      <a:pt x="5120" y="16774"/>
                      <a:pt x="5622" y="16257"/>
                      <a:pt x="6188" y="15778"/>
                    </a:cubicBezTo>
                    <a:cubicBezTo>
                      <a:pt x="6226" y="15746"/>
                      <a:pt x="6190" y="15685"/>
                      <a:pt x="6149" y="15685"/>
                    </a:cubicBezTo>
                    <a:cubicBezTo>
                      <a:pt x="6141" y="15685"/>
                      <a:pt x="6132" y="15687"/>
                      <a:pt x="6124" y="15693"/>
                    </a:cubicBezTo>
                    <a:cubicBezTo>
                      <a:pt x="5571" y="16114"/>
                      <a:pt x="5077" y="16606"/>
                      <a:pt x="4655" y="17158"/>
                    </a:cubicBezTo>
                    <a:cubicBezTo>
                      <a:pt x="4675" y="16882"/>
                      <a:pt x="4696" y="16608"/>
                      <a:pt x="4717" y="16332"/>
                    </a:cubicBezTo>
                    <a:cubicBezTo>
                      <a:pt x="5149" y="15894"/>
                      <a:pt x="5574" y="15464"/>
                      <a:pt x="6048" y="15065"/>
                    </a:cubicBezTo>
                    <a:cubicBezTo>
                      <a:pt x="6086" y="15032"/>
                      <a:pt x="6050" y="14971"/>
                      <a:pt x="6009" y="14971"/>
                    </a:cubicBezTo>
                    <a:cubicBezTo>
                      <a:pt x="6000" y="14971"/>
                      <a:pt x="5991" y="14974"/>
                      <a:pt x="5982" y="14981"/>
                    </a:cubicBezTo>
                    <a:cubicBezTo>
                      <a:pt x="5528" y="15325"/>
                      <a:pt x="5091" y="15723"/>
                      <a:pt x="4730" y="16170"/>
                    </a:cubicBezTo>
                    <a:cubicBezTo>
                      <a:pt x="4744" y="15991"/>
                      <a:pt x="4758" y="15813"/>
                      <a:pt x="4771" y="15634"/>
                    </a:cubicBezTo>
                    <a:cubicBezTo>
                      <a:pt x="5050" y="15330"/>
                      <a:pt x="5345" y="15044"/>
                      <a:pt x="5635" y="14750"/>
                    </a:cubicBezTo>
                    <a:cubicBezTo>
                      <a:pt x="5680" y="14704"/>
                      <a:pt x="5639" y="14647"/>
                      <a:pt x="5590" y="14647"/>
                    </a:cubicBezTo>
                    <a:cubicBezTo>
                      <a:pt x="5577" y="14647"/>
                      <a:pt x="5562" y="14651"/>
                      <a:pt x="5549" y="14662"/>
                    </a:cubicBezTo>
                    <a:cubicBezTo>
                      <a:pt x="5272" y="14877"/>
                      <a:pt x="5020" y="15140"/>
                      <a:pt x="4789" y="15411"/>
                    </a:cubicBezTo>
                    <a:lnTo>
                      <a:pt x="4789" y="15411"/>
                    </a:lnTo>
                    <a:cubicBezTo>
                      <a:pt x="4803" y="15228"/>
                      <a:pt x="4817" y="15044"/>
                      <a:pt x="4832" y="14863"/>
                    </a:cubicBezTo>
                    <a:cubicBezTo>
                      <a:pt x="5334" y="14684"/>
                      <a:pt x="5791" y="14332"/>
                      <a:pt x="6129" y="13886"/>
                    </a:cubicBezTo>
                    <a:close/>
                    <a:moveTo>
                      <a:pt x="7954" y="0"/>
                    </a:moveTo>
                    <a:cubicBezTo>
                      <a:pt x="7733" y="0"/>
                      <a:pt x="7509" y="38"/>
                      <a:pt x="7291" y="117"/>
                    </a:cubicBezTo>
                    <a:cubicBezTo>
                      <a:pt x="6461" y="417"/>
                      <a:pt x="6451" y="1016"/>
                      <a:pt x="5939" y="1574"/>
                    </a:cubicBezTo>
                    <a:cubicBezTo>
                      <a:pt x="5911" y="1604"/>
                      <a:pt x="5885" y="1636"/>
                      <a:pt x="5864" y="1669"/>
                    </a:cubicBezTo>
                    <a:cubicBezTo>
                      <a:pt x="5831" y="1634"/>
                      <a:pt x="5761" y="1594"/>
                      <a:pt x="5619" y="1559"/>
                    </a:cubicBezTo>
                    <a:cubicBezTo>
                      <a:pt x="5240" y="1460"/>
                      <a:pt x="4981" y="1252"/>
                      <a:pt x="4559" y="1250"/>
                    </a:cubicBezTo>
                    <a:cubicBezTo>
                      <a:pt x="4557" y="1250"/>
                      <a:pt x="4554" y="1250"/>
                      <a:pt x="4552" y="1250"/>
                    </a:cubicBezTo>
                    <a:cubicBezTo>
                      <a:pt x="3122" y="1250"/>
                      <a:pt x="2451" y="2706"/>
                      <a:pt x="2951" y="3880"/>
                    </a:cubicBezTo>
                    <a:cubicBezTo>
                      <a:pt x="2817" y="3852"/>
                      <a:pt x="2682" y="3838"/>
                      <a:pt x="2549" y="3838"/>
                    </a:cubicBezTo>
                    <a:cubicBezTo>
                      <a:pt x="1795" y="3838"/>
                      <a:pt x="1080" y="4275"/>
                      <a:pt x="640" y="4973"/>
                    </a:cubicBezTo>
                    <a:cubicBezTo>
                      <a:pt x="315" y="5496"/>
                      <a:pt x="189" y="6118"/>
                      <a:pt x="286" y="6726"/>
                    </a:cubicBezTo>
                    <a:cubicBezTo>
                      <a:pt x="347" y="7095"/>
                      <a:pt x="498" y="7431"/>
                      <a:pt x="705" y="7738"/>
                    </a:cubicBezTo>
                    <a:cubicBezTo>
                      <a:pt x="771" y="7833"/>
                      <a:pt x="1158" y="8276"/>
                      <a:pt x="1178" y="8276"/>
                    </a:cubicBezTo>
                    <a:cubicBezTo>
                      <a:pt x="1178" y="8276"/>
                      <a:pt x="1179" y="8276"/>
                      <a:pt x="1179" y="8276"/>
                    </a:cubicBezTo>
                    <a:lnTo>
                      <a:pt x="1179" y="8276"/>
                    </a:lnTo>
                    <a:cubicBezTo>
                      <a:pt x="1178" y="8307"/>
                      <a:pt x="488" y="8845"/>
                      <a:pt x="382" y="9010"/>
                    </a:cubicBezTo>
                    <a:cubicBezTo>
                      <a:pt x="112" y="9428"/>
                      <a:pt x="1" y="9975"/>
                      <a:pt x="95" y="10461"/>
                    </a:cubicBezTo>
                    <a:cubicBezTo>
                      <a:pt x="324" y="11645"/>
                      <a:pt x="1494" y="12177"/>
                      <a:pt x="2589" y="12209"/>
                    </a:cubicBezTo>
                    <a:cubicBezTo>
                      <a:pt x="2068" y="12982"/>
                      <a:pt x="2167" y="14005"/>
                      <a:pt x="2992" y="14603"/>
                    </a:cubicBezTo>
                    <a:cubicBezTo>
                      <a:pt x="3360" y="14869"/>
                      <a:pt x="3750" y="14984"/>
                      <a:pt x="4135" y="14984"/>
                    </a:cubicBezTo>
                    <a:cubicBezTo>
                      <a:pt x="4281" y="14984"/>
                      <a:pt x="4426" y="14967"/>
                      <a:pt x="4569" y="14936"/>
                    </a:cubicBezTo>
                    <a:lnTo>
                      <a:pt x="4569" y="14936"/>
                    </a:lnTo>
                    <a:cubicBezTo>
                      <a:pt x="4118" y="18978"/>
                      <a:pt x="3848" y="23060"/>
                      <a:pt x="4675" y="27073"/>
                    </a:cubicBezTo>
                    <a:cubicBezTo>
                      <a:pt x="4691" y="27152"/>
                      <a:pt x="4766" y="27195"/>
                      <a:pt x="4840" y="27195"/>
                    </a:cubicBezTo>
                    <a:cubicBezTo>
                      <a:pt x="4884" y="27195"/>
                      <a:pt x="4928" y="27180"/>
                      <a:pt x="4959" y="27148"/>
                    </a:cubicBezTo>
                    <a:cubicBezTo>
                      <a:pt x="5707" y="26388"/>
                      <a:pt x="6443" y="25619"/>
                      <a:pt x="7159" y="24829"/>
                    </a:cubicBezTo>
                    <a:cubicBezTo>
                      <a:pt x="7508" y="24445"/>
                      <a:pt x="7831" y="23981"/>
                      <a:pt x="8218" y="23633"/>
                    </a:cubicBezTo>
                    <a:cubicBezTo>
                      <a:pt x="8516" y="23367"/>
                      <a:pt x="8650" y="23218"/>
                      <a:pt x="8766" y="23218"/>
                    </a:cubicBezTo>
                    <a:cubicBezTo>
                      <a:pt x="8884" y="23218"/>
                      <a:pt x="8984" y="23371"/>
                      <a:pt x="9218" y="23708"/>
                    </a:cubicBezTo>
                    <a:cubicBezTo>
                      <a:pt x="10112" y="24993"/>
                      <a:pt x="11253" y="26034"/>
                      <a:pt x="12570" y="26870"/>
                    </a:cubicBezTo>
                    <a:cubicBezTo>
                      <a:pt x="12595" y="26887"/>
                      <a:pt x="12624" y="26894"/>
                      <a:pt x="12652" y="26894"/>
                    </a:cubicBezTo>
                    <a:cubicBezTo>
                      <a:pt x="12742" y="26894"/>
                      <a:pt x="12830" y="26821"/>
                      <a:pt x="12826" y="26724"/>
                    </a:cubicBezTo>
                    <a:cubicBezTo>
                      <a:pt x="12670" y="22854"/>
                      <a:pt x="12429" y="18989"/>
                      <a:pt x="12104" y="15129"/>
                    </a:cubicBezTo>
                    <a:cubicBezTo>
                      <a:pt x="12103" y="15116"/>
                      <a:pt x="12099" y="15103"/>
                      <a:pt x="12095" y="15092"/>
                    </a:cubicBezTo>
                    <a:cubicBezTo>
                      <a:pt x="12648" y="14472"/>
                      <a:pt x="12640" y="13537"/>
                      <a:pt x="12324" y="12746"/>
                    </a:cubicBezTo>
                    <a:lnTo>
                      <a:pt x="12324" y="12746"/>
                    </a:lnTo>
                    <a:cubicBezTo>
                      <a:pt x="12523" y="12822"/>
                      <a:pt x="12724" y="12856"/>
                      <a:pt x="12922" y="12856"/>
                    </a:cubicBezTo>
                    <a:cubicBezTo>
                      <a:pt x="14525" y="12856"/>
                      <a:pt x="15955" y="10599"/>
                      <a:pt x="14822" y="9629"/>
                    </a:cubicBezTo>
                    <a:cubicBezTo>
                      <a:pt x="15462" y="9498"/>
                      <a:pt x="15956" y="8923"/>
                      <a:pt x="15921" y="8161"/>
                    </a:cubicBezTo>
                    <a:cubicBezTo>
                      <a:pt x="15875" y="7122"/>
                      <a:pt x="15034" y="6556"/>
                      <a:pt x="14109" y="6435"/>
                    </a:cubicBezTo>
                    <a:cubicBezTo>
                      <a:pt x="14686" y="5850"/>
                      <a:pt x="15030" y="5031"/>
                      <a:pt x="14659" y="4218"/>
                    </a:cubicBezTo>
                    <a:cubicBezTo>
                      <a:pt x="14384" y="3619"/>
                      <a:pt x="13828" y="3298"/>
                      <a:pt x="13239" y="3298"/>
                    </a:cubicBezTo>
                    <a:cubicBezTo>
                      <a:pt x="13108" y="3298"/>
                      <a:pt x="12975" y="3314"/>
                      <a:pt x="12844" y="3346"/>
                    </a:cubicBezTo>
                    <a:cubicBezTo>
                      <a:pt x="13090" y="2296"/>
                      <a:pt x="12301" y="1349"/>
                      <a:pt x="11209" y="1349"/>
                    </a:cubicBezTo>
                    <a:cubicBezTo>
                      <a:pt x="11101" y="1349"/>
                      <a:pt x="10990" y="1358"/>
                      <a:pt x="10877" y="1378"/>
                    </a:cubicBezTo>
                    <a:cubicBezTo>
                      <a:pt x="10547" y="1434"/>
                      <a:pt x="10391" y="1570"/>
                      <a:pt x="10223" y="1570"/>
                    </a:cubicBezTo>
                    <a:cubicBezTo>
                      <a:pt x="10138" y="1570"/>
                      <a:pt x="10050" y="1535"/>
                      <a:pt x="9935" y="1437"/>
                    </a:cubicBezTo>
                    <a:cubicBezTo>
                      <a:pt x="9721" y="1250"/>
                      <a:pt x="9616" y="804"/>
                      <a:pt x="9377" y="579"/>
                    </a:cubicBezTo>
                    <a:cubicBezTo>
                      <a:pt x="8983" y="208"/>
                      <a:pt x="8475" y="0"/>
                      <a:pt x="7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3" name="Google Shape;1053;p50"/>
          <p:cNvGrpSpPr/>
          <p:nvPr/>
        </p:nvGrpSpPr>
        <p:grpSpPr>
          <a:xfrm rot="2266921">
            <a:off x="653699" y="784989"/>
            <a:ext cx="358224" cy="538326"/>
            <a:chOff x="7358875" y="1006660"/>
            <a:chExt cx="358200" cy="538290"/>
          </a:xfrm>
        </p:grpSpPr>
        <p:sp>
          <p:nvSpPr>
            <p:cNvPr id="1054" name="Google Shape;1054;p50"/>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sp>
        <p:sp>
          <p:nvSpPr>
            <p:cNvPr id="1055" name="Google Shape;1055;p50"/>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sp>
        <p:sp>
          <p:nvSpPr>
            <p:cNvPr id="1056" name="Google Shape;1056;p50"/>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des </a:t>
            </a:r>
            <a:r>
              <a:rPr lang="en">
                <a:highlight>
                  <a:schemeClr val="dk2"/>
                </a:highlight>
              </a:rPr>
              <a:t>matières</a:t>
            </a:r>
            <a:endParaRPr>
              <a:highlight>
                <a:schemeClr val="dk2"/>
              </a:highlight>
            </a:endParaRPr>
          </a:p>
        </p:txBody>
      </p:sp>
      <p:sp>
        <p:nvSpPr>
          <p:cNvPr id="589" name="Google Shape;589;p37"/>
          <p:cNvSpPr txBox="1">
            <a:spLocks noGrp="1"/>
          </p:cNvSpPr>
          <p:nvPr>
            <p:ph type="title" idx="2"/>
          </p:nvPr>
        </p:nvSpPr>
        <p:spPr>
          <a:xfrm>
            <a:off x="548048" y="1816065"/>
            <a:ext cx="87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90" name="Google Shape;590;p37"/>
          <p:cNvSpPr txBox="1">
            <a:spLocks noGrp="1"/>
          </p:cNvSpPr>
          <p:nvPr>
            <p:ph type="subTitle" idx="3"/>
          </p:nvPr>
        </p:nvSpPr>
        <p:spPr>
          <a:xfrm>
            <a:off x="1534923" y="1816065"/>
            <a:ext cx="270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Contexte</a:t>
            </a:r>
            <a:endParaRPr/>
          </a:p>
        </p:txBody>
      </p:sp>
      <p:sp>
        <p:nvSpPr>
          <p:cNvPr id="592" name="Google Shape;592;p37"/>
          <p:cNvSpPr txBox="1">
            <a:spLocks noGrp="1"/>
          </p:cNvSpPr>
          <p:nvPr>
            <p:ph type="title" idx="5"/>
          </p:nvPr>
        </p:nvSpPr>
        <p:spPr>
          <a:xfrm>
            <a:off x="546823" y="3905565"/>
            <a:ext cx="87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593" name="Google Shape;593;p37"/>
          <p:cNvSpPr txBox="1">
            <a:spLocks noGrp="1"/>
          </p:cNvSpPr>
          <p:nvPr>
            <p:ph type="subTitle" idx="6"/>
          </p:nvPr>
        </p:nvSpPr>
        <p:spPr>
          <a:xfrm>
            <a:off x="1533698" y="3905565"/>
            <a:ext cx="270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Intéractions</a:t>
            </a:r>
            <a:endParaRPr/>
          </a:p>
        </p:txBody>
      </p:sp>
      <p:sp>
        <p:nvSpPr>
          <p:cNvPr id="594" name="Google Shape;594;p37"/>
          <p:cNvSpPr txBox="1">
            <a:spLocks noGrp="1"/>
          </p:cNvSpPr>
          <p:nvPr>
            <p:ph type="title" idx="8"/>
          </p:nvPr>
        </p:nvSpPr>
        <p:spPr>
          <a:xfrm>
            <a:off x="546823" y="2860815"/>
            <a:ext cx="8745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95" name="Google Shape;595;p37"/>
          <p:cNvSpPr txBox="1">
            <a:spLocks noGrp="1"/>
          </p:cNvSpPr>
          <p:nvPr>
            <p:ph type="subTitle" idx="9"/>
          </p:nvPr>
        </p:nvSpPr>
        <p:spPr>
          <a:xfrm>
            <a:off x="1534923" y="2860815"/>
            <a:ext cx="27036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Méthodologie</a:t>
            </a:r>
            <a:endParaRPr/>
          </a:p>
        </p:txBody>
      </p:sp>
      <p:sp>
        <p:nvSpPr>
          <p:cNvPr id="16" name="Google Shape;589;p37">
            <a:extLst>
              <a:ext uri="{FF2B5EF4-FFF2-40B4-BE49-F238E27FC236}">
                <a16:creationId xmlns:a16="http://schemas.microsoft.com/office/drawing/2014/main" id="{331E9C55-4191-A235-8D8B-3D3EF8C600A4}"/>
              </a:ext>
            </a:extLst>
          </p:cNvPr>
          <p:cNvSpPr txBox="1">
            <a:spLocks/>
          </p:cNvSpPr>
          <p:nvPr/>
        </p:nvSpPr>
        <p:spPr>
          <a:xfrm>
            <a:off x="4582399" y="1816065"/>
            <a:ext cx="874500" cy="43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Dela Gothic One"/>
              <a:buNone/>
              <a:defRPr sz="2800" b="0" i="0" u="none" strike="noStrike" cap="none">
                <a:solidFill>
                  <a:schemeClr val="dk1"/>
                </a:solidFill>
                <a:highlight>
                  <a:schemeClr val="dk2"/>
                </a:highlight>
                <a:latin typeface="Dela Gothic One"/>
                <a:ea typeface="Dela Gothic One"/>
                <a:cs typeface="Dela Gothic One"/>
                <a:sym typeface="Dela Gothic One"/>
              </a:defRPr>
            </a:lvl1pPr>
            <a:lvl2pPr marR="0" lvl="1"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2pPr>
            <a:lvl3pPr marR="0" lvl="2"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3pPr>
            <a:lvl4pPr marR="0" lvl="3"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4pPr>
            <a:lvl5pPr marR="0" lvl="4"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5pPr>
            <a:lvl6pPr marR="0" lvl="5"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6pPr>
            <a:lvl7pPr marR="0" lvl="6"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7pPr>
            <a:lvl8pPr marR="0" lvl="7"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8pPr>
            <a:lvl9pPr marR="0" lvl="8"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9pPr>
          </a:lstStyle>
          <a:p>
            <a:r>
              <a:rPr lang="en"/>
              <a:t>02</a:t>
            </a:r>
          </a:p>
        </p:txBody>
      </p:sp>
      <p:sp>
        <p:nvSpPr>
          <p:cNvPr id="17" name="Google Shape;590;p37">
            <a:extLst>
              <a:ext uri="{FF2B5EF4-FFF2-40B4-BE49-F238E27FC236}">
                <a16:creationId xmlns:a16="http://schemas.microsoft.com/office/drawing/2014/main" id="{051C737C-C274-2727-EF60-5176C8FBC2A3}"/>
              </a:ext>
            </a:extLst>
          </p:cNvPr>
          <p:cNvSpPr txBox="1">
            <a:spLocks/>
          </p:cNvSpPr>
          <p:nvPr/>
        </p:nvSpPr>
        <p:spPr>
          <a:xfrm>
            <a:off x="5569274" y="1816065"/>
            <a:ext cx="2704500" cy="438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100" b="0" i="0" u="none" strike="noStrike" cap="none">
                <a:solidFill>
                  <a:schemeClr val="dk1"/>
                </a:solidFill>
                <a:latin typeface="Dela Gothic One"/>
                <a:ea typeface="Dela Gothic One"/>
                <a:cs typeface="Dela Gothic One"/>
                <a:sym typeface="Dela Gothic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CH"/>
              <a:t>Etat de l’art</a:t>
            </a:r>
          </a:p>
        </p:txBody>
      </p:sp>
      <p:sp>
        <p:nvSpPr>
          <p:cNvPr id="18" name="Google Shape;592;p37">
            <a:extLst>
              <a:ext uri="{FF2B5EF4-FFF2-40B4-BE49-F238E27FC236}">
                <a16:creationId xmlns:a16="http://schemas.microsoft.com/office/drawing/2014/main" id="{E7423F61-2465-93BC-826B-554D70BADEF4}"/>
              </a:ext>
            </a:extLst>
          </p:cNvPr>
          <p:cNvSpPr txBox="1">
            <a:spLocks/>
          </p:cNvSpPr>
          <p:nvPr/>
        </p:nvSpPr>
        <p:spPr>
          <a:xfrm>
            <a:off x="4581174" y="3905565"/>
            <a:ext cx="874500" cy="43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Dela Gothic One"/>
              <a:buNone/>
              <a:defRPr sz="2800" b="0" i="0" u="none" strike="noStrike" cap="none">
                <a:solidFill>
                  <a:schemeClr val="dk1"/>
                </a:solidFill>
                <a:highlight>
                  <a:schemeClr val="dk2"/>
                </a:highlight>
                <a:latin typeface="Dela Gothic One"/>
                <a:ea typeface="Dela Gothic One"/>
                <a:cs typeface="Dela Gothic One"/>
                <a:sym typeface="Dela Gothic One"/>
              </a:defRPr>
            </a:lvl1pPr>
            <a:lvl2pPr marR="0" lvl="1"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2pPr>
            <a:lvl3pPr marR="0" lvl="2"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3pPr>
            <a:lvl4pPr marR="0" lvl="3"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4pPr>
            <a:lvl5pPr marR="0" lvl="4"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5pPr>
            <a:lvl6pPr marR="0" lvl="5"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6pPr>
            <a:lvl7pPr marR="0" lvl="6"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7pPr>
            <a:lvl8pPr marR="0" lvl="7"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8pPr>
            <a:lvl9pPr marR="0" lvl="8"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9pPr>
          </a:lstStyle>
          <a:p>
            <a:r>
              <a:rPr lang="en"/>
              <a:t>06</a:t>
            </a:r>
          </a:p>
        </p:txBody>
      </p:sp>
      <p:sp>
        <p:nvSpPr>
          <p:cNvPr id="19" name="Google Shape;593;p37">
            <a:extLst>
              <a:ext uri="{FF2B5EF4-FFF2-40B4-BE49-F238E27FC236}">
                <a16:creationId xmlns:a16="http://schemas.microsoft.com/office/drawing/2014/main" id="{190ED975-5317-FAAF-FA69-0471DD6AAB23}"/>
              </a:ext>
            </a:extLst>
          </p:cNvPr>
          <p:cNvSpPr txBox="1">
            <a:spLocks/>
          </p:cNvSpPr>
          <p:nvPr/>
        </p:nvSpPr>
        <p:spPr>
          <a:xfrm>
            <a:off x="5568048" y="3905565"/>
            <a:ext cx="2921127" cy="438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100" b="0" i="0" u="none" strike="noStrike" cap="none">
                <a:solidFill>
                  <a:schemeClr val="dk1"/>
                </a:solidFill>
                <a:latin typeface="Dela Gothic One"/>
                <a:ea typeface="Dela Gothic One"/>
                <a:cs typeface="Dela Gothic One"/>
                <a:sym typeface="Dela Gothic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CH" sz="2000"/>
              <a:t>Démo + conclusion</a:t>
            </a:r>
          </a:p>
        </p:txBody>
      </p:sp>
      <p:sp>
        <p:nvSpPr>
          <p:cNvPr id="20" name="Google Shape;594;p37">
            <a:extLst>
              <a:ext uri="{FF2B5EF4-FFF2-40B4-BE49-F238E27FC236}">
                <a16:creationId xmlns:a16="http://schemas.microsoft.com/office/drawing/2014/main" id="{0297DD99-DE97-C822-216F-013E488AF9B6}"/>
              </a:ext>
            </a:extLst>
          </p:cNvPr>
          <p:cNvSpPr txBox="1">
            <a:spLocks/>
          </p:cNvSpPr>
          <p:nvPr/>
        </p:nvSpPr>
        <p:spPr>
          <a:xfrm>
            <a:off x="4581174" y="2860815"/>
            <a:ext cx="874500" cy="43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Dela Gothic One"/>
              <a:buNone/>
              <a:defRPr sz="2800" b="0" i="0" u="none" strike="noStrike" cap="none">
                <a:solidFill>
                  <a:schemeClr val="dk1"/>
                </a:solidFill>
                <a:highlight>
                  <a:schemeClr val="dk2"/>
                </a:highlight>
                <a:latin typeface="Dela Gothic One"/>
                <a:ea typeface="Dela Gothic One"/>
                <a:cs typeface="Dela Gothic One"/>
                <a:sym typeface="Dela Gothic One"/>
              </a:defRPr>
            </a:lvl1pPr>
            <a:lvl2pPr marR="0" lvl="1"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2pPr>
            <a:lvl3pPr marR="0" lvl="2"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3pPr>
            <a:lvl4pPr marR="0" lvl="3"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4pPr>
            <a:lvl5pPr marR="0" lvl="4"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5pPr>
            <a:lvl6pPr marR="0" lvl="5"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6pPr>
            <a:lvl7pPr marR="0" lvl="6"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7pPr>
            <a:lvl8pPr marR="0" lvl="7"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8pPr>
            <a:lvl9pPr marR="0" lvl="8" algn="l" rtl="0">
              <a:lnSpc>
                <a:spcPct val="100000"/>
              </a:lnSpc>
              <a:spcBef>
                <a:spcPts val="0"/>
              </a:spcBef>
              <a:spcAft>
                <a:spcPts val="0"/>
              </a:spcAft>
              <a:buClr>
                <a:schemeClr val="dk1"/>
              </a:buClr>
              <a:buSzPts val="3000"/>
              <a:buFont typeface="Dela Gothic One"/>
              <a:buNone/>
              <a:defRPr sz="3000" b="0" i="0" u="none" strike="noStrike" cap="none">
                <a:solidFill>
                  <a:schemeClr val="dk1"/>
                </a:solidFill>
                <a:latin typeface="Dela Gothic One"/>
                <a:ea typeface="Dela Gothic One"/>
                <a:cs typeface="Dela Gothic One"/>
                <a:sym typeface="Dela Gothic One"/>
              </a:defRPr>
            </a:lvl9pPr>
          </a:lstStyle>
          <a:p>
            <a:r>
              <a:rPr lang="en"/>
              <a:t>04</a:t>
            </a:r>
          </a:p>
        </p:txBody>
      </p:sp>
      <p:sp>
        <p:nvSpPr>
          <p:cNvPr id="21" name="Google Shape;595;p37">
            <a:extLst>
              <a:ext uri="{FF2B5EF4-FFF2-40B4-BE49-F238E27FC236}">
                <a16:creationId xmlns:a16="http://schemas.microsoft.com/office/drawing/2014/main" id="{06024210-EDBB-AFD3-BAA2-49F3BBC15068}"/>
              </a:ext>
            </a:extLst>
          </p:cNvPr>
          <p:cNvSpPr txBox="1">
            <a:spLocks/>
          </p:cNvSpPr>
          <p:nvPr/>
        </p:nvSpPr>
        <p:spPr>
          <a:xfrm>
            <a:off x="5569273" y="2860815"/>
            <a:ext cx="3061487" cy="438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100" b="0" i="0" u="none" strike="noStrike" cap="none">
                <a:solidFill>
                  <a:schemeClr val="dk1"/>
                </a:solidFill>
                <a:latin typeface="Dela Gothic One"/>
                <a:ea typeface="Dela Gothic One"/>
                <a:cs typeface="Dela Gothic One"/>
                <a:sym typeface="Dela Gothic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fr-CH"/>
              <a:t>Lien avec le cours</a:t>
            </a:r>
          </a:p>
        </p:txBody>
      </p:sp>
      <p:grpSp>
        <p:nvGrpSpPr>
          <p:cNvPr id="22" name="Google Shape;600;p37">
            <a:extLst>
              <a:ext uri="{FF2B5EF4-FFF2-40B4-BE49-F238E27FC236}">
                <a16:creationId xmlns:a16="http://schemas.microsoft.com/office/drawing/2014/main" id="{4DCE65E9-E8B3-5CE9-0645-327036A200FE}"/>
              </a:ext>
            </a:extLst>
          </p:cNvPr>
          <p:cNvGrpSpPr/>
          <p:nvPr/>
        </p:nvGrpSpPr>
        <p:grpSpPr>
          <a:xfrm rot="17629021">
            <a:off x="4253719" y="1238997"/>
            <a:ext cx="358197" cy="538285"/>
            <a:chOff x="7358875" y="1006660"/>
            <a:chExt cx="358200" cy="538290"/>
          </a:xfrm>
        </p:grpSpPr>
        <p:sp>
          <p:nvSpPr>
            <p:cNvPr id="23" name="Google Shape;601;p37">
              <a:extLst>
                <a:ext uri="{FF2B5EF4-FFF2-40B4-BE49-F238E27FC236}">
                  <a16:creationId xmlns:a16="http://schemas.microsoft.com/office/drawing/2014/main" id="{146C9778-F87B-1749-4E6A-C51578DDE94A}"/>
                </a:ext>
              </a:extLst>
            </p:cNvPr>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sp>
        <p:sp>
          <p:nvSpPr>
            <p:cNvPr id="24" name="Google Shape;602;p37">
              <a:extLst>
                <a:ext uri="{FF2B5EF4-FFF2-40B4-BE49-F238E27FC236}">
                  <a16:creationId xmlns:a16="http://schemas.microsoft.com/office/drawing/2014/main" id="{B56ABEA5-7491-5844-FCAE-E1809F51B86E}"/>
                </a:ext>
              </a:extLst>
            </p:cNvPr>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sp>
        <p:sp>
          <p:nvSpPr>
            <p:cNvPr id="25" name="Google Shape;603;p37">
              <a:extLst>
                <a:ext uri="{FF2B5EF4-FFF2-40B4-BE49-F238E27FC236}">
                  <a16:creationId xmlns:a16="http://schemas.microsoft.com/office/drawing/2014/main" id="{17CDB115-CB59-1C99-2F08-86248F2E4AB1}"/>
                </a:ext>
              </a:extLst>
            </p:cNvPr>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5"/>
          <p:cNvSpPr txBox="1">
            <a:spLocks noGrp="1"/>
          </p:cNvSpPr>
          <p:nvPr>
            <p:ph type="title"/>
          </p:nvPr>
        </p:nvSpPr>
        <p:spPr>
          <a:xfrm>
            <a:off x="1721100" y="1260950"/>
            <a:ext cx="5701800" cy="217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highlight>
                  <a:schemeClr val="dk2"/>
                </a:highlight>
              </a:rPr>
              <a:t>Merci !</a:t>
            </a:r>
            <a:endParaRPr>
              <a:highlight>
                <a:schemeClr val="dk2"/>
              </a:highlight>
            </a:endParaRPr>
          </a:p>
        </p:txBody>
      </p:sp>
      <p:grpSp>
        <p:nvGrpSpPr>
          <p:cNvPr id="851" name="Google Shape;851;p45"/>
          <p:cNvGrpSpPr/>
          <p:nvPr/>
        </p:nvGrpSpPr>
        <p:grpSpPr>
          <a:xfrm>
            <a:off x="6871253" y="2993514"/>
            <a:ext cx="955225" cy="881750"/>
            <a:chOff x="7432350" y="3624325"/>
            <a:chExt cx="955225" cy="881750"/>
          </a:xfrm>
        </p:grpSpPr>
        <p:sp>
          <p:nvSpPr>
            <p:cNvPr id="852" name="Google Shape;852;p45"/>
            <p:cNvSpPr/>
            <p:nvPr/>
          </p:nvSpPr>
          <p:spPr>
            <a:xfrm>
              <a:off x="7432350" y="3927425"/>
              <a:ext cx="146975" cy="578650"/>
            </a:xfrm>
            <a:custGeom>
              <a:avLst/>
              <a:gdLst/>
              <a:ahLst/>
              <a:cxnLst/>
              <a:rect l="l" t="t" r="r" b="b"/>
              <a:pathLst>
                <a:path w="5879" h="23146" extrusionOk="0">
                  <a:moveTo>
                    <a:pt x="0" y="0"/>
                  </a:moveTo>
                  <a:cubicBezTo>
                    <a:pt x="722" y="7928"/>
                    <a:pt x="5879" y="15186"/>
                    <a:pt x="5879" y="23146"/>
                  </a:cubicBezTo>
                </a:path>
              </a:pathLst>
            </a:custGeom>
            <a:noFill/>
            <a:ln w="19050" cap="flat" cmpd="sng">
              <a:solidFill>
                <a:schemeClr val="dk1"/>
              </a:solidFill>
              <a:prstDash val="solid"/>
              <a:round/>
              <a:headEnd type="none" w="med" len="med"/>
              <a:tailEnd type="none" w="med" len="med"/>
            </a:ln>
          </p:spPr>
        </p:sp>
        <p:sp>
          <p:nvSpPr>
            <p:cNvPr id="853" name="Google Shape;853;p45"/>
            <p:cNvSpPr/>
            <p:nvPr/>
          </p:nvSpPr>
          <p:spPr>
            <a:xfrm>
              <a:off x="7515025" y="3771300"/>
              <a:ext cx="339825" cy="440850"/>
            </a:xfrm>
            <a:custGeom>
              <a:avLst/>
              <a:gdLst/>
              <a:ahLst/>
              <a:cxnLst/>
              <a:rect l="l" t="t" r="r" b="b"/>
              <a:pathLst>
                <a:path w="13593" h="17634" extrusionOk="0">
                  <a:moveTo>
                    <a:pt x="0" y="0"/>
                  </a:moveTo>
                  <a:cubicBezTo>
                    <a:pt x="4752" y="5701"/>
                    <a:pt x="9139" y="11697"/>
                    <a:pt x="13593" y="17634"/>
                  </a:cubicBezTo>
                </a:path>
              </a:pathLst>
            </a:custGeom>
            <a:noFill/>
            <a:ln w="19050" cap="flat" cmpd="sng">
              <a:solidFill>
                <a:schemeClr val="dk1"/>
              </a:solidFill>
              <a:prstDash val="solid"/>
              <a:round/>
              <a:headEnd type="none" w="med" len="med"/>
              <a:tailEnd type="none" w="med" len="med"/>
            </a:ln>
          </p:spPr>
        </p:sp>
        <p:sp>
          <p:nvSpPr>
            <p:cNvPr id="854" name="Google Shape;854;p45"/>
            <p:cNvSpPr/>
            <p:nvPr/>
          </p:nvSpPr>
          <p:spPr>
            <a:xfrm>
              <a:off x="7652800" y="3624325"/>
              <a:ext cx="734775" cy="220450"/>
            </a:xfrm>
            <a:custGeom>
              <a:avLst/>
              <a:gdLst/>
              <a:ahLst/>
              <a:cxnLst/>
              <a:rect l="l" t="t" r="r" b="b"/>
              <a:pathLst>
                <a:path w="29391" h="8818" extrusionOk="0">
                  <a:moveTo>
                    <a:pt x="0" y="0"/>
                  </a:moveTo>
                  <a:cubicBezTo>
                    <a:pt x="10109" y="1556"/>
                    <a:pt x="19469" y="6332"/>
                    <a:pt x="29391" y="8818"/>
                  </a:cubicBezTo>
                </a:path>
              </a:pathLst>
            </a:custGeom>
            <a:noFill/>
            <a:ln w="19050" cap="flat" cmpd="sng">
              <a:solidFill>
                <a:schemeClr val="dk1"/>
              </a:solidFill>
              <a:prstDash val="solid"/>
              <a:round/>
              <a:headEnd type="none" w="med" len="med"/>
              <a:tailEnd type="none" w="med" len="med"/>
            </a:ln>
          </p:spPr>
        </p:sp>
      </p:grpSp>
      <p:grpSp>
        <p:nvGrpSpPr>
          <p:cNvPr id="7" name="Google Shape;1033;p50">
            <a:extLst>
              <a:ext uri="{FF2B5EF4-FFF2-40B4-BE49-F238E27FC236}">
                <a16:creationId xmlns:a16="http://schemas.microsoft.com/office/drawing/2014/main" id="{78D136A4-5110-D0F9-A321-D080331D45ED}"/>
              </a:ext>
            </a:extLst>
          </p:cNvPr>
          <p:cNvGrpSpPr/>
          <p:nvPr/>
        </p:nvGrpSpPr>
        <p:grpSpPr>
          <a:xfrm rot="21354396">
            <a:off x="1240740" y="3156814"/>
            <a:ext cx="660910" cy="1126409"/>
            <a:chOff x="5058579" y="3828330"/>
            <a:chExt cx="582351" cy="992518"/>
          </a:xfrm>
        </p:grpSpPr>
        <p:grpSp>
          <p:nvGrpSpPr>
            <p:cNvPr id="8" name="Google Shape;1034;p50">
              <a:extLst>
                <a:ext uri="{FF2B5EF4-FFF2-40B4-BE49-F238E27FC236}">
                  <a16:creationId xmlns:a16="http://schemas.microsoft.com/office/drawing/2014/main" id="{BF97EDA7-710A-FD17-34A4-F42CB029BBE3}"/>
                </a:ext>
              </a:extLst>
            </p:cNvPr>
            <p:cNvGrpSpPr/>
            <p:nvPr/>
          </p:nvGrpSpPr>
          <p:grpSpPr>
            <a:xfrm>
              <a:off x="5145025" y="3860400"/>
              <a:ext cx="495900" cy="888500"/>
              <a:chOff x="5145025" y="3860400"/>
              <a:chExt cx="495900" cy="888500"/>
            </a:xfrm>
          </p:grpSpPr>
          <p:sp>
            <p:nvSpPr>
              <p:cNvPr id="13" name="Google Shape;1035;p50">
                <a:extLst>
                  <a:ext uri="{FF2B5EF4-FFF2-40B4-BE49-F238E27FC236}">
                    <a16:creationId xmlns:a16="http://schemas.microsoft.com/office/drawing/2014/main" id="{F007DB22-714E-98AE-9107-9146435F095F}"/>
                  </a:ext>
                </a:extLst>
              </p:cNvPr>
              <p:cNvSpPr/>
              <p:nvPr/>
            </p:nvSpPr>
            <p:spPr>
              <a:xfrm>
                <a:off x="5145025" y="3860400"/>
                <a:ext cx="495900" cy="49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36;p50">
                <a:extLst>
                  <a:ext uri="{FF2B5EF4-FFF2-40B4-BE49-F238E27FC236}">
                    <a16:creationId xmlns:a16="http://schemas.microsoft.com/office/drawing/2014/main" id="{236D04C5-48EB-C220-DE14-2DFAFF1E4921}"/>
                  </a:ext>
                </a:extLst>
              </p:cNvPr>
              <p:cNvSpPr/>
              <p:nvPr/>
            </p:nvSpPr>
            <p:spPr>
              <a:xfrm rot="-5400000">
                <a:off x="5053075" y="4249550"/>
                <a:ext cx="679800" cy="3189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037;p50">
              <a:extLst>
                <a:ext uri="{FF2B5EF4-FFF2-40B4-BE49-F238E27FC236}">
                  <a16:creationId xmlns:a16="http://schemas.microsoft.com/office/drawing/2014/main" id="{E8B8C477-AD51-9B03-7014-CFFEDDED080B}"/>
                </a:ext>
              </a:extLst>
            </p:cNvPr>
            <p:cNvGrpSpPr/>
            <p:nvPr/>
          </p:nvGrpSpPr>
          <p:grpSpPr>
            <a:xfrm>
              <a:off x="5058579" y="3828330"/>
              <a:ext cx="582351" cy="992518"/>
              <a:chOff x="1513475" y="2028550"/>
              <a:chExt cx="398925" cy="679900"/>
            </a:xfrm>
          </p:grpSpPr>
          <p:sp>
            <p:nvSpPr>
              <p:cNvPr id="10" name="Google Shape;1038;p50">
                <a:extLst>
                  <a:ext uri="{FF2B5EF4-FFF2-40B4-BE49-F238E27FC236}">
                    <a16:creationId xmlns:a16="http://schemas.microsoft.com/office/drawing/2014/main" id="{D486E3A4-157C-DFDF-A9C7-81AFE360D34A}"/>
                  </a:ext>
                </a:extLst>
              </p:cNvPr>
              <p:cNvSpPr/>
              <p:nvPr/>
            </p:nvSpPr>
            <p:spPr>
              <a:xfrm>
                <a:off x="1572175" y="2094925"/>
                <a:ext cx="301250" cy="261600"/>
              </a:xfrm>
              <a:custGeom>
                <a:avLst/>
                <a:gdLst/>
                <a:ahLst/>
                <a:cxnLst/>
                <a:rect l="l" t="t" r="r" b="b"/>
                <a:pathLst>
                  <a:path w="12050" h="10464" extrusionOk="0">
                    <a:moveTo>
                      <a:pt x="5689" y="339"/>
                    </a:moveTo>
                    <a:cubicBezTo>
                      <a:pt x="10464" y="339"/>
                      <a:pt x="11539" y="8269"/>
                      <a:pt x="7259" y="9838"/>
                    </a:cubicBezTo>
                    <a:cubicBezTo>
                      <a:pt x="7541" y="9626"/>
                      <a:pt x="7828" y="9422"/>
                      <a:pt x="8118" y="9221"/>
                    </a:cubicBezTo>
                    <a:cubicBezTo>
                      <a:pt x="8163" y="9190"/>
                      <a:pt x="8136" y="9123"/>
                      <a:pt x="8092" y="9123"/>
                    </a:cubicBezTo>
                    <a:cubicBezTo>
                      <a:pt x="8084" y="9123"/>
                      <a:pt x="8075" y="9126"/>
                      <a:pt x="8065" y="9132"/>
                    </a:cubicBezTo>
                    <a:cubicBezTo>
                      <a:pt x="7687" y="9376"/>
                      <a:pt x="7324" y="9642"/>
                      <a:pt x="6977" y="9929"/>
                    </a:cubicBezTo>
                    <a:cubicBezTo>
                      <a:pt x="6656" y="10019"/>
                      <a:pt x="6326" y="10075"/>
                      <a:pt x="5995" y="10096"/>
                    </a:cubicBezTo>
                    <a:cubicBezTo>
                      <a:pt x="6561" y="9726"/>
                      <a:pt x="7125" y="9355"/>
                      <a:pt x="7683" y="8974"/>
                    </a:cubicBezTo>
                    <a:cubicBezTo>
                      <a:pt x="7727" y="8945"/>
                      <a:pt x="7699" y="8880"/>
                      <a:pt x="7658" y="8880"/>
                    </a:cubicBezTo>
                    <a:cubicBezTo>
                      <a:pt x="7650" y="8880"/>
                      <a:pt x="7642" y="8882"/>
                      <a:pt x="7633" y="8888"/>
                    </a:cubicBezTo>
                    <a:cubicBezTo>
                      <a:pt x="7020" y="9286"/>
                      <a:pt x="6411" y="9691"/>
                      <a:pt x="5807" y="10104"/>
                    </a:cubicBezTo>
                    <a:cubicBezTo>
                      <a:pt x="5738" y="10106"/>
                      <a:pt x="5668" y="10107"/>
                      <a:pt x="5596" y="10107"/>
                    </a:cubicBezTo>
                    <a:cubicBezTo>
                      <a:pt x="5593" y="10107"/>
                      <a:pt x="5591" y="10107"/>
                      <a:pt x="5588" y="10107"/>
                    </a:cubicBezTo>
                    <a:cubicBezTo>
                      <a:pt x="5537" y="10107"/>
                      <a:pt x="5491" y="10133"/>
                      <a:pt x="5464" y="10176"/>
                    </a:cubicBezTo>
                    <a:cubicBezTo>
                      <a:pt x="5354" y="10169"/>
                      <a:pt x="5244" y="10158"/>
                      <a:pt x="5136" y="10144"/>
                    </a:cubicBezTo>
                    <a:cubicBezTo>
                      <a:pt x="5679" y="9739"/>
                      <a:pt x="6212" y="9320"/>
                      <a:pt x="6750" y="8909"/>
                    </a:cubicBezTo>
                    <a:cubicBezTo>
                      <a:pt x="6811" y="8868"/>
                      <a:pt x="6769" y="8789"/>
                      <a:pt x="6715" y="8789"/>
                    </a:cubicBezTo>
                    <a:cubicBezTo>
                      <a:pt x="6701" y="8789"/>
                      <a:pt x="6686" y="8794"/>
                      <a:pt x="6672" y="8807"/>
                    </a:cubicBezTo>
                    <a:cubicBezTo>
                      <a:pt x="6118" y="9237"/>
                      <a:pt x="5558" y="9661"/>
                      <a:pt x="5011" y="10101"/>
                    </a:cubicBezTo>
                    <a:cubicBezTo>
                      <a:pt x="5005" y="10107"/>
                      <a:pt x="5002" y="10115"/>
                      <a:pt x="5000" y="10123"/>
                    </a:cubicBezTo>
                    <a:cubicBezTo>
                      <a:pt x="4760" y="10086"/>
                      <a:pt x="4521" y="10035"/>
                      <a:pt x="4286" y="9970"/>
                    </a:cubicBezTo>
                    <a:cubicBezTo>
                      <a:pt x="4514" y="9831"/>
                      <a:pt x="4720" y="9648"/>
                      <a:pt x="4935" y="9492"/>
                    </a:cubicBezTo>
                    <a:cubicBezTo>
                      <a:pt x="5169" y="9321"/>
                      <a:pt x="5403" y="9152"/>
                      <a:pt x="5643" y="8987"/>
                    </a:cubicBezTo>
                    <a:cubicBezTo>
                      <a:pt x="5688" y="8955"/>
                      <a:pt x="5661" y="8888"/>
                      <a:pt x="5616" y="8888"/>
                    </a:cubicBezTo>
                    <a:cubicBezTo>
                      <a:pt x="5607" y="8888"/>
                      <a:pt x="5598" y="8890"/>
                      <a:pt x="5588" y="8896"/>
                    </a:cubicBezTo>
                    <a:cubicBezTo>
                      <a:pt x="5115" y="9189"/>
                      <a:pt x="4557" y="9516"/>
                      <a:pt x="4187" y="9940"/>
                    </a:cubicBezTo>
                    <a:cubicBezTo>
                      <a:pt x="4187" y="9940"/>
                      <a:pt x="4187" y="9941"/>
                      <a:pt x="4186" y="9941"/>
                    </a:cubicBezTo>
                    <a:cubicBezTo>
                      <a:pt x="3961" y="9876"/>
                      <a:pt x="3740" y="9796"/>
                      <a:pt x="3523" y="9702"/>
                    </a:cubicBezTo>
                    <a:cubicBezTo>
                      <a:pt x="4036" y="9369"/>
                      <a:pt x="4522" y="8996"/>
                      <a:pt x="4976" y="8587"/>
                    </a:cubicBezTo>
                    <a:cubicBezTo>
                      <a:pt x="5013" y="8555"/>
                      <a:pt x="4979" y="8507"/>
                      <a:pt x="4941" y="8507"/>
                    </a:cubicBezTo>
                    <a:cubicBezTo>
                      <a:pt x="4930" y="8507"/>
                      <a:pt x="4919" y="8511"/>
                      <a:pt x="4909" y="8520"/>
                    </a:cubicBezTo>
                    <a:cubicBezTo>
                      <a:pt x="4436" y="8926"/>
                      <a:pt x="3942" y="9302"/>
                      <a:pt x="3432" y="9662"/>
                    </a:cubicBezTo>
                    <a:cubicBezTo>
                      <a:pt x="3314" y="9608"/>
                      <a:pt x="3198" y="9551"/>
                      <a:pt x="3085" y="9487"/>
                    </a:cubicBezTo>
                    <a:cubicBezTo>
                      <a:pt x="3413" y="9240"/>
                      <a:pt x="3740" y="8991"/>
                      <a:pt x="4065" y="8740"/>
                    </a:cubicBezTo>
                    <a:cubicBezTo>
                      <a:pt x="4102" y="8712"/>
                      <a:pt x="4077" y="8655"/>
                      <a:pt x="4043" y="8655"/>
                    </a:cubicBezTo>
                    <a:cubicBezTo>
                      <a:pt x="4036" y="8655"/>
                      <a:pt x="4028" y="8657"/>
                      <a:pt x="4020" y="8663"/>
                    </a:cubicBezTo>
                    <a:cubicBezTo>
                      <a:pt x="3681" y="8921"/>
                      <a:pt x="3343" y="9181"/>
                      <a:pt x="3008" y="9442"/>
                    </a:cubicBezTo>
                    <a:cubicBezTo>
                      <a:pt x="2855" y="9355"/>
                      <a:pt x="2705" y="9259"/>
                      <a:pt x="2563" y="9157"/>
                    </a:cubicBezTo>
                    <a:cubicBezTo>
                      <a:pt x="2845" y="8923"/>
                      <a:pt x="3128" y="8687"/>
                      <a:pt x="3405" y="8445"/>
                    </a:cubicBezTo>
                    <a:cubicBezTo>
                      <a:pt x="3436" y="8417"/>
                      <a:pt x="3407" y="8376"/>
                      <a:pt x="3373" y="8376"/>
                    </a:cubicBezTo>
                    <a:cubicBezTo>
                      <a:pt x="3363" y="8376"/>
                      <a:pt x="3353" y="8379"/>
                      <a:pt x="3344" y="8386"/>
                    </a:cubicBezTo>
                    <a:cubicBezTo>
                      <a:pt x="3059" y="8623"/>
                      <a:pt x="2778" y="8869"/>
                      <a:pt x="2500" y="9113"/>
                    </a:cubicBezTo>
                    <a:cubicBezTo>
                      <a:pt x="2366" y="9012"/>
                      <a:pt x="2237" y="8905"/>
                      <a:pt x="2112" y="8791"/>
                    </a:cubicBezTo>
                    <a:cubicBezTo>
                      <a:pt x="2589" y="8422"/>
                      <a:pt x="3046" y="8029"/>
                      <a:pt x="3500" y="7637"/>
                    </a:cubicBezTo>
                    <a:cubicBezTo>
                      <a:pt x="3536" y="7607"/>
                      <a:pt x="3503" y="7560"/>
                      <a:pt x="3466" y="7560"/>
                    </a:cubicBezTo>
                    <a:cubicBezTo>
                      <a:pt x="3456" y="7560"/>
                      <a:pt x="3446" y="7564"/>
                      <a:pt x="3437" y="7571"/>
                    </a:cubicBezTo>
                    <a:cubicBezTo>
                      <a:pt x="2970" y="7952"/>
                      <a:pt x="2506" y="8338"/>
                      <a:pt x="2060" y="8741"/>
                    </a:cubicBezTo>
                    <a:cubicBezTo>
                      <a:pt x="1900" y="8590"/>
                      <a:pt x="1752" y="8427"/>
                      <a:pt x="1617" y="8254"/>
                    </a:cubicBezTo>
                    <a:cubicBezTo>
                      <a:pt x="2152" y="7917"/>
                      <a:pt x="2635" y="7469"/>
                      <a:pt x="3073" y="7018"/>
                    </a:cubicBezTo>
                    <a:cubicBezTo>
                      <a:pt x="3109" y="6983"/>
                      <a:pt x="3075" y="6932"/>
                      <a:pt x="3036" y="6932"/>
                    </a:cubicBezTo>
                    <a:cubicBezTo>
                      <a:pt x="3025" y="6932"/>
                      <a:pt x="3012" y="6936"/>
                      <a:pt x="3002" y="6947"/>
                    </a:cubicBezTo>
                    <a:cubicBezTo>
                      <a:pt x="2563" y="7374"/>
                      <a:pt x="2087" y="7744"/>
                      <a:pt x="1620" y="8134"/>
                    </a:cubicBezTo>
                    <a:lnTo>
                      <a:pt x="1620" y="8134"/>
                    </a:lnTo>
                    <a:cubicBezTo>
                      <a:pt x="1623" y="8125"/>
                      <a:pt x="1616" y="8117"/>
                      <a:pt x="1608" y="8117"/>
                    </a:cubicBezTo>
                    <a:cubicBezTo>
                      <a:pt x="1605" y="8117"/>
                      <a:pt x="1603" y="8118"/>
                      <a:pt x="1601" y="8120"/>
                    </a:cubicBezTo>
                    <a:lnTo>
                      <a:pt x="1548" y="8163"/>
                    </a:lnTo>
                    <a:cubicBezTo>
                      <a:pt x="1468" y="8054"/>
                      <a:pt x="1393" y="7943"/>
                      <a:pt x="1323" y="7828"/>
                    </a:cubicBezTo>
                    <a:cubicBezTo>
                      <a:pt x="2093" y="7296"/>
                      <a:pt x="2814" y="6696"/>
                      <a:pt x="3500" y="6064"/>
                    </a:cubicBezTo>
                    <a:cubicBezTo>
                      <a:pt x="3533" y="6034"/>
                      <a:pt x="3502" y="5989"/>
                      <a:pt x="3467" y="5989"/>
                    </a:cubicBezTo>
                    <a:cubicBezTo>
                      <a:pt x="3458" y="5989"/>
                      <a:pt x="3447" y="5993"/>
                      <a:pt x="3438" y="6001"/>
                    </a:cubicBezTo>
                    <a:cubicBezTo>
                      <a:pt x="2745" y="6618"/>
                      <a:pt x="2021" y="7197"/>
                      <a:pt x="1287" y="7764"/>
                    </a:cubicBezTo>
                    <a:cubicBezTo>
                      <a:pt x="1202" y="7621"/>
                      <a:pt x="1127" y="7473"/>
                      <a:pt x="1059" y="7321"/>
                    </a:cubicBezTo>
                    <a:cubicBezTo>
                      <a:pt x="1480" y="6972"/>
                      <a:pt x="1892" y="6610"/>
                      <a:pt x="2305" y="6252"/>
                    </a:cubicBezTo>
                    <a:cubicBezTo>
                      <a:pt x="2333" y="6228"/>
                      <a:pt x="2308" y="6192"/>
                      <a:pt x="2279" y="6192"/>
                    </a:cubicBezTo>
                    <a:cubicBezTo>
                      <a:pt x="2271" y="6192"/>
                      <a:pt x="2263" y="6195"/>
                      <a:pt x="2256" y="6201"/>
                    </a:cubicBezTo>
                    <a:cubicBezTo>
                      <a:pt x="1846" y="6553"/>
                      <a:pt x="1435" y="6904"/>
                      <a:pt x="1033" y="7264"/>
                    </a:cubicBezTo>
                    <a:cubicBezTo>
                      <a:pt x="971" y="7117"/>
                      <a:pt x="915" y="6969"/>
                      <a:pt x="869" y="6818"/>
                    </a:cubicBezTo>
                    <a:cubicBezTo>
                      <a:pt x="1256" y="6527"/>
                      <a:pt x="1620" y="6199"/>
                      <a:pt x="1969" y="5868"/>
                    </a:cubicBezTo>
                    <a:cubicBezTo>
                      <a:pt x="1998" y="5841"/>
                      <a:pt x="1971" y="5804"/>
                      <a:pt x="1941" y="5804"/>
                    </a:cubicBezTo>
                    <a:cubicBezTo>
                      <a:pt x="1932" y="5804"/>
                      <a:pt x="1924" y="5806"/>
                      <a:pt x="1916" y="5813"/>
                    </a:cubicBezTo>
                    <a:cubicBezTo>
                      <a:pt x="1569" y="6135"/>
                      <a:pt x="1205" y="6435"/>
                      <a:pt x="844" y="6738"/>
                    </a:cubicBezTo>
                    <a:cubicBezTo>
                      <a:pt x="794" y="6569"/>
                      <a:pt x="754" y="6398"/>
                      <a:pt x="722" y="6225"/>
                    </a:cubicBezTo>
                    <a:cubicBezTo>
                      <a:pt x="1086" y="5960"/>
                      <a:pt x="1438" y="5684"/>
                      <a:pt x="1774" y="5386"/>
                    </a:cubicBezTo>
                    <a:cubicBezTo>
                      <a:pt x="1798" y="5365"/>
                      <a:pt x="1776" y="5334"/>
                      <a:pt x="1750" y="5334"/>
                    </a:cubicBezTo>
                    <a:cubicBezTo>
                      <a:pt x="1743" y="5334"/>
                      <a:pt x="1736" y="5336"/>
                      <a:pt x="1730" y="5342"/>
                    </a:cubicBezTo>
                    <a:cubicBezTo>
                      <a:pt x="1398" y="5622"/>
                      <a:pt x="1059" y="5895"/>
                      <a:pt x="711" y="6158"/>
                    </a:cubicBezTo>
                    <a:cubicBezTo>
                      <a:pt x="700" y="6084"/>
                      <a:pt x="684" y="6014"/>
                      <a:pt x="676" y="5941"/>
                    </a:cubicBezTo>
                    <a:cubicBezTo>
                      <a:pt x="664" y="5837"/>
                      <a:pt x="660" y="5734"/>
                      <a:pt x="656" y="5630"/>
                    </a:cubicBezTo>
                    <a:cubicBezTo>
                      <a:pt x="1609" y="4875"/>
                      <a:pt x="2555" y="4113"/>
                      <a:pt x="3496" y="3341"/>
                    </a:cubicBezTo>
                    <a:cubicBezTo>
                      <a:pt x="3529" y="3315"/>
                      <a:pt x="3498" y="3273"/>
                      <a:pt x="3463" y="3273"/>
                    </a:cubicBezTo>
                    <a:cubicBezTo>
                      <a:pt x="3454" y="3273"/>
                      <a:pt x="3445" y="3276"/>
                      <a:pt x="3437" y="3282"/>
                    </a:cubicBezTo>
                    <a:cubicBezTo>
                      <a:pt x="2500" y="4028"/>
                      <a:pt x="1572" y="4785"/>
                      <a:pt x="651" y="5550"/>
                    </a:cubicBezTo>
                    <a:cubicBezTo>
                      <a:pt x="644" y="5372"/>
                      <a:pt x="649" y="5193"/>
                      <a:pt x="662" y="5015"/>
                    </a:cubicBezTo>
                    <a:cubicBezTo>
                      <a:pt x="1135" y="4557"/>
                      <a:pt x="1618" y="4110"/>
                      <a:pt x="2117" y="3679"/>
                    </a:cubicBezTo>
                    <a:cubicBezTo>
                      <a:pt x="2151" y="3651"/>
                      <a:pt x="2120" y="3607"/>
                      <a:pt x="2085" y="3607"/>
                    </a:cubicBezTo>
                    <a:cubicBezTo>
                      <a:pt x="2076" y="3607"/>
                      <a:pt x="2066" y="3611"/>
                      <a:pt x="2056" y="3619"/>
                    </a:cubicBezTo>
                    <a:cubicBezTo>
                      <a:pt x="1577" y="4022"/>
                      <a:pt x="1119" y="4449"/>
                      <a:pt x="676" y="4891"/>
                    </a:cubicBezTo>
                    <a:cubicBezTo>
                      <a:pt x="700" y="4666"/>
                      <a:pt x="738" y="4441"/>
                      <a:pt x="793" y="4223"/>
                    </a:cubicBezTo>
                    <a:cubicBezTo>
                      <a:pt x="1350" y="3730"/>
                      <a:pt x="1878" y="3203"/>
                      <a:pt x="2407" y="2683"/>
                    </a:cubicBezTo>
                    <a:cubicBezTo>
                      <a:pt x="2435" y="2655"/>
                      <a:pt x="2409" y="2616"/>
                      <a:pt x="2378" y="2616"/>
                    </a:cubicBezTo>
                    <a:cubicBezTo>
                      <a:pt x="2369" y="2616"/>
                      <a:pt x="2360" y="2619"/>
                      <a:pt x="2351" y="2627"/>
                    </a:cubicBezTo>
                    <a:cubicBezTo>
                      <a:pt x="1841" y="3101"/>
                      <a:pt x="1327" y="3573"/>
                      <a:pt x="837" y="4070"/>
                    </a:cubicBezTo>
                    <a:cubicBezTo>
                      <a:pt x="915" y="3799"/>
                      <a:pt x="1014" y="3536"/>
                      <a:pt x="1135" y="3282"/>
                    </a:cubicBezTo>
                    <a:cubicBezTo>
                      <a:pt x="1892" y="2658"/>
                      <a:pt x="2638" y="2012"/>
                      <a:pt x="3354" y="1341"/>
                    </a:cubicBezTo>
                    <a:cubicBezTo>
                      <a:pt x="3388" y="1310"/>
                      <a:pt x="3356" y="1266"/>
                      <a:pt x="3320" y="1266"/>
                    </a:cubicBezTo>
                    <a:cubicBezTo>
                      <a:pt x="3310" y="1266"/>
                      <a:pt x="3299" y="1269"/>
                      <a:pt x="3290" y="1277"/>
                    </a:cubicBezTo>
                    <a:cubicBezTo>
                      <a:pt x="2579" y="1870"/>
                      <a:pt x="1889" y="2494"/>
                      <a:pt x="1213" y="3131"/>
                    </a:cubicBezTo>
                    <a:cubicBezTo>
                      <a:pt x="1908" y="1799"/>
                      <a:pt x="3182" y="764"/>
                      <a:pt x="4701" y="445"/>
                    </a:cubicBezTo>
                    <a:cubicBezTo>
                      <a:pt x="5046" y="373"/>
                      <a:pt x="5375" y="339"/>
                      <a:pt x="5689" y="339"/>
                    </a:cubicBezTo>
                    <a:close/>
                    <a:moveTo>
                      <a:pt x="5690" y="0"/>
                    </a:moveTo>
                    <a:cubicBezTo>
                      <a:pt x="5479" y="0"/>
                      <a:pt x="5262" y="14"/>
                      <a:pt x="5037" y="42"/>
                    </a:cubicBezTo>
                    <a:cubicBezTo>
                      <a:pt x="2203" y="399"/>
                      <a:pt x="0" y="3117"/>
                      <a:pt x="319" y="5965"/>
                    </a:cubicBezTo>
                    <a:cubicBezTo>
                      <a:pt x="447" y="7112"/>
                      <a:pt x="965" y="8180"/>
                      <a:pt x="1787" y="8993"/>
                    </a:cubicBezTo>
                    <a:cubicBezTo>
                      <a:pt x="1786" y="9006"/>
                      <a:pt x="1797" y="9017"/>
                      <a:pt x="1810" y="9017"/>
                    </a:cubicBezTo>
                    <a:cubicBezTo>
                      <a:pt x="1811" y="9017"/>
                      <a:pt x="1812" y="9017"/>
                      <a:pt x="1813" y="9017"/>
                    </a:cubicBezTo>
                    <a:cubicBezTo>
                      <a:pt x="2733" y="9917"/>
                      <a:pt x="3982" y="10463"/>
                      <a:pt x="5318" y="10463"/>
                    </a:cubicBezTo>
                    <a:cubicBezTo>
                      <a:pt x="5458" y="10463"/>
                      <a:pt x="5599" y="10457"/>
                      <a:pt x="5741" y="10445"/>
                    </a:cubicBezTo>
                    <a:cubicBezTo>
                      <a:pt x="12049" y="10410"/>
                      <a:pt x="11513" y="0"/>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39;p50">
                <a:extLst>
                  <a:ext uri="{FF2B5EF4-FFF2-40B4-BE49-F238E27FC236}">
                    <a16:creationId xmlns:a16="http://schemas.microsoft.com/office/drawing/2014/main" id="{2D9474B4-4923-F29A-8237-170490C1426C}"/>
                  </a:ext>
                </a:extLst>
              </p:cNvPr>
              <p:cNvSpPr/>
              <p:nvPr/>
            </p:nvSpPr>
            <p:spPr>
              <a:xfrm>
                <a:off x="1661425" y="2133400"/>
                <a:ext cx="83650" cy="165925"/>
              </a:xfrm>
              <a:custGeom>
                <a:avLst/>
                <a:gdLst/>
                <a:ahLst/>
                <a:cxnLst/>
                <a:rect l="l" t="t" r="r" b="b"/>
                <a:pathLst>
                  <a:path w="3346" h="6637" extrusionOk="0">
                    <a:moveTo>
                      <a:pt x="2275" y="308"/>
                    </a:moveTo>
                    <a:cubicBezTo>
                      <a:pt x="2448" y="308"/>
                      <a:pt x="2622" y="318"/>
                      <a:pt x="2795" y="344"/>
                    </a:cubicBezTo>
                    <a:cubicBezTo>
                      <a:pt x="2775" y="1417"/>
                      <a:pt x="2836" y="2494"/>
                      <a:pt x="2863" y="3567"/>
                    </a:cubicBezTo>
                    <a:cubicBezTo>
                      <a:pt x="2874" y="4032"/>
                      <a:pt x="2938" y="4561"/>
                      <a:pt x="2898" y="5025"/>
                    </a:cubicBezTo>
                    <a:cubicBezTo>
                      <a:pt x="2823" y="5870"/>
                      <a:pt x="2570" y="6138"/>
                      <a:pt x="1846" y="6287"/>
                    </a:cubicBezTo>
                    <a:cubicBezTo>
                      <a:pt x="1789" y="5200"/>
                      <a:pt x="1792" y="4115"/>
                      <a:pt x="1767" y="3028"/>
                    </a:cubicBezTo>
                    <a:cubicBezTo>
                      <a:pt x="1767" y="3012"/>
                      <a:pt x="1763" y="2996"/>
                      <a:pt x="1757" y="2980"/>
                    </a:cubicBezTo>
                    <a:cubicBezTo>
                      <a:pt x="1835" y="2896"/>
                      <a:pt x="1835" y="2744"/>
                      <a:pt x="1692" y="2720"/>
                    </a:cubicBezTo>
                    <a:cubicBezTo>
                      <a:pt x="1539" y="2692"/>
                      <a:pt x="1384" y="2678"/>
                      <a:pt x="1229" y="2678"/>
                    </a:cubicBezTo>
                    <a:cubicBezTo>
                      <a:pt x="989" y="2678"/>
                      <a:pt x="750" y="2712"/>
                      <a:pt x="517" y="2778"/>
                    </a:cubicBezTo>
                    <a:cubicBezTo>
                      <a:pt x="907" y="1952"/>
                      <a:pt x="1333" y="1146"/>
                      <a:pt x="1754" y="333"/>
                    </a:cubicBezTo>
                    <a:lnTo>
                      <a:pt x="1754" y="331"/>
                    </a:lnTo>
                    <a:cubicBezTo>
                      <a:pt x="1928" y="318"/>
                      <a:pt x="2101" y="308"/>
                      <a:pt x="2275" y="308"/>
                    </a:cubicBezTo>
                    <a:close/>
                    <a:moveTo>
                      <a:pt x="1962" y="0"/>
                    </a:moveTo>
                    <a:cubicBezTo>
                      <a:pt x="1886" y="0"/>
                      <a:pt x="1809" y="4"/>
                      <a:pt x="1731" y="13"/>
                    </a:cubicBezTo>
                    <a:cubicBezTo>
                      <a:pt x="1612" y="25"/>
                      <a:pt x="1563" y="143"/>
                      <a:pt x="1586" y="233"/>
                    </a:cubicBezTo>
                    <a:lnTo>
                      <a:pt x="1585" y="234"/>
                    </a:lnTo>
                    <a:cubicBezTo>
                      <a:pt x="992" y="1098"/>
                      <a:pt x="503" y="2034"/>
                      <a:pt x="60" y="2980"/>
                    </a:cubicBezTo>
                    <a:cubicBezTo>
                      <a:pt x="1" y="3107"/>
                      <a:pt x="88" y="3222"/>
                      <a:pt x="205" y="3222"/>
                    </a:cubicBezTo>
                    <a:cubicBezTo>
                      <a:pt x="230" y="3222"/>
                      <a:pt x="257" y="3217"/>
                      <a:pt x="284" y="3205"/>
                    </a:cubicBezTo>
                    <a:cubicBezTo>
                      <a:pt x="588" y="3071"/>
                      <a:pt x="892" y="3010"/>
                      <a:pt x="1206" y="3010"/>
                    </a:cubicBezTo>
                    <a:cubicBezTo>
                      <a:pt x="1311" y="3010"/>
                      <a:pt x="1417" y="3017"/>
                      <a:pt x="1524" y="3030"/>
                    </a:cubicBezTo>
                    <a:cubicBezTo>
                      <a:pt x="1422" y="4169"/>
                      <a:pt x="1453" y="5320"/>
                      <a:pt x="1516" y="6461"/>
                    </a:cubicBezTo>
                    <a:cubicBezTo>
                      <a:pt x="1523" y="6569"/>
                      <a:pt x="1609" y="6622"/>
                      <a:pt x="1693" y="6622"/>
                    </a:cubicBezTo>
                    <a:cubicBezTo>
                      <a:pt x="1737" y="6622"/>
                      <a:pt x="1781" y="6607"/>
                      <a:pt x="1811" y="6577"/>
                    </a:cubicBezTo>
                    <a:cubicBezTo>
                      <a:pt x="2613" y="6501"/>
                      <a:pt x="3204" y="6636"/>
                      <a:pt x="3250" y="5753"/>
                    </a:cubicBezTo>
                    <a:cubicBezTo>
                      <a:pt x="3346" y="3937"/>
                      <a:pt x="3244" y="1978"/>
                      <a:pt x="3078" y="167"/>
                    </a:cubicBezTo>
                    <a:cubicBezTo>
                      <a:pt x="3070" y="78"/>
                      <a:pt x="3001" y="33"/>
                      <a:pt x="2934" y="33"/>
                    </a:cubicBezTo>
                    <a:cubicBezTo>
                      <a:pt x="2875" y="33"/>
                      <a:pt x="2817" y="68"/>
                      <a:pt x="2803" y="138"/>
                    </a:cubicBezTo>
                    <a:cubicBezTo>
                      <a:pt x="2528" y="55"/>
                      <a:pt x="2248" y="0"/>
                      <a:pt x="19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40;p50">
                <a:extLst>
                  <a:ext uri="{FF2B5EF4-FFF2-40B4-BE49-F238E27FC236}">
                    <a16:creationId xmlns:a16="http://schemas.microsoft.com/office/drawing/2014/main" id="{29C5F997-6E14-738F-B0EC-88264E23FC5A}"/>
                  </a:ext>
                </a:extLst>
              </p:cNvPr>
              <p:cNvSpPr/>
              <p:nvPr/>
            </p:nvSpPr>
            <p:spPr>
              <a:xfrm>
                <a:off x="1513475" y="2028550"/>
                <a:ext cx="398925" cy="679900"/>
              </a:xfrm>
              <a:custGeom>
                <a:avLst/>
                <a:gdLst/>
                <a:ahLst/>
                <a:cxnLst/>
                <a:rect l="l" t="t" r="r" b="b"/>
                <a:pathLst>
                  <a:path w="15957" h="27196" extrusionOk="0">
                    <a:moveTo>
                      <a:pt x="7621" y="368"/>
                    </a:moveTo>
                    <a:cubicBezTo>
                      <a:pt x="7849" y="368"/>
                      <a:pt x="8092" y="443"/>
                      <a:pt x="8348" y="592"/>
                    </a:cubicBezTo>
                    <a:cubicBezTo>
                      <a:pt x="9191" y="828"/>
                      <a:pt x="9603" y="1172"/>
                      <a:pt x="9733" y="2076"/>
                    </a:cubicBezTo>
                    <a:cubicBezTo>
                      <a:pt x="9743" y="2149"/>
                      <a:pt x="9826" y="2200"/>
                      <a:pt x="9901" y="2200"/>
                    </a:cubicBezTo>
                    <a:cubicBezTo>
                      <a:pt x="9929" y="2200"/>
                      <a:pt x="9956" y="2192"/>
                      <a:pt x="9978" y="2176"/>
                    </a:cubicBezTo>
                    <a:cubicBezTo>
                      <a:pt x="10190" y="1963"/>
                      <a:pt x="10474" y="1833"/>
                      <a:pt x="10775" y="1814"/>
                    </a:cubicBezTo>
                    <a:cubicBezTo>
                      <a:pt x="10978" y="1721"/>
                      <a:pt x="11163" y="1675"/>
                      <a:pt x="11330" y="1675"/>
                    </a:cubicBezTo>
                    <a:cubicBezTo>
                      <a:pt x="11936" y="1675"/>
                      <a:pt x="12309" y="2286"/>
                      <a:pt x="12452" y="3508"/>
                    </a:cubicBezTo>
                    <a:cubicBezTo>
                      <a:pt x="12395" y="3641"/>
                      <a:pt x="12509" y="3762"/>
                      <a:pt x="12614" y="3762"/>
                    </a:cubicBezTo>
                    <a:cubicBezTo>
                      <a:pt x="12662" y="3762"/>
                      <a:pt x="12708" y="3737"/>
                      <a:pt x="12735" y="3676"/>
                    </a:cubicBezTo>
                    <a:cubicBezTo>
                      <a:pt x="12742" y="3661"/>
                      <a:pt x="12745" y="3649"/>
                      <a:pt x="12750" y="3636"/>
                    </a:cubicBezTo>
                    <a:cubicBezTo>
                      <a:pt x="12856" y="3610"/>
                      <a:pt x="12974" y="3597"/>
                      <a:pt x="13095" y="3597"/>
                    </a:cubicBezTo>
                    <a:cubicBezTo>
                      <a:pt x="13588" y="3597"/>
                      <a:pt x="14148" y="3813"/>
                      <a:pt x="14327" y="4253"/>
                    </a:cubicBezTo>
                    <a:cubicBezTo>
                      <a:pt x="14667" y="5090"/>
                      <a:pt x="14299" y="5914"/>
                      <a:pt x="13618" y="6433"/>
                    </a:cubicBezTo>
                    <a:cubicBezTo>
                      <a:pt x="13498" y="6527"/>
                      <a:pt x="13521" y="6744"/>
                      <a:pt x="13701" y="6744"/>
                    </a:cubicBezTo>
                    <a:cubicBezTo>
                      <a:pt x="13701" y="6744"/>
                      <a:pt x="13702" y="6744"/>
                      <a:pt x="13703" y="6744"/>
                    </a:cubicBezTo>
                    <a:cubicBezTo>
                      <a:pt x="13715" y="6744"/>
                      <a:pt x="13728" y="6744"/>
                      <a:pt x="13741" y="6744"/>
                    </a:cubicBezTo>
                    <a:cubicBezTo>
                      <a:pt x="14257" y="6744"/>
                      <a:pt x="14736" y="6841"/>
                      <a:pt x="15099" y="7241"/>
                    </a:cubicBezTo>
                    <a:cubicBezTo>
                      <a:pt x="15405" y="7413"/>
                      <a:pt x="15531" y="7681"/>
                      <a:pt x="15475" y="8043"/>
                    </a:cubicBezTo>
                    <a:cubicBezTo>
                      <a:pt x="15769" y="8853"/>
                      <a:pt x="15305" y="9259"/>
                      <a:pt x="14083" y="9259"/>
                    </a:cubicBezTo>
                    <a:cubicBezTo>
                      <a:pt x="14080" y="9259"/>
                      <a:pt x="14078" y="9259"/>
                      <a:pt x="14076" y="9259"/>
                    </a:cubicBezTo>
                    <a:cubicBezTo>
                      <a:pt x="14058" y="9254"/>
                      <a:pt x="14041" y="9251"/>
                      <a:pt x="14026" y="9251"/>
                    </a:cubicBezTo>
                    <a:cubicBezTo>
                      <a:pt x="13870" y="9251"/>
                      <a:pt x="13826" y="9496"/>
                      <a:pt x="13993" y="9560"/>
                    </a:cubicBezTo>
                    <a:lnTo>
                      <a:pt x="13998" y="9562"/>
                    </a:lnTo>
                    <a:cubicBezTo>
                      <a:pt x="14018" y="9592"/>
                      <a:pt x="14049" y="9613"/>
                      <a:pt x="14082" y="9624"/>
                    </a:cubicBezTo>
                    <a:cubicBezTo>
                      <a:pt x="15767" y="10126"/>
                      <a:pt x="14413" y="12534"/>
                      <a:pt x="12928" y="12534"/>
                    </a:cubicBezTo>
                    <a:cubicBezTo>
                      <a:pt x="12631" y="12534"/>
                      <a:pt x="12329" y="12438"/>
                      <a:pt x="12045" y="12212"/>
                    </a:cubicBezTo>
                    <a:cubicBezTo>
                      <a:pt x="12010" y="12185"/>
                      <a:pt x="11970" y="12172"/>
                      <a:pt x="11930" y="12172"/>
                    </a:cubicBezTo>
                    <a:cubicBezTo>
                      <a:pt x="11809" y="12172"/>
                      <a:pt x="11695" y="12285"/>
                      <a:pt x="11779" y="12418"/>
                    </a:cubicBezTo>
                    <a:cubicBezTo>
                      <a:pt x="12243" y="13156"/>
                      <a:pt x="12495" y="14206"/>
                      <a:pt x="11798" y="14923"/>
                    </a:cubicBezTo>
                    <a:cubicBezTo>
                      <a:pt x="11500" y="15232"/>
                      <a:pt x="11125" y="15381"/>
                      <a:pt x="10763" y="15381"/>
                    </a:cubicBezTo>
                    <a:cubicBezTo>
                      <a:pt x="10200" y="15381"/>
                      <a:pt x="9667" y="15021"/>
                      <a:pt x="9494" y="14337"/>
                    </a:cubicBezTo>
                    <a:cubicBezTo>
                      <a:pt x="9479" y="14279"/>
                      <a:pt x="9438" y="14255"/>
                      <a:pt x="9395" y="14255"/>
                    </a:cubicBezTo>
                    <a:cubicBezTo>
                      <a:pt x="9352" y="14255"/>
                      <a:pt x="9308" y="14279"/>
                      <a:pt x="9286" y="14321"/>
                    </a:cubicBezTo>
                    <a:cubicBezTo>
                      <a:pt x="9266" y="14274"/>
                      <a:pt x="9219" y="14250"/>
                      <a:pt x="9171" y="14250"/>
                    </a:cubicBezTo>
                    <a:cubicBezTo>
                      <a:pt x="9115" y="14250"/>
                      <a:pt x="9057" y="14282"/>
                      <a:pt x="9033" y="14343"/>
                    </a:cubicBezTo>
                    <a:cubicBezTo>
                      <a:pt x="8800" y="14943"/>
                      <a:pt x="8370" y="15512"/>
                      <a:pt x="7697" y="15512"/>
                    </a:cubicBezTo>
                    <a:cubicBezTo>
                      <a:pt x="7620" y="15512"/>
                      <a:pt x="7541" y="15505"/>
                      <a:pt x="7458" y="15489"/>
                    </a:cubicBezTo>
                    <a:cubicBezTo>
                      <a:pt x="6698" y="15346"/>
                      <a:pt x="6284" y="14606"/>
                      <a:pt x="6336" y="13875"/>
                    </a:cubicBezTo>
                    <a:cubicBezTo>
                      <a:pt x="6340" y="13812"/>
                      <a:pt x="6286" y="13777"/>
                      <a:pt x="6232" y="13777"/>
                    </a:cubicBezTo>
                    <a:cubicBezTo>
                      <a:pt x="6225" y="13777"/>
                      <a:pt x="6217" y="13778"/>
                      <a:pt x="6210" y="13779"/>
                    </a:cubicBezTo>
                    <a:cubicBezTo>
                      <a:pt x="6215" y="13773"/>
                      <a:pt x="6220" y="13768"/>
                      <a:pt x="6225" y="13760"/>
                    </a:cubicBezTo>
                    <a:cubicBezTo>
                      <a:pt x="6275" y="13686"/>
                      <a:pt x="6201" y="13601"/>
                      <a:pt x="6128" y="13601"/>
                    </a:cubicBezTo>
                    <a:cubicBezTo>
                      <a:pt x="6104" y="13601"/>
                      <a:pt x="6080" y="13610"/>
                      <a:pt x="6060" y="13632"/>
                    </a:cubicBezTo>
                    <a:cubicBezTo>
                      <a:pt x="5691" y="14047"/>
                      <a:pt x="5272" y="14423"/>
                      <a:pt x="4749" y="14544"/>
                    </a:cubicBezTo>
                    <a:cubicBezTo>
                      <a:pt x="4744" y="14543"/>
                      <a:pt x="4738" y="14543"/>
                      <a:pt x="4733" y="14543"/>
                    </a:cubicBezTo>
                    <a:cubicBezTo>
                      <a:pt x="4713" y="14543"/>
                      <a:pt x="4693" y="14548"/>
                      <a:pt x="4675" y="14557"/>
                    </a:cubicBezTo>
                    <a:cubicBezTo>
                      <a:pt x="4578" y="14575"/>
                      <a:pt x="4479" y="14585"/>
                      <a:pt x="4381" y="14585"/>
                    </a:cubicBezTo>
                    <a:cubicBezTo>
                      <a:pt x="4343" y="14585"/>
                      <a:pt x="4305" y="14584"/>
                      <a:pt x="4267" y="14581"/>
                    </a:cubicBezTo>
                    <a:cubicBezTo>
                      <a:pt x="3203" y="14493"/>
                      <a:pt x="1861" y="13388"/>
                      <a:pt x="3064" y="12155"/>
                    </a:cubicBezTo>
                    <a:cubicBezTo>
                      <a:pt x="3157" y="12059"/>
                      <a:pt x="3100" y="11867"/>
                      <a:pt x="2958" y="11867"/>
                    </a:cubicBezTo>
                    <a:cubicBezTo>
                      <a:pt x="2954" y="11867"/>
                      <a:pt x="2949" y="11868"/>
                      <a:pt x="2945" y="11868"/>
                    </a:cubicBezTo>
                    <a:cubicBezTo>
                      <a:pt x="2841" y="11876"/>
                      <a:pt x="2729" y="11880"/>
                      <a:pt x="2614" y="11880"/>
                    </a:cubicBezTo>
                    <a:cubicBezTo>
                      <a:pt x="2001" y="11880"/>
                      <a:pt x="1272" y="11749"/>
                      <a:pt x="901" y="11258"/>
                    </a:cubicBezTo>
                    <a:cubicBezTo>
                      <a:pt x="176" y="10295"/>
                      <a:pt x="288" y="8853"/>
                      <a:pt x="1649" y="8539"/>
                    </a:cubicBezTo>
                    <a:cubicBezTo>
                      <a:pt x="1799" y="8505"/>
                      <a:pt x="1795" y="8315"/>
                      <a:pt x="1689" y="8239"/>
                    </a:cubicBezTo>
                    <a:cubicBezTo>
                      <a:pt x="828" y="7627"/>
                      <a:pt x="438" y="6720"/>
                      <a:pt x="750" y="5698"/>
                    </a:cubicBezTo>
                    <a:cubicBezTo>
                      <a:pt x="999" y="4890"/>
                      <a:pt x="1746" y="4171"/>
                      <a:pt x="2613" y="4171"/>
                    </a:cubicBezTo>
                    <a:cubicBezTo>
                      <a:pt x="2845" y="4171"/>
                      <a:pt x="3086" y="4223"/>
                      <a:pt x="3329" y="4339"/>
                    </a:cubicBezTo>
                    <a:cubicBezTo>
                      <a:pt x="3353" y="4350"/>
                      <a:pt x="3377" y="4356"/>
                      <a:pt x="3400" y="4356"/>
                    </a:cubicBezTo>
                    <a:cubicBezTo>
                      <a:pt x="3544" y="4356"/>
                      <a:pt x="3639" y="4151"/>
                      <a:pt x="3485" y="4071"/>
                    </a:cubicBezTo>
                    <a:cubicBezTo>
                      <a:pt x="3400" y="4026"/>
                      <a:pt x="3313" y="3988"/>
                      <a:pt x="3222" y="3956"/>
                    </a:cubicBezTo>
                    <a:cubicBezTo>
                      <a:pt x="2678" y="2742"/>
                      <a:pt x="3635" y="1668"/>
                      <a:pt x="4671" y="1668"/>
                    </a:cubicBezTo>
                    <a:cubicBezTo>
                      <a:pt x="5102" y="1668"/>
                      <a:pt x="5548" y="1854"/>
                      <a:pt x="5904" y="2292"/>
                    </a:cubicBezTo>
                    <a:cubicBezTo>
                      <a:pt x="5935" y="2329"/>
                      <a:pt x="5972" y="2344"/>
                      <a:pt x="6009" y="2344"/>
                    </a:cubicBezTo>
                    <a:cubicBezTo>
                      <a:pt x="6094" y="2344"/>
                      <a:pt x="6180" y="2266"/>
                      <a:pt x="6186" y="2176"/>
                    </a:cubicBezTo>
                    <a:lnTo>
                      <a:pt x="6465" y="1183"/>
                    </a:lnTo>
                    <a:cubicBezTo>
                      <a:pt x="6800" y="639"/>
                      <a:pt x="7185" y="368"/>
                      <a:pt x="7621" y="368"/>
                    </a:cubicBezTo>
                    <a:close/>
                    <a:moveTo>
                      <a:pt x="6129" y="13886"/>
                    </a:moveTo>
                    <a:lnTo>
                      <a:pt x="6129" y="13886"/>
                    </a:lnTo>
                    <a:cubicBezTo>
                      <a:pt x="5952" y="14745"/>
                      <a:pt x="6532" y="15650"/>
                      <a:pt x="7414" y="15805"/>
                    </a:cubicBezTo>
                    <a:cubicBezTo>
                      <a:pt x="7492" y="15819"/>
                      <a:pt x="7572" y="15825"/>
                      <a:pt x="7652" y="15825"/>
                    </a:cubicBezTo>
                    <a:cubicBezTo>
                      <a:pt x="8406" y="15825"/>
                      <a:pt x="9217" y="15240"/>
                      <a:pt x="9288" y="14472"/>
                    </a:cubicBezTo>
                    <a:cubicBezTo>
                      <a:pt x="9451" y="15244"/>
                      <a:pt x="10060" y="15698"/>
                      <a:pt x="10758" y="15698"/>
                    </a:cubicBezTo>
                    <a:cubicBezTo>
                      <a:pt x="11021" y="15698"/>
                      <a:pt x="11298" y="15633"/>
                      <a:pt x="11567" y="15495"/>
                    </a:cubicBezTo>
                    <a:cubicBezTo>
                      <a:pt x="11642" y="15457"/>
                      <a:pt x="11712" y="15416"/>
                      <a:pt x="11781" y="15368"/>
                    </a:cubicBezTo>
                    <a:cubicBezTo>
                      <a:pt x="12015" y="18138"/>
                      <a:pt x="12203" y="20910"/>
                      <a:pt x="12346" y="23686"/>
                    </a:cubicBezTo>
                    <a:cubicBezTo>
                      <a:pt x="12378" y="24324"/>
                      <a:pt x="12460" y="24982"/>
                      <a:pt x="12437" y="25619"/>
                    </a:cubicBezTo>
                    <a:cubicBezTo>
                      <a:pt x="12422" y="26085"/>
                      <a:pt x="12361" y="26263"/>
                      <a:pt x="12237" y="26263"/>
                    </a:cubicBezTo>
                    <a:cubicBezTo>
                      <a:pt x="12180" y="26263"/>
                      <a:pt x="12110" y="26225"/>
                      <a:pt x="12024" y="26161"/>
                    </a:cubicBezTo>
                    <a:cubicBezTo>
                      <a:pt x="12118" y="26075"/>
                      <a:pt x="12193" y="25968"/>
                      <a:pt x="12243" y="25849"/>
                    </a:cubicBezTo>
                    <a:cubicBezTo>
                      <a:pt x="12255" y="25818"/>
                      <a:pt x="12226" y="25794"/>
                      <a:pt x="12197" y="25794"/>
                    </a:cubicBezTo>
                    <a:cubicBezTo>
                      <a:pt x="12183" y="25794"/>
                      <a:pt x="12169" y="25800"/>
                      <a:pt x="12162" y="25815"/>
                    </a:cubicBezTo>
                    <a:cubicBezTo>
                      <a:pt x="12106" y="25921"/>
                      <a:pt x="12032" y="26016"/>
                      <a:pt x="11946" y="26097"/>
                    </a:cubicBezTo>
                    <a:cubicBezTo>
                      <a:pt x="11871" y="26037"/>
                      <a:pt x="11789" y="25960"/>
                      <a:pt x="11695" y="25874"/>
                    </a:cubicBezTo>
                    <a:cubicBezTo>
                      <a:pt x="11814" y="25764"/>
                      <a:pt x="11934" y="25656"/>
                      <a:pt x="12048" y="25543"/>
                    </a:cubicBezTo>
                    <a:cubicBezTo>
                      <a:pt x="12083" y="25511"/>
                      <a:pt x="12051" y="25465"/>
                      <a:pt x="12014" y="25465"/>
                    </a:cubicBezTo>
                    <a:cubicBezTo>
                      <a:pt x="12004" y="25465"/>
                      <a:pt x="11993" y="25469"/>
                      <a:pt x="11983" y="25477"/>
                    </a:cubicBezTo>
                    <a:cubicBezTo>
                      <a:pt x="11859" y="25584"/>
                      <a:pt x="11739" y="25696"/>
                      <a:pt x="11620" y="25807"/>
                    </a:cubicBezTo>
                    <a:cubicBezTo>
                      <a:pt x="11543" y="25737"/>
                      <a:pt x="11460" y="25664"/>
                      <a:pt x="11371" y="25587"/>
                    </a:cubicBezTo>
                    <a:cubicBezTo>
                      <a:pt x="11330" y="25552"/>
                      <a:pt x="11291" y="25516"/>
                      <a:pt x="11251" y="25479"/>
                    </a:cubicBezTo>
                    <a:cubicBezTo>
                      <a:pt x="11409" y="25329"/>
                      <a:pt x="11559" y="25170"/>
                      <a:pt x="11698" y="25003"/>
                    </a:cubicBezTo>
                    <a:cubicBezTo>
                      <a:pt x="11720" y="24976"/>
                      <a:pt x="11697" y="24940"/>
                      <a:pt x="11671" y="24940"/>
                    </a:cubicBezTo>
                    <a:cubicBezTo>
                      <a:pt x="11663" y="24940"/>
                      <a:pt x="11655" y="24944"/>
                      <a:pt x="11648" y="24952"/>
                    </a:cubicBezTo>
                    <a:cubicBezTo>
                      <a:pt x="11502" y="25116"/>
                      <a:pt x="11352" y="25275"/>
                      <a:pt x="11202" y="25434"/>
                    </a:cubicBezTo>
                    <a:cubicBezTo>
                      <a:pt x="11122" y="25363"/>
                      <a:pt x="11039" y="25291"/>
                      <a:pt x="10961" y="25216"/>
                    </a:cubicBezTo>
                    <a:cubicBezTo>
                      <a:pt x="11016" y="25170"/>
                      <a:pt x="11060" y="25112"/>
                      <a:pt x="11092" y="25049"/>
                    </a:cubicBezTo>
                    <a:cubicBezTo>
                      <a:pt x="11107" y="25017"/>
                      <a:pt x="11081" y="24988"/>
                      <a:pt x="11055" y="24988"/>
                    </a:cubicBezTo>
                    <a:cubicBezTo>
                      <a:pt x="11043" y="24988"/>
                      <a:pt x="11031" y="24994"/>
                      <a:pt x="11024" y="25009"/>
                    </a:cubicBezTo>
                    <a:cubicBezTo>
                      <a:pt x="10993" y="25065"/>
                      <a:pt x="10953" y="25116"/>
                      <a:pt x="10904" y="25159"/>
                    </a:cubicBezTo>
                    <a:cubicBezTo>
                      <a:pt x="10789" y="25046"/>
                      <a:pt x="10676" y="24932"/>
                      <a:pt x="10568" y="24816"/>
                    </a:cubicBezTo>
                    <a:cubicBezTo>
                      <a:pt x="10659" y="24719"/>
                      <a:pt x="10751" y="24623"/>
                      <a:pt x="10837" y="24521"/>
                    </a:cubicBezTo>
                    <a:cubicBezTo>
                      <a:pt x="10855" y="24502"/>
                      <a:pt x="10838" y="24475"/>
                      <a:pt x="10817" y="24475"/>
                    </a:cubicBezTo>
                    <a:cubicBezTo>
                      <a:pt x="10810" y="24475"/>
                      <a:pt x="10804" y="24477"/>
                      <a:pt x="10797" y="24483"/>
                    </a:cubicBezTo>
                    <a:cubicBezTo>
                      <a:pt x="10703" y="24577"/>
                      <a:pt x="10614" y="24674"/>
                      <a:pt x="10525" y="24770"/>
                    </a:cubicBezTo>
                    <a:cubicBezTo>
                      <a:pt x="10380" y="24614"/>
                      <a:pt x="10238" y="24454"/>
                      <a:pt x="10102" y="24290"/>
                    </a:cubicBezTo>
                    <a:cubicBezTo>
                      <a:pt x="10239" y="24196"/>
                      <a:pt x="10364" y="24081"/>
                      <a:pt x="10467" y="23949"/>
                    </a:cubicBezTo>
                    <a:cubicBezTo>
                      <a:pt x="10485" y="23925"/>
                      <a:pt x="10459" y="23895"/>
                      <a:pt x="10434" y="23895"/>
                    </a:cubicBezTo>
                    <a:cubicBezTo>
                      <a:pt x="10425" y="23895"/>
                      <a:pt x="10417" y="23898"/>
                      <a:pt x="10410" y="23906"/>
                    </a:cubicBezTo>
                    <a:cubicBezTo>
                      <a:pt x="10303" y="24027"/>
                      <a:pt x="10182" y="24132"/>
                      <a:pt x="10048" y="24222"/>
                    </a:cubicBezTo>
                    <a:cubicBezTo>
                      <a:pt x="9951" y="24102"/>
                      <a:pt x="9854" y="23982"/>
                      <a:pt x="9761" y="23860"/>
                    </a:cubicBezTo>
                    <a:cubicBezTo>
                      <a:pt x="9823" y="23783"/>
                      <a:pt x="9887" y="23708"/>
                      <a:pt x="9946" y="23632"/>
                    </a:cubicBezTo>
                    <a:cubicBezTo>
                      <a:pt x="9971" y="23601"/>
                      <a:pt x="9945" y="23560"/>
                      <a:pt x="9916" y="23560"/>
                    </a:cubicBezTo>
                    <a:cubicBezTo>
                      <a:pt x="9907" y="23560"/>
                      <a:pt x="9897" y="23564"/>
                      <a:pt x="9889" y="23573"/>
                    </a:cubicBezTo>
                    <a:cubicBezTo>
                      <a:pt x="9827" y="23643"/>
                      <a:pt x="9768" y="23713"/>
                      <a:pt x="9707" y="23785"/>
                    </a:cubicBezTo>
                    <a:cubicBezTo>
                      <a:pt x="9610" y="23653"/>
                      <a:pt x="9511" y="23522"/>
                      <a:pt x="9419" y="23385"/>
                    </a:cubicBezTo>
                    <a:cubicBezTo>
                      <a:pt x="9466" y="23319"/>
                      <a:pt x="9514" y="23254"/>
                      <a:pt x="9560" y="23186"/>
                    </a:cubicBezTo>
                    <a:cubicBezTo>
                      <a:pt x="9577" y="23161"/>
                      <a:pt x="9555" y="23139"/>
                      <a:pt x="9532" y="23139"/>
                    </a:cubicBezTo>
                    <a:cubicBezTo>
                      <a:pt x="9522" y="23139"/>
                      <a:pt x="9512" y="23143"/>
                      <a:pt x="9505" y="23154"/>
                    </a:cubicBezTo>
                    <a:cubicBezTo>
                      <a:pt x="9462" y="23209"/>
                      <a:pt x="9422" y="23268"/>
                      <a:pt x="9380" y="23326"/>
                    </a:cubicBezTo>
                    <a:cubicBezTo>
                      <a:pt x="9226" y="23095"/>
                      <a:pt x="9076" y="22860"/>
                      <a:pt x="8936" y="22618"/>
                    </a:cubicBezTo>
                    <a:cubicBezTo>
                      <a:pt x="8906" y="22565"/>
                      <a:pt x="8842" y="22533"/>
                      <a:pt x="8781" y="22533"/>
                    </a:cubicBezTo>
                    <a:cubicBezTo>
                      <a:pt x="8739" y="22533"/>
                      <a:pt x="8697" y="22549"/>
                      <a:pt x="8668" y="22583"/>
                    </a:cubicBezTo>
                    <a:cubicBezTo>
                      <a:pt x="7750" y="23667"/>
                      <a:pt x="6808" y="24730"/>
                      <a:pt x="5829" y="25761"/>
                    </a:cubicBezTo>
                    <a:cubicBezTo>
                      <a:pt x="5471" y="26139"/>
                      <a:pt x="5287" y="26455"/>
                      <a:pt x="5131" y="26455"/>
                    </a:cubicBezTo>
                    <a:cubicBezTo>
                      <a:pt x="5088" y="26455"/>
                      <a:pt x="5047" y="26431"/>
                      <a:pt x="5005" y="26378"/>
                    </a:cubicBezTo>
                    <a:cubicBezTo>
                      <a:pt x="5584" y="25857"/>
                      <a:pt x="6148" y="25318"/>
                      <a:pt x="6708" y="24776"/>
                    </a:cubicBezTo>
                    <a:cubicBezTo>
                      <a:pt x="6745" y="24740"/>
                      <a:pt x="6709" y="24689"/>
                      <a:pt x="6669" y="24689"/>
                    </a:cubicBezTo>
                    <a:cubicBezTo>
                      <a:pt x="6658" y="24689"/>
                      <a:pt x="6646" y="24693"/>
                      <a:pt x="6636" y="24703"/>
                    </a:cubicBezTo>
                    <a:cubicBezTo>
                      <a:pt x="6065" y="25221"/>
                      <a:pt x="5498" y="25745"/>
                      <a:pt x="4946" y="26282"/>
                    </a:cubicBezTo>
                    <a:cubicBezTo>
                      <a:pt x="4887" y="26168"/>
                      <a:pt x="4838" y="26046"/>
                      <a:pt x="4798" y="25924"/>
                    </a:cubicBezTo>
                    <a:cubicBezTo>
                      <a:pt x="4782" y="25876"/>
                      <a:pt x="4771" y="25822"/>
                      <a:pt x="4758" y="25772"/>
                    </a:cubicBezTo>
                    <a:lnTo>
                      <a:pt x="4758" y="25772"/>
                    </a:lnTo>
                    <a:cubicBezTo>
                      <a:pt x="4762" y="25776"/>
                      <a:pt x="4767" y="25777"/>
                      <a:pt x="4772" y="25777"/>
                    </a:cubicBezTo>
                    <a:cubicBezTo>
                      <a:pt x="4777" y="25777"/>
                      <a:pt x="4781" y="25776"/>
                      <a:pt x="4785" y="25772"/>
                    </a:cubicBezTo>
                    <a:cubicBezTo>
                      <a:pt x="5179" y="25514"/>
                      <a:pt x="5511" y="25148"/>
                      <a:pt x="5856" y="24830"/>
                    </a:cubicBezTo>
                    <a:cubicBezTo>
                      <a:pt x="6245" y="24472"/>
                      <a:pt x="6631" y="24112"/>
                      <a:pt x="7012" y="23747"/>
                    </a:cubicBezTo>
                    <a:cubicBezTo>
                      <a:pt x="7063" y="23698"/>
                      <a:pt x="7016" y="23630"/>
                      <a:pt x="6961" y="23630"/>
                    </a:cubicBezTo>
                    <a:cubicBezTo>
                      <a:pt x="6946" y="23630"/>
                      <a:pt x="6929" y="23636"/>
                      <a:pt x="6915" y="23649"/>
                    </a:cubicBezTo>
                    <a:cubicBezTo>
                      <a:pt x="6526" y="24005"/>
                      <a:pt x="6139" y="24363"/>
                      <a:pt x="5753" y="24725"/>
                    </a:cubicBezTo>
                    <a:cubicBezTo>
                      <a:pt x="5415" y="25046"/>
                      <a:pt x="5029" y="25350"/>
                      <a:pt x="4744" y="25721"/>
                    </a:cubicBezTo>
                    <a:cubicBezTo>
                      <a:pt x="4688" y="25506"/>
                      <a:pt x="4647" y="25289"/>
                      <a:pt x="4620" y="25069"/>
                    </a:cubicBezTo>
                    <a:cubicBezTo>
                      <a:pt x="5439" y="24351"/>
                      <a:pt x="6233" y="23603"/>
                      <a:pt x="7001" y="22830"/>
                    </a:cubicBezTo>
                    <a:cubicBezTo>
                      <a:pt x="7044" y="22787"/>
                      <a:pt x="7002" y="22725"/>
                      <a:pt x="6955" y="22725"/>
                    </a:cubicBezTo>
                    <a:cubicBezTo>
                      <a:pt x="6941" y="22725"/>
                      <a:pt x="6927" y="22730"/>
                      <a:pt x="6915" y="22743"/>
                    </a:cubicBezTo>
                    <a:cubicBezTo>
                      <a:pt x="6153" y="23484"/>
                      <a:pt x="5382" y="24212"/>
                      <a:pt x="4605" y="24937"/>
                    </a:cubicBezTo>
                    <a:cubicBezTo>
                      <a:pt x="4585" y="24724"/>
                      <a:pt x="4567" y="24508"/>
                      <a:pt x="4556" y="24293"/>
                    </a:cubicBezTo>
                    <a:cubicBezTo>
                      <a:pt x="5383" y="23565"/>
                      <a:pt x="6204" y="22827"/>
                      <a:pt x="7004" y="22072"/>
                    </a:cubicBezTo>
                    <a:cubicBezTo>
                      <a:pt x="7048" y="22030"/>
                      <a:pt x="7007" y="21974"/>
                      <a:pt x="6961" y="21974"/>
                    </a:cubicBezTo>
                    <a:cubicBezTo>
                      <a:pt x="6948" y="21974"/>
                      <a:pt x="6935" y="21978"/>
                      <a:pt x="6923" y="21989"/>
                    </a:cubicBezTo>
                    <a:cubicBezTo>
                      <a:pt x="6119" y="22692"/>
                      <a:pt x="5330" y="23415"/>
                      <a:pt x="4550" y="24143"/>
                    </a:cubicBezTo>
                    <a:cubicBezTo>
                      <a:pt x="4538" y="23888"/>
                      <a:pt x="4530" y="23638"/>
                      <a:pt x="4519" y="23407"/>
                    </a:cubicBezTo>
                    <a:cubicBezTo>
                      <a:pt x="5192" y="22774"/>
                      <a:pt x="5864" y="22142"/>
                      <a:pt x="6529" y="21501"/>
                    </a:cubicBezTo>
                    <a:cubicBezTo>
                      <a:pt x="6573" y="21459"/>
                      <a:pt x="6532" y="21397"/>
                      <a:pt x="6484" y="21397"/>
                    </a:cubicBezTo>
                    <a:cubicBezTo>
                      <a:pt x="6470" y="21397"/>
                      <a:pt x="6456" y="21402"/>
                      <a:pt x="6443" y="21415"/>
                    </a:cubicBezTo>
                    <a:cubicBezTo>
                      <a:pt x="5796" y="22030"/>
                      <a:pt x="5154" y="22652"/>
                      <a:pt x="4513" y="23273"/>
                    </a:cubicBezTo>
                    <a:cubicBezTo>
                      <a:pt x="4500" y="23039"/>
                      <a:pt x="4492" y="22806"/>
                      <a:pt x="4486" y="22574"/>
                    </a:cubicBezTo>
                    <a:cubicBezTo>
                      <a:pt x="5366" y="21730"/>
                      <a:pt x="6241" y="20884"/>
                      <a:pt x="7147" y="20070"/>
                    </a:cubicBezTo>
                    <a:cubicBezTo>
                      <a:pt x="7198" y="20025"/>
                      <a:pt x="7150" y="19956"/>
                      <a:pt x="7096" y="19956"/>
                    </a:cubicBezTo>
                    <a:cubicBezTo>
                      <a:pt x="7081" y="19956"/>
                      <a:pt x="7066" y="19961"/>
                      <a:pt x="7052" y="19974"/>
                    </a:cubicBezTo>
                    <a:cubicBezTo>
                      <a:pt x="6175" y="20781"/>
                      <a:pt x="5307" y="21600"/>
                      <a:pt x="4483" y="22459"/>
                    </a:cubicBezTo>
                    <a:cubicBezTo>
                      <a:pt x="4476" y="22193"/>
                      <a:pt x="4473" y="21926"/>
                      <a:pt x="4471" y="21660"/>
                    </a:cubicBezTo>
                    <a:cubicBezTo>
                      <a:pt x="5217" y="20969"/>
                      <a:pt x="5944" y="20258"/>
                      <a:pt x="6661" y="19536"/>
                    </a:cubicBezTo>
                    <a:cubicBezTo>
                      <a:pt x="6695" y="19501"/>
                      <a:pt x="6662" y="19453"/>
                      <a:pt x="6625" y="19453"/>
                    </a:cubicBezTo>
                    <a:cubicBezTo>
                      <a:pt x="6614" y="19453"/>
                      <a:pt x="6603" y="19457"/>
                      <a:pt x="6593" y="19467"/>
                    </a:cubicBezTo>
                    <a:cubicBezTo>
                      <a:pt x="5874" y="20143"/>
                      <a:pt x="5166" y="20832"/>
                      <a:pt x="4473" y="21533"/>
                    </a:cubicBezTo>
                    <a:cubicBezTo>
                      <a:pt x="4473" y="21257"/>
                      <a:pt x="4471" y="20980"/>
                      <a:pt x="4478" y="20704"/>
                    </a:cubicBezTo>
                    <a:cubicBezTo>
                      <a:pt x="5095" y="20074"/>
                      <a:pt x="5719" y="19459"/>
                      <a:pt x="6381" y="18874"/>
                    </a:cubicBezTo>
                    <a:cubicBezTo>
                      <a:pt x="6422" y="18838"/>
                      <a:pt x="6384" y="18784"/>
                      <a:pt x="6340" y="18784"/>
                    </a:cubicBezTo>
                    <a:cubicBezTo>
                      <a:pt x="6327" y="18784"/>
                      <a:pt x="6315" y="18788"/>
                      <a:pt x="6303" y="18798"/>
                    </a:cubicBezTo>
                    <a:cubicBezTo>
                      <a:pt x="5656" y="19345"/>
                      <a:pt x="5048" y="19934"/>
                      <a:pt x="4481" y="20565"/>
                    </a:cubicBezTo>
                    <a:cubicBezTo>
                      <a:pt x="4487" y="20341"/>
                      <a:pt x="4494" y="20118"/>
                      <a:pt x="4502" y="19894"/>
                    </a:cubicBezTo>
                    <a:cubicBezTo>
                      <a:pt x="5082" y="19284"/>
                      <a:pt x="5681" y="18697"/>
                      <a:pt x="6328" y="18154"/>
                    </a:cubicBezTo>
                    <a:cubicBezTo>
                      <a:pt x="6370" y="18119"/>
                      <a:pt x="6332" y="18067"/>
                      <a:pt x="6288" y="18067"/>
                    </a:cubicBezTo>
                    <a:cubicBezTo>
                      <a:pt x="6276" y="18067"/>
                      <a:pt x="6264" y="18070"/>
                      <a:pt x="6253" y="18079"/>
                    </a:cubicBezTo>
                    <a:cubicBezTo>
                      <a:pt x="5624" y="18589"/>
                      <a:pt x="5036" y="19145"/>
                      <a:pt x="4507" y="19759"/>
                    </a:cubicBezTo>
                    <a:cubicBezTo>
                      <a:pt x="4516" y="19550"/>
                      <a:pt x="4522" y="19341"/>
                      <a:pt x="4534" y="19131"/>
                    </a:cubicBezTo>
                    <a:cubicBezTo>
                      <a:pt x="5160" y="18533"/>
                      <a:pt x="5775" y="17921"/>
                      <a:pt x="6379" y="17301"/>
                    </a:cubicBezTo>
                    <a:cubicBezTo>
                      <a:pt x="6415" y="17266"/>
                      <a:pt x="6381" y="17215"/>
                      <a:pt x="6342" y="17215"/>
                    </a:cubicBezTo>
                    <a:cubicBezTo>
                      <a:pt x="6330" y="17215"/>
                      <a:pt x="6318" y="17219"/>
                      <a:pt x="6307" y="17230"/>
                    </a:cubicBezTo>
                    <a:cubicBezTo>
                      <a:pt x="5710" y="17810"/>
                      <a:pt x="5122" y="18399"/>
                      <a:pt x="4542" y="18999"/>
                    </a:cubicBezTo>
                    <a:cubicBezTo>
                      <a:pt x="4553" y="18787"/>
                      <a:pt x="4561" y="18575"/>
                      <a:pt x="4575" y="18364"/>
                    </a:cubicBezTo>
                    <a:cubicBezTo>
                      <a:pt x="5256" y="17725"/>
                      <a:pt x="5917" y="17062"/>
                      <a:pt x="6564" y="16390"/>
                    </a:cubicBezTo>
                    <a:cubicBezTo>
                      <a:pt x="6601" y="16351"/>
                      <a:pt x="6565" y="16298"/>
                      <a:pt x="6523" y="16298"/>
                    </a:cubicBezTo>
                    <a:cubicBezTo>
                      <a:pt x="6511" y="16298"/>
                      <a:pt x="6499" y="16302"/>
                      <a:pt x="6488" y="16313"/>
                    </a:cubicBezTo>
                    <a:cubicBezTo>
                      <a:pt x="5839" y="16935"/>
                      <a:pt x="5201" y="17572"/>
                      <a:pt x="4583" y="18226"/>
                    </a:cubicBezTo>
                    <a:cubicBezTo>
                      <a:pt x="4602" y="17928"/>
                      <a:pt x="4621" y="17631"/>
                      <a:pt x="4642" y="17333"/>
                    </a:cubicBezTo>
                    <a:cubicBezTo>
                      <a:pt x="5120" y="16774"/>
                      <a:pt x="5622" y="16257"/>
                      <a:pt x="6188" y="15778"/>
                    </a:cubicBezTo>
                    <a:cubicBezTo>
                      <a:pt x="6226" y="15746"/>
                      <a:pt x="6190" y="15685"/>
                      <a:pt x="6149" y="15685"/>
                    </a:cubicBezTo>
                    <a:cubicBezTo>
                      <a:pt x="6141" y="15685"/>
                      <a:pt x="6132" y="15687"/>
                      <a:pt x="6124" y="15693"/>
                    </a:cubicBezTo>
                    <a:cubicBezTo>
                      <a:pt x="5571" y="16114"/>
                      <a:pt x="5077" y="16606"/>
                      <a:pt x="4655" y="17158"/>
                    </a:cubicBezTo>
                    <a:cubicBezTo>
                      <a:pt x="4675" y="16882"/>
                      <a:pt x="4696" y="16608"/>
                      <a:pt x="4717" y="16332"/>
                    </a:cubicBezTo>
                    <a:cubicBezTo>
                      <a:pt x="5149" y="15894"/>
                      <a:pt x="5574" y="15464"/>
                      <a:pt x="6048" y="15065"/>
                    </a:cubicBezTo>
                    <a:cubicBezTo>
                      <a:pt x="6086" y="15032"/>
                      <a:pt x="6050" y="14971"/>
                      <a:pt x="6009" y="14971"/>
                    </a:cubicBezTo>
                    <a:cubicBezTo>
                      <a:pt x="6000" y="14971"/>
                      <a:pt x="5991" y="14974"/>
                      <a:pt x="5982" y="14981"/>
                    </a:cubicBezTo>
                    <a:cubicBezTo>
                      <a:pt x="5528" y="15325"/>
                      <a:pt x="5091" y="15723"/>
                      <a:pt x="4730" y="16170"/>
                    </a:cubicBezTo>
                    <a:cubicBezTo>
                      <a:pt x="4744" y="15991"/>
                      <a:pt x="4758" y="15813"/>
                      <a:pt x="4771" y="15634"/>
                    </a:cubicBezTo>
                    <a:cubicBezTo>
                      <a:pt x="5050" y="15330"/>
                      <a:pt x="5345" y="15044"/>
                      <a:pt x="5635" y="14750"/>
                    </a:cubicBezTo>
                    <a:cubicBezTo>
                      <a:pt x="5680" y="14704"/>
                      <a:pt x="5639" y="14647"/>
                      <a:pt x="5590" y="14647"/>
                    </a:cubicBezTo>
                    <a:cubicBezTo>
                      <a:pt x="5577" y="14647"/>
                      <a:pt x="5562" y="14651"/>
                      <a:pt x="5549" y="14662"/>
                    </a:cubicBezTo>
                    <a:cubicBezTo>
                      <a:pt x="5272" y="14877"/>
                      <a:pt x="5020" y="15140"/>
                      <a:pt x="4789" y="15411"/>
                    </a:cubicBezTo>
                    <a:lnTo>
                      <a:pt x="4789" y="15411"/>
                    </a:lnTo>
                    <a:cubicBezTo>
                      <a:pt x="4803" y="15228"/>
                      <a:pt x="4817" y="15044"/>
                      <a:pt x="4832" y="14863"/>
                    </a:cubicBezTo>
                    <a:cubicBezTo>
                      <a:pt x="5334" y="14684"/>
                      <a:pt x="5791" y="14332"/>
                      <a:pt x="6129" y="13886"/>
                    </a:cubicBezTo>
                    <a:close/>
                    <a:moveTo>
                      <a:pt x="7954" y="0"/>
                    </a:moveTo>
                    <a:cubicBezTo>
                      <a:pt x="7733" y="0"/>
                      <a:pt x="7509" y="38"/>
                      <a:pt x="7291" y="117"/>
                    </a:cubicBezTo>
                    <a:cubicBezTo>
                      <a:pt x="6461" y="417"/>
                      <a:pt x="6451" y="1016"/>
                      <a:pt x="5939" y="1574"/>
                    </a:cubicBezTo>
                    <a:cubicBezTo>
                      <a:pt x="5911" y="1604"/>
                      <a:pt x="5885" y="1636"/>
                      <a:pt x="5864" y="1669"/>
                    </a:cubicBezTo>
                    <a:cubicBezTo>
                      <a:pt x="5831" y="1634"/>
                      <a:pt x="5761" y="1594"/>
                      <a:pt x="5619" y="1559"/>
                    </a:cubicBezTo>
                    <a:cubicBezTo>
                      <a:pt x="5240" y="1460"/>
                      <a:pt x="4981" y="1252"/>
                      <a:pt x="4559" y="1250"/>
                    </a:cubicBezTo>
                    <a:cubicBezTo>
                      <a:pt x="4557" y="1250"/>
                      <a:pt x="4554" y="1250"/>
                      <a:pt x="4552" y="1250"/>
                    </a:cubicBezTo>
                    <a:cubicBezTo>
                      <a:pt x="3122" y="1250"/>
                      <a:pt x="2451" y="2706"/>
                      <a:pt x="2951" y="3880"/>
                    </a:cubicBezTo>
                    <a:cubicBezTo>
                      <a:pt x="2817" y="3852"/>
                      <a:pt x="2682" y="3838"/>
                      <a:pt x="2549" y="3838"/>
                    </a:cubicBezTo>
                    <a:cubicBezTo>
                      <a:pt x="1795" y="3838"/>
                      <a:pt x="1080" y="4275"/>
                      <a:pt x="640" y="4973"/>
                    </a:cubicBezTo>
                    <a:cubicBezTo>
                      <a:pt x="315" y="5496"/>
                      <a:pt x="189" y="6118"/>
                      <a:pt x="286" y="6726"/>
                    </a:cubicBezTo>
                    <a:cubicBezTo>
                      <a:pt x="347" y="7095"/>
                      <a:pt x="498" y="7431"/>
                      <a:pt x="705" y="7738"/>
                    </a:cubicBezTo>
                    <a:cubicBezTo>
                      <a:pt x="771" y="7833"/>
                      <a:pt x="1158" y="8276"/>
                      <a:pt x="1178" y="8276"/>
                    </a:cubicBezTo>
                    <a:cubicBezTo>
                      <a:pt x="1178" y="8276"/>
                      <a:pt x="1179" y="8276"/>
                      <a:pt x="1179" y="8276"/>
                    </a:cubicBezTo>
                    <a:lnTo>
                      <a:pt x="1179" y="8276"/>
                    </a:lnTo>
                    <a:cubicBezTo>
                      <a:pt x="1178" y="8307"/>
                      <a:pt x="488" y="8845"/>
                      <a:pt x="382" y="9010"/>
                    </a:cubicBezTo>
                    <a:cubicBezTo>
                      <a:pt x="112" y="9428"/>
                      <a:pt x="1" y="9975"/>
                      <a:pt x="95" y="10461"/>
                    </a:cubicBezTo>
                    <a:cubicBezTo>
                      <a:pt x="324" y="11645"/>
                      <a:pt x="1494" y="12177"/>
                      <a:pt x="2589" y="12209"/>
                    </a:cubicBezTo>
                    <a:cubicBezTo>
                      <a:pt x="2068" y="12982"/>
                      <a:pt x="2167" y="14005"/>
                      <a:pt x="2992" y="14603"/>
                    </a:cubicBezTo>
                    <a:cubicBezTo>
                      <a:pt x="3360" y="14869"/>
                      <a:pt x="3750" y="14984"/>
                      <a:pt x="4135" y="14984"/>
                    </a:cubicBezTo>
                    <a:cubicBezTo>
                      <a:pt x="4281" y="14984"/>
                      <a:pt x="4426" y="14967"/>
                      <a:pt x="4569" y="14936"/>
                    </a:cubicBezTo>
                    <a:lnTo>
                      <a:pt x="4569" y="14936"/>
                    </a:lnTo>
                    <a:cubicBezTo>
                      <a:pt x="4118" y="18978"/>
                      <a:pt x="3848" y="23060"/>
                      <a:pt x="4675" y="27073"/>
                    </a:cubicBezTo>
                    <a:cubicBezTo>
                      <a:pt x="4691" y="27152"/>
                      <a:pt x="4766" y="27195"/>
                      <a:pt x="4840" y="27195"/>
                    </a:cubicBezTo>
                    <a:cubicBezTo>
                      <a:pt x="4884" y="27195"/>
                      <a:pt x="4928" y="27180"/>
                      <a:pt x="4959" y="27148"/>
                    </a:cubicBezTo>
                    <a:cubicBezTo>
                      <a:pt x="5707" y="26388"/>
                      <a:pt x="6443" y="25619"/>
                      <a:pt x="7159" y="24829"/>
                    </a:cubicBezTo>
                    <a:cubicBezTo>
                      <a:pt x="7508" y="24445"/>
                      <a:pt x="7831" y="23981"/>
                      <a:pt x="8218" y="23633"/>
                    </a:cubicBezTo>
                    <a:cubicBezTo>
                      <a:pt x="8516" y="23367"/>
                      <a:pt x="8650" y="23218"/>
                      <a:pt x="8766" y="23218"/>
                    </a:cubicBezTo>
                    <a:cubicBezTo>
                      <a:pt x="8884" y="23218"/>
                      <a:pt x="8984" y="23371"/>
                      <a:pt x="9218" y="23708"/>
                    </a:cubicBezTo>
                    <a:cubicBezTo>
                      <a:pt x="10112" y="24993"/>
                      <a:pt x="11253" y="26034"/>
                      <a:pt x="12570" y="26870"/>
                    </a:cubicBezTo>
                    <a:cubicBezTo>
                      <a:pt x="12595" y="26887"/>
                      <a:pt x="12624" y="26894"/>
                      <a:pt x="12652" y="26894"/>
                    </a:cubicBezTo>
                    <a:cubicBezTo>
                      <a:pt x="12742" y="26894"/>
                      <a:pt x="12830" y="26821"/>
                      <a:pt x="12826" y="26724"/>
                    </a:cubicBezTo>
                    <a:cubicBezTo>
                      <a:pt x="12670" y="22854"/>
                      <a:pt x="12429" y="18989"/>
                      <a:pt x="12104" y="15129"/>
                    </a:cubicBezTo>
                    <a:cubicBezTo>
                      <a:pt x="12103" y="15116"/>
                      <a:pt x="12099" y="15103"/>
                      <a:pt x="12095" y="15092"/>
                    </a:cubicBezTo>
                    <a:cubicBezTo>
                      <a:pt x="12648" y="14472"/>
                      <a:pt x="12640" y="13537"/>
                      <a:pt x="12324" y="12746"/>
                    </a:cubicBezTo>
                    <a:lnTo>
                      <a:pt x="12324" y="12746"/>
                    </a:lnTo>
                    <a:cubicBezTo>
                      <a:pt x="12523" y="12822"/>
                      <a:pt x="12724" y="12856"/>
                      <a:pt x="12922" y="12856"/>
                    </a:cubicBezTo>
                    <a:cubicBezTo>
                      <a:pt x="14525" y="12856"/>
                      <a:pt x="15955" y="10599"/>
                      <a:pt x="14822" y="9629"/>
                    </a:cubicBezTo>
                    <a:cubicBezTo>
                      <a:pt x="15462" y="9498"/>
                      <a:pt x="15956" y="8923"/>
                      <a:pt x="15921" y="8161"/>
                    </a:cubicBezTo>
                    <a:cubicBezTo>
                      <a:pt x="15875" y="7122"/>
                      <a:pt x="15034" y="6556"/>
                      <a:pt x="14109" y="6435"/>
                    </a:cubicBezTo>
                    <a:cubicBezTo>
                      <a:pt x="14686" y="5850"/>
                      <a:pt x="15030" y="5031"/>
                      <a:pt x="14659" y="4218"/>
                    </a:cubicBezTo>
                    <a:cubicBezTo>
                      <a:pt x="14384" y="3619"/>
                      <a:pt x="13828" y="3298"/>
                      <a:pt x="13239" y="3298"/>
                    </a:cubicBezTo>
                    <a:cubicBezTo>
                      <a:pt x="13108" y="3298"/>
                      <a:pt x="12975" y="3314"/>
                      <a:pt x="12844" y="3346"/>
                    </a:cubicBezTo>
                    <a:cubicBezTo>
                      <a:pt x="13090" y="2296"/>
                      <a:pt x="12301" y="1349"/>
                      <a:pt x="11209" y="1349"/>
                    </a:cubicBezTo>
                    <a:cubicBezTo>
                      <a:pt x="11101" y="1349"/>
                      <a:pt x="10990" y="1358"/>
                      <a:pt x="10877" y="1378"/>
                    </a:cubicBezTo>
                    <a:cubicBezTo>
                      <a:pt x="10547" y="1434"/>
                      <a:pt x="10391" y="1570"/>
                      <a:pt x="10223" y="1570"/>
                    </a:cubicBezTo>
                    <a:cubicBezTo>
                      <a:pt x="10138" y="1570"/>
                      <a:pt x="10050" y="1535"/>
                      <a:pt x="9935" y="1437"/>
                    </a:cubicBezTo>
                    <a:cubicBezTo>
                      <a:pt x="9721" y="1250"/>
                      <a:pt x="9616" y="804"/>
                      <a:pt x="9377" y="579"/>
                    </a:cubicBezTo>
                    <a:cubicBezTo>
                      <a:pt x="8983" y="208"/>
                      <a:pt x="8475" y="0"/>
                      <a:pt x="7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BDD09D8-C82E-52D4-BB9B-F82F8B06A4F3}"/>
              </a:ext>
            </a:extLst>
          </p:cNvPr>
          <p:cNvSpPr>
            <a:spLocks noGrp="1"/>
          </p:cNvSpPr>
          <p:nvPr>
            <p:ph type="subTitle" idx="1"/>
          </p:nvPr>
        </p:nvSpPr>
        <p:spPr>
          <a:xfrm>
            <a:off x="719999" y="1177193"/>
            <a:ext cx="7094821" cy="3371239"/>
          </a:xfrm>
        </p:spPr>
        <p:txBody>
          <a:bodyPr/>
          <a:lstStyle/>
          <a:p>
            <a:pPr marL="139700" indent="0">
              <a:buNone/>
            </a:pPr>
            <a:r>
              <a:rPr lang="en-US" sz="900"/>
              <a:t>[1] Murat </a:t>
            </a:r>
            <a:r>
              <a:rPr lang="en-US" sz="900" err="1"/>
              <a:t>Akçayır</a:t>
            </a:r>
            <a:r>
              <a:rPr lang="en-US" sz="900"/>
              <a:t>, </a:t>
            </a:r>
            <a:r>
              <a:rPr lang="en-US" sz="900" err="1"/>
              <a:t>Gökçe</a:t>
            </a:r>
            <a:r>
              <a:rPr lang="en-US" sz="900"/>
              <a:t> </a:t>
            </a:r>
            <a:r>
              <a:rPr lang="en-US" sz="900" err="1"/>
              <a:t>Akçayır</a:t>
            </a:r>
            <a:r>
              <a:rPr lang="en-US" sz="900"/>
              <a:t>. " Advantages and challenges associated with augmented reality for education: A systematic review of the literature". Educational Research Review, Volume 20. 2017. </a:t>
            </a:r>
            <a:r>
              <a:rPr lang="en-US" sz="900">
                <a:hlinkClick r:id="rId2"/>
              </a:rPr>
              <a:t>https://doi.org/10.1016/j.edurev.2016.11.002</a:t>
            </a:r>
            <a:r>
              <a:rPr lang="en-US" sz="900"/>
              <a:t>.</a:t>
            </a:r>
          </a:p>
          <a:p>
            <a:pPr marL="139700" indent="0">
              <a:buNone/>
            </a:pPr>
            <a:endParaRPr lang="en-US" sz="900"/>
          </a:p>
          <a:p>
            <a:pPr marL="139700" indent="0">
              <a:buNone/>
            </a:pPr>
            <a:r>
              <a:rPr lang="en-US" sz="900"/>
              <a:t>[2] C. Avila-Garzon, J. Bacca-Acosta, </a:t>
            </a:r>
            <a:r>
              <a:rPr lang="en-US" sz="900" err="1"/>
              <a:t>Kinshuk</a:t>
            </a:r>
            <a:r>
              <a:rPr lang="en-US" sz="900"/>
              <a:t>, J. Duarte, and J. Betancourt, “Augmented Reality in Education: An Overview of Twenty-Five Years of Research,” Contemp. Educ. Technol., vol. 13, no. 3, p. ep302, Apr. 2021, </a:t>
            </a:r>
            <a:r>
              <a:rPr lang="en-US" sz="900">
                <a:hlinkClick r:id="rId3"/>
              </a:rPr>
              <a:t>https://doi.org/10.30935/cedtech/10865</a:t>
            </a:r>
            <a:endParaRPr lang="en-US" sz="900"/>
          </a:p>
          <a:p>
            <a:pPr marL="139700" indent="0">
              <a:buNone/>
            </a:pPr>
            <a:endParaRPr lang="en-US" sz="900"/>
          </a:p>
          <a:p>
            <a:pPr marL="139700" indent="0">
              <a:buNone/>
            </a:pPr>
            <a:r>
              <a:rPr lang="en-US" sz="900"/>
              <a:t>[3] Star Walk. Vito Technology Inc. </a:t>
            </a:r>
            <a:r>
              <a:rPr lang="en-US" sz="900">
                <a:hlinkClick r:id="rId4"/>
              </a:rPr>
              <a:t>https://apps.apple.com/us/app/star-walk-find-stars-and-planets-in-sky-above/id295430577?ign-mpt=uo%253D8</a:t>
            </a:r>
            <a:r>
              <a:rPr lang="en-US" sz="900"/>
              <a:t> [</a:t>
            </a:r>
            <a:r>
              <a:rPr lang="en-US" sz="900" err="1"/>
              <a:t>visité</a:t>
            </a:r>
            <a:r>
              <a:rPr lang="en-US" sz="900"/>
              <a:t> le 27.03.2023]</a:t>
            </a:r>
          </a:p>
          <a:p>
            <a:pPr marL="139700" indent="0">
              <a:buNone/>
            </a:pPr>
            <a:endParaRPr lang="en-US" sz="900"/>
          </a:p>
          <a:p>
            <a:pPr marL="139700" indent="0">
              <a:buNone/>
            </a:pPr>
            <a:r>
              <a:rPr lang="en-US" sz="900"/>
              <a:t>[4] </a:t>
            </a:r>
            <a:r>
              <a:rPr lang="en-US" sz="900" err="1"/>
              <a:t>MergeCube</a:t>
            </a:r>
            <a:r>
              <a:rPr lang="en-US" sz="900"/>
              <a:t>. Merge Labs. </a:t>
            </a:r>
            <a:r>
              <a:rPr lang="en-US" sz="900">
                <a:hlinkClick r:id="rId5"/>
              </a:rPr>
              <a:t>https://mergeedu.com/cube</a:t>
            </a:r>
            <a:r>
              <a:rPr lang="en-US" sz="900"/>
              <a:t> [</a:t>
            </a:r>
            <a:r>
              <a:rPr lang="en-US" sz="900" err="1"/>
              <a:t>visité</a:t>
            </a:r>
            <a:r>
              <a:rPr lang="en-US" sz="900"/>
              <a:t> le 27.03.2023]</a:t>
            </a:r>
          </a:p>
          <a:p>
            <a:pPr marL="139700" indent="0">
              <a:buNone/>
            </a:pPr>
            <a:endParaRPr lang="en-US" sz="900"/>
          </a:p>
          <a:p>
            <a:pPr marL="139700" indent="0">
              <a:buNone/>
            </a:pPr>
            <a:r>
              <a:rPr lang="en-US" sz="900"/>
              <a:t>[5] H. Tobar-Muñoz, R. </a:t>
            </a:r>
            <a:r>
              <a:rPr lang="en-US" sz="900" err="1"/>
              <a:t>Fabregat</a:t>
            </a:r>
            <a:r>
              <a:rPr lang="en-US" sz="900"/>
              <a:t> and S. </a:t>
            </a:r>
            <a:r>
              <a:rPr lang="en-US" sz="900" err="1"/>
              <a:t>Baldiris</a:t>
            </a:r>
            <a:r>
              <a:rPr lang="en-US" sz="900"/>
              <a:t>, "Using a videogame with augmented reality for an inclusive logical skills learning session," 2014 International Symposium on Computers in Education (SIIE), Logrono, Spain, 2014, pp. 189-194, </a:t>
            </a:r>
            <a:r>
              <a:rPr lang="en-US" sz="900" err="1"/>
              <a:t>doi</a:t>
            </a:r>
            <a:r>
              <a:rPr lang="en-US" sz="900"/>
              <a:t>: 10.1109/SIIE.2014.7017728.</a:t>
            </a:r>
          </a:p>
          <a:p>
            <a:pPr marL="139700" indent="0">
              <a:buNone/>
            </a:pPr>
            <a:endParaRPr lang="en-US" sz="900"/>
          </a:p>
          <a:p>
            <a:pPr marL="139700" indent="0">
              <a:buNone/>
            </a:pPr>
            <a:r>
              <a:rPr lang="en-US" sz="900"/>
              <a:t>[6] Dilara </a:t>
            </a:r>
            <a:r>
              <a:rPr lang="en-US" sz="900" err="1"/>
              <a:t>Sahin</a:t>
            </a:r>
            <a:r>
              <a:rPr lang="en-US" sz="900"/>
              <a:t>, Rabia </a:t>
            </a:r>
            <a:r>
              <a:rPr lang="en-US" sz="900" err="1"/>
              <a:t>Meryem</a:t>
            </a:r>
            <a:r>
              <a:rPr lang="en-US" sz="900"/>
              <a:t> </a:t>
            </a:r>
            <a:r>
              <a:rPr lang="en-US" sz="900" err="1"/>
              <a:t>Yilmaz,The</a:t>
            </a:r>
            <a:r>
              <a:rPr lang="en-US" sz="900"/>
              <a:t> effect of Augmented Reality Technology on middle school students' achievements and attitudes towards science education, Computers &amp; Education, Volume 144, 2020, https://doi.org/10.1016/j.compedu.2019.103710. </a:t>
            </a:r>
          </a:p>
          <a:p>
            <a:pPr marL="139700" indent="0">
              <a:buNone/>
            </a:pPr>
            <a:endParaRPr lang="en-US" sz="900"/>
          </a:p>
        </p:txBody>
      </p:sp>
      <p:sp>
        <p:nvSpPr>
          <p:cNvPr id="3" name="Title 2">
            <a:extLst>
              <a:ext uri="{FF2B5EF4-FFF2-40B4-BE49-F238E27FC236}">
                <a16:creationId xmlns:a16="http://schemas.microsoft.com/office/drawing/2014/main" id="{6C506BF6-C1A7-5039-764D-AB829BFD4C43}"/>
              </a:ext>
            </a:extLst>
          </p:cNvPr>
          <p:cNvSpPr>
            <a:spLocks noGrp="1"/>
          </p:cNvSpPr>
          <p:nvPr>
            <p:ph type="title"/>
          </p:nvPr>
        </p:nvSpPr>
        <p:spPr/>
        <p:txBody>
          <a:bodyPr/>
          <a:lstStyle/>
          <a:p>
            <a:r>
              <a:rPr lang="fr-CH"/>
              <a:t>Sources</a:t>
            </a:r>
            <a:endParaRPr lang="en-CH"/>
          </a:p>
        </p:txBody>
      </p:sp>
    </p:spTree>
    <p:extLst>
      <p:ext uri="{BB962C8B-B14F-4D97-AF65-F5344CB8AC3E}">
        <p14:creationId xmlns:p14="http://schemas.microsoft.com/office/powerpoint/2010/main" val="4026555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8"/>
          <p:cNvSpPr txBox="1">
            <a:spLocks noGrp="1"/>
          </p:cNvSpPr>
          <p:nvPr>
            <p:ph type="title"/>
          </p:nvPr>
        </p:nvSpPr>
        <p:spPr>
          <a:xfrm>
            <a:off x="1174800" y="2448800"/>
            <a:ext cx="5706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Dela Gothic One" panose="020B0604020202020204" charset="-128"/>
                <a:ea typeface="Dela Gothic One" panose="020B0604020202020204" charset="-128"/>
              </a:rPr>
              <a:t>Contexte</a:t>
            </a:r>
            <a:endParaRPr lang="fr-CH">
              <a:latin typeface="Dela Gothic One" panose="020B0604020202020204" charset="-128"/>
              <a:ea typeface="Dela Gothic One" panose="020B0604020202020204" charset="-128"/>
            </a:endParaRPr>
          </a:p>
        </p:txBody>
      </p:sp>
      <p:sp>
        <p:nvSpPr>
          <p:cNvPr id="613" name="Google Shape;613;p38"/>
          <p:cNvSpPr txBox="1">
            <a:spLocks noGrp="1"/>
          </p:cNvSpPr>
          <p:nvPr>
            <p:ph type="title" idx="2"/>
          </p:nvPr>
        </p:nvSpPr>
        <p:spPr>
          <a:xfrm>
            <a:off x="713225" y="711250"/>
            <a:ext cx="1593000" cy="11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Dela Gothic One" panose="020B0604020202020204" charset="-128"/>
                <a:ea typeface="Dela Gothic One" panose="020B0604020202020204" charset="-128"/>
              </a:rPr>
              <a:t>01</a:t>
            </a:r>
            <a:endParaRPr>
              <a:latin typeface="Dela Gothic One" panose="020B0604020202020204" charset="-128"/>
              <a:ea typeface="Dela Gothic One" panose="020B0604020202020204" charset="-128"/>
            </a:endParaRPr>
          </a:p>
        </p:txBody>
      </p:sp>
      <p:sp>
        <p:nvSpPr>
          <p:cNvPr id="614" name="Google Shape;614;p38"/>
          <p:cNvSpPr txBox="1">
            <a:spLocks noGrp="1"/>
          </p:cNvSpPr>
          <p:nvPr>
            <p:ph type="subTitle" idx="1"/>
          </p:nvPr>
        </p:nvSpPr>
        <p:spPr>
          <a:xfrm>
            <a:off x="1174800" y="3477075"/>
            <a:ext cx="5706600" cy="53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Lato" panose="020F0502020204030203" pitchFamily="34" charset="0"/>
                <a:ea typeface="Lato" panose="020F0502020204030203" pitchFamily="34" charset="0"/>
                <a:cs typeface="Lato" panose="020F0502020204030203" pitchFamily="34" charset="0"/>
              </a:rPr>
              <a:t>Faciliter l’apprentissage des opérations mathématiques</a:t>
            </a:r>
            <a:endParaRPr>
              <a:latin typeface="Lato" panose="020F0502020204030203" pitchFamily="34" charset="0"/>
              <a:ea typeface="Lato" panose="020F0502020204030203" pitchFamily="34" charset="0"/>
              <a:cs typeface="Lato" panose="020F0502020204030203" pitchFamily="34" charset="0"/>
            </a:endParaRPr>
          </a:p>
        </p:txBody>
      </p:sp>
      <p:grpSp>
        <p:nvGrpSpPr>
          <p:cNvPr id="615" name="Google Shape;615;p38"/>
          <p:cNvGrpSpPr/>
          <p:nvPr/>
        </p:nvGrpSpPr>
        <p:grpSpPr>
          <a:xfrm rot="-157232">
            <a:off x="2322355" y="1639078"/>
            <a:ext cx="477120" cy="716999"/>
            <a:chOff x="7358875" y="1006660"/>
            <a:chExt cx="358200" cy="538290"/>
          </a:xfrm>
        </p:grpSpPr>
        <p:sp>
          <p:nvSpPr>
            <p:cNvPr id="616" name="Google Shape;616;p38"/>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sp>
        <p:sp>
          <p:nvSpPr>
            <p:cNvPr id="617" name="Google Shape;617;p38"/>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sp>
        <p:sp>
          <p:nvSpPr>
            <p:cNvPr id="618" name="Google Shape;618;p38"/>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sp>
      </p:grpSp>
      <p:grpSp>
        <p:nvGrpSpPr>
          <p:cNvPr id="619" name="Google Shape;619;p38"/>
          <p:cNvGrpSpPr/>
          <p:nvPr/>
        </p:nvGrpSpPr>
        <p:grpSpPr>
          <a:xfrm rot="211248">
            <a:off x="6967321" y="2884650"/>
            <a:ext cx="477127" cy="717010"/>
            <a:chOff x="7358875" y="1006660"/>
            <a:chExt cx="358200" cy="538290"/>
          </a:xfrm>
        </p:grpSpPr>
        <p:sp>
          <p:nvSpPr>
            <p:cNvPr id="620" name="Google Shape;620;p38"/>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sp>
        <p:sp>
          <p:nvSpPr>
            <p:cNvPr id="621" name="Google Shape;621;p38"/>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sp>
        <p:sp>
          <p:nvSpPr>
            <p:cNvPr id="622" name="Google Shape;622;p38"/>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sp>
      </p:grpSp>
      <p:grpSp>
        <p:nvGrpSpPr>
          <p:cNvPr id="623" name="Google Shape;623;p38"/>
          <p:cNvGrpSpPr/>
          <p:nvPr/>
        </p:nvGrpSpPr>
        <p:grpSpPr>
          <a:xfrm>
            <a:off x="525375" y="4418829"/>
            <a:ext cx="1083800" cy="197490"/>
            <a:chOff x="525375" y="4180010"/>
            <a:chExt cx="1083800" cy="197490"/>
          </a:xfrm>
        </p:grpSpPr>
        <p:sp>
          <p:nvSpPr>
            <p:cNvPr id="624" name="Google Shape;624;p38"/>
            <p:cNvSpPr/>
            <p:nvPr/>
          </p:nvSpPr>
          <p:spPr>
            <a:xfrm>
              <a:off x="525375" y="4180010"/>
              <a:ext cx="973600" cy="32150"/>
            </a:xfrm>
            <a:custGeom>
              <a:avLst/>
              <a:gdLst/>
              <a:ahLst/>
              <a:cxnLst/>
              <a:rect l="l" t="t" r="r" b="b"/>
              <a:pathLst>
                <a:path w="38944" h="1286" extrusionOk="0">
                  <a:moveTo>
                    <a:pt x="0" y="1286"/>
                  </a:moveTo>
                  <a:cubicBezTo>
                    <a:pt x="12856" y="-550"/>
                    <a:pt x="25957" y="184"/>
                    <a:pt x="38944" y="184"/>
                  </a:cubicBezTo>
                </a:path>
              </a:pathLst>
            </a:custGeom>
            <a:noFill/>
            <a:ln w="19050" cap="flat" cmpd="sng">
              <a:solidFill>
                <a:schemeClr val="dk1"/>
              </a:solidFill>
              <a:prstDash val="solid"/>
              <a:round/>
              <a:headEnd type="none" w="med" len="med"/>
              <a:tailEnd type="none" w="med" len="med"/>
            </a:ln>
          </p:spPr>
        </p:sp>
        <p:sp>
          <p:nvSpPr>
            <p:cNvPr id="625" name="Google Shape;625;p38"/>
            <p:cNvSpPr/>
            <p:nvPr/>
          </p:nvSpPr>
          <p:spPr>
            <a:xfrm>
              <a:off x="626400" y="4276475"/>
              <a:ext cx="982775" cy="101025"/>
            </a:xfrm>
            <a:custGeom>
              <a:avLst/>
              <a:gdLst/>
              <a:ahLst/>
              <a:cxnLst/>
              <a:rect l="l" t="t" r="r" b="b"/>
              <a:pathLst>
                <a:path w="39311" h="4041" extrusionOk="0">
                  <a:moveTo>
                    <a:pt x="0" y="4041"/>
                  </a:moveTo>
                  <a:cubicBezTo>
                    <a:pt x="12880" y="1282"/>
                    <a:pt x="26138" y="0"/>
                    <a:pt x="39311" y="0"/>
                  </a:cubicBezTo>
                </a:path>
              </a:pathLst>
            </a:custGeom>
            <a:noFill/>
            <a:ln w="19050" cap="flat" cmpd="sng">
              <a:solidFill>
                <a:schemeClr val="dk1"/>
              </a:solidFill>
              <a:prstDash val="solid"/>
              <a:round/>
              <a:headEnd type="none" w="med" len="med"/>
              <a:tailEnd type="none" w="med" len="med"/>
            </a:ln>
          </p:spPr>
        </p:sp>
      </p:grpSp>
      <p:grpSp>
        <p:nvGrpSpPr>
          <p:cNvPr id="4" name="Google Shape;687;p40">
            <a:extLst>
              <a:ext uri="{FF2B5EF4-FFF2-40B4-BE49-F238E27FC236}">
                <a16:creationId xmlns:a16="http://schemas.microsoft.com/office/drawing/2014/main" id="{32FA5260-01B6-AB94-A6A9-CA882B66A1FF}"/>
              </a:ext>
            </a:extLst>
          </p:cNvPr>
          <p:cNvGrpSpPr/>
          <p:nvPr/>
        </p:nvGrpSpPr>
        <p:grpSpPr>
          <a:xfrm rot="186717">
            <a:off x="5206235" y="693179"/>
            <a:ext cx="1487198" cy="1529907"/>
            <a:chOff x="7138450" y="1936138"/>
            <a:chExt cx="1074631" cy="1072563"/>
          </a:xfrm>
        </p:grpSpPr>
        <p:sp>
          <p:nvSpPr>
            <p:cNvPr id="5" name="Google Shape;688;p40">
              <a:extLst>
                <a:ext uri="{FF2B5EF4-FFF2-40B4-BE49-F238E27FC236}">
                  <a16:creationId xmlns:a16="http://schemas.microsoft.com/office/drawing/2014/main" id="{2F9E67D3-04EA-E8FE-D25E-94F9B34906FF}"/>
                </a:ext>
              </a:extLst>
            </p:cNvPr>
            <p:cNvSpPr/>
            <p:nvPr/>
          </p:nvSpPr>
          <p:spPr>
            <a:xfrm>
              <a:off x="7138450" y="1936175"/>
              <a:ext cx="1026600" cy="1072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 name="Google Shape;689;p40">
              <a:extLst>
                <a:ext uri="{FF2B5EF4-FFF2-40B4-BE49-F238E27FC236}">
                  <a16:creationId xmlns:a16="http://schemas.microsoft.com/office/drawing/2014/main" id="{6495F95A-820D-112C-161C-0689E6FB2B49}"/>
                </a:ext>
              </a:extLst>
            </p:cNvPr>
            <p:cNvSpPr/>
            <p:nvPr/>
          </p:nvSpPr>
          <p:spPr>
            <a:xfrm>
              <a:off x="7186350" y="1936138"/>
              <a:ext cx="1026731" cy="1072563"/>
            </a:xfrm>
            <a:custGeom>
              <a:avLst/>
              <a:gdLst/>
              <a:ahLst/>
              <a:cxnLst/>
              <a:rect l="l" t="t" r="r" b="b"/>
              <a:pathLst>
                <a:path w="29123" h="30423" extrusionOk="0">
                  <a:moveTo>
                    <a:pt x="11551" y="2239"/>
                  </a:moveTo>
                  <a:cubicBezTo>
                    <a:pt x="11738" y="2799"/>
                    <a:pt x="11964" y="3344"/>
                    <a:pt x="12228" y="3870"/>
                  </a:cubicBezTo>
                  <a:lnTo>
                    <a:pt x="12227" y="3870"/>
                  </a:lnTo>
                  <a:cubicBezTo>
                    <a:pt x="12240" y="3895"/>
                    <a:pt x="12262" y="3914"/>
                    <a:pt x="12287" y="3926"/>
                  </a:cubicBezTo>
                  <a:cubicBezTo>
                    <a:pt x="12238" y="3945"/>
                    <a:pt x="12187" y="3965"/>
                    <a:pt x="12139" y="3988"/>
                  </a:cubicBezTo>
                  <a:cubicBezTo>
                    <a:pt x="12058" y="4023"/>
                    <a:pt x="11978" y="4063"/>
                    <a:pt x="11899" y="4099"/>
                  </a:cubicBezTo>
                  <a:cubicBezTo>
                    <a:pt x="11559" y="3608"/>
                    <a:pt x="11247" y="3097"/>
                    <a:pt x="10965" y="2571"/>
                  </a:cubicBezTo>
                  <a:cubicBezTo>
                    <a:pt x="11157" y="2456"/>
                    <a:pt x="11353" y="2346"/>
                    <a:pt x="11551" y="2239"/>
                  </a:cubicBezTo>
                  <a:close/>
                  <a:moveTo>
                    <a:pt x="22744" y="5083"/>
                  </a:moveTo>
                  <a:cubicBezTo>
                    <a:pt x="22771" y="5095"/>
                    <a:pt x="22800" y="5110"/>
                    <a:pt x="22827" y="5122"/>
                  </a:cubicBezTo>
                  <a:cubicBezTo>
                    <a:pt x="22912" y="5465"/>
                    <a:pt x="23010" y="5757"/>
                    <a:pt x="22853" y="6104"/>
                  </a:cubicBezTo>
                  <a:cubicBezTo>
                    <a:pt x="22713" y="6416"/>
                    <a:pt x="22421" y="6662"/>
                    <a:pt x="22085" y="6662"/>
                  </a:cubicBezTo>
                  <a:cubicBezTo>
                    <a:pt x="22019" y="6662"/>
                    <a:pt x="21951" y="6652"/>
                    <a:pt x="21882" y="6632"/>
                  </a:cubicBezTo>
                  <a:cubicBezTo>
                    <a:pt x="21431" y="6498"/>
                    <a:pt x="21259" y="6012"/>
                    <a:pt x="21547" y="5623"/>
                  </a:cubicBezTo>
                  <a:cubicBezTo>
                    <a:pt x="21806" y="5271"/>
                    <a:pt x="22268" y="5186"/>
                    <a:pt x="22677" y="5175"/>
                  </a:cubicBezTo>
                  <a:cubicBezTo>
                    <a:pt x="22728" y="5175"/>
                    <a:pt x="22751" y="5127"/>
                    <a:pt x="22744" y="5083"/>
                  </a:cubicBezTo>
                  <a:close/>
                  <a:moveTo>
                    <a:pt x="24858" y="17957"/>
                  </a:moveTo>
                  <a:lnTo>
                    <a:pt x="24858" y="17957"/>
                  </a:lnTo>
                  <a:cubicBezTo>
                    <a:pt x="24617" y="18135"/>
                    <a:pt x="24363" y="18235"/>
                    <a:pt x="24107" y="18235"/>
                  </a:cubicBezTo>
                  <a:cubicBezTo>
                    <a:pt x="24099" y="18235"/>
                    <a:pt x="24091" y="18235"/>
                    <a:pt x="24083" y="18235"/>
                  </a:cubicBezTo>
                  <a:cubicBezTo>
                    <a:pt x="24335" y="18128"/>
                    <a:pt x="24595" y="18035"/>
                    <a:pt x="24858" y="17957"/>
                  </a:cubicBezTo>
                  <a:close/>
                  <a:moveTo>
                    <a:pt x="16391" y="3528"/>
                  </a:moveTo>
                  <a:cubicBezTo>
                    <a:pt x="17737" y="3528"/>
                    <a:pt x="19095" y="3755"/>
                    <a:pt x="20411" y="4158"/>
                  </a:cubicBezTo>
                  <a:lnTo>
                    <a:pt x="20409" y="4158"/>
                  </a:lnTo>
                  <a:cubicBezTo>
                    <a:pt x="19665" y="4405"/>
                    <a:pt x="18774" y="4901"/>
                    <a:pt x="18999" y="5824"/>
                  </a:cubicBezTo>
                  <a:cubicBezTo>
                    <a:pt x="19375" y="7378"/>
                    <a:pt x="22075" y="7100"/>
                    <a:pt x="21541" y="9198"/>
                  </a:cubicBezTo>
                  <a:cubicBezTo>
                    <a:pt x="21536" y="9217"/>
                    <a:pt x="21538" y="9238"/>
                    <a:pt x="21547" y="9254"/>
                  </a:cubicBezTo>
                  <a:cubicBezTo>
                    <a:pt x="21249" y="9969"/>
                    <a:pt x="20670" y="10333"/>
                    <a:pt x="20080" y="10333"/>
                  </a:cubicBezTo>
                  <a:cubicBezTo>
                    <a:pt x="19457" y="10333"/>
                    <a:pt x="18821" y="9927"/>
                    <a:pt x="18490" y="9101"/>
                  </a:cubicBezTo>
                  <a:cubicBezTo>
                    <a:pt x="18212" y="8406"/>
                    <a:pt x="18119" y="7677"/>
                    <a:pt x="17651" y="7070"/>
                  </a:cubicBezTo>
                  <a:cubicBezTo>
                    <a:pt x="17639" y="7054"/>
                    <a:pt x="17623" y="7043"/>
                    <a:pt x="17604" y="7038"/>
                  </a:cubicBezTo>
                  <a:cubicBezTo>
                    <a:pt x="17448" y="6820"/>
                    <a:pt x="17154" y="6696"/>
                    <a:pt x="16872" y="6696"/>
                  </a:cubicBezTo>
                  <a:cubicBezTo>
                    <a:pt x="16797" y="6696"/>
                    <a:pt x="16723" y="6705"/>
                    <a:pt x="16653" y="6723"/>
                  </a:cubicBezTo>
                  <a:cubicBezTo>
                    <a:pt x="16036" y="6879"/>
                    <a:pt x="15604" y="7507"/>
                    <a:pt x="15290" y="8074"/>
                  </a:cubicBezTo>
                  <a:cubicBezTo>
                    <a:pt x="15044" y="8287"/>
                    <a:pt x="14750" y="8555"/>
                    <a:pt x="14445" y="8555"/>
                  </a:cubicBezTo>
                  <a:cubicBezTo>
                    <a:pt x="14330" y="8555"/>
                    <a:pt x="14214" y="8518"/>
                    <a:pt x="14098" y="8425"/>
                  </a:cubicBezTo>
                  <a:cubicBezTo>
                    <a:pt x="13822" y="8205"/>
                    <a:pt x="13829" y="7770"/>
                    <a:pt x="13803" y="7453"/>
                  </a:cubicBezTo>
                  <a:cubicBezTo>
                    <a:pt x="13778" y="7153"/>
                    <a:pt x="13762" y="6750"/>
                    <a:pt x="13588" y="6474"/>
                  </a:cubicBezTo>
                  <a:cubicBezTo>
                    <a:pt x="13562" y="6136"/>
                    <a:pt x="13309" y="5880"/>
                    <a:pt x="12911" y="5835"/>
                  </a:cubicBezTo>
                  <a:cubicBezTo>
                    <a:pt x="12881" y="5831"/>
                    <a:pt x="12852" y="5830"/>
                    <a:pt x="12823" y="5830"/>
                  </a:cubicBezTo>
                  <a:cubicBezTo>
                    <a:pt x="12538" y="5830"/>
                    <a:pt x="12314" y="5996"/>
                    <a:pt x="12087" y="6155"/>
                  </a:cubicBezTo>
                  <a:cubicBezTo>
                    <a:pt x="11511" y="6557"/>
                    <a:pt x="10859" y="6930"/>
                    <a:pt x="10306" y="7351"/>
                  </a:cubicBezTo>
                  <a:cubicBezTo>
                    <a:pt x="8340" y="8844"/>
                    <a:pt x="11114" y="10153"/>
                    <a:pt x="12477" y="10460"/>
                  </a:cubicBezTo>
                  <a:cubicBezTo>
                    <a:pt x="12703" y="10513"/>
                    <a:pt x="12931" y="10551"/>
                    <a:pt x="13161" y="10583"/>
                  </a:cubicBezTo>
                  <a:cubicBezTo>
                    <a:pt x="13169" y="10591"/>
                    <a:pt x="13181" y="10595"/>
                    <a:pt x="13193" y="10595"/>
                  </a:cubicBezTo>
                  <a:cubicBezTo>
                    <a:pt x="13197" y="10595"/>
                    <a:pt x="13200" y="10595"/>
                    <a:pt x="13204" y="10594"/>
                  </a:cubicBezTo>
                  <a:cubicBezTo>
                    <a:pt x="13209" y="10594"/>
                    <a:pt x="13213" y="10591"/>
                    <a:pt x="13217" y="10591"/>
                  </a:cubicBezTo>
                  <a:cubicBezTo>
                    <a:pt x="14603" y="10780"/>
                    <a:pt x="16020" y="10686"/>
                    <a:pt x="17400" y="10924"/>
                  </a:cubicBezTo>
                  <a:cubicBezTo>
                    <a:pt x="18599" y="11131"/>
                    <a:pt x="20134" y="11796"/>
                    <a:pt x="20295" y="13197"/>
                  </a:cubicBezTo>
                  <a:cubicBezTo>
                    <a:pt x="20475" y="14749"/>
                    <a:pt x="18937" y="15548"/>
                    <a:pt x="17713" y="15833"/>
                  </a:cubicBezTo>
                  <a:cubicBezTo>
                    <a:pt x="16868" y="16030"/>
                    <a:pt x="16047" y="16088"/>
                    <a:pt x="15700" y="17000"/>
                  </a:cubicBezTo>
                  <a:cubicBezTo>
                    <a:pt x="15453" y="17647"/>
                    <a:pt x="15641" y="18455"/>
                    <a:pt x="15478" y="19134"/>
                  </a:cubicBezTo>
                  <a:cubicBezTo>
                    <a:pt x="15228" y="20178"/>
                    <a:pt x="14629" y="20968"/>
                    <a:pt x="13773" y="21596"/>
                  </a:cubicBezTo>
                  <a:cubicBezTo>
                    <a:pt x="12971" y="21523"/>
                    <a:pt x="12785" y="19921"/>
                    <a:pt x="12458" y="19411"/>
                  </a:cubicBezTo>
                  <a:cubicBezTo>
                    <a:pt x="12141" y="18914"/>
                    <a:pt x="11648" y="18555"/>
                    <a:pt x="11143" y="18270"/>
                  </a:cubicBezTo>
                  <a:cubicBezTo>
                    <a:pt x="9943" y="17589"/>
                    <a:pt x="9068" y="17481"/>
                    <a:pt x="8730" y="15893"/>
                  </a:cubicBezTo>
                  <a:cubicBezTo>
                    <a:pt x="8451" y="14577"/>
                    <a:pt x="8830" y="13555"/>
                    <a:pt x="9125" y="12303"/>
                  </a:cubicBezTo>
                  <a:cubicBezTo>
                    <a:pt x="9296" y="11579"/>
                    <a:pt x="9310" y="10737"/>
                    <a:pt x="8607" y="10277"/>
                  </a:cubicBezTo>
                  <a:cubicBezTo>
                    <a:pt x="8373" y="10123"/>
                    <a:pt x="8177" y="10059"/>
                    <a:pt x="8009" y="10059"/>
                  </a:cubicBezTo>
                  <a:cubicBezTo>
                    <a:pt x="7189" y="10059"/>
                    <a:pt x="7020" y="11584"/>
                    <a:pt x="6188" y="11743"/>
                  </a:cubicBezTo>
                  <a:cubicBezTo>
                    <a:pt x="6808" y="9195"/>
                    <a:pt x="8201" y="6887"/>
                    <a:pt x="10488" y="5307"/>
                  </a:cubicBezTo>
                  <a:cubicBezTo>
                    <a:pt x="12294" y="4061"/>
                    <a:pt x="14328" y="3528"/>
                    <a:pt x="16391" y="3528"/>
                  </a:cubicBezTo>
                  <a:close/>
                  <a:moveTo>
                    <a:pt x="26260" y="7886"/>
                  </a:moveTo>
                  <a:cubicBezTo>
                    <a:pt x="28281" y="10871"/>
                    <a:pt x="27822" y="15106"/>
                    <a:pt x="26386" y="18499"/>
                  </a:cubicBezTo>
                  <a:cubicBezTo>
                    <a:pt x="25551" y="20472"/>
                    <a:pt x="24222" y="22147"/>
                    <a:pt x="22566" y="23360"/>
                  </a:cubicBezTo>
                  <a:cubicBezTo>
                    <a:pt x="22462" y="23050"/>
                    <a:pt x="22300" y="22961"/>
                    <a:pt x="22071" y="22961"/>
                  </a:cubicBezTo>
                  <a:cubicBezTo>
                    <a:pt x="21955" y="22961"/>
                    <a:pt x="21821" y="22984"/>
                    <a:pt x="21669" y="23013"/>
                  </a:cubicBezTo>
                  <a:cubicBezTo>
                    <a:pt x="21288" y="23081"/>
                    <a:pt x="20935" y="23300"/>
                    <a:pt x="20554" y="23365"/>
                  </a:cubicBezTo>
                  <a:cubicBezTo>
                    <a:pt x="20352" y="23481"/>
                    <a:pt x="20160" y="23539"/>
                    <a:pt x="19978" y="23539"/>
                  </a:cubicBezTo>
                  <a:cubicBezTo>
                    <a:pt x="19580" y="23539"/>
                    <a:pt x="19230" y="23263"/>
                    <a:pt x="18927" y="22712"/>
                  </a:cubicBezTo>
                  <a:cubicBezTo>
                    <a:pt x="19128" y="22581"/>
                    <a:pt x="19330" y="22450"/>
                    <a:pt x="19534" y="22323"/>
                  </a:cubicBezTo>
                  <a:cubicBezTo>
                    <a:pt x="20129" y="21862"/>
                    <a:pt x="20532" y="21272"/>
                    <a:pt x="20758" y="20557"/>
                  </a:cubicBezTo>
                  <a:cubicBezTo>
                    <a:pt x="21139" y="19354"/>
                    <a:pt x="20637" y="17924"/>
                    <a:pt x="21543" y="16913"/>
                  </a:cubicBezTo>
                  <a:cubicBezTo>
                    <a:pt x="21571" y="16909"/>
                    <a:pt x="21597" y="16893"/>
                    <a:pt x="21614" y="16870"/>
                  </a:cubicBezTo>
                  <a:lnTo>
                    <a:pt x="22389" y="17154"/>
                  </a:lnTo>
                  <a:cubicBezTo>
                    <a:pt x="22443" y="17339"/>
                    <a:pt x="22497" y="17524"/>
                    <a:pt x="22551" y="17709"/>
                  </a:cubicBezTo>
                  <a:cubicBezTo>
                    <a:pt x="22593" y="17820"/>
                    <a:pt x="22622" y="17948"/>
                    <a:pt x="22682" y="18051"/>
                  </a:cubicBezTo>
                  <a:cubicBezTo>
                    <a:pt x="22806" y="18263"/>
                    <a:pt x="22937" y="18431"/>
                    <a:pt x="23154" y="18558"/>
                  </a:cubicBezTo>
                  <a:cubicBezTo>
                    <a:pt x="23356" y="18676"/>
                    <a:pt x="23574" y="18725"/>
                    <a:pt x="23794" y="18725"/>
                  </a:cubicBezTo>
                  <a:cubicBezTo>
                    <a:pt x="24158" y="18725"/>
                    <a:pt x="24525" y="18590"/>
                    <a:pt x="24831" y="18400"/>
                  </a:cubicBezTo>
                  <a:cubicBezTo>
                    <a:pt x="26125" y="17594"/>
                    <a:pt x="26863" y="16050"/>
                    <a:pt x="27025" y="14551"/>
                  </a:cubicBezTo>
                  <a:cubicBezTo>
                    <a:pt x="27073" y="14535"/>
                    <a:pt x="27108" y="14494"/>
                    <a:pt x="27118" y="14445"/>
                  </a:cubicBezTo>
                  <a:cubicBezTo>
                    <a:pt x="27283" y="13719"/>
                    <a:pt x="26772" y="13248"/>
                    <a:pt x="26179" y="12911"/>
                  </a:cubicBezTo>
                  <a:cubicBezTo>
                    <a:pt x="25650" y="12612"/>
                    <a:pt x="25498" y="12583"/>
                    <a:pt x="25038" y="12041"/>
                  </a:cubicBezTo>
                  <a:cubicBezTo>
                    <a:pt x="24461" y="11362"/>
                    <a:pt x="24450" y="10884"/>
                    <a:pt x="24727" y="10057"/>
                  </a:cubicBezTo>
                  <a:cubicBezTo>
                    <a:pt x="25025" y="9163"/>
                    <a:pt x="25570" y="8487"/>
                    <a:pt x="26260" y="7886"/>
                  </a:cubicBezTo>
                  <a:close/>
                  <a:moveTo>
                    <a:pt x="20792" y="4281"/>
                  </a:moveTo>
                  <a:cubicBezTo>
                    <a:pt x="21402" y="4488"/>
                    <a:pt x="22000" y="4730"/>
                    <a:pt x="22583" y="5006"/>
                  </a:cubicBezTo>
                  <a:cubicBezTo>
                    <a:pt x="22551" y="5005"/>
                    <a:pt x="22518" y="5004"/>
                    <a:pt x="22485" y="5004"/>
                  </a:cubicBezTo>
                  <a:cubicBezTo>
                    <a:pt x="21981" y="5004"/>
                    <a:pt x="21480" y="5159"/>
                    <a:pt x="21227" y="5637"/>
                  </a:cubicBezTo>
                  <a:cubicBezTo>
                    <a:pt x="20977" y="6112"/>
                    <a:pt x="21182" y="6651"/>
                    <a:pt x="21664" y="6871"/>
                  </a:cubicBezTo>
                  <a:cubicBezTo>
                    <a:pt x="21804" y="6935"/>
                    <a:pt x="21948" y="6964"/>
                    <a:pt x="22089" y="6964"/>
                  </a:cubicBezTo>
                  <a:cubicBezTo>
                    <a:pt x="22438" y="6964"/>
                    <a:pt x="22771" y="6782"/>
                    <a:pt x="22991" y="6482"/>
                  </a:cubicBezTo>
                  <a:cubicBezTo>
                    <a:pt x="23213" y="6179"/>
                    <a:pt x="23336" y="5699"/>
                    <a:pt x="23218" y="5319"/>
                  </a:cubicBezTo>
                  <a:lnTo>
                    <a:pt x="23218" y="5319"/>
                  </a:lnTo>
                  <a:cubicBezTo>
                    <a:pt x="23407" y="5419"/>
                    <a:pt x="23597" y="5518"/>
                    <a:pt x="23783" y="5623"/>
                  </a:cubicBezTo>
                  <a:cubicBezTo>
                    <a:pt x="24775" y="6189"/>
                    <a:pt x="25545" y="6895"/>
                    <a:pt x="26128" y="7698"/>
                  </a:cubicBezTo>
                  <a:cubicBezTo>
                    <a:pt x="25044" y="8458"/>
                    <a:pt x="24223" y="9757"/>
                    <a:pt x="24209" y="11102"/>
                  </a:cubicBezTo>
                  <a:cubicBezTo>
                    <a:pt x="24203" y="11659"/>
                    <a:pt x="24330" y="12127"/>
                    <a:pt x="24738" y="12519"/>
                  </a:cubicBezTo>
                  <a:cubicBezTo>
                    <a:pt x="25390" y="13146"/>
                    <a:pt x="26729" y="13114"/>
                    <a:pt x="26837" y="14250"/>
                  </a:cubicBezTo>
                  <a:cubicBezTo>
                    <a:pt x="26616" y="15331"/>
                    <a:pt x="25921" y="16996"/>
                    <a:pt x="25060" y="17788"/>
                  </a:cubicBezTo>
                  <a:cubicBezTo>
                    <a:pt x="25051" y="17781"/>
                    <a:pt x="25038" y="17778"/>
                    <a:pt x="25026" y="17778"/>
                  </a:cubicBezTo>
                  <a:cubicBezTo>
                    <a:pt x="25022" y="17778"/>
                    <a:pt x="25018" y="17778"/>
                    <a:pt x="25014" y="17779"/>
                  </a:cubicBezTo>
                  <a:cubicBezTo>
                    <a:pt x="24598" y="17860"/>
                    <a:pt x="24196" y="17999"/>
                    <a:pt x="23819" y="18190"/>
                  </a:cubicBezTo>
                  <a:cubicBezTo>
                    <a:pt x="23630" y="18131"/>
                    <a:pt x="23441" y="18015"/>
                    <a:pt x="23254" y="17823"/>
                  </a:cubicBezTo>
                  <a:cubicBezTo>
                    <a:pt x="23608" y="17680"/>
                    <a:pt x="23980" y="17581"/>
                    <a:pt x="24359" y="17529"/>
                  </a:cubicBezTo>
                  <a:cubicBezTo>
                    <a:pt x="24429" y="17518"/>
                    <a:pt x="24414" y="17417"/>
                    <a:pt x="24346" y="17417"/>
                  </a:cubicBezTo>
                  <a:cubicBezTo>
                    <a:pt x="24344" y="17417"/>
                    <a:pt x="24343" y="17417"/>
                    <a:pt x="24341" y="17417"/>
                  </a:cubicBezTo>
                  <a:cubicBezTo>
                    <a:pt x="23935" y="17451"/>
                    <a:pt x="23536" y="17554"/>
                    <a:pt x="23167" y="17725"/>
                  </a:cubicBezTo>
                  <a:cubicBezTo>
                    <a:pt x="23018" y="17554"/>
                    <a:pt x="22888" y="17368"/>
                    <a:pt x="22776" y="17172"/>
                  </a:cubicBezTo>
                  <a:cubicBezTo>
                    <a:pt x="23116" y="17071"/>
                    <a:pt x="23449" y="16953"/>
                    <a:pt x="23779" y="16829"/>
                  </a:cubicBezTo>
                  <a:cubicBezTo>
                    <a:pt x="23845" y="16804"/>
                    <a:pt x="23811" y="16718"/>
                    <a:pt x="23751" y="16718"/>
                  </a:cubicBezTo>
                  <a:cubicBezTo>
                    <a:pt x="23745" y="16718"/>
                    <a:pt x="23739" y="16719"/>
                    <a:pt x="23732" y="16721"/>
                  </a:cubicBezTo>
                  <a:cubicBezTo>
                    <a:pt x="23390" y="16821"/>
                    <a:pt x="23047" y="16928"/>
                    <a:pt x="22714" y="17055"/>
                  </a:cubicBezTo>
                  <a:cubicBezTo>
                    <a:pt x="22689" y="17007"/>
                    <a:pt x="22663" y="16964"/>
                    <a:pt x="22638" y="16913"/>
                  </a:cubicBezTo>
                  <a:cubicBezTo>
                    <a:pt x="22574" y="16791"/>
                    <a:pt x="22491" y="16679"/>
                    <a:pt x="22389" y="16585"/>
                  </a:cubicBezTo>
                  <a:cubicBezTo>
                    <a:pt x="22748" y="16451"/>
                    <a:pt x="23105" y="16316"/>
                    <a:pt x="23458" y="16174"/>
                  </a:cubicBezTo>
                  <a:cubicBezTo>
                    <a:pt x="23499" y="16158"/>
                    <a:pt x="23478" y="16103"/>
                    <a:pt x="23441" y="16103"/>
                  </a:cubicBezTo>
                  <a:cubicBezTo>
                    <a:pt x="23437" y="16103"/>
                    <a:pt x="23432" y="16104"/>
                    <a:pt x="23428" y="16105"/>
                  </a:cubicBezTo>
                  <a:cubicBezTo>
                    <a:pt x="23055" y="16239"/>
                    <a:pt x="22685" y="16380"/>
                    <a:pt x="22314" y="16521"/>
                  </a:cubicBezTo>
                  <a:cubicBezTo>
                    <a:pt x="22182" y="16420"/>
                    <a:pt x="22034" y="16360"/>
                    <a:pt x="21893" y="16360"/>
                  </a:cubicBezTo>
                  <a:cubicBezTo>
                    <a:pt x="21699" y="16360"/>
                    <a:pt x="21516" y="16472"/>
                    <a:pt x="21398" y="16749"/>
                  </a:cubicBezTo>
                  <a:cubicBezTo>
                    <a:pt x="21396" y="16752"/>
                    <a:pt x="21396" y="16756"/>
                    <a:pt x="21394" y="16759"/>
                  </a:cubicBezTo>
                  <a:cubicBezTo>
                    <a:pt x="20698" y="17384"/>
                    <a:pt x="20715" y="18270"/>
                    <a:pt x="20645" y="19228"/>
                  </a:cubicBezTo>
                  <a:cubicBezTo>
                    <a:pt x="20574" y="20213"/>
                    <a:pt x="20338" y="21084"/>
                    <a:pt x="19620" y="21794"/>
                  </a:cubicBezTo>
                  <a:cubicBezTo>
                    <a:pt x="19227" y="22181"/>
                    <a:pt x="18620" y="22391"/>
                    <a:pt x="18337" y="22881"/>
                  </a:cubicBezTo>
                  <a:cubicBezTo>
                    <a:pt x="18140" y="23223"/>
                    <a:pt x="18078" y="23660"/>
                    <a:pt x="18409" y="23948"/>
                  </a:cubicBezTo>
                  <a:cubicBezTo>
                    <a:pt x="18532" y="24055"/>
                    <a:pt x="18709" y="24098"/>
                    <a:pt x="18919" y="24098"/>
                  </a:cubicBezTo>
                  <a:cubicBezTo>
                    <a:pt x="19810" y="24098"/>
                    <a:pt x="21313" y="23326"/>
                    <a:pt x="21978" y="23326"/>
                  </a:cubicBezTo>
                  <a:cubicBezTo>
                    <a:pt x="22141" y="23326"/>
                    <a:pt x="22253" y="23372"/>
                    <a:pt x="22295" y="23486"/>
                  </a:cubicBezTo>
                  <a:cubicBezTo>
                    <a:pt x="22301" y="23505"/>
                    <a:pt x="22312" y="23523"/>
                    <a:pt x="22325" y="23537"/>
                  </a:cubicBezTo>
                  <a:cubicBezTo>
                    <a:pt x="20856" y="24557"/>
                    <a:pt x="19153" y="25190"/>
                    <a:pt x="17373" y="25377"/>
                  </a:cubicBezTo>
                  <a:cubicBezTo>
                    <a:pt x="18017" y="25072"/>
                    <a:pt x="18666" y="24782"/>
                    <a:pt x="19318" y="24497"/>
                  </a:cubicBezTo>
                  <a:cubicBezTo>
                    <a:pt x="19386" y="24467"/>
                    <a:pt x="19353" y="24373"/>
                    <a:pt x="19291" y="24373"/>
                  </a:cubicBezTo>
                  <a:cubicBezTo>
                    <a:pt x="19283" y="24373"/>
                    <a:pt x="19275" y="24374"/>
                    <a:pt x="19267" y="24377"/>
                  </a:cubicBezTo>
                  <a:cubicBezTo>
                    <a:pt x="18498" y="24672"/>
                    <a:pt x="17754" y="25013"/>
                    <a:pt x="17019" y="25378"/>
                  </a:cubicBezTo>
                  <a:cubicBezTo>
                    <a:pt x="17003" y="25386"/>
                    <a:pt x="16991" y="25399"/>
                    <a:pt x="16984" y="25415"/>
                  </a:cubicBezTo>
                  <a:cubicBezTo>
                    <a:pt x="16740" y="25431"/>
                    <a:pt x="16497" y="25443"/>
                    <a:pt x="16248" y="25443"/>
                  </a:cubicBezTo>
                  <a:cubicBezTo>
                    <a:pt x="15982" y="25443"/>
                    <a:pt x="15720" y="25429"/>
                    <a:pt x="15461" y="25407"/>
                  </a:cubicBezTo>
                  <a:cubicBezTo>
                    <a:pt x="16299" y="25066"/>
                    <a:pt x="17139" y="24710"/>
                    <a:pt x="17953" y="24315"/>
                  </a:cubicBezTo>
                  <a:cubicBezTo>
                    <a:pt x="18011" y="24285"/>
                    <a:pt x="17984" y="24204"/>
                    <a:pt x="17929" y="24204"/>
                  </a:cubicBezTo>
                  <a:cubicBezTo>
                    <a:pt x="17922" y="24204"/>
                    <a:pt x="17914" y="24205"/>
                    <a:pt x="17906" y="24208"/>
                  </a:cubicBezTo>
                  <a:cubicBezTo>
                    <a:pt x="16986" y="24559"/>
                    <a:pt x="16081" y="24965"/>
                    <a:pt x="15188" y="25380"/>
                  </a:cubicBezTo>
                  <a:cubicBezTo>
                    <a:pt x="14680" y="25326"/>
                    <a:pt x="14176" y="25231"/>
                    <a:pt x="13684" y="25099"/>
                  </a:cubicBezTo>
                  <a:cubicBezTo>
                    <a:pt x="14619" y="24647"/>
                    <a:pt x="15580" y="24253"/>
                    <a:pt x="16540" y="23848"/>
                  </a:cubicBezTo>
                  <a:cubicBezTo>
                    <a:pt x="16598" y="23824"/>
                    <a:pt x="16569" y="23746"/>
                    <a:pt x="16515" y="23746"/>
                  </a:cubicBezTo>
                  <a:cubicBezTo>
                    <a:pt x="16508" y="23746"/>
                    <a:pt x="16502" y="23747"/>
                    <a:pt x="16495" y="23749"/>
                  </a:cubicBezTo>
                  <a:cubicBezTo>
                    <a:pt x="15459" y="24090"/>
                    <a:pt x="14468" y="24553"/>
                    <a:pt x="13496" y="25045"/>
                  </a:cubicBezTo>
                  <a:cubicBezTo>
                    <a:pt x="13032" y="24910"/>
                    <a:pt x="12577" y="24742"/>
                    <a:pt x="12136" y="24543"/>
                  </a:cubicBezTo>
                  <a:cubicBezTo>
                    <a:pt x="12938" y="24218"/>
                    <a:pt x="13738" y="23882"/>
                    <a:pt x="14522" y="23517"/>
                  </a:cubicBezTo>
                  <a:cubicBezTo>
                    <a:pt x="14589" y="23484"/>
                    <a:pt x="14558" y="23391"/>
                    <a:pt x="14497" y="23391"/>
                  </a:cubicBezTo>
                  <a:cubicBezTo>
                    <a:pt x="14488" y="23391"/>
                    <a:pt x="14479" y="23393"/>
                    <a:pt x="14469" y="23397"/>
                  </a:cubicBezTo>
                  <a:cubicBezTo>
                    <a:pt x="13647" y="23727"/>
                    <a:pt x="12834" y="24087"/>
                    <a:pt x="12029" y="24460"/>
                  </a:cubicBezTo>
                  <a:cubicBezTo>
                    <a:pt x="12021" y="24465"/>
                    <a:pt x="12013" y="24473"/>
                    <a:pt x="12010" y="24482"/>
                  </a:cubicBezTo>
                  <a:cubicBezTo>
                    <a:pt x="11655" y="24318"/>
                    <a:pt x="11310" y="24133"/>
                    <a:pt x="10976" y="23931"/>
                  </a:cubicBezTo>
                  <a:cubicBezTo>
                    <a:pt x="11596" y="23681"/>
                    <a:pt x="12209" y="23416"/>
                    <a:pt x="12813" y="23132"/>
                  </a:cubicBezTo>
                  <a:cubicBezTo>
                    <a:pt x="12859" y="23110"/>
                    <a:pt x="12837" y="23045"/>
                    <a:pt x="12793" y="23045"/>
                  </a:cubicBezTo>
                  <a:cubicBezTo>
                    <a:pt x="12788" y="23045"/>
                    <a:pt x="12783" y="23046"/>
                    <a:pt x="12777" y="23048"/>
                  </a:cubicBezTo>
                  <a:cubicBezTo>
                    <a:pt x="12130" y="23298"/>
                    <a:pt x="11491" y="23571"/>
                    <a:pt x="10858" y="23858"/>
                  </a:cubicBezTo>
                  <a:cubicBezTo>
                    <a:pt x="10596" y="23693"/>
                    <a:pt x="10340" y="23518"/>
                    <a:pt x="10091" y="23332"/>
                  </a:cubicBezTo>
                  <a:cubicBezTo>
                    <a:pt x="10509" y="23152"/>
                    <a:pt x="10922" y="22960"/>
                    <a:pt x="11333" y="22766"/>
                  </a:cubicBezTo>
                  <a:cubicBezTo>
                    <a:pt x="11387" y="22741"/>
                    <a:pt x="11361" y="22663"/>
                    <a:pt x="11312" y="22663"/>
                  </a:cubicBezTo>
                  <a:cubicBezTo>
                    <a:pt x="11305" y="22663"/>
                    <a:pt x="11298" y="22665"/>
                    <a:pt x="11290" y="22669"/>
                  </a:cubicBezTo>
                  <a:cubicBezTo>
                    <a:pt x="10859" y="22862"/>
                    <a:pt x="10431" y="23059"/>
                    <a:pt x="10008" y="23268"/>
                  </a:cubicBezTo>
                  <a:cubicBezTo>
                    <a:pt x="9713" y="23042"/>
                    <a:pt x="9430" y="22801"/>
                    <a:pt x="9159" y="22546"/>
                  </a:cubicBezTo>
                  <a:cubicBezTo>
                    <a:pt x="10058" y="22176"/>
                    <a:pt x="10944" y="21773"/>
                    <a:pt x="11827" y="21365"/>
                  </a:cubicBezTo>
                  <a:cubicBezTo>
                    <a:pt x="11881" y="21340"/>
                    <a:pt x="11855" y="21261"/>
                    <a:pt x="11805" y="21261"/>
                  </a:cubicBezTo>
                  <a:cubicBezTo>
                    <a:pt x="11798" y="21261"/>
                    <a:pt x="11791" y="21263"/>
                    <a:pt x="11784" y="21266"/>
                  </a:cubicBezTo>
                  <a:cubicBezTo>
                    <a:pt x="10883" y="21660"/>
                    <a:pt x="9984" y="22057"/>
                    <a:pt x="9100" y="22489"/>
                  </a:cubicBezTo>
                  <a:cubicBezTo>
                    <a:pt x="8854" y="22251"/>
                    <a:pt x="8615" y="22006"/>
                    <a:pt x="8391" y="21747"/>
                  </a:cubicBezTo>
                  <a:cubicBezTo>
                    <a:pt x="8674" y="21727"/>
                    <a:pt x="9313" y="21344"/>
                    <a:pt x="9463" y="21272"/>
                  </a:cubicBezTo>
                  <a:cubicBezTo>
                    <a:pt x="9862" y="21086"/>
                    <a:pt x="10262" y="20898"/>
                    <a:pt x="10663" y="20715"/>
                  </a:cubicBezTo>
                  <a:cubicBezTo>
                    <a:pt x="10721" y="20689"/>
                    <a:pt x="10694" y="20610"/>
                    <a:pt x="10642" y="20610"/>
                  </a:cubicBezTo>
                  <a:cubicBezTo>
                    <a:pt x="10635" y="20610"/>
                    <a:pt x="10628" y="20611"/>
                    <a:pt x="10620" y="20614"/>
                  </a:cubicBezTo>
                  <a:cubicBezTo>
                    <a:pt x="9871" y="20931"/>
                    <a:pt x="9026" y="21234"/>
                    <a:pt x="8343" y="21692"/>
                  </a:cubicBezTo>
                  <a:cubicBezTo>
                    <a:pt x="8169" y="21489"/>
                    <a:pt x="8000" y="21284"/>
                    <a:pt x="7841" y="21068"/>
                  </a:cubicBezTo>
                  <a:lnTo>
                    <a:pt x="7842" y="21068"/>
                  </a:lnTo>
                  <a:cubicBezTo>
                    <a:pt x="8411" y="20810"/>
                    <a:pt x="8960" y="20509"/>
                    <a:pt x="9497" y="20189"/>
                  </a:cubicBezTo>
                  <a:cubicBezTo>
                    <a:pt x="9550" y="20157"/>
                    <a:pt x="9508" y="20087"/>
                    <a:pt x="9455" y="20087"/>
                  </a:cubicBezTo>
                  <a:cubicBezTo>
                    <a:pt x="9445" y="20087"/>
                    <a:pt x="9434" y="20090"/>
                    <a:pt x="9423" y="20096"/>
                  </a:cubicBezTo>
                  <a:cubicBezTo>
                    <a:pt x="8897" y="20418"/>
                    <a:pt x="8357" y="20713"/>
                    <a:pt x="7812" y="21000"/>
                  </a:cubicBezTo>
                  <a:cubicBezTo>
                    <a:pt x="7806" y="21005"/>
                    <a:pt x="7801" y="21010"/>
                    <a:pt x="7798" y="21016"/>
                  </a:cubicBezTo>
                  <a:cubicBezTo>
                    <a:pt x="7667" y="20837"/>
                    <a:pt x="7541" y="20654"/>
                    <a:pt x="7420" y="20466"/>
                  </a:cubicBezTo>
                  <a:cubicBezTo>
                    <a:pt x="8426" y="19977"/>
                    <a:pt x="9420" y="19464"/>
                    <a:pt x="10404" y="18928"/>
                  </a:cubicBezTo>
                  <a:cubicBezTo>
                    <a:pt x="10459" y="18898"/>
                    <a:pt x="10435" y="18817"/>
                    <a:pt x="10384" y="18817"/>
                  </a:cubicBezTo>
                  <a:cubicBezTo>
                    <a:pt x="10376" y="18817"/>
                    <a:pt x="10368" y="18819"/>
                    <a:pt x="10359" y="18823"/>
                  </a:cubicBezTo>
                  <a:cubicBezTo>
                    <a:pt x="9345" y="19312"/>
                    <a:pt x="8343" y="19825"/>
                    <a:pt x="7350" y="20362"/>
                  </a:cubicBezTo>
                  <a:cubicBezTo>
                    <a:pt x="7200" y="20125"/>
                    <a:pt x="7057" y="19884"/>
                    <a:pt x="6924" y="19634"/>
                  </a:cubicBezTo>
                  <a:lnTo>
                    <a:pt x="6926" y="19634"/>
                  </a:lnTo>
                  <a:cubicBezTo>
                    <a:pt x="7539" y="19352"/>
                    <a:pt x="8145" y="19059"/>
                    <a:pt x="8759" y="18780"/>
                  </a:cubicBezTo>
                  <a:cubicBezTo>
                    <a:pt x="8815" y="18755"/>
                    <a:pt x="8789" y="18676"/>
                    <a:pt x="8738" y="18676"/>
                  </a:cubicBezTo>
                  <a:cubicBezTo>
                    <a:pt x="8731" y="18676"/>
                    <a:pt x="8724" y="18678"/>
                    <a:pt x="8716" y="18681"/>
                  </a:cubicBezTo>
                  <a:cubicBezTo>
                    <a:pt x="8091" y="18931"/>
                    <a:pt x="7474" y="19216"/>
                    <a:pt x="6894" y="19558"/>
                  </a:cubicBezTo>
                  <a:cubicBezTo>
                    <a:pt x="6891" y="19559"/>
                    <a:pt x="6891" y="19562"/>
                    <a:pt x="6888" y="19566"/>
                  </a:cubicBezTo>
                  <a:cubicBezTo>
                    <a:pt x="6590" y="18993"/>
                    <a:pt x="6341" y="18397"/>
                    <a:pt x="6147" y="17784"/>
                  </a:cubicBezTo>
                  <a:cubicBezTo>
                    <a:pt x="6547" y="17690"/>
                    <a:pt x="6935" y="17554"/>
                    <a:pt x="7308" y="17380"/>
                  </a:cubicBezTo>
                  <a:cubicBezTo>
                    <a:pt x="7354" y="17358"/>
                    <a:pt x="7333" y="17292"/>
                    <a:pt x="7291" y="17292"/>
                  </a:cubicBezTo>
                  <a:cubicBezTo>
                    <a:pt x="7285" y="17292"/>
                    <a:pt x="7278" y="17293"/>
                    <a:pt x="7272" y="17296"/>
                  </a:cubicBezTo>
                  <a:cubicBezTo>
                    <a:pt x="6896" y="17454"/>
                    <a:pt x="6513" y="17591"/>
                    <a:pt x="6123" y="17707"/>
                  </a:cubicBezTo>
                  <a:cubicBezTo>
                    <a:pt x="6056" y="17489"/>
                    <a:pt x="5994" y="17267"/>
                    <a:pt x="5939" y="17044"/>
                  </a:cubicBezTo>
                  <a:cubicBezTo>
                    <a:pt x="5931" y="16980"/>
                    <a:pt x="5927" y="16918"/>
                    <a:pt x="5920" y="16854"/>
                  </a:cubicBezTo>
                  <a:cubicBezTo>
                    <a:pt x="6360" y="16665"/>
                    <a:pt x="6806" y="16491"/>
                    <a:pt x="7261" y="16336"/>
                  </a:cubicBezTo>
                  <a:cubicBezTo>
                    <a:pt x="7309" y="16320"/>
                    <a:pt x="7291" y="16241"/>
                    <a:pt x="7245" y="16241"/>
                  </a:cubicBezTo>
                  <a:cubicBezTo>
                    <a:pt x="7241" y="16241"/>
                    <a:pt x="7237" y="16241"/>
                    <a:pt x="7233" y="16242"/>
                  </a:cubicBezTo>
                  <a:cubicBezTo>
                    <a:pt x="6774" y="16364"/>
                    <a:pt x="6330" y="16534"/>
                    <a:pt x="5909" y="16751"/>
                  </a:cubicBezTo>
                  <a:cubicBezTo>
                    <a:pt x="5791" y="15753"/>
                    <a:pt x="5775" y="14746"/>
                    <a:pt x="5861" y="13745"/>
                  </a:cubicBezTo>
                  <a:cubicBezTo>
                    <a:pt x="6360" y="13523"/>
                    <a:pt x="6868" y="13345"/>
                    <a:pt x="7404" y="13227"/>
                  </a:cubicBezTo>
                  <a:cubicBezTo>
                    <a:pt x="7458" y="13215"/>
                    <a:pt x="7450" y="13135"/>
                    <a:pt x="7398" y="13135"/>
                  </a:cubicBezTo>
                  <a:cubicBezTo>
                    <a:pt x="7396" y="13135"/>
                    <a:pt x="7393" y="13136"/>
                    <a:pt x="7390" y="13136"/>
                  </a:cubicBezTo>
                  <a:cubicBezTo>
                    <a:pt x="6862" y="13225"/>
                    <a:pt x="6351" y="13393"/>
                    <a:pt x="5874" y="13635"/>
                  </a:cubicBezTo>
                  <a:cubicBezTo>
                    <a:pt x="5903" y="13326"/>
                    <a:pt x="5942" y="13017"/>
                    <a:pt x="5994" y="12711"/>
                  </a:cubicBezTo>
                  <a:cubicBezTo>
                    <a:pt x="6481" y="12495"/>
                    <a:pt x="6988" y="12323"/>
                    <a:pt x="7508" y="12196"/>
                  </a:cubicBezTo>
                  <a:cubicBezTo>
                    <a:pt x="7569" y="12181"/>
                    <a:pt x="7562" y="12088"/>
                    <a:pt x="7503" y="12088"/>
                  </a:cubicBezTo>
                  <a:cubicBezTo>
                    <a:pt x="7499" y="12088"/>
                    <a:pt x="7495" y="12088"/>
                    <a:pt x="7490" y="12089"/>
                  </a:cubicBezTo>
                  <a:cubicBezTo>
                    <a:pt x="6978" y="12189"/>
                    <a:pt x="6483" y="12355"/>
                    <a:pt x="6013" y="12581"/>
                  </a:cubicBezTo>
                  <a:cubicBezTo>
                    <a:pt x="6051" y="12366"/>
                    <a:pt x="6094" y="12151"/>
                    <a:pt x="6142" y="11938"/>
                  </a:cubicBezTo>
                  <a:cubicBezTo>
                    <a:pt x="6153" y="11938"/>
                    <a:pt x="6164" y="11938"/>
                    <a:pt x="6174" y="11938"/>
                  </a:cubicBezTo>
                  <a:cubicBezTo>
                    <a:pt x="6461" y="11938"/>
                    <a:pt x="6552" y="11814"/>
                    <a:pt x="6861" y="11612"/>
                  </a:cubicBezTo>
                  <a:cubicBezTo>
                    <a:pt x="6873" y="11601"/>
                    <a:pt x="6886" y="11590"/>
                    <a:pt x="6897" y="11576"/>
                  </a:cubicBezTo>
                  <a:cubicBezTo>
                    <a:pt x="6903" y="11581"/>
                    <a:pt x="6911" y="11583"/>
                    <a:pt x="6918" y="11583"/>
                  </a:cubicBezTo>
                  <a:cubicBezTo>
                    <a:pt x="6920" y="11583"/>
                    <a:pt x="6922" y="11583"/>
                    <a:pt x="6924" y="11582"/>
                  </a:cubicBezTo>
                  <a:cubicBezTo>
                    <a:pt x="7355" y="11453"/>
                    <a:pt x="7769" y="11263"/>
                    <a:pt x="8196" y="11126"/>
                  </a:cubicBezTo>
                  <a:cubicBezTo>
                    <a:pt x="8254" y="11107"/>
                    <a:pt x="8224" y="11030"/>
                    <a:pt x="8172" y="11030"/>
                  </a:cubicBezTo>
                  <a:cubicBezTo>
                    <a:pt x="8167" y="11030"/>
                    <a:pt x="8162" y="11031"/>
                    <a:pt x="8156" y="11032"/>
                  </a:cubicBezTo>
                  <a:cubicBezTo>
                    <a:pt x="7758" y="11152"/>
                    <a:pt x="7339" y="11284"/>
                    <a:pt x="6972" y="11488"/>
                  </a:cubicBezTo>
                  <a:cubicBezTo>
                    <a:pt x="7045" y="11381"/>
                    <a:pt x="7119" y="11228"/>
                    <a:pt x="7198" y="11058"/>
                  </a:cubicBezTo>
                  <a:cubicBezTo>
                    <a:pt x="7202" y="11080"/>
                    <a:pt x="7220" y="11094"/>
                    <a:pt x="7239" y="11094"/>
                  </a:cubicBezTo>
                  <a:cubicBezTo>
                    <a:pt x="7247" y="11094"/>
                    <a:pt x="7256" y="11091"/>
                    <a:pt x="7264" y="11085"/>
                  </a:cubicBezTo>
                  <a:cubicBezTo>
                    <a:pt x="7514" y="10926"/>
                    <a:pt x="7756" y="10774"/>
                    <a:pt x="8030" y="10661"/>
                  </a:cubicBezTo>
                  <a:cubicBezTo>
                    <a:pt x="8086" y="10638"/>
                    <a:pt x="8059" y="10565"/>
                    <a:pt x="8009" y="10565"/>
                  </a:cubicBezTo>
                  <a:cubicBezTo>
                    <a:pt x="8003" y="10565"/>
                    <a:pt x="7997" y="10566"/>
                    <a:pt x="7991" y="10569"/>
                  </a:cubicBezTo>
                  <a:cubicBezTo>
                    <a:pt x="7712" y="10656"/>
                    <a:pt x="7433" y="10800"/>
                    <a:pt x="7222" y="11007"/>
                  </a:cubicBezTo>
                  <a:cubicBezTo>
                    <a:pt x="7415" y="10592"/>
                    <a:pt x="7639" y="10127"/>
                    <a:pt x="7961" y="10127"/>
                  </a:cubicBezTo>
                  <a:cubicBezTo>
                    <a:pt x="8156" y="10127"/>
                    <a:pt x="8387" y="10297"/>
                    <a:pt x="8669" y="10750"/>
                  </a:cubicBezTo>
                  <a:cubicBezTo>
                    <a:pt x="9044" y="11354"/>
                    <a:pt x="8705" y="12508"/>
                    <a:pt x="8542" y="13147"/>
                  </a:cubicBezTo>
                  <a:cubicBezTo>
                    <a:pt x="8220" y="14400"/>
                    <a:pt x="8116" y="16056"/>
                    <a:pt x="8848" y="17204"/>
                  </a:cubicBezTo>
                  <a:cubicBezTo>
                    <a:pt x="9213" y="17777"/>
                    <a:pt x="9659" y="17932"/>
                    <a:pt x="10254" y="18208"/>
                  </a:cubicBezTo>
                  <a:cubicBezTo>
                    <a:pt x="11481" y="18777"/>
                    <a:pt x="12150" y="19350"/>
                    <a:pt x="12584" y="20649"/>
                  </a:cubicBezTo>
                  <a:cubicBezTo>
                    <a:pt x="12778" y="21234"/>
                    <a:pt x="13165" y="21944"/>
                    <a:pt x="13763" y="21944"/>
                  </a:cubicBezTo>
                  <a:cubicBezTo>
                    <a:pt x="13917" y="21944"/>
                    <a:pt x="14085" y="21897"/>
                    <a:pt x="14267" y="21789"/>
                  </a:cubicBezTo>
                  <a:cubicBezTo>
                    <a:pt x="14380" y="21722"/>
                    <a:pt x="14358" y="21572"/>
                    <a:pt x="14269" y="21527"/>
                  </a:cubicBezTo>
                  <a:cubicBezTo>
                    <a:pt x="14850" y="21073"/>
                    <a:pt x="15306" y="20511"/>
                    <a:pt x="15598" y="19809"/>
                  </a:cubicBezTo>
                  <a:cubicBezTo>
                    <a:pt x="16213" y="18327"/>
                    <a:pt x="15499" y="16646"/>
                    <a:pt x="17576" y="16191"/>
                  </a:cubicBezTo>
                  <a:cubicBezTo>
                    <a:pt x="19040" y="15873"/>
                    <a:pt x="20875" y="14948"/>
                    <a:pt x="20621" y="13147"/>
                  </a:cubicBezTo>
                  <a:cubicBezTo>
                    <a:pt x="20349" y="11201"/>
                    <a:pt x="18162" y="10634"/>
                    <a:pt x="16527" y="10497"/>
                  </a:cubicBezTo>
                  <a:cubicBezTo>
                    <a:pt x="16422" y="10489"/>
                    <a:pt x="16313" y="10482"/>
                    <a:pt x="16207" y="10476"/>
                  </a:cubicBezTo>
                  <a:cubicBezTo>
                    <a:pt x="16702" y="10313"/>
                    <a:pt x="17196" y="10148"/>
                    <a:pt x="17682" y="9963"/>
                  </a:cubicBezTo>
                  <a:cubicBezTo>
                    <a:pt x="17760" y="9933"/>
                    <a:pt x="17721" y="9830"/>
                    <a:pt x="17651" y="9830"/>
                  </a:cubicBezTo>
                  <a:cubicBezTo>
                    <a:pt x="17643" y="9830"/>
                    <a:pt x="17635" y="9831"/>
                    <a:pt x="17627" y="9834"/>
                  </a:cubicBezTo>
                  <a:cubicBezTo>
                    <a:pt x="17024" y="10020"/>
                    <a:pt x="16431" y="10235"/>
                    <a:pt x="15840" y="10454"/>
                  </a:cubicBezTo>
                  <a:cubicBezTo>
                    <a:pt x="15274" y="10425"/>
                    <a:pt x="14697" y="10412"/>
                    <a:pt x="14123" y="10374"/>
                  </a:cubicBezTo>
                  <a:cubicBezTo>
                    <a:pt x="14700" y="10224"/>
                    <a:pt x="15271" y="10057"/>
                    <a:pt x="15834" y="9856"/>
                  </a:cubicBezTo>
                  <a:cubicBezTo>
                    <a:pt x="15903" y="9831"/>
                    <a:pt x="15867" y="9740"/>
                    <a:pt x="15805" y="9740"/>
                  </a:cubicBezTo>
                  <a:cubicBezTo>
                    <a:pt x="15799" y="9740"/>
                    <a:pt x="15793" y="9741"/>
                    <a:pt x="15786" y="9743"/>
                  </a:cubicBezTo>
                  <a:cubicBezTo>
                    <a:pt x="15099" y="9955"/>
                    <a:pt x="14409" y="10156"/>
                    <a:pt x="13714" y="10341"/>
                  </a:cubicBezTo>
                  <a:cubicBezTo>
                    <a:pt x="13126" y="10285"/>
                    <a:pt x="12544" y="10191"/>
                    <a:pt x="11991" y="10009"/>
                  </a:cubicBezTo>
                  <a:cubicBezTo>
                    <a:pt x="12560" y="9821"/>
                    <a:pt x="13131" y="9636"/>
                    <a:pt x="13712" y="9488"/>
                  </a:cubicBezTo>
                  <a:cubicBezTo>
                    <a:pt x="13770" y="9473"/>
                    <a:pt x="13763" y="9386"/>
                    <a:pt x="13709" y="9386"/>
                  </a:cubicBezTo>
                  <a:cubicBezTo>
                    <a:pt x="13705" y="9386"/>
                    <a:pt x="13701" y="9387"/>
                    <a:pt x="13696" y="9387"/>
                  </a:cubicBezTo>
                  <a:cubicBezTo>
                    <a:pt x="13059" y="9518"/>
                    <a:pt x="12431" y="9701"/>
                    <a:pt x="11832" y="9955"/>
                  </a:cubicBezTo>
                  <a:cubicBezTo>
                    <a:pt x="11761" y="9931"/>
                    <a:pt x="11691" y="9905"/>
                    <a:pt x="11621" y="9875"/>
                  </a:cubicBezTo>
                  <a:cubicBezTo>
                    <a:pt x="11422" y="9794"/>
                    <a:pt x="10977" y="9633"/>
                    <a:pt x="10678" y="9453"/>
                  </a:cubicBezTo>
                  <a:cubicBezTo>
                    <a:pt x="10914" y="9395"/>
                    <a:pt x="11143" y="9282"/>
                    <a:pt x="11373" y="9199"/>
                  </a:cubicBezTo>
                  <a:cubicBezTo>
                    <a:pt x="11647" y="9102"/>
                    <a:pt x="11922" y="9010"/>
                    <a:pt x="12200" y="8924"/>
                  </a:cubicBezTo>
                  <a:cubicBezTo>
                    <a:pt x="12260" y="8906"/>
                    <a:pt x="12237" y="8809"/>
                    <a:pt x="12182" y="8809"/>
                  </a:cubicBezTo>
                  <a:cubicBezTo>
                    <a:pt x="12177" y="8809"/>
                    <a:pt x="12173" y="8809"/>
                    <a:pt x="12168" y="8811"/>
                  </a:cubicBezTo>
                  <a:cubicBezTo>
                    <a:pt x="11895" y="8884"/>
                    <a:pt x="11626" y="8965"/>
                    <a:pt x="11363" y="9062"/>
                  </a:cubicBezTo>
                  <a:cubicBezTo>
                    <a:pt x="11108" y="9156"/>
                    <a:pt x="10823" y="9246"/>
                    <a:pt x="10603" y="9407"/>
                  </a:cubicBezTo>
                  <a:cubicBezTo>
                    <a:pt x="10498" y="9335"/>
                    <a:pt x="10416" y="9262"/>
                    <a:pt x="10388" y="9188"/>
                  </a:cubicBezTo>
                  <a:cubicBezTo>
                    <a:pt x="10442" y="8979"/>
                    <a:pt x="10494" y="8771"/>
                    <a:pt x="10547" y="8560"/>
                  </a:cubicBezTo>
                  <a:cubicBezTo>
                    <a:pt x="11229" y="8345"/>
                    <a:pt x="11910" y="8097"/>
                    <a:pt x="12570" y="7826"/>
                  </a:cubicBezTo>
                  <a:cubicBezTo>
                    <a:pt x="12644" y="7796"/>
                    <a:pt x="12607" y="7697"/>
                    <a:pt x="12539" y="7697"/>
                  </a:cubicBezTo>
                  <a:cubicBezTo>
                    <a:pt x="12532" y="7697"/>
                    <a:pt x="12524" y="7699"/>
                    <a:pt x="12515" y="7701"/>
                  </a:cubicBezTo>
                  <a:cubicBezTo>
                    <a:pt x="11865" y="7916"/>
                    <a:pt x="11213" y="8162"/>
                    <a:pt x="10580" y="8430"/>
                  </a:cubicBezTo>
                  <a:lnTo>
                    <a:pt x="10714" y="7905"/>
                  </a:lnTo>
                  <a:cubicBezTo>
                    <a:pt x="11272" y="7657"/>
                    <a:pt x="11828" y="7400"/>
                    <a:pt x="12388" y="7151"/>
                  </a:cubicBezTo>
                  <a:cubicBezTo>
                    <a:pt x="12450" y="7124"/>
                    <a:pt x="12420" y="7039"/>
                    <a:pt x="12362" y="7039"/>
                  </a:cubicBezTo>
                  <a:cubicBezTo>
                    <a:pt x="12355" y="7039"/>
                    <a:pt x="12348" y="7040"/>
                    <a:pt x="12340" y="7043"/>
                  </a:cubicBezTo>
                  <a:cubicBezTo>
                    <a:pt x="11798" y="7233"/>
                    <a:pt x="11272" y="7459"/>
                    <a:pt x="10761" y="7720"/>
                  </a:cubicBezTo>
                  <a:lnTo>
                    <a:pt x="10835" y="7426"/>
                  </a:lnTo>
                  <a:lnTo>
                    <a:pt x="11228" y="7234"/>
                  </a:lnTo>
                  <a:cubicBezTo>
                    <a:pt x="11283" y="7188"/>
                    <a:pt x="12521" y="6275"/>
                    <a:pt x="13070" y="6275"/>
                  </a:cubicBezTo>
                  <a:cubicBezTo>
                    <a:pt x="13259" y="6275"/>
                    <a:pt x="13367" y="6384"/>
                    <a:pt x="13315" y="6675"/>
                  </a:cubicBezTo>
                  <a:cubicBezTo>
                    <a:pt x="13300" y="6766"/>
                    <a:pt x="13366" y="6815"/>
                    <a:pt x="13437" y="6815"/>
                  </a:cubicBezTo>
                  <a:cubicBezTo>
                    <a:pt x="13451" y="6815"/>
                    <a:pt x="13466" y="6813"/>
                    <a:pt x="13480" y="6809"/>
                  </a:cubicBezTo>
                  <a:cubicBezTo>
                    <a:pt x="13527" y="7021"/>
                    <a:pt x="13542" y="7237"/>
                    <a:pt x="13548" y="7492"/>
                  </a:cubicBezTo>
                  <a:cubicBezTo>
                    <a:pt x="13558" y="7829"/>
                    <a:pt x="13562" y="8203"/>
                    <a:pt x="13762" y="8492"/>
                  </a:cubicBezTo>
                  <a:cubicBezTo>
                    <a:pt x="13936" y="8744"/>
                    <a:pt x="14179" y="8846"/>
                    <a:pt x="14434" y="8846"/>
                  </a:cubicBezTo>
                  <a:cubicBezTo>
                    <a:pt x="14895" y="8846"/>
                    <a:pt x="15399" y="8511"/>
                    <a:pt x="15623" y="8122"/>
                  </a:cubicBezTo>
                  <a:cubicBezTo>
                    <a:pt x="15649" y="8077"/>
                    <a:pt x="15647" y="8020"/>
                    <a:pt x="15618" y="7977"/>
                  </a:cubicBezTo>
                  <a:cubicBezTo>
                    <a:pt x="15797" y="7728"/>
                    <a:pt x="15996" y="7491"/>
                    <a:pt x="16226" y="7300"/>
                  </a:cubicBezTo>
                  <a:cubicBezTo>
                    <a:pt x="16419" y="7138"/>
                    <a:pt x="16692" y="7018"/>
                    <a:pt x="16936" y="7018"/>
                  </a:cubicBezTo>
                  <a:cubicBezTo>
                    <a:pt x="17185" y="7018"/>
                    <a:pt x="17403" y="7143"/>
                    <a:pt x="17474" y="7478"/>
                  </a:cubicBezTo>
                  <a:cubicBezTo>
                    <a:pt x="17486" y="7542"/>
                    <a:pt x="17541" y="7579"/>
                    <a:pt x="17597" y="7579"/>
                  </a:cubicBezTo>
                  <a:cubicBezTo>
                    <a:pt x="17633" y="7579"/>
                    <a:pt x="17669" y="7563"/>
                    <a:pt x="17695" y="7529"/>
                  </a:cubicBezTo>
                  <a:cubicBezTo>
                    <a:pt x="18242" y="8681"/>
                    <a:pt x="18175" y="10290"/>
                    <a:pt x="19664" y="10663"/>
                  </a:cubicBezTo>
                  <a:cubicBezTo>
                    <a:pt x="19808" y="10699"/>
                    <a:pt x="19952" y="10716"/>
                    <a:pt x="20095" y="10716"/>
                  </a:cubicBezTo>
                  <a:cubicBezTo>
                    <a:pt x="21070" y="10716"/>
                    <a:pt x="21947" y="9912"/>
                    <a:pt x="21903" y="8892"/>
                  </a:cubicBezTo>
                  <a:cubicBezTo>
                    <a:pt x="21900" y="8824"/>
                    <a:pt x="21856" y="8796"/>
                    <a:pt x="21808" y="8796"/>
                  </a:cubicBezTo>
                  <a:cubicBezTo>
                    <a:pt x="21807" y="8796"/>
                    <a:pt x="21805" y="8796"/>
                    <a:pt x="21804" y="8796"/>
                  </a:cubicBezTo>
                  <a:cubicBezTo>
                    <a:pt x="21869" y="8291"/>
                    <a:pt x="21665" y="7814"/>
                    <a:pt x="21273" y="7413"/>
                  </a:cubicBezTo>
                  <a:cubicBezTo>
                    <a:pt x="20883" y="7010"/>
                    <a:pt x="20371" y="6837"/>
                    <a:pt x="19933" y="6511"/>
                  </a:cubicBezTo>
                  <a:cubicBezTo>
                    <a:pt x="19413" y="6122"/>
                    <a:pt x="19330" y="5993"/>
                    <a:pt x="19560" y="5344"/>
                  </a:cubicBezTo>
                  <a:cubicBezTo>
                    <a:pt x="19573" y="4909"/>
                    <a:pt x="19785" y="4648"/>
                    <a:pt x="20197" y="4560"/>
                  </a:cubicBezTo>
                  <a:cubicBezTo>
                    <a:pt x="20366" y="4496"/>
                    <a:pt x="20535" y="4437"/>
                    <a:pt x="20707" y="4383"/>
                  </a:cubicBezTo>
                  <a:cubicBezTo>
                    <a:pt x="20754" y="4370"/>
                    <a:pt x="20787" y="4329"/>
                    <a:pt x="20792" y="4281"/>
                  </a:cubicBezTo>
                  <a:close/>
                  <a:moveTo>
                    <a:pt x="10808" y="2665"/>
                  </a:moveTo>
                  <a:cubicBezTo>
                    <a:pt x="11044" y="3207"/>
                    <a:pt x="11334" y="3723"/>
                    <a:pt x="11674" y="4206"/>
                  </a:cubicBezTo>
                  <a:cubicBezTo>
                    <a:pt x="7028" y="6525"/>
                    <a:pt x="4795" y="11863"/>
                    <a:pt x="5684" y="16891"/>
                  </a:cubicBezTo>
                  <a:cubicBezTo>
                    <a:pt x="5619" y="16918"/>
                    <a:pt x="5585" y="16988"/>
                    <a:pt x="5605" y="17057"/>
                  </a:cubicBezTo>
                  <a:cubicBezTo>
                    <a:pt x="6601" y="21386"/>
                    <a:pt x="10163" y="24938"/>
                    <a:pt x="14598" y="25654"/>
                  </a:cubicBezTo>
                  <a:cubicBezTo>
                    <a:pt x="15147" y="25743"/>
                    <a:pt x="15699" y="25786"/>
                    <a:pt x="16250" y="25786"/>
                  </a:cubicBezTo>
                  <a:cubicBezTo>
                    <a:pt x="17627" y="25786"/>
                    <a:pt x="18997" y="25516"/>
                    <a:pt x="20279" y="25016"/>
                  </a:cubicBezTo>
                  <a:cubicBezTo>
                    <a:pt x="20444" y="25466"/>
                    <a:pt x="20633" y="25906"/>
                    <a:pt x="20845" y="26334"/>
                  </a:cubicBezTo>
                  <a:cubicBezTo>
                    <a:pt x="21034" y="26719"/>
                    <a:pt x="21224" y="27185"/>
                    <a:pt x="21525" y="27495"/>
                  </a:cubicBezTo>
                  <a:cubicBezTo>
                    <a:pt x="21549" y="27519"/>
                    <a:pt x="21577" y="27530"/>
                    <a:pt x="21604" y="27530"/>
                  </a:cubicBezTo>
                  <a:cubicBezTo>
                    <a:pt x="21668" y="27530"/>
                    <a:pt x="21724" y="27471"/>
                    <a:pt x="21697" y="27393"/>
                  </a:cubicBezTo>
                  <a:cubicBezTo>
                    <a:pt x="21551" y="26966"/>
                    <a:pt x="21243" y="26575"/>
                    <a:pt x="21033" y="26173"/>
                  </a:cubicBezTo>
                  <a:cubicBezTo>
                    <a:pt x="20822" y="25772"/>
                    <a:pt x="20636" y="25361"/>
                    <a:pt x="20452" y="24946"/>
                  </a:cubicBezTo>
                  <a:cubicBezTo>
                    <a:pt x="20655" y="24863"/>
                    <a:pt x="20852" y="24774"/>
                    <a:pt x="21050" y="24680"/>
                  </a:cubicBezTo>
                  <a:cubicBezTo>
                    <a:pt x="21206" y="25158"/>
                    <a:pt x="21394" y="25627"/>
                    <a:pt x="21613" y="26081"/>
                  </a:cubicBezTo>
                  <a:cubicBezTo>
                    <a:pt x="21834" y="26542"/>
                    <a:pt x="22062" y="27088"/>
                    <a:pt x="22418" y="27460"/>
                  </a:cubicBezTo>
                  <a:cubicBezTo>
                    <a:pt x="22421" y="27464"/>
                    <a:pt x="22426" y="27468"/>
                    <a:pt x="22430" y="27471"/>
                  </a:cubicBezTo>
                  <a:cubicBezTo>
                    <a:pt x="20973" y="27946"/>
                    <a:pt x="19515" y="28166"/>
                    <a:pt x="18061" y="28166"/>
                  </a:cubicBezTo>
                  <a:cubicBezTo>
                    <a:pt x="15978" y="28166"/>
                    <a:pt x="13904" y="27714"/>
                    <a:pt x="11854" y="26915"/>
                  </a:cubicBezTo>
                  <a:cubicBezTo>
                    <a:pt x="8521" y="25614"/>
                    <a:pt x="5346" y="23413"/>
                    <a:pt x="4377" y="19790"/>
                  </a:cubicBezTo>
                  <a:cubicBezTo>
                    <a:pt x="3466" y="16380"/>
                    <a:pt x="3847" y="11906"/>
                    <a:pt x="5308" y="8702"/>
                  </a:cubicBezTo>
                  <a:cubicBezTo>
                    <a:pt x="6486" y="6123"/>
                    <a:pt x="8437" y="4099"/>
                    <a:pt x="10808" y="2665"/>
                  </a:cubicBezTo>
                  <a:close/>
                  <a:moveTo>
                    <a:pt x="11513" y="223"/>
                  </a:moveTo>
                  <a:lnTo>
                    <a:pt x="11513" y="223"/>
                  </a:lnTo>
                  <a:cubicBezTo>
                    <a:pt x="11785" y="362"/>
                    <a:pt x="12018" y="569"/>
                    <a:pt x="12184" y="826"/>
                  </a:cubicBezTo>
                  <a:cubicBezTo>
                    <a:pt x="12342" y="1066"/>
                    <a:pt x="12366" y="1324"/>
                    <a:pt x="12463" y="1578"/>
                  </a:cubicBezTo>
                  <a:cubicBezTo>
                    <a:pt x="12171" y="1683"/>
                    <a:pt x="11886" y="1803"/>
                    <a:pt x="11604" y="1929"/>
                  </a:cubicBezTo>
                  <a:cubicBezTo>
                    <a:pt x="11598" y="1927"/>
                    <a:pt x="11592" y="1927"/>
                    <a:pt x="11585" y="1927"/>
                  </a:cubicBezTo>
                  <a:cubicBezTo>
                    <a:pt x="11552" y="1927"/>
                    <a:pt x="11519" y="1945"/>
                    <a:pt x="11500" y="1975"/>
                  </a:cubicBezTo>
                  <a:cubicBezTo>
                    <a:pt x="11272" y="2080"/>
                    <a:pt x="11049" y="2195"/>
                    <a:pt x="10827" y="2311"/>
                  </a:cubicBezTo>
                  <a:cubicBezTo>
                    <a:pt x="10823" y="2301"/>
                    <a:pt x="10818" y="2292"/>
                    <a:pt x="10812" y="2282"/>
                  </a:cubicBezTo>
                  <a:cubicBezTo>
                    <a:pt x="10796" y="2251"/>
                    <a:pt x="10769" y="2238"/>
                    <a:pt x="10743" y="2238"/>
                  </a:cubicBezTo>
                  <a:cubicBezTo>
                    <a:pt x="10696" y="2238"/>
                    <a:pt x="10649" y="2282"/>
                    <a:pt x="10673" y="2341"/>
                  </a:cubicBezTo>
                  <a:cubicBezTo>
                    <a:pt x="10678" y="2357"/>
                    <a:pt x="10686" y="2372"/>
                    <a:pt x="10692" y="2386"/>
                  </a:cubicBezTo>
                  <a:cubicBezTo>
                    <a:pt x="8260" y="3726"/>
                    <a:pt x="6288" y="5865"/>
                    <a:pt x="5088" y="8380"/>
                  </a:cubicBezTo>
                  <a:cubicBezTo>
                    <a:pt x="3477" y="11762"/>
                    <a:pt x="3051" y="16523"/>
                    <a:pt x="4121" y="20130"/>
                  </a:cubicBezTo>
                  <a:cubicBezTo>
                    <a:pt x="5162" y="23642"/>
                    <a:pt x="8268" y="25840"/>
                    <a:pt x="11526" y="27147"/>
                  </a:cubicBezTo>
                  <a:cubicBezTo>
                    <a:pt x="13669" y="28007"/>
                    <a:pt x="15853" y="28506"/>
                    <a:pt x="18044" y="28506"/>
                  </a:cubicBezTo>
                  <a:cubicBezTo>
                    <a:pt x="19738" y="28506"/>
                    <a:pt x="21435" y="28207"/>
                    <a:pt x="23120" y="27547"/>
                  </a:cubicBezTo>
                  <a:cubicBezTo>
                    <a:pt x="23136" y="27539"/>
                    <a:pt x="23152" y="27530"/>
                    <a:pt x="23165" y="27519"/>
                  </a:cubicBezTo>
                  <a:cubicBezTo>
                    <a:pt x="23436" y="27584"/>
                    <a:pt x="23664" y="27767"/>
                    <a:pt x="23788" y="28017"/>
                  </a:cubicBezTo>
                  <a:cubicBezTo>
                    <a:pt x="23849" y="28139"/>
                    <a:pt x="23887" y="28271"/>
                    <a:pt x="23897" y="28406"/>
                  </a:cubicBezTo>
                  <a:cubicBezTo>
                    <a:pt x="23898" y="28432"/>
                    <a:pt x="23855" y="28704"/>
                    <a:pt x="23820" y="28805"/>
                  </a:cubicBezTo>
                  <a:cubicBezTo>
                    <a:pt x="23805" y="28799"/>
                    <a:pt x="23788" y="28796"/>
                    <a:pt x="23772" y="28796"/>
                  </a:cubicBezTo>
                  <a:cubicBezTo>
                    <a:pt x="23753" y="28796"/>
                    <a:pt x="23734" y="28800"/>
                    <a:pt x="23717" y="28810"/>
                  </a:cubicBezTo>
                  <a:cubicBezTo>
                    <a:pt x="21768" y="29667"/>
                    <a:pt x="19751" y="30069"/>
                    <a:pt x="17729" y="30069"/>
                  </a:cubicBezTo>
                  <a:cubicBezTo>
                    <a:pt x="15595" y="30069"/>
                    <a:pt x="13454" y="29621"/>
                    <a:pt x="11382" y="28790"/>
                  </a:cubicBezTo>
                  <a:cubicBezTo>
                    <a:pt x="7689" y="27310"/>
                    <a:pt x="3939" y="24790"/>
                    <a:pt x="2173" y="21102"/>
                  </a:cubicBezTo>
                  <a:cubicBezTo>
                    <a:pt x="323" y="17242"/>
                    <a:pt x="1217" y="12263"/>
                    <a:pt x="2862" y="8485"/>
                  </a:cubicBezTo>
                  <a:cubicBezTo>
                    <a:pt x="4516" y="4689"/>
                    <a:pt x="7496" y="1666"/>
                    <a:pt x="11447" y="316"/>
                  </a:cubicBezTo>
                  <a:cubicBezTo>
                    <a:pt x="11489" y="306"/>
                    <a:pt x="11516" y="266"/>
                    <a:pt x="11513" y="223"/>
                  </a:cubicBezTo>
                  <a:close/>
                  <a:moveTo>
                    <a:pt x="11538" y="0"/>
                  </a:moveTo>
                  <a:cubicBezTo>
                    <a:pt x="11471" y="0"/>
                    <a:pt x="11429" y="63"/>
                    <a:pt x="11435" y="123"/>
                  </a:cubicBezTo>
                  <a:cubicBezTo>
                    <a:pt x="11420" y="117"/>
                    <a:pt x="11405" y="114"/>
                    <a:pt x="11391" y="114"/>
                  </a:cubicBezTo>
                  <a:cubicBezTo>
                    <a:pt x="11381" y="114"/>
                    <a:pt x="11371" y="115"/>
                    <a:pt x="11361" y="118"/>
                  </a:cubicBezTo>
                  <a:cubicBezTo>
                    <a:pt x="7277" y="1302"/>
                    <a:pt x="4236" y="4531"/>
                    <a:pt x="2562" y="8367"/>
                  </a:cubicBezTo>
                  <a:cubicBezTo>
                    <a:pt x="873" y="12242"/>
                    <a:pt x="1" y="17272"/>
                    <a:pt x="1875" y="21233"/>
                  </a:cubicBezTo>
                  <a:cubicBezTo>
                    <a:pt x="3659" y="25000"/>
                    <a:pt x="7501" y="27584"/>
                    <a:pt x="11264" y="29092"/>
                  </a:cubicBezTo>
                  <a:cubicBezTo>
                    <a:pt x="13344" y="29925"/>
                    <a:pt x="15608" y="30422"/>
                    <a:pt x="17853" y="30422"/>
                  </a:cubicBezTo>
                  <a:cubicBezTo>
                    <a:pt x="19868" y="30422"/>
                    <a:pt x="21869" y="30022"/>
                    <a:pt x="23709" y="29104"/>
                  </a:cubicBezTo>
                  <a:cubicBezTo>
                    <a:pt x="23753" y="29124"/>
                    <a:pt x="23793" y="29133"/>
                    <a:pt x="23830" y="29133"/>
                  </a:cubicBezTo>
                  <a:cubicBezTo>
                    <a:pt x="24164" y="29133"/>
                    <a:pt x="24198" y="28380"/>
                    <a:pt x="24128" y="28150"/>
                  </a:cubicBezTo>
                  <a:cubicBezTo>
                    <a:pt x="23995" y="27721"/>
                    <a:pt x="23630" y="27380"/>
                    <a:pt x="23184" y="27342"/>
                  </a:cubicBezTo>
                  <a:cubicBezTo>
                    <a:pt x="23158" y="27292"/>
                    <a:pt x="23108" y="27263"/>
                    <a:pt x="23055" y="27263"/>
                  </a:cubicBezTo>
                  <a:cubicBezTo>
                    <a:pt x="23037" y="27263"/>
                    <a:pt x="23019" y="27266"/>
                    <a:pt x="23001" y="27273"/>
                  </a:cubicBezTo>
                  <a:cubicBezTo>
                    <a:pt x="22867" y="27324"/>
                    <a:pt x="22733" y="27367"/>
                    <a:pt x="22599" y="27413"/>
                  </a:cubicBezTo>
                  <a:cubicBezTo>
                    <a:pt x="22602" y="27394"/>
                    <a:pt x="22599" y="27374"/>
                    <a:pt x="22593" y="27356"/>
                  </a:cubicBezTo>
                  <a:cubicBezTo>
                    <a:pt x="22397" y="26849"/>
                    <a:pt x="22043" y="26395"/>
                    <a:pt x="21796" y="25907"/>
                  </a:cubicBezTo>
                  <a:cubicBezTo>
                    <a:pt x="21579" y="25483"/>
                    <a:pt x="21391" y="25045"/>
                    <a:pt x="21205" y="24607"/>
                  </a:cubicBezTo>
                  <a:cubicBezTo>
                    <a:pt x="23103" y="23670"/>
                    <a:pt x="24745" y="22211"/>
                    <a:pt x="25828" y="20374"/>
                  </a:cubicBezTo>
                  <a:cubicBezTo>
                    <a:pt x="27980" y="16725"/>
                    <a:pt x="29123" y="11316"/>
                    <a:pt x="26538" y="7617"/>
                  </a:cubicBezTo>
                  <a:cubicBezTo>
                    <a:pt x="26536" y="7577"/>
                    <a:pt x="26512" y="7543"/>
                    <a:pt x="26477" y="7529"/>
                  </a:cubicBezTo>
                  <a:cubicBezTo>
                    <a:pt x="26302" y="7285"/>
                    <a:pt x="26114" y="7053"/>
                    <a:pt x="25911" y="6831"/>
                  </a:cubicBezTo>
                  <a:cubicBezTo>
                    <a:pt x="24230" y="4998"/>
                    <a:pt x="21527" y="4079"/>
                    <a:pt x="19174" y="3514"/>
                  </a:cubicBezTo>
                  <a:cubicBezTo>
                    <a:pt x="18192" y="3278"/>
                    <a:pt x="17203" y="3149"/>
                    <a:pt x="16222" y="3149"/>
                  </a:cubicBezTo>
                  <a:cubicBezTo>
                    <a:pt x="14946" y="3149"/>
                    <a:pt x="13683" y="3367"/>
                    <a:pt x="12464" y="3854"/>
                  </a:cubicBezTo>
                  <a:cubicBezTo>
                    <a:pt x="12472" y="3827"/>
                    <a:pt x="12469" y="3796"/>
                    <a:pt x="12456" y="3773"/>
                  </a:cubicBezTo>
                  <a:cubicBezTo>
                    <a:pt x="12189" y="3243"/>
                    <a:pt x="11946" y="2700"/>
                    <a:pt x="11733" y="2147"/>
                  </a:cubicBezTo>
                  <a:cubicBezTo>
                    <a:pt x="12075" y="1968"/>
                    <a:pt x="12424" y="1801"/>
                    <a:pt x="12781" y="1645"/>
                  </a:cubicBezTo>
                  <a:cubicBezTo>
                    <a:pt x="12872" y="1605"/>
                    <a:pt x="12831" y="1489"/>
                    <a:pt x="12751" y="1484"/>
                  </a:cubicBezTo>
                  <a:cubicBezTo>
                    <a:pt x="12762" y="1191"/>
                    <a:pt x="12584" y="856"/>
                    <a:pt x="12428" y="636"/>
                  </a:cubicBezTo>
                  <a:cubicBezTo>
                    <a:pt x="12217" y="343"/>
                    <a:pt x="11916" y="129"/>
                    <a:pt x="11580" y="8"/>
                  </a:cubicBezTo>
                  <a:cubicBezTo>
                    <a:pt x="11565" y="3"/>
                    <a:pt x="11551" y="0"/>
                    <a:pt x="11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grpSp>
    </p:spTree>
    <p:extLst>
      <p:ext uri="{BB962C8B-B14F-4D97-AF65-F5344CB8AC3E}">
        <p14:creationId xmlns:p14="http://schemas.microsoft.com/office/powerpoint/2010/main" val="2017673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pic>
        <p:nvPicPr>
          <p:cNvPr id="658" name="Google Shape;658;p39"/>
          <p:cNvPicPr preferRelativeResize="0">
            <a:picLocks noGrp="1"/>
          </p:cNvPicPr>
          <p:nvPr>
            <p:ph type="pic" idx="2"/>
          </p:nvPr>
        </p:nvPicPr>
        <p:blipFill rotWithShape="1">
          <a:blip r:embed="rId3">
            <a:alphaModFix/>
          </a:blip>
          <a:srcRect/>
          <a:stretch/>
        </p:blipFill>
        <p:spPr>
          <a:xfrm>
            <a:off x="5406975" y="1235025"/>
            <a:ext cx="2800200" cy="2800200"/>
          </a:xfrm>
          <a:prstGeom prst="rect">
            <a:avLst/>
          </a:prstGeom>
        </p:spPr>
      </p:pic>
      <p:sp>
        <p:nvSpPr>
          <p:cNvPr id="659" name="Google Shape;659;p39"/>
          <p:cNvSpPr txBox="1">
            <a:spLocks noGrp="1"/>
          </p:cNvSpPr>
          <p:nvPr>
            <p:ph type="title"/>
          </p:nvPr>
        </p:nvSpPr>
        <p:spPr>
          <a:xfrm>
            <a:off x="720000" y="1363302"/>
            <a:ext cx="4030500" cy="7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highlight>
                  <a:schemeClr val="dk2"/>
                </a:highlight>
                <a:latin typeface="Dela Gothic One" panose="020B0604020202020204" charset="-128"/>
                <a:ea typeface="Dela Gothic One" panose="020B0604020202020204" charset="-128"/>
                <a:cs typeface="Lato" panose="020F0502020204030203" pitchFamily="34" charset="0"/>
              </a:rPr>
              <a:t>AR &amp; Education</a:t>
            </a:r>
            <a:endParaRPr sz="3200">
              <a:highlight>
                <a:schemeClr val="dk2"/>
              </a:highlight>
              <a:latin typeface="Dela Gothic One" panose="020B0604020202020204" charset="-128"/>
              <a:ea typeface="Dela Gothic One" panose="020B0604020202020204" charset="-128"/>
              <a:cs typeface="Lato" panose="020F0502020204030203" pitchFamily="34" charset="0"/>
            </a:endParaRPr>
          </a:p>
        </p:txBody>
      </p:sp>
      <p:sp>
        <p:nvSpPr>
          <p:cNvPr id="660" name="Google Shape;660;p39"/>
          <p:cNvSpPr txBox="1">
            <a:spLocks noGrp="1"/>
          </p:cNvSpPr>
          <p:nvPr>
            <p:ph type="subTitle" idx="1"/>
          </p:nvPr>
        </p:nvSpPr>
        <p:spPr>
          <a:xfrm>
            <a:off x="720000" y="2212200"/>
            <a:ext cx="4030500" cy="1561500"/>
          </a:xfrm>
          <a:prstGeom prst="rect">
            <a:avLst/>
          </a:prstGeom>
        </p:spPr>
        <p:txBody>
          <a:bodyPr spcFirstLastPara="1" wrap="square" lIns="91425" tIns="91425" rIns="91425" bIns="91425" anchor="t" anchorCtr="0">
            <a:noAutofit/>
          </a:bodyPr>
          <a:lstStyle/>
          <a:p>
            <a:pPr marL="285750" indent="-285750">
              <a:lnSpc>
                <a:spcPct val="150000"/>
              </a:lnSpc>
            </a:pPr>
            <a:r>
              <a:rPr lang="fr-CH">
                <a:latin typeface="Lato" panose="020F0502020204030203" pitchFamily="34" charset="0"/>
                <a:ea typeface="Lato" panose="020F0502020204030203" pitchFamily="34" charset="0"/>
                <a:cs typeface="Lato" panose="020F0502020204030203" pitchFamily="34" charset="0"/>
              </a:rPr>
              <a:t>Manuels scolaires augmentés</a:t>
            </a:r>
          </a:p>
          <a:p>
            <a:pPr marL="285750" indent="-285750">
              <a:lnSpc>
                <a:spcPct val="150000"/>
              </a:lnSpc>
            </a:pPr>
            <a:r>
              <a:rPr lang="fr-CH">
                <a:latin typeface="Lato" panose="020F0502020204030203" pitchFamily="34" charset="0"/>
                <a:ea typeface="Lato" panose="020F0502020204030203" pitchFamily="34" charset="0"/>
                <a:cs typeface="Lato" panose="020F0502020204030203" pitchFamily="34" charset="0"/>
              </a:rPr>
              <a:t>Exploration de sujets « complexes »</a:t>
            </a:r>
          </a:p>
          <a:p>
            <a:pPr marL="285750" indent="-285750">
              <a:lnSpc>
                <a:spcPct val="150000"/>
              </a:lnSpc>
            </a:pPr>
            <a:r>
              <a:rPr lang="fr-CH">
                <a:latin typeface="Lato" panose="020F0502020204030203" pitchFamily="34" charset="0"/>
                <a:ea typeface="Lato" panose="020F0502020204030203" pitchFamily="34" charset="0"/>
                <a:cs typeface="Lato" panose="020F0502020204030203" pitchFamily="34" charset="0"/>
              </a:rPr>
              <a:t>Laboratoires virtuels</a:t>
            </a:r>
          </a:p>
        </p:txBody>
      </p:sp>
      <p:grpSp>
        <p:nvGrpSpPr>
          <p:cNvPr id="661" name="Google Shape;661;p39"/>
          <p:cNvGrpSpPr/>
          <p:nvPr/>
        </p:nvGrpSpPr>
        <p:grpSpPr>
          <a:xfrm flipH="1">
            <a:off x="7417800" y="3221638"/>
            <a:ext cx="1506300" cy="1469575"/>
            <a:chOff x="65575" y="3544038"/>
            <a:chExt cx="1506300" cy="1469575"/>
          </a:xfrm>
        </p:grpSpPr>
        <p:sp>
          <p:nvSpPr>
            <p:cNvPr id="662" name="Google Shape;662;p39"/>
            <p:cNvSpPr/>
            <p:nvPr/>
          </p:nvSpPr>
          <p:spPr>
            <a:xfrm>
              <a:off x="175775" y="3544038"/>
              <a:ext cx="73500" cy="1313450"/>
            </a:xfrm>
            <a:custGeom>
              <a:avLst/>
              <a:gdLst/>
              <a:ahLst/>
              <a:cxnLst/>
              <a:rect l="l" t="t" r="r" b="b"/>
              <a:pathLst>
                <a:path w="2940" h="52538" extrusionOk="0">
                  <a:moveTo>
                    <a:pt x="2940" y="0"/>
                  </a:moveTo>
                  <a:cubicBezTo>
                    <a:pt x="2940" y="17540"/>
                    <a:pt x="0" y="34998"/>
                    <a:pt x="0" y="52538"/>
                  </a:cubicBezTo>
                </a:path>
              </a:pathLst>
            </a:custGeom>
            <a:noFill/>
            <a:ln w="19050" cap="flat" cmpd="sng">
              <a:solidFill>
                <a:schemeClr val="dk1"/>
              </a:solidFill>
              <a:prstDash val="solid"/>
              <a:round/>
              <a:headEnd type="none" w="med" len="med"/>
              <a:tailEnd type="none" w="med" len="med"/>
            </a:ln>
          </p:spPr>
        </p:sp>
        <p:sp>
          <p:nvSpPr>
            <p:cNvPr id="663" name="Google Shape;663;p39"/>
            <p:cNvSpPr/>
            <p:nvPr/>
          </p:nvSpPr>
          <p:spPr>
            <a:xfrm>
              <a:off x="304375" y="3736938"/>
              <a:ext cx="73475" cy="1276675"/>
            </a:xfrm>
            <a:custGeom>
              <a:avLst/>
              <a:gdLst/>
              <a:ahLst/>
              <a:cxnLst/>
              <a:rect l="l" t="t" r="r" b="b"/>
              <a:pathLst>
                <a:path w="2939" h="51067" extrusionOk="0">
                  <a:moveTo>
                    <a:pt x="2939" y="0"/>
                  </a:moveTo>
                  <a:cubicBezTo>
                    <a:pt x="1877" y="17017"/>
                    <a:pt x="0" y="34016"/>
                    <a:pt x="0" y="51067"/>
                  </a:cubicBezTo>
                </a:path>
              </a:pathLst>
            </a:custGeom>
            <a:noFill/>
            <a:ln w="19050" cap="flat" cmpd="sng">
              <a:solidFill>
                <a:schemeClr val="dk1"/>
              </a:solidFill>
              <a:prstDash val="solid"/>
              <a:round/>
              <a:headEnd type="none" w="med" len="med"/>
              <a:tailEnd type="none" w="med" len="med"/>
            </a:ln>
          </p:spPr>
        </p:sp>
        <p:sp>
          <p:nvSpPr>
            <p:cNvPr id="664" name="Google Shape;664;p39"/>
            <p:cNvSpPr/>
            <p:nvPr/>
          </p:nvSpPr>
          <p:spPr>
            <a:xfrm>
              <a:off x="65575" y="4697430"/>
              <a:ext cx="1506300" cy="31450"/>
            </a:xfrm>
            <a:custGeom>
              <a:avLst/>
              <a:gdLst/>
              <a:ahLst/>
              <a:cxnLst/>
              <a:rect l="l" t="t" r="r" b="b"/>
              <a:pathLst>
                <a:path w="60252" h="1258" extrusionOk="0">
                  <a:moveTo>
                    <a:pt x="0" y="1258"/>
                  </a:moveTo>
                  <a:cubicBezTo>
                    <a:pt x="19930" y="-1231"/>
                    <a:pt x="40168" y="891"/>
                    <a:pt x="60252" y="891"/>
                  </a:cubicBezTo>
                </a:path>
              </a:pathLst>
            </a:custGeom>
            <a:noFill/>
            <a:ln w="19050" cap="flat" cmpd="sng">
              <a:solidFill>
                <a:schemeClr val="dk1"/>
              </a:solidFill>
              <a:prstDash val="solid"/>
              <a:round/>
              <a:headEnd type="none" w="med" len="med"/>
              <a:tailEnd type="none" w="med" len="med"/>
            </a:ln>
          </p:spPr>
        </p:sp>
        <p:sp>
          <p:nvSpPr>
            <p:cNvPr id="665" name="Google Shape;665;p39"/>
            <p:cNvSpPr/>
            <p:nvPr/>
          </p:nvSpPr>
          <p:spPr>
            <a:xfrm>
              <a:off x="74750" y="4885038"/>
              <a:ext cx="1322625" cy="18375"/>
            </a:xfrm>
            <a:custGeom>
              <a:avLst/>
              <a:gdLst/>
              <a:ahLst/>
              <a:cxnLst/>
              <a:rect l="l" t="t" r="r" b="b"/>
              <a:pathLst>
                <a:path w="52905" h="735" extrusionOk="0">
                  <a:moveTo>
                    <a:pt x="0" y="735"/>
                  </a:moveTo>
                  <a:cubicBezTo>
                    <a:pt x="17637" y="735"/>
                    <a:pt x="35268" y="0"/>
                    <a:pt x="52905" y="0"/>
                  </a:cubicBezTo>
                </a:path>
              </a:pathLst>
            </a:custGeom>
            <a:noFill/>
            <a:ln w="19050" cap="flat" cmpd="sng">
              <a:solidFill>
                <a:schemeClr val="dk1"/>
              </a:solidFill>
              <a:prstDash val="solid"/>
              <a:round/>
              <a:headEnd type="none" w="med" len="med"/>
              <a:tailEnd type="none" w="med" len="med"/>
            </a:ln>
          </p:spPr>
        </p:sp>
      </p:grpSp>
      <p:grpSp>
        <p:nvGrpSpPr>
          <p:cNvPr id="666" name="Google Shape;666;p39"/>
          <p:cNvGrpSpPr/>
          <p:nvPr/>
        </p:nvGrpSpPr>
        <p:grpSpPr>
          <a:xfrm>
            <a:off x="4750665" y="386985"/>
            <a:ext cx="1028627" cy="1070336"/>
            <a:chOff x="4750665" y="386985"/>
            <a:chExt cx="1028627" cy="1070336"/>
          </a:xfrm>
        </p:grpSpPr>
        <p:grpSp>
          <p:nvGrpSpPr>
            <p:cNvPr id="667" name="Google Shape;667;p39"/>
            <p:cNvGrpSpPr/>
            <p:nvPr/>
          </p:nvGrpSpPr>
          <p:grpSpPr>
            <a:xfrm>
              <a:off x="4912917" y="483349"/>
              <a:ext cx="758514" cy="837552"/>
              <a:chOff x="4903455" y="539500"/>
              <a:chExt cx="714770" cy="789250"/>
            </a:xfrm>
          </p:grpSpPr>
          <p:sp>
            <p:nvSpPr>
              <p:cNvPr id="668" name="Google Shape;668;p39"/>
              <p:cNvSpPr/>
              <p:nvPr/>
            </p:nvSpPr>
            <p:spPr>
              <a:xfrm>
                <a:off x="4921825" y="539500"/>
                <a:ext cx="314400" cy="314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669" name="Google Shape;669;p39"/>
              <p:cNvSpPr/>
              <p:nvPr/>
            </p:nvSpPr>
            <p:spPr>
              <a:xfrm>
                <a:off x="4903455" y="1014350"/>
                <a:ext cx="314400" cy="314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670" name="Google Shape;670;p39"/>
              <p:cNvSpPr/>
              <p:nvPr/>
            </p:nvSpPr>
            <p:spPr>
              <a:xfrm>
                <a:off x="5303825" y="661600"/>
                <a:ext cx="314400" cy="314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671" name="Google Shape;671;p39"/>
              <p:cNvSpPr/>
              <p:nvPr/>
            </p:nvSpPr>
            <p:spPr>
              <a:xfrm rot="148167">
                <a:off x="5006525" y="725898"/>
                <a:ext cx="111403" cy="394558"/>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672" name="Google Shape;672;p39"/>
              <p:cNvSpPr/>
              <p:nvPr/>
            </p:nvSpPr>
            <p:spPr>
              <a:xfrm rot="-4472517">
                <a:off x="5275597" y="570379"/>
                <a:ext cx="111431" cy="394546"/>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grpSp>
        <p:grpSp>
          <p:nvGrpSpPr>
            <p:cNvPr id="673" name="Google Shape;673;p39"/>
            <p:cNvGrpSpPr/>
            <p:nvPr/>
          </p:nvGrpSpPr>
          <p:grpSpPr>
            <a:xfrm rot="-3653418">
              <a:off x="4852260" y="563293"/>
              <a:ext cx="825438" cy="717721"/>
              <a:chOff x="2901200" y="1347775"/>
              <a:chExt cx="385450" cy="335150"/>
            </a:xfrm>
          </p:grpSpPr>
          <p:sp>
            <p:nvSpPr>
              <p:cNvPr id="674" name="Google Shape;674;p39"/>
              <p:cNvSpPr/>
              <p:nvPr/>
            </p:nvSpPr>
            <p:spPr>
              <a:xfrm>
                <a:off x="2918000" y="1486475"/>
                <a:ext cx="18075" cy="26375"/>
              </a:xfrm>
              <a:custGeom>
                <a:avLst/>
                <a:gdLst/>
                <a:ahLst/>
                <a:cxnLst/>
                <a:rect l="l" t="t" r="r" b="b"/>
                <a:pathLst>
                  <a:path w="723" h="1055" extrusionOk="0">
                    <a:moveTo>
                      <a:pt x="645" y="0"/>
                    </a:moveTo>
                    <a:cubicBezTo>
                      <a:pt x="632" y="0"/>
                      <a:pt x="620" y="6"/>
                      <a:pt x="608" y="19"/>
                    </a:cubicBezTo>
                    <a:cubicBezTo>
                      <a:pt x="366" y="309"/>
                      <a:pt x="167" y="633"/>
                      <a:pt x="17" y="978"/>
                    </a:cubicBezTo>
                    <a:cubicBezTo>
                      <a:pt x="1" y="1018"/>
                      <a:pt x="34" y="1054"/>
                      <a:pt x="65" y="1054"/>
                    </a:cubicBezTo>
                    <a:cubicBezTo>
                      <a:pt x="79" y="1054"/>
                      <a:pt x="93" y="1046"/>
                      <a:pt x="102" y="1028"/>
                    </a:cubicBezTo>
                    <a:cubicBezTo>
                      <a:pt x="258" y="695"/>
                      <a:pt x="454" y="382"/>
                      <a:pt x="688" y="99"/>
                    </a:cubicBezTo>
                    <a:cubicBezTo>
                      <a:pt x="722" y="56"/>
                      <a:pt x="685" y="0"/>
                      <a:pt x="6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675" name="Google Shape;675;p39"/>
              <p:cNvSpPr/>
              <p:nvPr/>
            </p:nvSpPr>
            <p:spPr>
              <a:xfrm>
                <a:off x="2919400" y="1490150"/>
                <a:ext cx="27275" cy="37075"/>
              </a:xfrm>
              <a:custGeom>
                <a:avLst/>
                <a:gdLst/>
                <a:ahLst/>
                <a:cxnLst/>
                <a:rect l="l" t="t" r="r" b="b"/>
                <a:pathLst>
                  <a:path w="1091" h="1483" extrusionOk="0">
                    <a:moveTo>
                      <a:pt x="1016" y="0"/>
                    </a:moveTo>
                    <a:cubicBezTo>
                      <a:pt x="999" y="0"/>
                      <a:pt x="982" y="7"/>
                      <a:pt x="970" y="25"/>
                    </a:cubicBezTo>
                    <a:cubicBezTo>
                      <a:pt x="648" y="481"/>
                      <a:pt x="328" y="941"/>
                      <a:pt x="25" y="1412"/>
                    </a:cubicBezTo>
                    <a:cubicBezTo>
                      <a:pt x="1" y="1449"/>
                      <a:pt x="33" y="1482"/>
                      <a:pt x="68" y="1482"/>
                    </a:cubicBezTo>
                    <a:cubicBezTo>
                      <a:pt x="83" y="1482"/>
                      <a:pt x="98" y="1476"/>
                      <a:pt x="109" y="1461"/>
                    </a:cubicBezTo>
                    <a:cubicBezTo>
                      <a:pt x="439" y="1008"/>
                      <a:pt x="753" y="545"/>
                      <a:pt x="1064" y="79"/>
                    </a:cubicBezTo>
                    <a:cubicBezTo>
                      <a:pt x="1091" y="38"/>
                      <a:pt x="1054" y="0"/>
                      <a:pt x="1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676" name="Google Shape;676;p39"/>
              <p:cNvSpPr/>
              <p:nvPr/>
            </p:nvSpPr>
            <p:spPr>
              <a:xfrm>
                <a:off x="2901200" y="1347775"/>
                <a:ext cx="385450" cy="335150"/>
              </a:xfrm>
              <a:custGeom>
                <a:avLst/>
                <a:gdLst/>
                <a:ahLst/>
                <a:cxnLst/>
                <a:rect l="l" t="t" r="r" b="b"/>
                <a:pathLst>
                  <a:path w="15418" h="13406" extrusionOk="0">
                    <a:moveTo>
                      <a:pt x="10683" y="390"/>
                    </a:moveTo>
                    <a:cubicBezTo>
                      <a:pt x="11501" y="390"/>
                      <a:pt x="12326" y="727"/>
                      <a:pt x="12818" y="1447"/>
                    </a:cubicBezTo>
                    <a:cubicBezTo>
                      <a:pt x="13632" y="2639"/>
                      <a:pt x="13256" y="3909"/>
                      <a:pt x="12410" y="4635"/>
                    </a:cubicBezTo>
                    <a:cubicBezTo>
                      <a:pt x="12410" y="4635"/>
                      <a:pt x="12410" y="4633"/>
                      <a:pt x="12410" y="4631"/>
                    </a:cubicBezTo>
                    <a:cubicBezTo>
                      <a:pt x="12545" y="4429"/>
                      <a:pt x="12679" y="4225"/>
                      <a:pt x="12810" y="4018"/>
                    </a:cubicBezTo>
                    <a:cubicBezTo>
                      <a:pt x="12840" y="3972"/>
                      <a:pt x="12799" y="3930"/>
                      <a:pt x="12757" y="3930"/>
                    </a:cubicBezTo>
                    <a:cubicBezTo>
                      <a:pt x="12738" y="3930"/>
                      <a:pt x="12719" y="3938"/>
                      <a:pt x="12706" y="3957"/>
                    </a:cubicBezTo>
                    <a:cubicBezTo>
                      <a:pt x="12588" y="4134"/>
                      <a:pt x="12475" y="4313"/>
                      <a:pt x="12361" y="4490"/>
                    </a:cubicBezTo>
                    <a:cubicBezTo>
                      <a:pt x="12347" y="4479"/>
                      <a:pt x="12330" y="4474"/>
                      <a:pt x="12313" y="4474"/>
                    </a:cubicBezTo>
                    <a:cubicBezTo>
                      <a:pt x="12264" y="4474"/>
                      <a:pt x="12211" y="4517"/>
                      <a:pt x="12222" y="4582"/>
                    </a:cubicBezTo>
                    <a:cubicBezTo>
                      <a:pt x="12227" y="4614"/>
                      <a:pt x="12233" y="4646"/>
                      <a:pt x="12238" y="4678"/>
                    </a:cubicBezTo>
                    <a:cubicBezTo>
                      <a:pt x="12219" y="4708"/>
                      <a:pt x="12200" y="4737"/>
                      <a:pt x="12180" y="4767"/>
                    </a:cubicBezTo>
                    <a:cubicBezTo>
                      <a:pt x="12172" y="4780"/>
                      <a:pt x="12169" y="4794"/>
                      <a:pt x="12174" y="4810"/>
                    </a:cubicBezTo>
                    <a:cubicBezTo>
                      <a:pt x="11976" y="4944"/>
                      <a:pt x="11760" y="5051"/>
                      <a:pt x="11533" y="5124"/>
                    </a:cubicBezTo>
                    <a:cubicBezTo>
                      <a:pt x="11983" y="4525"/>
                      <a:pt x="12420" y="3914"/>
                      <a:pt x="12843" y="3294"/>
                    </a:cubicBezTo>
                    <a:cubicBezTo>
                      <a:pt x="12874" y="3249"/>
                      <a:pt x="12833" y="3208"/>
                      <a:pt x="12790" y="3208"/>
                    </a:cubicBezTo>
                    <a:cubicBezTo>
                      <a:pt x="12772" y="3208"/>
                      <a:pt x="12753" y="3216"/>
                      <a:pt x="12740" y="3234"/>
                    </a:cubicBezTo>
                    <a:cubicBezTo>
                      <a:pt x="12270" y="3868"/>
                      <a:pt x="11811" y="4513"/>
                      <a:pt x="11372" y="5170"/>
                    </a:cubicBezTo>
                    <a:cubicBezTo>
                      <a:pt x="11192" y="5214"/>
                      <a:pt x="11008" y="5236"/>
                      <a:pt x="10823" y="5236"/>
                    </a:cubicBezTo>
                    <a:cubicBezTo>
                      <a:pt x="10737" y="5236"/>
                      <a:pt x="10650" y="5231"/>
                      <a:pt x="10564" y="5221"/>
                    </a:cubicBezTo>
                    <a:cubicBezTo>
                      <a:pt x="10998" y="4749"/>
                      <a:pt x="11388" y="4235"/>
                      <a:pt x="11784" y="3731"/>
                    </a:cubicBezTo>
                    <a:cubicBezTo>
                      <a:pt x="11810" y="3697"/>
                      <a:pt x="11782" y="3652"/>
                      <a:pt x="11750" y="3652"/>
                    </a:cubicBezTo>
                    <a:cubicBezTo>
                      <a:pt x="11739" y="3652"/>
                      <a:pt x="11729" y="3656"/>
                      <a:pt x="11720" y="3667"/>
                    </a:cubicBezTo>
                    <a:cubicBezTo>
                      <a:pt x="11304" y="4160"/>
                      <a:pt x="10877" y="4649"/>
                      <a:pt x="10499" y="5172"/>
                    </a:cubicBezTo>
                    <a:cubicBezTo>
                      <a:pt x="10489" y="5183"/>
                      <a:pt x="10489" y="5199"/>
                      <a:pt x="10499" y="5210"/>
                    </a:cubicBezTo>
                    <a:cubicBezTo>
                      <a:pt x="10325" y="5186"/>
                      <a:pt x="10155" y="5143"/>
                      <a:pt x="9992" y="5081"/>
                    </a:cubicBezTo>
                    <a:cubicBezTo>
                      <a:pt x="10172" y="4724"/>
                      <a:pt x="10410" y="4399"/>
                      <a:pt x="10693" y="4118"/>
                    </a:cubicBezTo>
                    <a:cubicBezTo>
                      <a:pt x="10728" y="4085"/>
                      <a:pt x="10696" y="4038"/>
                      <a:pt x="10658" y="4038"/>
                    </a:cubicBezTo>
                    <a:cubicBezTo>
                      <a:pt x="10648" y="4038"/>
                      <a:pt x="10637" y="4042"/>
                      <a:pt x="10627" y="4051"/>
                    </a:cubicBezTo>
                    <a:cubicBezTo>
                      <a:pt x="10324" y="4332"/>
                      <a:pt x="10077" y="4670"/>
                      <a:pt x="9903" y="5044"/>
                    </a:cubicBezTo>
                    <a:cubicBezTo>
                      <a:pt x="9708" y="4960"/>
                      <a:pt x="9525" y="4850"/>
                      <a:pt x="9358" y="4721"/>
                    </a:cubicBezTo>
                    <a:cubicBezTo>
                      <a:pt x="9619" y="4598"/>
                      <a:pt x="9881" y="4475"/>
                      <a:pt x="10134" y="4349"/>
                    </a:cubicBezTo>
                    <a:cubicBezTo>
                      <a:pt x="10160" y="4337"/>
                      <a:pt x="10180" y="4314"/>
                      <a:pt x="10191" y="4287"/>
                    </a:cubicBezTo>
                    <a:cubicBezTo>
                      <a:pt x="10422" y="4171"/>
                      <a:pt x="10599" y="3967"/>
                      <a:pt x="10684" y="3723"/>
                    </a:cubicBezTo>
                    <a:cubicBezTo>
                      <a:pt x="10845" y="3449"/>
                      <a:pt x="11039" y="3197"/>
                      <a:pt x="11264" y="2974"/>
                    </a:cubicBezTo>
                    <a:cubicBezTo>
                      <a:pt x="11298" y="2943"/>
                      <a:pt x="11267" y="2899"/>
                      <a:pt x="11231" y="2899"/>
                    </a:cubicBezTo>
                    <a:cubicBezTo>
                      <a:pt x="11221" y="2899"/>
                      <a:pt x="11211" y="2902"/>
                      <a:pt x="11202" y="2910"/>
                    </a:cubicBezTo>
                    <a:cubicBezTo>
                      <a:pt x="11020" y="3071"/>
                      <a:pt x="10864" y="3259"/>
                      <a:pt x="10740" y="3468"/>
                    </a:cubicBezTo>
                    <a:cubicBezTo>
                      <a:pt x="10760" y="3305"/>
                      <a:pt x="10744" y="3140"/>
                      <a:pt x="10693" y="2983"/>
                    </a:cubicBezTo>
                    <a:cubicBezTo>
                      <a:pt x="10856" y="2787"/>
                      <a:pt x="11011" y="2585"/>
                      <a:pt x="11162" y="2381"/>
                    </a:cubicBezTo>
                    <a:cubicBezTo>
                      <a:pt x="11185" y="2351"/>
                      <a:pt x="11151" y="2313"/>
                      <a:pt x="11121" y="2313"/>
                    </a:cubicBezTo>
                    <a:cubicBezTo>
                      <a:pt x="11111" y="2313"/>
                      <a:pt x="11101" y="2317"/>
                      <a:pt x="11093" y="2327"/>
                    </a:cubicBezTo>
                    <a:cubicBezTo>
                      <a:pt x="10942" y="2512"/>
                      <a:pt x="10797" y="2698"/>
                      <a:pt x="10657" y="2889"/>
                    </a:cubicBezTo>
                    <a:cubicBezTo>
                      <a:pt x="10615" y="2789"/>
                      <a:pt x="10558" y="2695"/>
                      <a:pt x="10488" y="2612"/>
                    </a:cubicBezTo>
                    <a:cubicBezTo>
                      <a:pt x="10459" y="2580"/>
                      <a:pt x="10427" y="2548"/>
                      <a:pt x="10394" y="2520"/>
                    </a:cubicBezTo>
                    <a:cubicBezTo>
                      <a:pt x="10529" y="2351"/>
                      <a:pt x="10665" y="2183"/>
                      <a:pt x="10792" y="2008"/>
                    </a:cubicBezTo>
                    <a:cubicBezTo>
                      <a:pt x="10815" y="1977"/>
                      <a:pt x="10781" y="1938"/>
                      <a:pt x="10749" y="1938"/>
                    </a:cubicBezTo>
                    <a:cubicBezTo>
                      <a:pt x="10739" y="1938"/>
                      <a:pt x="10728" y="1942"/>
                      <a:pt x="10721" y="1952"/>
                    </a:cubicBezTo>
                    <a:cubicBezTo>
                      <a:pt x="10585" y="2120"/>
                      <a:pt x="10456" y="2290"/>
                      <a:pt x="10327" y="2462"/>
                    </a:cubicBezTo>
                    <a:cubicBezTo>
                      <a:pt x="10174" y="2347"/>
                      <a:pt x="10000" y="2265"/>
                      <a:pt x="9815" y="2220"/>
                    </a:cubicBezTo>
                    <a:cubicBezTo>
                      <a:pt x="9984" y="2065"/>
                      <a:pt x="10121" y="1879"/>
                      <a:pt x="10218" y="1672"/>
                    </a:cubicBezTo>
                    <a:cubicBezTo>
                      <a:pt x="10236" y="1636"/>
                      <a:pt x="10205" y="1603"/>
                      <a:pt x="10174" y="1603"/>
                    </a:cubicBezTo>
                    <a:cubicBezTo>
                      <a:pt x="10161" y="1603"/>
                      <a:pt x="10148" y="1610"/>
                      <a:pt x="10139" y="1625"/>
                    </a:cubicBezTo>
                    <a:cubicBezTo>
                      <a:pt x="10027" y="1841"/>
                      <a:pt x="9881" y="2021"/>
                      <a:pt x="9716" y="2196"/>
                    </a:cubicBezTo>
                    <a:cubicBezTo>
                      <a:pt x="9627" y="2179"/>
                      <a:pt x="9536" y="2171"/>
                      <a:pt x="9445" y="2171"/>
                    </a:cubicBezTo>
                    <a:cubicBezTo>
                      <a:pt x="9355" y="2171"/>
                      <a:pt x="9264" y="2179"/>
                      <a:pt x="9175" y="2196"/>
                    </a:cubicBezTo>
                    <a:cubicBezTo>
                      <a:pt x="9351" y="1976"/>
                      <a:pt x="9527" y="1758"/>
                      <a:pt x="9696" y="1531"/>
                    </a:cubicBezTo>
                    <a:cubicBezTo>
                      <a:pt x="9719" y="1500"/>
                      <a:pt x="9685" y="1462"/>
                      <a:pt x="9653" y="1462"/>
                    </a:cubicBezTo>
                    <a:cubicBezTo>
                      <a:pt x="9643" y="1462"/>
                      <a:pt x="9632" y="1466"/>
                      <a:pt x="9624" y="1476"/>
                    </a:cubicBezTo>
                    <a:cubicBezTo>
                      <a:pt x="9422" y="1724"/>
                      <a:pt x="9224" y="1975"/>
                      <a:pt x="9031" y="2230"/>
                    </a:cubicBezTo>
                    <a:cubicBezTo>
                      <a:pt x="8739" y="2317"/>
                      <a:pt x="8489" y="2504"/>
                      <a:pt x="8359" y="2802"/>
                    </a:cubicBezTo>
                    <a:cubicBezTo>
                      <a:pt x="8311" y="2819"/>
                      <a:pt x="8264" y="2840"/>
                      <a:pt x="8218" y="2858"/>
                    </a:cubicBezTo>
                    <a:cubicBezTo>
                      <a:pt x="8212" y="2805"/>
                      <a:pt x="8210" y="2756"/>
                      <a:pt x="8207" y="2706"/>
                    </a:cubicBezTo>
                    <a:cubicBezTo>
                      <a:pt x="8534" y="2239"/>
                      <a:pt x="8853" y="1766"/>
                      <a:pt x="9163" y="1288"/>
                    </a:cubicBezTo>
                    <a:cubicBezTo>
                      <a:pt x="9186" y="1254"/>
                      <a:pt x="9156" y="1223"/>
                      <a:pt x="9124" y="1223"/>
                    </a:cubicBezTo>
                    <a:cubicBezTo>
                      <a:pt x="9111" y="1223"/>
                      <a:pt x="9097" y="1229"/>
                      <a:pt x="9087" y="1243"/>
                    </a:cubicBezTo>
                    <a:cubicBezTo>
                      <a:pt x="8786" y="1675"/>
                      <a:pt x="8492" y="2112"/>
                      <a:pt x="8204" y="2553"/>
                    </a:cubicBezTo>
                    <a:cubicBezTo>
                      <a:pt x="8218" y="1166"/>
                      <a:pt x="9442" y="390"/>
                      <a:pt x="10683" y="390"/>
                    </a:cubicBezTo>
                    <a:close/>
                    <a:moveTo>
                      <a:pt x="9542" y="2498"/>
                    </a:moveTo>
                    <a:cubicBezTo>
                      <a:pt x="9692" y="2498"/>
                      <a:pt x="9851" y="2541"/>
                      <a:pt x="10021" y="2647"/>
                    </a:cubicBezTo>
                    <a:cubicBezTo>
                      <a:pt x="10604" y="3011"/>
                      <a:pt x="10537" y="3784"/>
                      <a:pt x="9999" y="4096"/>
                    </a:cubicBezTo>
                    <a:cubicBezTo>
                      <a:pt x="8451" y="4606"/>
                      <a:pt x="6800" y="5315"/>
                      <a:pt x="5378" y="6098"/>
                    </a:cubicBezTo>
                    <a:cubicBezTo>
                      <a:pt x="5375" y="6099"/>
                      <a:pt x="5373" y="6101"/>
                      <a:pt x="5372" y="6102"/>
                    </a:cubicBezTo>
                    <a:cubicBezTo>
                      <a:pt x="5216" y="5577"/>
                      <a:pt x="4911" y="5106"/>
                      <a:pt x="4495" y="4749"/>
                    </a:cubicBezTo>
                    <a:cubicBezTo>
                      <a:pt x="5995" y="4172"/>
                      <a:pt x="7541" y="3603"/>
                      <a:pt x="8979" y="2889"/>
                    </a:cubicBezTo>
                    <a:cubicBezTo>
                      <a:pt x="9073" y="2842"/>
                      <a:pt x="9065" y="2724"/>
                      <a:pt x="9006" y="2658"/>
                    </a:cubicBezTo>
                    <a:cubicBezTo>
                      <a:pt x="9178" y="2565"/>
                      <a:pt x="9354" y="2498"/>
                      <a:pt x="9542" y="2498"/>
                    </a:cubicBezTo>
                    <a:close/>
                    <a:moveTo>
                      <a:pt x="12311" y="5129"/>
                    </a:moveTo>
                    <a:cubicBezTo>
                      <a:pt x="12509" y="6329"/>
                      <a:pt x="12706" y="7527"/>
                      <a:pt x="12899" y="8727"/>
                    </a:cubicBezTo>
                    <a:cubicBezTo>
                      <a:pt x="12883" y="8732"/>
                      <a:pt x="12867" y="8734"/>
                      <a:pt x="12851" y="8737"/>
                    </a:cubicBezTo>
                    <a:cubicBezTo>
                      <a:pt x="12702" y="8779"/>
                      <a:pt x="12723" y="9023"/>
                      <a:pt x="12879" y="9023"/>
                    </a:cubicBezTo>
                    <a:cubicBezTo>
                      <a:pt x="12883" y="9023"/>
                      <a:pt x="12886" y="9023"/>
                      <a:pt x="12890" y="9022"/>
                    </a:cubicBezTo>
                    <a:cubicBezTo>
                      <a:pt x="12900" y="9022"/>
                      <a:pt x="12909" y="9022"/>
                      <a:pt x="12918" y="9022"/>
                    </a:cubicBezTo>
                    <a:cubicBezTo>
                      <a:pt x="12927" y="9022"/>
                      <a:pt x="12936" y="9022"/>
                      <a:pt x="12945" y="9021"/>
                    </a:cubicBezTo>
                    <a:cubicBezTo>
                      <a:pt x="13004" y="9389"/>
                      <a:pt x="13065" y="9755"/>
                      <a:pt x="13121" y="10124"/>
                    </a:cubicBezTo>
                    <a:cubicBezTo>
                      <a:pt x="13124" y="10140"/>
                      <a:pt x="13130" y="10156"/>
                      <a:pt x="13138" y="10170"/>
                    </a:cubicBezTo>
                    <a:cubicBezTo>
                      <a:pt x="12902" y="10476"/>
                      <a:pt x="12569" y="10609"/>
                      <a:pt x="12188" y="10609"/>
                    </a:cubicBezTo>
                    <a:cubicBezTo>
                      <a:pt x="12143" y="10609"/>
                      <a:pt x="12097" y="10607"/>
                      <a:pt x="12050" y="10603"/>
                    </a:cubicBezTo>
                    <a:cubicBezTo>
                      <a:pt x="12050" y="10600"/>
                      <a:pt x="12047" y="10597"/>
                      <a:pt x="12047" y="10594"/>
                    </a:cubicBezTo>
                    <a:cubicBezTo>
                      <a:pt x="12051" y="10560"/>
                      <a:pt x="12058" y="10527"/>
                      <a:pt x="12063" y="10493"/>
                    </a:cubicBezTo>
                    <a:cubicBezTo>
                      <a:pt x="12070" y="10430"/>
                      <a:pt x="12032" y="10369"/>
                      <a:pt x="11970" y="10350"/>
                    </a:cubicBezTo>
                    <a:cubicBezTo>
                      <a:pt x="11927" y="10055"/>
                      <a:pt x="11884" y="9760"/>
                      <a:pt x="11841" y="9465"/>
                    </a:cubicBezTo>
                    <a:cubicBezTo>
                      <a:pt x="11900" y="9410"/>
                      <a:pt x="11890" y="9300"/>
                      <a:pt x="11811" y="9265"/>
                    </a:cubicBezTo>
                    <a:cubicBezTo>
                      <a:pt x="11627" y="8021"/>
                      <a:pt x="11439" y="6777"/>
                      <a:pt x="11205" y="5543"/>
                    </a:cubicBezTo>
                    <a:cubicBezTo>
                      <a:pt x="11599" y="5482"/>
                      <a:pt x="11975" y="5341"/>
                      <a:pt x="12311" y="5129"/>
                    </a:cubicBezTo>
                    <a:close/>
                    <a:moveTo>
                      <a:pt x="13259" y="9027"/>
                    </a:moveTo>
                    <a:lnTo>
                      <a:pt x="13259" y="9027"/>
                    </a:lnTo>
                    <a:cubicBezTo>
                      <a:pt x="15417" y="9174"/>
                      <a:pt x="15328" y="12062"/>
                      <a:pt x="13513" y="12868"/>
                    </a:cubicBezTo>
                    <a:cubicBezTo>
                      <a:pt x="13698" y="12436"/>
                      <a:pt x="13921" y="12025"/>
                      <a:pt x="14182" y="11636"/>
                    </a:cubicBezTo>
                    <a:cubicBezTo>
                      <a:pt x="14209" y="11595"/>
                      <a:pt x="14168" y="11549"/>
                      <a:pt x="14129" y="11549"/>
                    </a:cubicBezTo>
                    <a:cubicBezTo>
                      <a:pt x="14116" y="11549"/>
                      <a:pt x="14103" y="11554"/>
                      <a:pt x="14093" y="11566"/>
                    </a:cubicBezTo>
                    <a:cubicBezTo>
                      <a:pt x="13762" y="11979"/>
                      <a:pt x="13524" y="12439"/>
                      <a:pt x="13346" y="12934"/>
                    </a:cubicBezTo>
                    <a:cubicBezTo>
                      <a:pt x="13307" y="12948"/>
                      <a:pt x="13271" y="12962"/>
                      <a:pt x="13231" y="12973"/>
                    </a:cubicBezTo>
                    <a:cubicBezTo>
                      <a:pt x="13012" y="13037"/>
                      <a:pt x="12786" y="13071"/>
                      <a:pt x="12560" y="13075"/>
                    </a:cubicBezTo>
                    <a:cubicBezTo>
                      <a:pt x="12734" y="12739"/>
                      <a:pt x="12938" y="12419"/>
                      <a:pt x="13169" y="12119"/>
                    </a:cubicBezTo>
                    <a:cubicBezTo>
                      <a:pt x="13195" y="12085"/>
                      <a:pt x="13166" y="12038"/>
                      <a:pt x="13133" y="12038"/>
                    </a:cubicBezTo>
                    <a:cubicBezTo>
                      <a:pt x="13123" y="12038"/>
                      <a:pt x="13112" y="12043"/>
                      <a:pt x="13103" y="12054"/>
                    </a:cubicBezTo>
                    <a:cubicBezTo>
                      <a:pt x="12842" y="12366"/>
                      <a:pt x="12620" y="12709"/>
                      <a:pt x="12443" y="13075"/>
                    </a:cubicBezTo>
                    <a:cubicBezTo>
                      <a:pt x="12217" y="13072"/>
                      <a:pt x="11992" y="13039"/>
                      <a:pt x="11776" y="12975"/>
                    </a:cubicBezTo>
                    <a:cubicBezTo>
                      <a:pt x="11981" y="12613"/>
                      <a:pt x="12179" y="12245"/>
                      <a:pt x="12367" y="11874"/>
                    </a:cubicBezTo>
                    <a:cubicBezTo>
                      <a:pt x="12384" y="11839"/>
                      <a:pt x="12356" y="11807"/>
                      <a:pt x="12327" y="11807"/>
                    </a:cubicBezTo>
                    <a:cubicBezTo>
                      <a:pt x="12313" y="11807"/>
                      <a:pt x="12300" y="11814"/>
                      <a:pt x="12290" y="11829"/>
                    </a:cubicBezTo>
                    <a:cubicBezTo>
                      <a:pt x="12070" y="12191"/>
                      <a:pt x="11860" y="12559"/>
                      <a:pt x="11659" y="12934"/>
                    </a:cubicBezTo>
                    <a:cubicBezTo>
                      <a:pt x="11513" y="12879"/>
                      <a:pt x="11371" y="12811"/>
                      <a:pt x="11237" y="12730"/>
                    </a:cubicBezTo>
                    <a:cubicBezTo>
                      <a:pt x="11264" y="12690"/>
                      <a:pt x="11288" y="12647"/>
                      <a:pt x="11313" y="12605"/>
                    </a:cubicBezTo>
                    <a:cubicBezTo>
                      <a:pt x="11329" y="12605"/>
                      <a:pt x="11344" y="12597"/>
                      <a:pt x="11350" y="12583"/>
                    </a:cubicBezTo>
                    <a:cubicBezTo>
                      <a:pt x="11514" y="12218"/>
                      <a:pt x="11713" y="11870"/>
                      <a:pt x="11948" y="11547"/>
                    </a:cubicBezTo>
                    <a:cubicBezTo>
                      <a:pt x="11977" y="11507"/>
                      <a:pt x="11935" y="11460"/>
                      <a:pt x="11894" y="11460"/>
                    </a:cubicBezTo>
                    <a:cubicBezTo>
                      <a:pt x="11881" y="11460"/>
                      <a:pt x="11868" y="11465"/>
                      <a:pt x="11857" y="11477"/>
                    </a:cubicBezTo>
                    <a:cubicBezTo>
                      <a:pt x="11635" y="11732"/>
                      <a:pt x="11458" y="12022"/>
                      <a:pt x="11336" y="12336"/>
                    </a:cubicBezTo>
                    <a:cubicBezTo>
                      <a:pt x="11331" y="12341"/>
                      <a:pt x="11326" y="12341"/>
                      <a:pt x="11323" y="12345"/>
                    </a:cubicBezTo>
                    <a:cubicBezTo>
                      <a:pt x="11254" y="12449"/>
                      <a:pt x="11194" y="12557"/>
                      <a:pt x="11143" y="12671"/>
                    </a:cubicBezTo>
                    <a:cubicBezTo>
                      <a:pt x="11006" y="12578"/>
                      <a:pt x="10880" y="12473"/>
                      <a:pt x="10767" y="12353"/>
                    </a:cubicBezTo>
                    <a:cubicBezTo>
                      <a:pt x="10794" y="12312"/>
                      <a:pt x="10821" y="12271"/>
                      <a:pt x="10846" y="12229"/>
                    </a:cubicBezTo>
                    <a:cubicBezTo>
                      <a:pt x="10849" y="12229"/>
                      <a:pt x="10851" y="12230"/>
                      <a:pt x="10853" y="12230"/>
                    </a:cubicBezTo>
                    <a:cubicBezTo>
                      <a:pt x="10868" y="12230"/>
                      <a:pt x="10883" y="12221"/>
                      <a:pt x="10889" y="12207"/>
                    </a:cubicBezTo>
                    <a:cubicBezTo>
                      <a:pt x="11027" y="11958"/>
                      <a:pt x="11152" y="11703"/>
                      <a:pt x="11270" y="11445"/>
                    </a:cubicBezTo>
                    <a:cubicBezTo>
                      <a:pt x="11288" y="11406"/>
                      <a:pt x="11256" y="11371"/>
                      <a:pt x="11224" y="11371"/>
                    </a:cubicBezTo>
                    <a:cubicBezTo>
                      <a:pt x="11209" y="11371"/>
                      <a:pt x="11195" y="11378"/>
                      <a:pt x="11186" y="11396"/>
                    </a:cubicBezTo>
                    <a:cubicBezTo>
                      <a:pt x="11049" y="11644"/>
                      <a:pt x="10920" y="11898"/>
                      <a:pt x="10803" y="12157"/>
                    </a:cubicBezTo>
                    <a:lnTo>
                      <a:pt x="10803" y="12162"/>
                    </a:lnTo>
                    <a:cubicBezTo>
                      <a:pt x="10775" y="12207"/>
                      <a:pt x="10746" y="12253"/>
                      <a:pt x="10717" y="12301"/>
                    </a:cubicBezTo>
                    <a:cubicBezTo>
                      <a:pt x="10660" y="12239"/>
                      <a:pt x="10607" y="12172"/>
                      <a:pt x="10561" y="12102"/>
                    </a:cubicBezTo>
                    <a:cubicBezTo>
                      <a:pt x="10497" y="12006"/>
                      <a:pt x="10443" y="11906"/>
                      <a:pt x="10400" y="11802"/>
                    </a:cubicBezTo>
                    <a:cubicBezTo>
                      <a:pt x="10477" y="11593"/>
                      <a:pt x="10574" y="11392"/>
                      <a:pt x="10687" y="11201"/>
                    </a:cubicBezTo>
                    <a:cubicBezTo>
                      <a:pt x="10705" y="11173"/>
                      <a:pt x="10680" y="11148"/>
                      <a:pt x="10655" y="11148"/>
                    </a:cubicBezTo>
                    <a:cubicBezTo>
                      <a:pt x="10644" y="11148"/>
                      <a:pt x="10633" y="11153"/>
                      <a:pt x="10625" y="11164"/>
                    </a:cubicBezTo>
                    <a:cubicBezTo>
                      <a:pt x="10517" y="11332"/>
                      <a:pt x="10427" y="11510"/>
                      <a:pt x="10359" y="11697"/>
                    </a:cubicBezTo>
                    <a:cubicBezTo>
                      <a:pt x="10285" y="11502"/>
                      <a:pt x="10247" y="11297"/>
                      <a:pt x="10244" y="11089"/>
                    </a:cubicBezTo>
                    <a:cubicBezTo>
                      <a:pt x="10360" y="10917"/>
                      <a:pt x="10446" y="10726"/>
                      <a:pt x="10502" y="10527"/>
                    </a:cubicBezTo>
                    <a:cubicBezTo>
                      <a:pt x="10511" y="10497"/>
                      <a:pt x="10489" y="10479"/>
                      <a:pt x="10466" y="10479"/>
                    </a:cubicBezTo>
                    <a:cubicBezTo>
                      <a:pt x="10451" y="10479"/>
                      <a:pt x="10435" y="10488"/>
                      <a:pt x="10429" y="10506"/>
                    </a:cubicBezTo>
                    <a:cubicBezTo>
                      <a:pt x="10379" y="10637"/>
                      <a:pt x="10322" y="10764"/>
                      <a:pt x="10255" y="10887"/>
                    </a:cubicBezTo>
                    <a:cubicBezTo>
                      <a:pt x="10330" y="10226"/>
                      <a:pt x="10786" y="9649"/>
                      <a:pt x="11530" y="9526"/>
                    </a:cubicBezTo>
                    <a:cubicBezTo>
                      <a:pt x="11594" y="9937"/>
                      <a:pt x="11658" y="10348"/>
                      <a:pt x="11721" y="10761"/>
                    </a:cubicBezTo>
                    <a:cubicBezTo>
                      <a:pt x="11733" y="10834"/>
                      <a:pt x="11799" y="10870"/>
                      <a:pt x="11866" y="10870"/>
                    </a:cubicBezTo>
                    <a:cubicBezTo>
                      <a:pt x="11894" y="10870"/>
                      <a:pt x="11923" y="10863"/>
                      <a:pt x="11948" y="10850"/>
                    </a:cubicBezTo>
                    <a:cubicBezTo>
                      <a:pt x="12061" y="10890"/>
                      <a:pt x="12180" y="10909"/>
                      <a:pt x="12299" y="10909"/>
                    </a:cubicBezTo>
                    <a:cubicBezTo>
                      <a:pt x="12791" y="10909"/>
                      <a:pt x="13292" y="10593"/>
                      <a:pt x="13497" y="10156"/>
                    </a:cubicBezTo>
                    <a:cubicBezTo>
                      <a:pt x="13537" y="10073"/>
                      <a:pt x="13492" y="9972"/>
                      <a:pt x="13403" y="9947"/>
                    </a:cubicBezTo>
                    <a:cubicBezTo>
                      <a:pt x="13358" y="9641"/>
                      <a:pt x="13309" y="9335"/>
                      <a:pt x="13259" y="9027"/>
                    </a:cubicBezTo>
                    <a:close/>
                    <a:moveTo>
                      <a:pt x="10730" y="1"/>
                    </a:moveTo>
                    <a:cubicBezTo>
                      <a:pt x="10495" y="1"/>
                      <a:pt x="10256" y="29"/>
                      <a:pt x="10019" y="87"/>
                    </a:cubicBezTo>
                    <a:cubicBezTo>
                      <a:pt x="8749" y="398"/>
                      <a:pt x="7702" y="1547"/>
                      <a:pt x="7957" y="2896"/>
                    </a:cubicBezTo>
                    <a:cubicBezTo>
                      <a:pt x="7960" y="2915"/>
                      <a:pt x="7970" y="2934"/>
                      <a:pt x="7984" y="2948"/>
                    </a:cubicBezTo>
                    <a:cubicBezTo>
                      <a:pt x="6726" y="3433"/>
                      <a:pt x="5483" y="4010"/>
                      <a:pt x="4266" y="4558"/>
                    </a:cubicBezTo>
                    <a:cubicBezTo>
                      <a:pt x="4261" y="4561"/>
                      <a:pt x="4258" y="4564"/>
                      <a:pt x="4254" y="4568"/>
                    </a:cubicBezTo>
                    <a:cubicBezTo>
                      <a:pt x="4215" y="4539"/>
                      <a:pt x="4175" y="4510"/>
                      <a:pt x="4132" y="4485"/>
                    </a:cubicBezTo>
                    <a:cubicBezTo>
                      <a:pt x="4102" y="4467"/>
                      <a:pt x="4073" y="4459"/>
                      <a:pt x="4046" y="4459"/>
                    </a:cubicBezTo>
                    <a:cubicBezTo>
                      <a:pt x="3899" y="4459"/>
                      <a:pt x="3802" y="4683"/>
                      <a:pt x="3960" y="4778"/>
                    </a:cubicBezTo>
                    <a:cubicBezTo>
                      <a:pt x="4933" y="5368"/>
                      <a:pt x="5469" y="6684"/>
                      <a:pt x="4938" y="7755"/>
                    </a:cubicBezTo>
                    <a:cubicBezTo>
                      <a:pt x="4720" y="8198"/>
                      <a:pt x="4341" y="8543"/>
                      <a:pt x="3896" y="8758"/>
                    </a:cubicBezTo>
                    <a:cubicBezTo>
                      <a:pt x="4130" y="8398"/>
                      <a:pt x="4364" y="8037"/>
                      <a:pt x="4591" y="7672"/>
                    </a:cubicBezTo>
                    <a:cubicBezTo>
                      <a:pt x="4612" y="7637"/>
                      <a:pt x="4581" y="7605"/>
                      <a:pt x="4549" y="7605"/>
                    </a:cubicBezTo>
                    <a:cubicBezTo>
                      <a:pt x="4535" y="7605"/>
                      <a:pt x="4521" y="7611"/>
                      <a:pt x="4511" y="7626"/>
                    </a:cubicBezTo>
                    <a:cubicBezTo>
                      <a:pt x="4253" y="8020"/>
                      <a:pt x="4004" y="8418"/>
                      <a:pt x="3757" y="8820"/>
                    </a:cubicBezTo>
                    <a:cubicBezTo>
                      <a:pt x="3499" y="8928"/>
                      <a:pt x="3225" y="8990"/>
                      <a:pt x="2944" y="9003"/>
                    </a:cubicBezTo>
                    <a:cubicBezTo>
                      <a:pt x="3257" y="8562"/>
                      <a:pt x="3569" y="8119"/>
                      <a:pt x="3885" y="7679"/>
                    </a:cubicBezTo>
                    <a:cubicBezTo>
                      <a:pt x="3909" y="7645"/>
                      <a:pt x="3873" y="7605"/>
                      <a:pt x="3840" y="7605"/>
                    </a:cubicBezTo>
                    <a:cubicBezTo>
                      <a:pt x="3829" y="7605"/>
                      <a:pt x="3818" y="7609"/>
                      <a:pt x="3810" y="7620"/>
                    </a:cubicBezTo>
                    <a:cubicBezTo>
                      <a:pt x="3454" y="8064"/>
                      <a:pt x="3120" y="8527"/>
                      <a:pt x="2811" y="9005"/>
                    </a:cubicBezTo>
                    <a:cubicBezTo>
                      <a:pt x="2552" y="9003"/>
                      <a:pt x="2297" y="8951"/>
                      <a:pt x="2058" y="8853"/>
                    </a:cubicBezTo>
                    <a:cubicBezTo>
                      <a:pt x="2313" y="8546"/>
                      <a:pt x="2540" y="8214"/>
                      <a:pt x="2734" y="7864"/>
                    </a:cubicBezTo>
                    <a:cubicBezTo>
                      <a:pt x="2752" y="7832"/>
                      <a:pt x="2724" y="7802"/>
                      <a:pt x="2696" y="7802"/>
                    </a:cubicBezTo>
                    <a:cubicBezTo>
                      <a:pt x="2683" y="7802"/>
                      <a:pt x="2671" y="7808"/>
                      <a:pt x="2662" y="7822"/>
                    </a:cubicBezTo>
                    <a:cubicBezTo>
                      <a:pt x="2454" y="8168"/>
                      <a:pt x="2226" y="8501"/>
                      <a:pt x="1980" y="8823"/>
                    </a:cubicBezTo>
                    <a:cubicBezTo>
                      <a:pt x="1784" y="8731"/>
                      <a:pt x="1602" y="8610"/>
                      <a:pt x="1443" y="8465"/>
                    </a:cubicBezTo>
                    <a:cubicBezTo>
                      <a:pt x="1736" y="8147"/>
                      <a:pt x="1971" y="7741"/>
                      <a:pt x="2216" y="7392"/>
                    </a:cubicBezTo>
                    <a:cubicBezTo>
                      <a:pt x="2241" y="7357"/>
                      <a:pt x="2208" y="7324"/>
                      <a:pt x="2174" y="7324"/>
                    </a:cubicBezTo>
                    <a:cubicBezTo>
                      <a:pt x="2160" y="7324"/>
                      <a:pt x="2145" y="7330"/>
                      <a:pt x="2135" y="7344"/>
                    </a:cubicBezTo>
                    <a:cubicBezTo>
                      <a:pt x="1888" y="7679"/>
                      <a:pt x="1583" y="8025"/>
                      <a:pt x="1378" y="8396"/>
                    </a:cubicBezTo>
                    <a:cubicBezTo>
                      <a:pt x="1247" y="8268"/>
                      <a:pt x="1131" y="8127"/>
                      <a:pt x="1033" y="7972"/>
                    </a:cubicBezTo>
                    <a:cubicBezTo>
                      <a:pt x="1365" y="7425"/>
                      <a:pt x="1727" y="6896"/>
                      <a:pt x="2114" y="6388"/>
                    </a:cubicBezTo>
                    <a:cubicBezTo>
                      <a:pt x="2133" y="6363"/>
                      <a:pt x="2105" y="6332"/>
                      <a:pt x="2079" y="6332"/>
                    </a:cubicBezTo>
                    <a:cubicBezTo>
                      <a:pt x="2070" y="6332"/>
                      <a:pt x="2062" y="6335"/>
                      <a:pt x="2055" y="6343"/>
                    </a:cubicBezTo>
                    <a:cubicBezTo>
                      <a:pt x="1657" y="6829"/>
                      <a:pt x="1300" y="7347"/>
                      <a:pt x="989" y="7896"/>
                    </a:cubicBezTo>
                    <a:cubicBezTo>
                      <a:pt x="651" y="7309"/>
                      <a:pt x="562" y="6581"/>
                      <a:pt x="820" y="5934"/>
                    </a:cubicBezTo>
                    <a:cubicBezTo>
                      <a:pt x="1181" y="5029"/>
                      <a:pt x="2093" y="4536"/>
                      <a:pt x="3018" y="4536"/>
                    </a:cubicBezTo>
                    <a:cubicBezTo>
                      <a:pt x="3247" y="4536"/>
                      <a:pt x="3477" y="4567"/>
                      <a:pt x="3700" y="4628"/>
                    </a:cubicBezTo>
                    <a:cubicBezTo>
                      <a:pt x="3714" y="4632"/>
                      <a:pt x="3728" y="4634"/>
                      <a:pt x="3741" y="4634"/>
                    </a:cubicBezTo>
                    <a:cubicBezTo>
                      <a:pt x="3884" y="4634"/>
                      <a:pt x="3929" y="4411"/>
                      <a:pt x="3773" y="4359"/>
                    </a:cubicBezTo>
                    <a:cubicBezTo>
                      <a:pt x="3501" y="4268"/>
                      <a:pt x="3218" y="4225"/>
                      <a:pt x="2936" y="4225"/>
                    </a:cubicBezTo>
                    <a:cubicBezTo>
                      <a:pt x="1903" y="4225"/>
                      <a:pt x="888" y="4810"/>
                      <a:pt x="490" y="5817"/>
                    </a:cubicBezTo>
                    <a:cubicBezTo>
                      <a:pt x="1" y="7049"/>
                      <a:pt x="632" y="8613"/>
                      <a:pt x="1848" y="9148"/>
                    </a:cubicBezTo>
                    <a:cubicBezTo>
                      <a:pt x="2162" y="9286"/>
                      <a:pt x="2499" y="9351"/>
                      <a:pt x="2838" y="9351"/>
                    </a:cubicBezTo>
                    <a:cubicBezTo>
                      <a:pt x="3813" y="9351"/>
                      <a:pt x="4796" y="8813"/>
                      <a:pt x="5233" y="7927"/>
                    </a:cubicBezTo>
                    <a:cubicBezTo>
                      <a:pt x="5491" y="7403"/>
                      <a:pt x="5538" y="6834"/>
                      <a:pt x="5421" y="6297"/>
                    </a:cubicBezTo>
                    <a:lnTo>
                      <a:pt x="5421" y="6297"/>
                    </a:lnTo>
                    <a:cubicBezTo>
                      <a:pt x="5424" y="6297"/>
                      <a:pt x="5428" y="6298"/>
                      <a:pt x="5431" y="6298"/>
                    </a:cubicBezTo>
                    <a:cubicBezTo>
                      <a:pt x="5440" y="6298"/>
                      <a:pt x="5450" y="6296"/>
                      <a:pt x="5459" y="6292"/>
                    </a:cubicBezTo>
                    <a:cubicBezTo>
                      <a:pt x="6671" y="5886"/>
                      <a:pt x="7860" y="5416"/>
                      <a:pt x="9022" y="4882"/>
                    </a:cubicBezTo>
                    <a:cubicBezTo>
                      <a:pt x="9577" y="5364"/>
                      <a:pt x="10203" y="5571"/>
                      <a:pt x="10811" y="5571"/>
                    </a:cubicBezTo>
                    <a:cubicBezTo>
                      <a:pt x="10868" y="5571"/>
                      <a:pt x="10924" y="5569"/>
                      <a:pt x="10980" y="5565"/>
                    </a:cubicBezTo>
                    <a:cubicBezTo>
                      <a:pt x="11119" y="6801"/>
                      <a:pt x="11302" y="8033"/>
                      <a:pt x="11490" y="9261"/>
                    </a:cubicBezTo>
                    <a:cubicBezTo>
                      <a:pt x="10446" y="9373"/>
                      <a:pt x="9707" y="10396"/>
                      <a:pt x="9933" y="11464"/>
                    </a:cubicBezTo>
                    <a:cubicBezTo>
                      <a:pt x="10115" y="12318"/>
                      <a:pt x="10738" y="12932"/>
                      <a:pt x="11501" y="13222"/>
                    </a:cubicBezTo>
                    <a:cubicBezTo>
                      <a:pt x="11498" y="13227"/>
                      <a:pt x="11497" y="13232"/>
                      <a:pt x="11494" y="13236"/>
                    </a:cubicBezTo>
                    <a:cubicBezTo>
                      <a:pt x="11470" y="13283"/>
                      <a:pt x="11508" y="13323"/>
                      <a:pt x="11546" y="13323"/>
                    </a:cubicBezTo>
                    <a:cubicBezTo>
                      <a:pt x="11563" y="13323"/>
                      <a:pt x="11580" y="13315"/>
                      <a:pt x="11592" y="13295"/>
                    </a:cubicBezTo>
                    <a:cubicBezTo>
                      <a:pt x="11600" y="13283"/>
                      <a:pt x="11607" y="13271"/>
                      <a:pt x="11613" y="13259"/>
                    </a:cubicBezTo>
                    <a:cubicBezTo>
                      <a:pt x="11905" y="13356"/>
                      <a:pt x="12210" y="13406"/>
                      <a:pt x="12516" y="13406"/>
                    </a:cubicBezTo>
                    <a:cubicBezTo>
                      <a:pt x="12655" y="13406"/>
                      <a:pt x="12794" y="13395"/>
                      <a:pt x="12933" y="13375"/>
                    </a:cubicBezTo>
                    <a:cubicBezTo>
                      <a:pt x="14286" y="13171"/>
                      <a:pt x="15379" y="12009"/>
                      <a:pt x="15276" y="10600"/>
                    </a:cubicBezTo>
                    <a:cubicBezTo>
                      <a:pt x="15199" y="9570"/>
                      <a:pt x="14331" y="8678"/>
                      <a:pt x="13317" y="8678"/>
                    </a:cubicBezTo>
                    <a:cubicBezTo>
                      <a:pt x="13280" y="8678"/>
                      <a:pt x="13243" y="8679"/>
                      <a:pt x="13205" y="8681"/>
                    </a:cubicBezTo>
                    <a:cubicBezTo>
                      <a:pt x="13003" y="7449"/>
                      <a:pt x="12770" y="6222"/>
                      <a:pt x="12493" y="5006"/>
                    </a:cubicBezTo>
                    <a:cubicBezTo>
                      <a:pt x="13500" y="4266"/>
                      <a:pt x="14036" y="2902"/>
                      <a:pt x="13274" y="1509"/>
                    </a:cubicBezTo>
                    <a:cubicBezTo>
                      <a:pt x="12751" y="556"/>
                      <a:pt x="11772" y="1"/>
                      <a:pt x="10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grpSp>
      </p:grpSp>
      <p:grpSp>
        <p:nvGrpSpPr>
          <p:cNvPr id="677" name="Google Shape;677;p39"/>
          <p:cNvGrpSpPr/>
          <p:nvPr/>
        </p:nvGrpSpPr>
        <p:grpSpPr>
          <a:xfrm rot="8930148">
            <a:off x="4337880" y="3741308"/>
            <a:ext cx="743961" cy="684285"/>
            <a:chOff x="4232375" y="3335925"/>
            <a:chExt cx="743950" cy="684275"/>
          </a:xfrm>
        </p:grpSpPr>
        <p:sp>
          <p:nvSpPr>
            <p:cNvPr id="678" name="Google Shape;678;p39"/>
            <p:cNvSpPr/>
            <p:nvPr/>
          </p:nvSpPr>
          <p:spPr>
            <a:xfrm>
              <a:off x="4232375" y="3391025"/>
              <a:ext cx="743950" cy="629175"/>
            </a:xfrm>
            <a:custGeom>
              <a:avLst/>
              <a:gdLst/>
              <a:ahLst/>
              <a:cxnLst/>
              <a:rect l="l" t="t" r="r" b="b"/>
              <a:pathLst>
                <a:path w="29758" h="25167" extrusionOk="0">
                  <a:moveTo>
                    <a:pt x="29758" y="25167"/>
                  </a:moveTo>
                  <a:cubicBezTo>
                    <a:pt x="29758" y="12176"/>
                    <a:pt x="12738" y="2553"/>
                    <a:pt x="0" y="0"/>
                  </a:cubicBezTo>
                </a:path>
              </a:pathLst>
            </a:custGeom>
            <a:noFill/>
            <a:ln w="19050" cap="flat" cmpd="sng">
              <a:solidFill>
                <a:schemeClr val="dk1"/>
              </a:solidFill>
              <a:prstDash val="solid"/>
              <a:round/>
              <a:headEnd type="none" w="med" len="med"/>
              <a:tailEnd type="none" w="med" len="med"/>
            </a:ln>
          </p:spPr>
        </p:sp>
        <p:sp>
          <p:nvSpPr>
            <p:cNvPr id="679" name="Google Shape;679;p39"/>
            <p:cNvSpPr/>
            <p:nvPr/>
          </p:nvSpPr>
          <p:spPr>
            <a:xfrm>
              <a:off x="4232375" y="3391025"/>
              <a:ext cx="78075" cy="123975"/>
            </a:xfrm>
            <a:custGeom>
              <a:avLst/>
              <a:gdLst/>
              <a:ahLst/>
              <a:cxnLst/>
              <a:rect l="l" t="t" r="r" b="b"/>
              <a:pathLst>
                <a:path w="3123" h="4959" extrusionOk="0">
                  <a:moveTo>
                    <a:pt x="0" y="0"/>
                  </a:moveTo>
                  <a:cubicBezTo>
                    <a:pt x="1382" y="1380"/>
                    <a:pt x="2118" y="3284"/>
                    <a:pt x="3123" y="4959"/>
                  </a:cubicBezTo>
                </a:path>
              </a:pathLst>
            </a:custGeom>
            <a:noFill/>
            <a:ln w="19050" cap="flat" cmpd="sng">
              <a:solidFill>
                <a:schemeClr val="dk1"/>
              </a:solidFill>
              <a:prstDash val="solid"/>
              <a:round/>
              <a:headEnd type="none" w="med" len="med"/>
              <a:tailEnd type="none" w="med" len="med"/>
            </a:ln>
          </p:spPr>
        </p:sp>
        <p:sp>
          <p:nvSpPr>
            <p:cNvPr id="680" name="Google Shape;680;p39"/>
            <p:cNvSpPr/>
            <p:nvPr/>
          </p:nvSpPr>
          <p:spPr>
            <a:xfrm>
              <a:off x="4237875" y="3335925"/>
              <a:ext cx="128600" cy="59700"/>
            </a:xfrm>
            <a:custGeom>
              <a:avLst/>
              <a:gdLst/>
              <a:ahLst/>
              <a:cxnLst/>
              <a:rect l="l" t="t" r="r" b="b"/>
              <a:pathLst>
                <a:path w="5144" h="2388" extrusionOk="0">
                  <a:moveTo>
                    <a:pt x="0" y="2388"/>
                  </a:moveTo>
                  <a:cubicBezTo>
                    <a:pt x="1337" y="1051"/>
                    <a:pt x="3290" y="371"/>
                    <a:pt x="5144" y="0"/>
                  </a:cubicBezTo>
                </a:path>
              </a:pathLst>
            </a:custGeom>
            <a:noFill/>
            <a:ln w="19050" cap="flat" cmpd="sng">
              <a:solidFill>
                <a:schemeClr val="dk1"/>
              </a:solidFill>
              <a:prstDash val="solid"/>
              <a:round/>
              <a:headEnd type="none" w="med" len="med"/>
              <a:tailEnd type="none" w="med" len="med"/>
            </a:ln>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8"/>
          <p:cNvSpPr txBox="1">
            <a:spLocks noGrp="1"/>
          </p:cNvSpPr>
          <p:nvPr>
            <p:ph type="title"/>
          </p:nvPr>
        </p:nvSpPr>
        <p:spPr>
          <a:xfrm>
            <a:off x="1174800" y="2448800"/>
            <a:ext cx="5706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Dela Gothic One" panose="020B0604020202020204" charset="-128"/>
                <a:ea typeface="Dela Gothic One" panose="020B0604020202020204" charset="-128"/>
              </a:rPr>
              <a:t>Etat de </a:t>
            </a:r>
            <a:r>
              <a:rPr lang="fr-CH">
                <a:latin typeface="Dela Gothic One" panose="020B0604020202020204" charset="-128"/>
                <a:ea typeface="Dela Gothic One" panose="020B0604020202020204" charset="-128"/>
              </a:rPr>
              <a:t>l’art</a:t>
            </a:r>
          </a:p>
        </p:txBody>
      </p:sp>
      <p:sp>
        <p:nvSpPr>
          <p:cNvPr id="613" name="Google Shape;613;p38"/>
          <p:cNvSpPr txBox="1">
            <a:spLocks noGrp="1"/>
          </p:cNvSpPr>
          <p:nvPr>
            <p:ph type="title" idx="2"/>
          </p:nvPr>
        </p:nvSpPr>
        <p:spPr>
          <a:xfrm>
            <a:off x="713225" y="711250"/>
            <a:ext cx="1593000" cy="11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Dela Gothic One" panose="020B0604020202020204" charset="-128"/>
                <a:ea typeface="Dela Gothic One" panose="020B0604020202020204" charset="-128"/>
              </a:rPr>
              <a:t>02</a:t>
            </a:r>
            <a:endParaRPr>
              <a:latin typeface="Dela Gothic One" panose="020B0604020202020204" charset="-128"/>
              <a:ea typeface="Dela Gothic One" panose="020B0604020202020204" charset="-128"/>
            </a:endParaRPr>
          </a:p>
        </p:txBody>
      </p:sp>
      <p:sp>
        <p:nvSpPr>
          <p:cNvPr id="614" name="Google Shape;614;p38"/>
          <p:cNvSpPr txBox="1">
            <a:spLocks noGrp="1"/>
          </p:cNvSpPr>
          <p:nvPr>
            <p:ph type="subTitle" idx="1"/>
          </p:nvPr>
        </p:nvSpPr>
        <p:spPr>
          <a:xfrm>
            <a:off x="1174800" y="3477075"/>
            <a:ext cx="5706600" cy="53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Lato" panose="020F0502020204030203" pitchFamily="34" charset="0"/>
                <a:ea typeface="Lato" panose="020F0502020204030203" pitchFamily="34" charset="0"/>
                <a:cs typeface="Lato" panose="020F0502020204030203" pitchFamily="34" charset="0"/>
              </a:rPr>
              <a:t>Papiers de recherches et applications existantes</a:t>
            </a:r>
            <a:endParaRPr>
              <a:latin typeface="Lato" panose="020F0502020204030203" pitchFamily="34" charset="0"/>
              <a:ea typeface="Lato" panose="020F0502020204030203" pitchFamily="34" charset="0"/>
              <a:cs typeface="Lato" panose="020F0502020204030203" pitchFamily="34" charset="0"/>
            </a:endParaRPr>
          </a:p>
        </p:txBody>
      </p:sp>
      <p:grpSp>
        <p:nvGrpSpPr>
          <p:cNvPr id="615" name="Google Shape;615;p38"/>
          <p:cNvGrpSpPr/>
          <p:nvPr/>
        </p:nvGrpSpPr>
        <p:grpSpPr>
          <a:xfrm rot="-157232">
            <a:off x="2322355" y="1639078"/>
            <a:ext cx="477120" cy="716999"/>
            <a:chOff x="7358875" y="1006660"/>
            <a:chExt cx="358200" cy="538290"/>
          </a:xfrm>
        </p:grpSpPr>
        <p:sp>
          <p:nvSpPr>
            <p:cNvPr id="616" name="Google Shape;616;p38"/>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sp>
        <p:sp>
          <p:nvSpPr>
            <p:cNvPr id="617" name="Google Shape;617;p38"/>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sp>
        <p:sp>
          <p:nvSpPr>
            <p:cNvPr id="618" name="Google Shape;618;p38"/>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sp>
      </p:grpSp>
      <p:grpSp>
        <p:nvGrpSpPr>
          <p:cNvPr id="619" name="Google Shape;619;p38"/>
          <p:cNvGrpSpPr/>
          <p:nvPr/>
        </p:nvGrpSpPr>
        <p:grpSpPr>
          <a:xfrm rot="211248">
            <a:off x="6967321" y="2884650"/>
            <a:ext cx="477127" cy="717010"/>
            <a:chOff x="7358875" y="1006660"/>
            <a:chExt cx="358200" cy="538290"/>
          </a:xfrm>
        </p:grpSpPr>
        <p:sp>
          <p:nvSpPr>
            <p:cNvPr id="620" name="Google Shape;620;p38"/>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sp>
        <p:sp>
          <p:nvSpPr>
            <p:cNvPr id="621" name="Google Shape;621;p38"/>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sp>
        <p:sp>
          <p:nvSpPr>
            <p:cNvPr id="622" name="Google Shape;622;p38"/>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sp>
      </p:grpSp>
      <p:grpSp>
        <p:nvGrpSpPr>
          <p:cNvPr id="623" name="Google Shape;623;p38"/>
          <p:cNvGrpSpPr/>
          <p:nvPr/>
        </p:nvGrpSpPr>
        <p:grpSpPr>
          <a:xfrm>
            <a:off x="525375" y="4418829"/>
            <a:ext cx="1083800" cy="197490"/>
            <a:chOff x="525375" y="4180010"/>
            <a:chExt cx="1083800" cy="197490"/>
          </a:xfrm>
        </p:grpSpPr>
        <p:sp>
          <p:nvSpPr>
            <p:cNvPr id="624" name="Google Shape;624;p38"/>
            <p:cNvSpPr/>
            <p:nvPr/>
          </p:nvSpPr>
          <p:spPr>
            <a:xfrm>
              <a:off x="525375" y="4180010"/>
              <a:ext cx="973600" cy="32150"/>
            </a:xfrm>
            <a:custGeom>
              <a:avLst/>
              <a:gdLst/>
              <a:ahLst/>
              <a:cxnLst/>
              <a:rect l="l" t="t" r="r" b="b"/>
              <a:pathLst>
                <a:path w="38944" h="1286" extrusionOk="0">
                  <a:moveTo>
                    <a:pt x="0" y="1286"/>
                  </a:moveTo>
                  <a:cubicBezTo>
                    <a:pt x="12856" y="-550"/>
                    <a:pt x="25957" y="184"/>
                    <a:pt x="38944" y="184"/>
                  </a:cubicBezTo>
                </a:path>
              </a:pathLst>
            </a:custGeom>
            <a:noFill/>
            <a:ln w="19050" cap="flat" cmpd="sng">
              <a:solidFill>
                <a:schemeClr val="dk1"/>
              </a:solidFill>
              <a:prstDash val="solid"/>
              <a:round/>
              <a:headEnd type="none" w="med" len="med"/>
              <a:tailEnd type="none" w="med" len="med"/>
            </a:ln>
          </p:spPr>
        </p:sp>
        <p:sp>
          <p:nvSpPr>
            <p:cNvPr id="625" name="Google Shape;625;p38"/>
            <p:cNvSpPr/>
            <p:nvPr/>
          </p:nvSpPr>
          <p:spPr>
            <a:xfrm>
              <a:off x="626400" y="4276475"/>
              <a:ext cx="982775" cy="101025"/>
            </a:xfrm>
            <a:custGeom>
              <a:avLst/>
              <a:gdLst/>
              <a:ahLst/>
              <a:cxnLst/>
              <a:rect l="l" t="t" r="r" b="b"/>
              <a:pathLst>
                <a:path w="39311" h="4041" extrusionOk="0">
                  <a:moveTo>
                    <a:pt x="0" y="4041"/>
                  </a:moveTo>
                  <a:cubicBezTo>
                    <a:pt x="12880" y="1282"/>
                    <a:pt x="26138" y="0"/>
                    <a:pt x="39311" y="0"/>
                  </a:cubicBezTo>
                </a:path>
              </a:pathLst>
            </a:custGeom>
            <a:noFill/>
            <a:ln w="19050" cap="flat" cmpd="sng">
              <a:solidFill>
                <a:schemeClr val="dk1"/>
              </a:solidFill>
              <a:prstDash val="solid"/>
              <a:round/>
              <a:headEnd type="none" w="med" len="med"/>
              <a:tailEnd type="none" w="med" len="med"/>
            </a:ln>
          </p:spPr>
        </p:sp>
      </p:grpSp>
      <p:grpSp>
        <p:nvGrpSpPr>
          <p:cNvPr id="634" name="Google Shape;634;p38"/>
          <p:cNvGrpSpPr/>
          <p:nvPr/>
        </p:nvGrpSpPr>
        <p:grpSpPr>
          <a:xfrm>
            <a:off x="6047162" y="1119237"/>
            <a:ext cx="1668475" cy="1394400"/>
            <a:chOff x="6087783" y="649555"/>
            <a:chExt cx="1668475" cy="1394400"/>
          </a:xfrm>
        </p:grpSpPr>
        <p:sp>
          <p:nvSpPr>
            <p:cNvPr id="635" name="Google Shape;635;p38"/>
            <p:cNvSpPr/>
            <p:nvPr/>
          </p:nvSpPr>
          <p:spPr>
            <a:xfrm rot="-1341286">
              <a:off x="6296405" y="865688"/>
              <a:ext cx="1326707" cy="962133"/>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grpSp>
          <p:nvGrpSpPr>
            <p:cNvPr id="636" name="Google Shape;636;p38"/>
            <p:cNvGrpSpPr/>
            <p:nvPr/>
          </p:nvGrpSpPr>
          <p:grpSpPr>
            <a:xfrm>
              <a:off x="6087783" y="718348"/>
              <a:ext cx="1548045" cy="1310460"/>
              <a:chOff x="5291825" y="3840050"/>
              <a:chExt cx="868225" cy="734975"/>
            </a:xfrm>
          </p:grpSpPr>
          <p:sp>
            <p:nvSpPr>
              <p:cNvPr id="637" name="Google Shape;637;p38"/>
              <p:cNvSpPr/>
              <p:nvPr/>
            </p:nvSpPr>
            <p:spPr>
              <a:xfrm>
                <a:off x="5528600" y="4297425"/>
                <a:ext cx="188825" cy="102975"/>
              </a:xfrm>
              <a:custGeom>
                <a:avLst/>
                <a:gdLst/>
                <a:ahLst/>
                <a:cxnLst/>
                <a:rect l="l" t="t" r="r" b="b"/>
                <a:pathLst>
                  <a:path w="7553" h="4119" extrusionOk="0">
                    <a:moveTo>
                      <a:pt x="7094" y="1"/>
                    </a:moveTo>
                    <a:cubicBezTo>
                      <a:pt x="4215" y="1"/>
                      <a:pt x="1850" y="1898"/>
                      <a:pt x="46" y="3996"/>
                    </a:cubicBezTo>
                    <a:cubicBezTo>
                      <a:pt x="1" y="4048"/>
                      <a:pt x="46" y="4118"/>
                      <a:pt x="98" y="4118"/>
                    </a:cubicBezTo>
                    <a:cubicBezTo>
                      <a:pt x="114" y="4118"/>
                      <a:pt x="130" y="4112"/>
                      <a:pt x="145" y="4096"/>
                    </a:cubicBezTo>
                    <a:cubicBezTo>
                      <a:pt x="2153" y="1946"/>
                      <a:pt x="4354" y="304"/>
                      <a:pt x="7405" y="239"/>
                    </a:cubicBezTo>
                    <a:cubicBezTo>
                      <a:pt x="7553" y="236"/>
                      <a:pt x="7551" y="16"/>
                      <a:pt x="7403" y="8"/>
                    </a:cubicBezTo>
                    <a:cubicBezTo>
                      <a:pt x="7299" y="3"/>
                      <a:pt x="7196" y="1"/>
                      <a:pt x="7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38" name="Google Shape;638;p38"/>
              <p:cNvSpPr/>
              <p:nvPr/>
            </p:nvSpPr>
            <p:spPr>
              <a:xfrm>
                <a:off x="5500225" y="4209825"/>
                <a:ext cx="184600" cy="103775"/>
              </a:xfrm>
              <a:custGeom>
                <a:avLst/>
                <a:gdLst/>
                <a:ahLst/>
                <a:cxnLst/>
                <a:rect l="l" t="t" r="r" b="b"/>
                <a:pathLst>
                  <a:path w="7384" h="4151" extrusionOk="0">
                    <a:moveTo>
                      <a:pt x="7204" y="1"/>
                    </a:moveTo>
                    <a:cubicBezTo>
                      <a:pt x="4360" y="1"/>
                      <a:pt x="1550" y="1712"/>
                      <a:pt x="25" y="4065"/>
                    </a:cubicBezTo>
                    <a:cubicBezTo>
                      <a:pt x="1" y="4104"/>
                      <a:pt x="39" y="4150"/>
                      <a:pt x="77" y="4150"/>
                    </a:cubicBezTo>
                    <a:cubicBezTo>
                      <a:pt x="90" y="4150"/>
                      <a:pt x="103" y="4145"/>
                      <a:pt x="113" y="4132"/>
                    </a:cubicBezTo>
                    <a:cubicBezTo>
                      <a:pt x="1959" y="1768"/>
                      <a:pt x="4306" y="600"/>
                      <a:pt x="7245" y="211"/>
                    </a:cubicBezTo>
                    <a:cubicBezTo>
                      <a:pt x="7373" y="194"/>
                      <a:pt x="7384" y="2"/>
                      <a:pt x="7244" y="1"/>
                    </a:cubicBezTo>
                    <a:cubicBezTo>
                      <a:pt x="7231" y="1"/>
                      <a:pt x="7217" y="1"/>
                      <a:pt x="7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39" name="Google Shape;639;p38"/>
              <p:cNvSpPr/>
              <p:nvPr/>
            </p:nvSpPr>
            <p:spPr>
              <a:xfrm>
                <a:off x="5465875" y="4141225"/>
                <a:ext cx="186675" cy="105750"/>
              </a:xfrm>
              <a:custGeom>
                <a:avLst/>
                <a:gdLst/>
                <a:ahLst/>
                <a:cxnLst/>
                <a:rect l="l" t="t" r="r" b="b"/>
                <a:pathLst>
                  <a:path w="7467" h="4230" extrusionOk="0">
                    <a:moveTo>
                      <a:pt x="7284" y="0"/>
                    </a:moveTo>
                    <a:cubicBezTo>
                      <a:pt x="7278" y="0"/>
                      <a:pt x="7271" y="1"/>
                      <a:pt x="7265" y="2"/>
                    </a:cubicBezTo>
                    <a:cubicBezTo>
                      <a:pt x="4464" y="400"/>
                      <a:pt x="1865" y="1978"/>
                      <a:pt x="43" y="4112"/>
                    </a:cubicBezTo>
                    <a:cubicBezTo>
                      <a:pt x="0" y="4164"/>
                      <a:pt x="44" y="4230"/>
                      <a:pt x="94" y="4230"/>
                    </a:cubicBezTo>
                    <a:cubicBezTo>
                      <a:pt x="109" y="4230"/>
                      <a:pt x="125" y="4224"/>
                      <a:pt x="139" y="4209"/>
                    </a:cubicBezTo>
                    <a:cubicBezTo>
                      <a:pt x="2139" y="2077"/>
                      <a:pt x="4503" y="870"/>
                      <a:pt x="7327" y="225"/>
                    </a:cubicBezTo>
                    <a:cubicBezTo>
                      <a:pt x="7467" y="191"/>
                      <a:pt x="7412" y="0"/>
                      <a:pt x="7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40" name="Google Shape;640;p38"/>
              <p:cNvSpPr/>
              <p:nvPr/>
            </p:nvSpPr>
            <p:spPr>
              <a:xfrm>
                <a:off x="5437400" y="4079975"/>
                <a:ext cx="175000" cy="98125"/>
              </a:xfrm>
              <a:custGeom>
                <a:avLst/>
                <a:gdLst/>
                <a:ahLst/>
                <a:cxnLst/>
                <a:rect l="l" t="t" r="r" b="b"/>
                <a:pathLst>
                  <a:path w="7000" h="3925" extrusionOk="0">
                    <a:moveTo>
                      <a:pt x="6860" y="0"/>
                    </a:moveTo>
                    <a:cubicBezTo>
                      <a:pt x="6857" y="0"/>
                      <a:pt x="6854" y="0"/>
                      <a:pt x="6851" y="0"/>
                    </a:cubicBezTo>
                    <a:cubicBezTo>
                      <a:pt x="4193" y="212"/>
                      <a:pt x="1671" y="1731"/>
                      <a:pt x="41" y="3805"/>
                    </a:cubicBezTo>
                    <a:cubicBezTo>
                      <a:pt x="1" y="3856"/>
                      <a:pt x="44" y="3925"/>
                      <a:pt x="94" y="3925"/>
                    </a:cubicBezTo>
                    <a:cubicBezTo>
                      <a:pt x="109" y="3925"/>
                      <a:pt x="125" y="3918"/>
                      <a:pt x="140" y="3902"/>
                    </a:cubicBezTo>
                    <a:cubicBezTo>
                      <a:pt x="1976" y="1824"/>
                      <a:pt x="4191" y="737"/>
                      <a:pt x="6882" y="219"/>
                    </a:cubicBezTo>
                    <a:cubicBezTo>
                      <a:pt x="7000" y="197"/>
                      <a:pt x="6978" y="0"/>
                      <a:pt x="6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41" name="Google Shape;641;p38"/>
              <p:cNvSpPr/>
              <p:nvPr/>
            </p:nvSpPr>
            <p:spPr>
              <a:xfrm>
                <a:off x="5404750" y="4007775"/>
                <a:ext cx="174325" cy="115600"/>
              </a:xfrm>
              <a:custGeom>
                <a:avLst/>
                <a:gdLst/>
                <a:ahLst/>
                <a:cxnLst/>
                <a:rect l="l" t="t" r="r" b="b"/>
                <a:pathLst>
                  <a:path w="6973" h="4624" extrusionOk="0">
                    <a:moveTo>
                      <a:pt x="6837" y="0"/>
                    </a:moveTo>
                    <a:cubicBezTo>
                      <a:pt x="6837" y="0"/>
                      <a:pt x="6836" y="0"/>
                      <a:pt x="6836" y="0"/>
                    </a:cubicBezTo>
                    <a:cubicBezTo>
                      <a:pt x="3919" y="39"/>
                      <a:pt x="1635" y="2326"/>
                      <a:pt x="32" y="4528"/>
                    </a:cubicBezTo>
                    <a:cubicBezTo>
                      <a:pt x="1" y="4572"/>
                      <a:pt x="47" y="4624"/>
                      <a:pt x="92" y="4624"/>
                    </a:cubicBezTo>
                    <a:cubicBezTo>
                      <a:pt x="107" y="4624"/>
                      <a:pt x="121" y="4618"/>
                      <a:pt x="132" y="4605"/>
                    </a:cubicBezTo>
                    <a:cubicBezTo>
                      <a:pt x="1977" y="2377"/>
                      <a:pt x="3902" y="600"/>
                      <a:pt x="6863" y="195"/>
                    </a:cubicBezTo>
                    <a:cubicBezTo>
                      <a:pt x="6973" y="181"/>
                      <a:pt x="6945" y="0"/>
                      <a:pt x="6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42" name="Google Shape;642;p38"/>
              <p:cNvSpPr/>
              <p:nvPr/>
            </p:nvSpPr>
            <p:spPr>
              <a:xfrm>
                <a:off x="5818975" y="4203025"/>
                <a:ext cx="269750" cy="84000"/>
              </a:xfrm>
              <a:custGeom>
                <a:avLst/>
                <a:gdLst/>
                <a:ahLst/>
                <a:cxnLst/>
                <a:rect l="l" t="t" r="r" b="b"/>
                <a:pathLst>
                  <a:path w="10790" h="3360" extrusionOk="0">
                    <a:moveTo>
                      <a:pt x="7299" y="1"/>
                    </a:moveTo>
                    <a:cubicBezTo>
                      <a:pt x="4481" y="1"/>
                      <a:pt x="1439" y="1090"/>
                      <a:pt x="24" y="3279"/>
                    </a:cubicBezTo>
                    <a:cubicBezTo>
                      <a:pt x="0" y="3315"/>
                      <a:pt x="37" y="3359"/>
                      <a:pt x="74" y="3359"/>
                    </a:cubicBezTo>
                    <a:cubicBezTo>
                      <a:pt x="86" y="3359"/>
                      <a:pt x="99" y="3354"/>
                      <a:pt x="109" y="3342"/>
                    </a:cubicBezTo>
                    <a:cubicBezTo>
                      <a:pt x="1794" y="1311"/>
                      <a:pt x="4566" y="294"/>
                      <a:pt x="7267" y="294"/>
                    </a:cubicBezTo>
                    <a:cubicBezTo>
                      <a:pt x="8418" y="294"/>
                      <a:pt x="9556" y="479"/>
                      <a:pt x="10591" y="848"/>
                    </a:cubicBezTo>
                    <a:cubicBezTo>
                      <a:pt x="10607" y="853"/>
                      <a:pt x="10621" y="856"/>
                      <a:pt x="10635" y="856"/>
                    </a:cubicBezTo>
                    <a:cubicBezTo>
                      <a:pt x="10755" y="856"/>
                      <a:pt x="10790" y="657"/>
                      <a:pt x="10658" y="603"/>
                    </a:cubicBezTo>
                    <a:cubicBezTo>
                      <a:pt x="9677" y="202"/>
                      <a:pt x="8509" y="1"/>
                      <a:pt x="7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43" name="Google Shape;643;p38"/>
              <p:cNvSpPr/>
              <p:nvPr/>
            </p:nvSpPr>
            <p:spPr>
              <a:xfrm>
                <a:off x="5805775" y="4147175"/>
                <a:ext cx="258750" cy="68700"/>
              </a:xfrm>
              <a:custGeom>
                <a:avLst/>
                <a:gdLst/>
                <a:ahLst/>
                <a:cxnLst/>
                <a:rect l="l" t="t" r="r" b="b"/>
                <a:pathLst>
                  <a:path w="10350" h="2748" extrusionOk="0">
                    <a:moveTo>
                      <a:pt x="7333" y="1"/>
                    </a:moveTo>
                    <a:cubicBezTo>
                      <a:pt x="4702" y="1"/>
                      <a:pt x="2053" y="982"/>
                      <a:pt x="44" y="2639"/>
                    </a:cubicBezTo>
                    <a:cubicBezTo>
                      <a:pt x="0" y="2676"/>
                      <a:pt x="41" y="2747"/>
                      <a:pt x="88" y="2747"/>
                    </a:cubicBezTo>
                    <a:cubicBezTo>
                      <a:pt x="99" y="2747"/>
                      <a:pt x="109" y="2744"/>
                      <a:pt x="119" y="2736"/>
                    </a:cubicBezTo>
                    <a:cubicBezTo>
                      <a:pt x="2307" y="1089"/>
                      <a:pt x="4716" y="339"/>
                      <a:pt x="7271" y="339"/>
                    </a:cubicBezTo>
                    <a:cubicBezTo>
                      <a:pt x="8215" y="339"/>
                      <a:pt x="9179" y="441"/>
                      <a:pt x="10160" y="639"/>
                    </a:cubicBezTo>
                    <a:cubicBezTo>
                      <a:pt x="10169" y="641"/>
                      <a:pt x="10178" y="642"/>
                      <a:pt x="10186" y="642"/>
                    </a:cubicBezTo>
                    <a:cubicBezTo>
                      <a:pt x="10308" y="642"/>
                      <a:pt x="10350" y="462"/>
                      <a:pt x="10220" y="422"/>
                    </a:cubicBezTo>
                    <a:cubicBezTo>
                      <a:pt x="9283" y="136"/>
                      <a:pt x="8309" y="1"/>
                      <a:pt x="7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44" name="Google Shape;644;p38"/>
              <p:cNvSpPr/>
              <p:nvPr/>
            </p:nvSpPr>
            <p:spPr>
              <a:xfrm>
                <a:off x="5796325" y="4085075"/>
                <a:ext cx="238975" cy="68050"/>
              </a:xfrm>
              <a:custGeom>
                <a:avLst/>
                <a:gdLst/>
                <a:ahLst/>
                <a:cxnLst/>
                <a:rect l="l" t="t" r="r" b="b"/>
                <a:pathLst>
                  <a:path w="9559" h="2722" extrusionOk="0">
                    <a:moveTo>
                      <a:pt x="7090" y="0"/>
                    </a:moveTo>
                    <a:cubicBezTo>
                      <a:pt x="6046" y="0"/>
                      <a:pt x="4998" y="194"/>
                      <a:pt x="3981" y="496"/>
                    </a:cubicBezTo>
                    <a:cubicBezTo>
                      <a:pt x="2569" y="914"/>
                      <a:pt x="919" y="1414"/>
                      <a:pt x="23" y="2654"/>
                    </a:cubicBezTo>
                    <a:cubicBezTo>
                      <a:pt x="0" y="2684"/>
                      <a:pt x="33" y="2722"/>
                      <a:pt x="64" y="2722"/>
                    </a:cubicBezTo>
                    <a:cubicBezTo>
                      <a:pt x="74" y="2722"/>
                      <a:pt x="84" y="2718"/>
                      <a:pt x="92" y="2708"/>
                    </a:cubicBezTo>
                    <a:cubicBezTo>
                      <a:pt x="1082" y="1511"/>
                      <a:pt x="2825" y="1014"/>
                      <a:pt x="4280" y="628"/>
                    </a:cubicBezTo>
                    <a:cubicBezTo>
                      <a:pt x="5180" y="390"/>
                      <a:pt x="6062" y="261"/>
                      <a:pt x="6945" y="261"/>
                    </a:cubicBezTo>
                    <a:cubicBezTo>
                      <a:pt x="7748" y="261"/>
                      <a:pt x="8551" y="367"/>
                      <a:pt x="9368" y="592"/>
                    </a:cubicBezTo>
                    <a:cubicBezTo>
                      <a:pt x="9380" y="595"/>
                      <a:pt x="9391" y="597"/>
                      <a:pt x="9402" y="597"/>
                    </a:cubicBezTo>
                    <a:cubicBezTo>
                      <a:pt x="9521" y="597"/>
                      <a:pt x="9559" y="411"/>
                      <a:pt x="9430" y="367"/>
                    </a:cubicBezTo>
                    <a:cubicBezTo>
                      <a:pt x="8661" y="110"/>
                      <a:pt x="7876" y="0"/>
                      <a:pt x="7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45" name="Google Shape;645;p38"/>
              <p:cNvSpPr/>
              <p:nvPr/>
            </p:nvSpPr>
            <p:spPr>
              <a:xfrm>
                <a:off x="5778125" y="4032550"/>
                <a:ext cx="211325" cy="72700"/>
              </a:xfrm>
              <a:custGeom>
                <a:avLst/>
                <a:gdLst/>
                <a:ahLst/>
                <a:cxnLst/>
                <a:rect l="l" t="t" r="r" b="b"/>
                <a:pathLst>
                  <a:path w="8453" h="2908" extrusionOk="0">
                    <a:moveTo>
                      <a:pt x="6811" y="1"/>
                    </a:moveTo>
                    <a:cubicBezTo>
                      <a:pt x="5494" y="1"/>
                      <a:pt x="4048" y="444"/>
                      <a:pt x="2970" y="842"/>
                    </a:cubicBezTo>
                    <a:cubicBezTo>
                      <a:pt x="2243" y="1112"/>
                      <a:pt x="101" y="1901"/>
                      <a:pt x="4" y="2847"/>
                    </a:cubicBezTo>
                    <a:cubicBezTo>
                      <a:pt x="0" y="2886"/>
                      <a:pt x="34" y="2908"/>
                      <a:pt x="67" y="2908"/>
                    </a:cubicBezTo>
                    <a:cubicBezTo>
                      <a:pt x="93" y="2908"/>
                      <a:pt x="118" y="2894"/>
                      <a:pt x="123" y="2865"/>
                    </a:cubicBezTo>
                    <a:cubicBezTo>
                      <a:pt x="326" y="1826"/>
                      <a:pt x="3064" y="1019"/>
                      <a:pt x="3877" y="798"/>
                    </a:cubicBezTo>
                    <a:cubicBezTo>
                      <a:pt x="4803" y="544"/>
                      <a:pt x="5844" y="286"/>
                      <a:pt x="6850" y="286"/>
                    </a:cubicBezTo>
                    <a:cubicBezTo>
                      <a:pt x="7333" y="286"/>
                      <a:pt x="7807" y="345"/>
                      <a:pt x="8257" y="493"/>
                    </a:cubicBezTo>
                    <a:cubicBezTo>
                      <a:pt x="8271" y="498"/>
                      <a:pt x="8286" y="501"/>
                      <a:pt x="8299" y="501"/>
                    </a:cubicBezTo>
                    <a:cubicBezTo>
                      <a:pt x="8419" y="501"/>
                      <a:pt x="8453" y="306"/>
                      <a:pt x="8322" y="254"/>
                    </a:cubicBezTo>
                    <a:cubicBezTo>
                      <a:pt x="7862" y="74"/>
                      <a:pt x="7347" y="1"/>
                      <a:pt x="6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46" name="Google Shape;646;p38"/>
              <p:cNvSpPr/>
              <p:nvPr/>
            </p:nvSpPr>
            <p:spPr>
              <a:xfrm>
                <a:off x="5731825" y="3981900"/>
                <a:ext cx="271925" cy="67925"/>
              </a:xfrm>
              <a:custGeom>
                <a:avLst/>
                <a:gdLst/>
                <a:ahLst/>
                <a:cxnLst/>
                <a:rect l="l" t="t" r="r" b="b"/>
                <a:pathLst>
                  <a:path w="10877" h="2717" extrusionOk="0">
                    <a:moveTo>
                      <a:pt x="8500" y="0"/>
                    </a:moveTo>
                    <a:cubicBezTo>
                      <a:pt x="7298" y="0"/>
                      <a:pt x="6101" y="202"/>
                      <a:pt x="4919" y="535"/>
                    </a:cubicBezTo>
                    <a:cubicBezTo>
                      <a:pt x="3370" y="972"/>
                      <a:pt x="1220" y="1451"/>
                      <a:pt x="39" y="2623"/>
                    </a:cubicBezTo>
                    <a:cubicBezTo>
                      <a:pt x="1" y="2662"/>
                      <a:pt x="38" y="2716"/>
                      <a:pt x="80" y="2716"/>
                    </a:cubicBezTo>
                    <a:cubicBezTo>
                      <a:pt x="93" y="2716"/>
                      <a:pt x="106" y="2712"/>
                      <a:pt x="117" y="2701"/>
                    </a:cubicBezTo>
                    <a:cubicBezTo>
                      <a:pt x="1284" y="1635"/>
                      <a:pt x="3458" y="1147"/>
                      <a:pt x="4975" y="736"/>
                    </a:cubicBezTo>
                    <a:cubicBezTo>
                      <a:pt x="6118" y="426"/>
                      <a:pt x="7262" y="244"/>
                      <a:pt x="8414" y="244"/>
                    </a:cubicBezTo>
                    <a:cubicBezTo>
                      <a:pt x="9161" y="244"/>
                      <a:pt x="9911" y="320"/>
                      <a:pt x="10665" y="487"/>
                    </a:cubicBezTo>
                    <a:cubicBezTo>
                      <a:pt x="10675" y="489"/>
                      <a:pt x="10685" y="490"/>
                      <a:pt x="10694" y="490"/>
                    </a:cubicBezTo>
                    <a:cubicBezTo>
                      <a:pt x="10827" y="490"/>
                      <a:pt x="10876" y="282"/>
                      <a:pt x="10730" y="248"/>
                    </a:cubicBezTo>
                    <a:cubicBezTo>
                      <a:pt x="9986" y="77"/>
                      <a:pt x="9242" y="0"/>
                      <a:pt x="8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47" name="Google Shape;647;p38"/>
              <p:cNvSpPr/>
              <p:nvPr/>
            </p:nvSpPr>
            <p:spPr>
              <a:xfrm>
                <a:off x="5726525" y="3922475"/>
                <a:ext cx="276750" cy="57125"/>
              </a:xfrm>
              <a:custGeom>
                <a:avLst/>
                <a:gdLst/>
                <a:ahLst/>
                <a:cxnLst/>
                <a:rect l="l" t="t" r="r" b="b"/>
                <a:pathLst>
                  <a:path w="11070" h="2285" extrusionOk="0">
                    <a:moveTo>
                      <a:pt x="6294" y="1"/>
                    </a:moveTo>
                    <a:cubicBezTo>
                      <a:pt x="5914" y="1"/>
                      <a:pt x="5527" y="24"/>
                      <a:pt x="5128" y="80"/>
                    </a:cubicBezTo>
                    <a:cubicBezTo>
                      <a:pt x="3282" y="335"/>
                      <a:pt x="1532" y="1058"/>
                      <a:pt x="45" y="2182"/>
                    </a:cubicBezTo>
                    <a:cubicBezTo>
                      <a:pt x="0" y="2215"/>
                      <a:pt x="27" y="2284"/>
                      <a:pt x="71" y="2284"/>
                    </a:cubicBezTo>
                    <a:cubicBezTo>
                      <a:pt x="80" y="2284"/>
                      <a:pt x="89" y="2281"/>
                      <a:pt x="100" y="2275"/>
                    </a:cubicBezTo>
                    <a:cubicBezTo>
                      <a:pt x="1763" y="1162"/>
                      <a:pt x="3609" y="418"/>
                      <a:pt x="5616" y="246"/>
                    </a:cubicBezTo>
                    <a:cubicBezTo>
                      <a:pt x="5819" y="228"/>
                      <a:pt x="6020" y="220"/>
                      <a:pt x="6220" y="220"/>
                    </a:cubicBezTo>
                    <a:cubicBezTo>
                      <a:pt x="7825" y="220"/>
                      <a:pt x="9316" y="732"/>
                      <a:pt x="10918" y="813"/>
                    </a:cubicBezTo>
                    <a:cubicBezTo>
                      <a:pt x="10921" y="813"/>
                      <a:pt x="10924" y="813"/>
                      <a:pt x="10926" y="813"/>
                    </a:cubicBezTo>
                    <a:cubicBezTo>
                      <a:pt x="11069" y="813"/>
                      <a:pt x="11059" y="601"/>
                      <a:pt x="10920" y="583"/>
                    </a:cubicBezTo>
                    <a:cubicBezTo>
                      <a:pt x="9299" y="401"/>
                      <a:pt x="7863" y="1"/>
                      <a:pt x="6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48" name="Google Shape;648;p38"/>
              <p:cNvSpPr/>
              <p:nvPr/>
            </p:nvSpPr>
            <p:spPr>
              <a:xfrm>
                <a:off x="5291825" y="3840050"/>
                <a:ext cx="868225" cy="734975"/>
              </a:xfrm>
              <a:custGeom>
                <a:avLst/>
                <a:gdLst/>
                <a:ahLst/>
                <a:cxnLst/>
                <a:rect l="l" t="t" r="r" b="b"/>
                <a:pathLst>
                  <a:path w="34729" h="29399" extrusionOk="0">
                    <a:moveTo>
                      <a:pt x="27378" y="17735"/>
                    </a:moveTo>
                    <a:cubicBezTo>
                      <a:pt x="27714" y="17735"/>
                      <a:pt x="28060" y="17752"/>
                      <a:pt x="28416" y="17786"/>
                    </a:cubicBezTo>
                    <a:cubicBezTo>
                      <a:pt x="29591" y="17899"/>
                      <a:pt x="30985" y="18415"/>
                      <a:pt x="32249" y="18415"/>
                    </a:cubicBezTo>
                    <a:cubicBezTo>
                      <a:pt x="32883" y="18415"/>
                      <a:pt x="33485" y="18284"/>
                      <a:pt x="34009" y="17908"/>
                    </a:cubicBezTo>
                    <a:lnTo>
                      <a:pt x="34009" y="17908"/>
                    </a:lnTo>
                    <a:cubicBezTo>
                      <a:pt x="34265" y="18678"/>
                      <a:pt x="33229" y="18868"/>
                      <a:pt x="32111" y="18868"/>
                    </a:cubicBezTo>
                    <a:cubicBezTo>
                      <a:pt x="31112" y="18868"/>
                      <a:pt x="30048" y="18717"/>
                      <a:pt x="29780" y="18693"/>
                    </a:cubicBezTo>
                    <a:cubicBezTo>
                      <a:pt x="29000" y="18626"/>
                      <a:pt x="28205" y="18576"/>
                      <a:pt x="27414" y="18576"/>
                    </a:cubicBezTo>
                    <a:cubicBezTo>
                      <a:pt x="26885" y="18576"/>
                      <a:pt x="26357" y="18599"/>
                      <a:pt x="25836" y="18653"/>
                    </a:cubicBezTo>
                    <a:cubicBezTo>
                      <a:pt x="23866" y="18862"/>
                      <a:pt x="22081" y="19710"/>
                      <a:pt x="20691" y="21121"/>
                    </a:cubicBezTo>
                    <a:cubicBezTo>
                      <a:pt x="20686" y="21125"/>
                      <a:pt x="20688" y="21132"/>
                      <a:pt x="20686" y="21135"/>
                    </a:cubicBezTo>
                    <a:lnTo>
                      <a:pt x="20685" y="21135"/>
                    </a:lnTo>
                    <a:cubicBezTo>
                      <a:pt x="20693" y="21087"/>
                      <a:pt x="20694" y="21038"/>
                      <a:pt x="20689" y="20990"/>
                    </a:cubicBezTo>
                    <a:cubicBezTo>
                      <a:pt x="20725" y="20969"/>
                      <a:pt x="20748" y="20933"/>
                      <a:pt x="20752" y="20893"/>
                    </a:cubicBezTo>
                    <a:cubicBezTo>
                      <a:pt x="22638" y="18826"/>
                      <a:pt x="24694" y="17735"/>
                      <a:pt x="27378" y="17735"/>
                    </a:cubicBezTo>
                    <a:close/>
                    <a:moveTo>
                      <a:pt x="34233" y="18431"/>
                    </a:moveTo>
                    <a:lnTo>
                      <a:pt x="34233" y="18431"/>
                    </a:lnTo>
                    <a:cubicBezTo>
                      <a:pt x="34266" y="18476"/>
                      <a:pt x="34294" y="18523"/>
                      <a:pt x="34318" y="18572"/>
                    </a:cubicBezTo>
                    <a:cubicBezTo>
                      <a:pt x="34305" y="18579"/>
                      <a:pt x="34293" y="18588"/>
                      <a:pt x="34283" y="18601"/>
                    </a:cubicBezTo>
                    <a:cubicBezTo>
                      <a:pt x="33616" y="19417"/>
                      <a:pt x="32753" y="19646"/>
                      <a:pt x="31836" y="19646"/>
                    </a:cubicBezTo>
                    <a:cubicBezTo>
                      <a:pt x="31325" y="19646"/>
                      <a:pt x="30798" y="19575"/>
                      <a:pt x="30279" y="19495"/>
                    </a:cubicBezTo>
                    <a:cubicBezTo>
                      <a:pt x="29504" y="19375"/>
                      <a:pt x="28770" y="19296"/>
                      <a:pt x="28018" y="19296"/>
                    </a:cubicBezTo>
                    <a:cubicBezTo>
                      <a:pt x="27639" y="19296"/>
                      <a:pt x="27255" y="19316"/>
                      <a:pt x="26859" y="19361"/>
                    </a:cubicBezTo>
                    <a:cubicBezTo>
                      <a:pt x="26112" y="19449"/>
                      <a:pt x="25345" y="19520"/>
                      <a:pt x="24653" y="19833"/>
                    </a:cubicBezTo>
                    <a:cubicBezTo>
                      <a:pt x="23278" y="20454"/>
                      <a:pt x="22363" y="21183"/>
                      <a:pt x="20804" y="21213"/>
                    </a:cubicBezTo>
                    <a:cubicBezTo>
                      <a:pt x="22895" y="19427"/>
                      <a:pt x="25181" y="18871"/>
                      <a:pt x="27765" y="18871"/>
                    </a:cubicBezTo>
                    <a:cubicBezTo>
                      <a:pt x="28175" y="18871"/>
                      <a:pt x="28592" y="18885"/>
                      <a:pt x="29017" y="18910"/>
                    </a:cubicBezTo>
                    <a:cubicBezTo>
                      <a:pt x="29932" y="18964"/>
                      <a:pt x="30981" y="19199"/>
                      <a:pt x="31968" y="19199"/>
                    </a:cubicBezTo>
                    <a:cubicBezTo>
                      <a:pt x="32808" y="19199"/>
                      <a:pt x="33604" y="19029"/>
                      <a:pt x="34233" y="18431"/>
                    </a:cubicBezTo>
                    <a:close/>
                    <a:moveTo>
                      <a:pt x="11779" y="4207"/>
                    </a:moveTo>
                    <a:cubicBezTo>
                      <a:pt x="12541" y="4207"/>
                      <a:pt x="13324" y="4314"/>
                      <a:pt x="14126" y="4532"/>
                    </a:cubicBezTo>
                    <a:cubicBezTo>
                      <a:pt x="14139" y="4536"/>
                      <a:pt x="14152" y="4537"/>
                      <a:pt x="14165" y="4537"/>
                    </a:cubicBezTo>
                    <a:cubicBezTo>
                      <a:pt x="14179" y="4537"/>
                      <a:pt x="14192" y="4536"/>
                      <a:pt x="14206" y="4532"/>
                    </a:cubicBezTo>
                    <a:cubicBezTo>
                      <a:pt x="15624" y="10056"/>
                      <a:pt x="17966" y="15563"/>
                      <a:pt x="20446" y="20689"/>
                    </a:cubicBezTo>
                    <a:cubicBezTo>
                      <a:pt x="20454" y="20708"/>
                      <a:pt x="20466" y="20724"/>
                      <a:pt x="20482" y="20738"/>
                    </a:cubicBezTo>
                    <a:cubicBezTo>
                      <a:pt x="20127" y="20805"/>
                      <a:pt x="19772" y="20828"/>
                      <a:pt x="19416" y="20828"/>
                    </a:cubicBezTo>
                    <a:cubicBezTo>
                      <a:pt x="19188" y="20828"/>
                      <a:pt x="18960" y="20819"/>
                      <a:pt x="18732" y="20805"/>
                    </a:cubicBezTo>
                    <a:cubicBezTo>
                      <a:pt x="18758" y="20698"/>
                      <a:pt x="18801" y="20595"/>
                      <a:pt x="18855" y="20501"/>
                    </a:cubicBezTo>
                    <a:cubicBezTo>
                      <a:pt x="18933" y="20372"/>
                      <a:pt x="19043" y="20279"/>
                      <a:pt x="19137" y="20164"/>
                    </a:cubicBezTo>
                    <a:cubicBezTo>
                      <a:pt x="19182" y="20117"/>
                      <a:pt x="19142" y="20048"/>
                      <a:pt x="19089" y="20048"/>
                    </a:cubicBezTo>
                    <a:cubicBezTo>
                      <a:pt x="19078" y="20048"/>
                      <a:pt x="19066" y="20051"/>
                      <a:pt x="19054" y="20058"/>
                    </a:cubicBezTo>
                    <a:cubicBezTo>
                      <a:pt x="18790" y="20187"/>
                      <a:pt x="18648" y="20510"/>
                      <a:pt x="18602" y="20797"/>
                    </a:cubicBezTo>
                    <a:cubicBezTo>
                      <a:pt x="18318" y="20776"/>
                      <a:pt x="18033" y="20754"/>
                      <a:pt x="17749" y="20735"/>
                    </a:cubicBezTo>
                    <a:cubicBezTo>
                      <a:pt x="17867" y="20536"/>
                      <a:pt x="17974" y="20325"/>
                      <a:pt x="18025" y="20102"/>
                    </a:cubicBezTo>
                    <a:cubicBezTo>
                      <a:pt x="18036" y="20057"/>
                      <a:pt x="17996" y="20021"/>
                      <a:pt x="17957" y="20021"/>
                    </a:cubicBezTo>
                    <a:cubicBezTo>
                      <a:pt x="17937" y="20021"/>
                      <a:pt x="17918" y="20030"/>
                      <a:pt x="17905" y="20053"/>
                    </a:cubicBezTo>
                    <a:cubicBezTo>
                      <a:pt x="17789" y="20273"/>
                      <a:pt x="17695" y="20502"/>
                      <a:pt x="17585" y="20725"/>
                    </a:cubicBezTo>
                    <a:cubicBezTo>
                      <a:pt x="17383" y="20714"/>
                      <a:pt x="17181" y="20706"/>
                      <a:pt x="16979" y="20706"/>
                    </a:cubicBezTo>
                    <a:cubicBezTo>
                      <a:pt x="16875" y="20706"/>
                      <a:pt x="16772" y="20708"/>
                      <a:pt x="16668" y="20713"/>
                    </a:cubicBezTo>
                    <a:cubicBezTo>
                      <a:pt x="16788" y="20445"/>
                      <a:pt x="16912" y="20180"/>
                      <a:pt x="17043" y="19916"/>
                    </a:cubicBezTo>
                    <a:cubicBezTo>
                      <a:pt x="17068" y="19873"/>
                      <a:pt x="17032" y="19834"/>
                      <a:pt x="16994" y="19834"/>
                    </a:cubicBezTo>
                    <a:cubicBezTo>
                      <a:pt x="16977" y="19834"/>
                      <a:pt x="16960" y="19842"/>
                      <a:pt x="16949" y="19862"/>
                    </a:cubicBezTo>
                    <a:cubicBezTo>
                      <a:pt x="16778" y="20131"/>
                      <a:pt x="16640" y="20418"/>
                      <a:pt x="16536" y="20719"/>
                    </a:cubicBezTo>
                    <a:cubicBezTo>
                      <a:pt x="16431" y="20725"/>
                      <a:pt x="16326" y="20733"/>
                      <a:pt x="16220" y="20746"/>
                    </a:cubicBezTo>
                    <a:cubicBezTo>
                      <a:pt x="15981" y="20775"/>
                      <a:pt x="15747" y="20819"/>
                      <a:pt x="15513" y="20869"/>
                    </a:cubicBezTo>
                    <a:cubicBezTo>
                      <a:pt x="15644" y="20601"/>
                      <a:pt x="15779" y="20335"/>
                      <a:pt x="15918" y="20070"/>
                    </a:cubicBezTo>
                    <a:cubicBezTo>
                      <a:pt x="15943" y="20020"/>
                      <a:pt x="15902" y="19976"/>
                      <a:pt x="15861" y="19976"/>
                    </a:cubicBezTo>
                    <a:cubicBezTo>
                      <a:pt x="15842" y="19976"/>
                      <a:pt x="15823" y="19985"/>
                      <a:pt x="15809" y="20007"/>
                    </a:cubicBezTo>
                    <a:cubicBezTo>
                      <a:pt x="15629" y="20293"/>
                      <a:pt x="15475" y="20595"/>
                      <a:pt x="15342" y="20907"/>
                    </a:cubicBezTo>
                    <a:cubicBezTo>
                      <a:pt x="14963" y="20996"/>
                      <a:pt x="14590" y="21113"/>
                      <a:pt x="14227" y="21253"/>
                    </a:cubicBezTo>
                    <a:cubicBezTo>
                      <a:pt x="14391" y="20936"/>
                      <a:pt x="14553" y="20619"/>
                      <a:pt x="14703" y="20297"/>
                    </a:cubicBezTo>
                    <a:cubicBezTo>
                      <a:pt x="14724" y="20254"/>
                      <a:pt x="14687" y="20214"/>
                      <a:pt x="14652" y="20214"/>
                    </a:cubicBezTo>
                    <a:cubicBezTo>
                      <a:pt x="14636" y="20214"/>
                      <a:pt x="14621" y="20222"/>
                      <a:pt x="14611" y="20241"/>
                    </a:cubicBezTo>
                    <a:cubicBezTo>
                      <a:pt x="14431" y="20590"/>
                      <a:pt x="14265" y="20945"/>
                      <a:pt x="14102" y="21302"/>
                    </a:cubicBezTo>
                    <a:cubicBezTo>
                      <a:pt x="13817" y="21417"/>
                      <a:pt x="13538" y="21546"/>
                      <a:pt x="13266" y="21690"/>
                    </a:cubicBezTo>
                    <a:cubicBezTo>
                      <a:pt x="12815" y="21930"/>
                      <a:pt x="12384" y="22208"/>
                      <a:pt x="11979" y="22518"/>
                    </a:cubicBezTo>
                    <a:cubicBezTo>
                      <a:pt x="12218" y="21929"/>
                      <a:pt x="12486" y="21352"/>
                      <a:pt x="12759" y="20776"/>
                    </a:cubicBezTo>
                    <a:cubicBezTo>
                      <a:pt x="12777" y="20737"/>
                      <a:pt x="12745" y="20701"/>
                      <a:pt x="12713" y="20701"/>
                    </a:cubicBezTo>
                    <a:cubicBezTo>
                      <a:pt x="12698" y="20701"/>
                      <a:pt x="12684" y="20709"/>
                      <a:pt x="12674" y="20727"/>
                    </a:cubicBezTo>
                    <a:cubicBezTo>
                      <a:pt x="12351" y="21328"/>
                      <a:pt x="12089" y="21954"/>
                      <a:pt x="11855" y="22595"/>
                    </a:cubicBezTo>
                    <a:cubicBezTo>
                      <a:pt x="11852" y="22601"/>
                      <a:pt x="11853" y="22609"/>
                      <a:pt x="11857" y="22617"/>
                    </a:cubicBezTo>
                    <a:cubicBezTo>
                      <a:pt x="11567" y="22844"/>
                      <a:pt x="11289" y="23084"/>
                      <a:pt x="11025" y="23339"/>
                    </a:cubicBezTo>
                    <a:cubicBezTo>
                      <a:pt x="11187" y="22891"/>
                      <a:pt x="11364" y="22448"/>
                      <a:pt x="11568" y="22016"/>
                    </a:cubicBezTo>
                    <a:cubicBezTo>
                      <a:pt x="11588" y="21975"/>
                      <a:pt x="11552" y="21936"/>
                      <a:pt x="11518" y="21936"/>
                    </a:cubicBezTo>
                    <a:cubicBezTo>
                      <a:pt x="11502" y="21936"/>
                      <a:pt x="11487" y="21943"/>
                      <a:pt x="11477" y="21962"/>
                    </a:cubicBezTo>
                    <a:cubicBezTo>
                      <a:pt x="11225" y="22463"/>
                      <a:pt x="11015" y="22982"/>
                      <a:pt x="10846" y="23516"/>
                    </a:cubicBezTo>
                    <a:cubicBezTo>
                      <a:pt x="10468" y="23902"/>
                      <a:pt x="10116" y="24311"/>
                      <a:pt x="9794" y="24743"/>
                    </a:cubicBezTo>
                    <a:cubicBezTo>
                      <a:pt x="9979" y="23972"/>
                      <a:pt x="10217" y="23213"/>
                      <a:pt x="10504" y="22472"/>
                    </a:cubicBezTo>
                    <a:cubicBezTo>
                      <a:pt x="10513" y="22448"/>
                      <a:pt x="10488" y="22427"/>
                      <a:pt x="10466" y="22427"/>
                    </a:cubicBezTo>
                    <a:cubicBezTo>
                      <a:pt x="10454" y="22427"/>
                      <a:pt x="10444" y="22432"/>
                      <a:pt x="10438" y="22445"/>
                    </a:cubicBezTo>
                    <a:cubicBezTo>
                      <a:pt x="10100" y="23237"/>
                      <a:pt x="9844" y="24061"/>
                      <a:pt x="9673" y="24906"/>
                    </a:cubicBezTo>
                    <a:cubicBezTo>
                      <a:pt x="9257" y="25483"/>
                      <a:pt x="8883" y="26089"/>
                      <a:pt x="8554" y="26718"/>
                    </a:cubicBezTo>
                    <a:cubicBezTo>
                      <a:pt x="8397" y="26187"/>
                      <a:pt x="8197" y="25666"/>
                      <a:pt x="7984" y="25150"/>
                    </a:cubicBezTo>
                    <a:cubicBezTo>
                      <a:pt x="8124" y="24493"/>
                      <a:pt x="8280" y="23841"/>
                      <a:pt x="8478" y="23196"/>
                    </a:cubicBezTo>
                    <a:cubicBezTo>
                      <a:pt x="8489" y="23156"/>
                      <a:pt x="8458" y="23131"/>
                      <a:pt x="8426" y="23131"/>
                    </a:cubicBezTo>
                    <a:cubicBezTo>
                      <a:pt x="8405" y="23131"/>
                      <a:pt x="8385" y="23142"/>
                      <a:pt x="8376" y="23167"/>
                    </a:cubicBezTo>
                    <a:cubicBezTo>
                      <a:pt x="8167" y="23750"/>
                      <a:pt x="8009" y="24351"/>
                      <a:pt x="7906" y="24962"/>
                    </a:cubicBezTo>
                    <a:cubicBezTo>
                      <a:pt x="7786" y="24676"/>
                      <a:pt x="7663" y="24393"/>
                      <a:pt x="7539" y="24109"/>
                    </a:cubicBezTo>
                    <a:cubicBezTo>
                      <a:pt x="7582" y="23435"/>
                      <a:pt x="7757" y="22773"/>
                      <a:pt x="8052" y="22165"/>
                    </a:cubicBezTo>
                    <a:cubicBezTo>
                      <a:pt x="8072" y="22125"/>
                      <a:pt x="8039" y="22088"/>
                      <a:pt x="8005" y="22088"/>
                    </a:cubicBezTo>
                    <a:cubicBezTo>
                      <a:pt x="7990" y="22088"/>
                      <a:pt x="7975" y="22096"/>
                      <a:pt x="7965" y="22114"/>
                    </a:cubicBezTo>
                    <a:cubicBezTo>
                      <a:pt x="7646" y="22654"/>
                      <a:pt x="7466" y="23263"/>
                      <a:pt x="7442" y="23889"/>
                    </a:cubicBezTo>
                    <a:cubicBezTo>
                      <a:pt x="7289" y="23543"/>
                      <a:pt x="7139" y="23197"/>
                      <a:pt x="6996" y="22850"/>
                    </a:cubicBezTo>
                    <a:cubicBezTo>
                      <a:pt x="7182" y="22324"/>
                      <a:pt x="7380" y="21811"/>
                      <a:pt x="7616" y="21302"/>
                    </a:cubicBezTo>
                    <a:cubicBezTo>
                      <a:pt x="7634" y="21262"/>
                      <a:pt x="7600" y="21225"/>
                      <a:pt x="7567" y="21225"/>
                    </a:cubicBezTo>
                    <a:cubicBezTo>
                      <a:pt x="7552" y="21225"/>
                      <a:pt x="7537" y="21233"/>
                      <a:pt x="7528" y="21251"/>
                    </a:cubicBezTo>
                    <a:cubicBezTo>
                      <a:pt x="7282" y="21715"/>
                      <a:pt x="7085" y="22201"/>
                      <a:pt x="6935" y="22703"/>
                    </a:cubicBezTo>
                    <a:cubicBezTo>
                      <a:pt x="6932" y="22694"/>
                      <a:pt x="6929" y="22686"/>
                      <a:pt x="6924" y="22676"/>
                    </a:cubicBezTo>
                    <a:cubicBezTo>
                      <a:pt x="6650" y="21991"/>
                      <a:pt x="6384" y="21301"/>
                      <a:pt x="6121" y="20611"/>
                    </a:cubicBezTo>
                    <a:cubicBezTo>
                      <a:pt x="6293" y="20188"/>
                      <a:pt x="6463" y="19766"/>
                      <a:pt x="6618" y="19336"/>
                    </a:cubicBezTo>
                    <a:cubicBezTo>
                      <a:pt x="6629" y="19303"/>
                      <a:pt x="6597" y="19276"/>
                      <a:pt x="6567" y="19276"/>
                    </a:cubicBezTo>
                    <a:cubicBezTo>
                      <a:pt x="6552" y="19276"/>
                      <a:pt x="6538" y="19282"/>
                      <a:pt x="6530" y="19299"/>
                    </a:cubicBezTo>
                    <a:cubicBezTo>
                      <a:pt x="6366" y="19683"/>
                      <a:pt x="6215" y="20072"/>
                      <a:pt x="6065" y="20462"/>
                    </a:cubicBezTo>
                    <a:cubicBezTo>
                      <a:pt x="5866" y="19938"/>
                      <a:pt x="5665" y="19415"/>
                      <a:pt x="5466" y="18893"/>
                    </a:cubicBezTo>
                    <a:cubicBezTo>
                      <a:pt x="5626" y="18469"/>
                      <a:pt x="5797" y="18048"/>
                      <a:pt x="5932" y="17614"/>
                    </a:cubicBezTo>
                    <a:cubicBezTo>
                      <a:pt x="5943" y="17584"/>
                      <a:pt x="5920" y="17565"/>
                      <a:pt x="5895" y="17565"/>
                    </a:cubicBezTo>
                    <a:cubicBezTo>
                      <a:pt x="5879" y="17565"/>
                      <a:pt x="5862" y="17573"/>
                      <a:pt x="5854" y="17592"/>
                    </a:cubicBezTo>
                    <a:cubicBezTo>
                      <a:pt x="5692" y="17981"/>
                      <a:pt x="5558" y="18379"/>
                      <a:pt x="5419" y="18776"/>
                    </a:cubicBezTo>
                    <a:cubicBezTo>
                      <a:pt x="5335" y="18556"/>
                      <a:pt x="5250" y="18335"/>
                      <a:pt x="5163" y="18115"/>
                    </a:cubicBezTo>
                    <a:cubicBezTo>
                      <a:pt x="5147" y="18073"/>
                      <a:pt x="5129" y="18033"/>
                      <a:pt x="5112" y="17992"/>
                    </a:cubicBezTo>
                    <a:cubicBezTo>
                      <a:pt x="5252" y="17715"/>
                      <a:pt x="5383" y="17434"/>
                      <a:pt x="5510" y="17152"/>
                    </a:cubicBezTo>
                    <a:cubicBezTo>
                      <a:pt x="5527" y="17118"/>
                      <a:pt x="5497" y="17086"/>
                      <a:pt x="5469" y="17086"/>
                    </a:cubicBezTo>
                    <a:cubicBezTo>
                      <a:pt x="5457" y="17086"/>
                      <a:pt x="5444" y="17093"/>
                      <a:pt x="5437" y="17109"/>
                    </a:cubicBezTo>
                    <a:cubicBezTo>
                      <a:pt x="5311" y="17367"/>
                      <a:pt x="5188" y="17627"/>
                      <a:pt x="5070" y="17890"/>
                    </a:cubicBezTo>
                    <a:cubicBezTo>
                      <a:pt x="4959" y="17611"/>
                      <a:pt x="4844" y="17332"/>
                      <a:pt x="4726" y="17056"/>
                    </a:cubicBezTo>
                    <a:cubicBezTo>
                      <a:pt x="4852" y="16704"/>
                      <a:pt x="5018" y="16368"/>
                      <a:pt x="5220" y="16052"/>
                    </a:cubicBezTo>
                    <a:cubicBezTo>
                      <a:pt x="5238" y="16025"/>
                      <a:pt x="5210" y="15992"/>
                      <a:pt x="5183" y="15992"/>
                    </a:cubicBezTo>
                    <a:cubicBezTo>
                      <a:pt x="5174" y="15992"/>
                      <a:pt x="5165" y="15996"/>
                      <a:pt x="5158" y="16005"/>
                    </a:cubicBezTo>
                    <a:cubicBezTo>
                      <a:pt x="4943" y="16279"/>
                      <a:pt x="4777" y="16589"/>
                      <a:pt x="4665" y="16919"/>
                    </a:cubicBezTo>
                    <a:cubicBezTo>
                      <a:pt x="4565" y="16685"/>
                      <a:pt x="4463" y="16452"/>
                      <a:pt x="4359" y="16220"/>
                    </a:cubicBezTo>
                    <a:cubicBezTo>
                      <a:pt x="4493" y="15834"/>
                      <a:pt x="4648" y="15463"/>
                      <a:pt x="4849" y="15106"/>
                    </a:cubicBezTo>
                    <a:cubicBezTo>
                      <a:pt x="4868" y="15069"/>
                      <a:pt x="4836" y="15036"/>
                      <a:pt x="4804" y="15036"/>
                    </a:cubicBezTo>
                    <a:cubicBezTo>
                      <a:pt x="4790" y="15036"/>
                      <a:pt x="4776" y="15042"/>
                      <a:pt x="4766" y="15058"/>
                    </a:cubicBezTo>
                    <a:cubicBezTo>
                      <a:pt x="4567" y="15381"/>
                      <a:pt x="4410" y="15730"/>
                      <a:pt x="4304" y="16095"/>
                    </a:cubicBezTo>
                    <a:cubicBezTo>
                      <a:pt x="4181" y="15824"/>
                      <a:pt x="4063" y="15552"/>
                      <a:pt x="3935" y="15283"/>
                    </a:cubicBezTo>
                    <a:lnTo>
                      <a:pt x="3937" y="15281"/>
                    </a:lnTo>
                    <a:cubicBezTo>
                      <a:pt x="4085" y="14862"/>
                      <a:pt x="4267" y="14455"/>
                      <a:pt x="4481" y="14066"/>
                    </a:cubicBezTo>
                    <a:cubicBezTo>
                      <a:pt x="4506" y="14021"/>
                      <a:pt x="4468" y="13980"/>
                      <a:pt x="4429" y="13980"/>
                    </a:cubicBezTo>
                    <a:cubicBezTo>
                      <a:pt x="4411" y="13980"/>
                      <a:pt x="4394" y="13988"/>
                      <a:pt x="4382" y="14008"/>
                    </a:cubicBezTo>
                    <a:cubicBezTo>
                      <a:pt x="4160" y="14365"/>
                      <a:pt x="3990" y="14752"/>
                      <a:pt x="3875" y="15157"/>
                    </a:cubicBezTo>
                    <a:cubicBezTo>
                      <a:pt x="3601" y="14577"/>
                      <a:pt x="3317" y="14001"/>
                      <a:pt x="3022" y="13432"/>
                    </a:cubicBezTo>
                    <a:cubicBezTo>
                      <a:pt x="3287" y="12661"/>
                      <a:pt x="3574" y="11902"/>
                      <a:pt x="3910" y="11158"/>
                    </a:cubicBezTo>
                    <a:cubicBezTo>
                      <a:pt x="3926" y="11122"/>
                      <a:pt x="3895" y="11088"/>
                      <a:pt x="3865" y="11088"/>
                    </a:cubicBezTo>
                    <a:cubicBezTo>
                      <a:pt x="3852" y="11088"/>
                      <a:pt x="3839" y="11095"/>
                      <a:pt x="3830" y="11112"/>
                    </a:cubicBezTo>
                    <a:cubicBezTo>
                      <a:pt x="3481" y="11826"/>
                      <a:pt x="3193" y="12568"/>
                      <a:pt x="2968" y="13332"/>
                    </a:cubicBezTo>
                    <a:cubicBezTo>
                      <a:pt x="2836" y="13080"/>
                      <a:pt x="2707" y="12827"/>
                      <a:pt x="2570" y="12578"/>
                    </a:cubicBezTo>
                    <a:cubicBezTo>
                      <a:pt x="2796" y="12093"/>
                      <a:pt x="3056" y="11634"/>
                      <a:pt x="3378" y="11204"/>
                    </a:cubicBezTo>
                    <a:cubicBezTo>
                      <a:pt x="3406" y="11167"/>
                      <a:pt x="3365" y="11119"/>
                      <a:pt x="3326" y="11119"/>
                    </a:cubicBezTo>
                    <a:cubicBezTo>
                      <a:pt x="3313" y="11119"/>
                      <a:pt x="3300" y="11124"/>
                      <a:pt x="3290" y="11137"/>
                    </a:cubicBezTo>
                    <a:cubicBezTo>
                      <a:pt x="2968" y="11540"/>
                      <a:pt x="2703" y="11987"/>
                      <a:pt x="2506" y="12463"/>
                    </a:cubicBezTo>
                    <a:cubicBezTo>
                      <a:pt x="2399" y="12270"/>
                      <a:pt x="2287" y="12081"/>
                      <a:pt x="2178" y="11889"/>
                    </a:cubicBezTo>
                    <a:cubicBezTo>
                      <a:pt x="2213" y="11762"/>
                      <a:pt x="2275" y="11642"/>
                      <a:pt x="2361" y="11540"/>
                    </a:cubicBezTo>
                    <a:cubicBezTo>
                      <a:pt x="2375" y="11524"/>
                      <a:pt x="2375" y="11497"/>
                      <a:pt x="2359" y="11481"/>
                    </a:cubicBezTo>
                    <a:cubicBezTo>
                      <a:pt x="2547" y="11156"/>
                      <a:pt x="2758" y="10844"/>
                      <a:pt x="2987" y="10547"/>
                    </a:cubicBezTo>
                    <a:cubicBezTo>
                      <a:pt x="3019" y="10506"/>
                      <a:pt x="2984" y="10452"/>
                      <a:pt x="2946" y="10452"/>
                    </a:cubicBezTo>
                    <a:cubicBezTo>
                      <a:pt x="2934" y="10452"/>
                      <a:pt x="2922" y="10457"/>
                      <a:pt x="2911" y="10471"/>
                    </a:cubicBezTo>
                    <a:cubicBezTo>
                      <a:pt x="2629" y="10810"/>
                      <a:pt x="2383" y="11179"/>
                      <a:pt x="2176" y="11571"/>
                    </a:cubicBezTo>
                    <a:cubicBezTo>
                      <a:pt x="2165" y="11591"/>
                      <a:pt x="2170" y="11617"/>
                      <a:pt x="2189" y="11633"/>
                    </a:cubicBezTo>
                    <a:cubicBezTo>
                      <a:pt x="2160" y="11681"/>
                      <a:pt x="2138" y="11733"/>
                      <a:pt x="2120" y="11787"/>
                    </a:cubicBezTo>
                    <a:cubicBezTo>
                      <a:pt x="2004" y="11583"/>
                      <a:pt x="1891" y="11378"/>
                      <a:pt x="1771" y="11175"/>
                    </a:cubicBezTo>
                    <a:cubicBezTo>
                      <a:pt x="1962" y="10724"/>
                      <a:pt x="2211" y="10300"/>
                      <a:pt x="2509" y="9911"/>
                    </a:cubicBezTo>
                    <a:cubicBezTo>
                      <a:pt x="2533" y="9881"/>
                      <a:pt x="2500" y="9844"/>
                      <a:pt x="2468" y="9844"/>
                    </a:cubicBezTo>
                    <a:cubicBezTo>
                      <a:pt x="2458" y="9844"/>
                      <a:pt x="2448" y="9848"/>
                      <a:pt x="2440" y="9857"/>
                    </a:cubicBezTo>
                    <a:cubicBezTo>
                      <a:pt x="2131" y="10221"/>
                      <a:pt x="1884" y="10632"/>
                      <a:pt x="1709" y="11075"/>
                    </a:cubicBezTo>
                    <a:cubicBezTo>
                      <a:pt x="1537" y="10786"/>
                      <a:pt x="1361" y="10500"/>
                      <a:pt x="1183" y="10216"/>
                    </a:cubicBezTo>
                    <a:cubicBezTo>
                      <a:pt x="1173" y="10202"/>
                      <a:pt x="1162" y="10189"/>
                      <a:pt x="1148" y="10179"/>
                    </a:cubicBezTo>
                    <a:cubicBezTo>
                      <a:pt x="3081" y="9079"/>
                      <a:pt x="4675" y="7581"/>
                      <a:pt x="6404" y="6204"/>
                    </a:cubicBezTo>
                    <a:cubicBezTo>
                      <a:pt x="8043" y="4898"/>
                      <a:pt x="9843" y="4207"/>
                      <a:pt x="11779" y="4207"/>
                    </a:cubicBezTo>
                    <a:close/>
                    <a:moveTo>
                      <a:pt x="1228" y="10852"/>
                    </a:moveTo>
                    <a:cubicBezTo>
                      <a:pt x="2809" y="13432"/>
                      <a:pt x="4095" y="16135"/>
                      <a:pt x="5187" y="18963"/>
                    </a:cubicBezTo>
                    <a:cubicBezTo>
                      <a:pt x="6184" y="21546"/>
                      <a:pt x="7000" y="24456"/>
                      <a:pt x="8467" y="26820"/>
                    </a:cubicBezTo>
                    <a:cubicBezTo>
                      <a:pt x="8476" y="26834"/>
                      <a:pt x="8492" y="26844"/>
                      <a:pt x="8510" y="26846"/>
                    </a:cubicBezTo>
                    <a:cubicBezTo>
                      <a:pt x="8518" y="26879"/>
                      <a:pt x="8552" y="26904"/>
                      <a:pt x="8585" y="26904"/>
                    </a:cubicBezTo>
                    <a:cubicBezTo>
                      <a:pt x="8607" y="26904"/>
                      <a:pt x="8628" y="26894"/>
                      <a:pt x="8644" y="26868"/>
                    </a:cubicBezTo>
                    <a:cubicBezTo>
                      <a:pt x="8932" y="26393"/>
                      <a:pt x="9240" y="25926"/>
                      <a:pt x="9566" y="25473"/>
                    </a:cubicBezTo>
                    <a:lnTo>
                      <a:pt x="9566" y="25473"/>
                    </a:lnTo>
                    <a:cubicBezTo>
                      <a:pt x="9562" y="25500"/>
                      <a:pt x="9555" y="25528"/>
                      <a:pt x="9550" y="25555"/>
                    </a:cubicBezTo>
                    <a:cubicBezTo>
                      <a:pt x="9547" y="25582"/>
                      <a:pt x="9569" y="25599"/>
                      <a:pt x="9590" y="25599"/>
                    </a:cubicBezTo>
                    <a:cubicBezTo>
                      <a:pt x="9603" y="25599"/>
                      <a:pt x="9616" y="25591"/>
                      <a:pt x="9619" y="25574"/>
                    </a:cubicBezTo>
                    <a:cubicBezTo>
                      <a:pt x="9633" y="25492"/>
                      <a:pt x="9652" y="25413"/>
                      <a:pt x="9668" y="25331"/>
                    </a:cubicBezTo>
                    <a:cubicBezTo>
                      <a:pt x="9987" y="24900"/>
                      <a:pt x="10330" y="24487"/>
                      <a:pt x="10693" y="24093"/>
                    </a:cubicBezTo>
                    <a:cubicBezTo>
                      <a:pt x="10697" y="24114"/>
                      <a:pt x="10713" y="24125"/>
                      <a:pt x="10730" y="24125"/>
                    </a:cubicBezTo>
                    <a:cubicBezTo>
                      <a:pt x="10745" y="24125"/>
                      <a:pt x="10760" y="24117"/>
                      <a:pt x="10765" y="24099"/>
                    </a:cubicBezTo>
                    <a:cubicBezTo>
                      <a:pt x="10779" y="24056"/>
                      <a:pt x="10794" y="24017"/>
                      <a:pt x="10806" y="23974"/>
                    </a:cubicBezTo>
                    <a:cubicBezTo>
                      <a:pt x="11673" y="23062"/>
                      <a:pt x="12668" y="22281"/>
                      <a:pt x="13843" y="21745"/>
                    </a:cubicBezTo>
                    <a:cubicBezTo>
                      <a:pt x="14313" y="21530"/>
                      <a:pt x="14804" y="21361"/>
                      <a:pt x="15307" y="21242"/>
                    </a:cubicBezTo>
                    <a:cubicBezTo>
                      <a:pt x="15312" y="21242"/>
                      <a:pt x="15317" y="21240"/>
                      <a:pt x="15322" y="21239"/>
                    </a:cubicBezTo>
                    <a:cubicBezTo>
                      <a:pt x="15941" y="21093"/>
                      <a:pt x="16575" y="21023"/>
                      <a:pt x="17220" y="21023"/>
                    </a:cubicBezTo>
                    <a:cubicBezTo>
                      <a:pt x="17428" y="21023"/>
                      <a:pt x="17637" y="21030"/>
                      <a:pt x="17848" y="21044"/>
                    </a:cubicBezTo>
                    <a:cubicBezTo>
                      <a:pt x="18400" y="21082"/>
                      <a:pt x="18929" y="21140"/>
                      <a:pt x="19459" y="21140"/>
                    </a:cubicBezTo>
                    <a:cubicBezTo>
                      <a:pt x="19759" y="21140"/>
                      <a:pt x="20059" y="21122"/>
                      <a:pt x="20364" y="21070"/>
                    </a:cubicBezTo>
                    <a:lnTo>
                      <a:pt x="20364" y="21070"/>
                    </a:lnTo>
                    <a:cubicBezTo>
                      <a:pt x="19845" y="21417"/>
                      <a:pt x="16681" y="21591"/>
                      <a:pt x="16177" y="21714"/>
                    </a:cubicBezTo>
                    <a:cubicBezTo>
                      <a:pt x="15038" y="21992"/>
                      <a:pt x="13946" y="22463"/>
                      <a:pt x="12952" y="23083"/>
                    </a:cubicBezTo>
                    <a:cubicBezTo>
                      <a:pt x="11037" y="24273"/>
                      <a:pt x="9455" y="26028"/>
                      <a:pt x="8620" y="28132"/>
                    </a:cubicBezTo>
                    <a:cubicBezTo>
                      <a:pt x="7093" y="25064"/>
                      <a:pt x="5993" y="21827"/>
                      <a:pt x="4681" y="18666"/>
                    </a:cubicBezTo>
                    <a:cubicBezTo>
                      <a:pt x="4124" y="17324"/>
                      <a:pt x="3521" y="15998"/>
                      <a:pt x="2821" y="14725"/>
                    </a:cubicBezTo>
                    <a:cubicBezTo>
                      <a:pt x="2268" y="13719"/>
                      <a:pt x="504" y="11980"/>
                      <a:pt x="1228" y="10852"/>
                    </a:cubicBezTo>
                    <a:close/>
                    <a:moveTo>
                      <a:pt x="706" y="12057"/>
                    </a:moveTo>
                    <a:cubicBezTo>
                      <a:pt x="1395" y="13048"/>
                      <a:pt x="2120" y="13985"/>
                      <a:pt x="2705" y="15074"/>
                    </a:cubicBezTo>
                    <a:cubicBezTo>
                      <a:pt x="3535" y="16618"/>
                      <a:pt x="4222" y="18233"/>
                      <a:pt x="4874" y="19858"/>
                    </a:cubicBezTo>
                    <a:cubicBezTo>
                      <a:pt x="6017" y="22713"/>
                      <a:pt x="7035" y="25618"/>
                      <a:pt x="8451" y="28353"/>
                    </a:cubicBezTo>
                    <a:cubicBezTo>
                      <a:pt x="8474" y="28398"/>
                      <a:pt x="8510" y="28416"/>
                      <a:pt x="8547" y="28416"/>
                    </a:cubicBezTo>
                    <a:cubicBezTo>
                      <a:pt x="8609" y="28416"/>
                      <a:pt x="8673" y="28364"/>
                      <a:pt x="8679" y="28296"/>
                    </a:cubicBezTo>
                    <a:cubicBezTo>
                      <a:pt x="8696" y="28293"/>
                      <a:pt x="8712" y="28280"/>
                      <a:pt x="8720" y="28264"/>
                    </a:cubicBezTo>
                    <a:cubicBezTo>
                      <a:pt x="10135" y="25426"/>
                      <a:pt x="12403" y="23194"/>
                      <a:pt x="15465" y="22203"/>
                    </a:cubicBezTo>
                    <a:cubicBezTo>
                      <a:pt x="16879" y="21745"/>
                      <a:pt x="18289" y="21825"/>
                      <a:pt x="19736" y="21626"/>
                    </a:cubicBezTo>
                    <a:cubicBezTo>
                      <a:pt x="19810" y="21615"/>
                      <a:pt x="19885" y="21605"/>
                      <a:pt x="19960" y="21594"/>
                    </a:cubicBezTo>
                    <a:lnTo>
                      <a:pt x="19960" y="21594"/>
                    </a:lnTo>
                    <a:cubicBezTo>
                      <a:pt x="18992" y="22149"/>
                      <a:pt x="17609" y="22171"/>
                      <a:pt x="16582" y="22408"/>
                    </a:cubicBezTo>
                    <a:cubicBezTo>
                      <a:pt x="15435" y="22673"/>
                      <a:pt x="14313" y="23038"/>
                      <a:pt x="13329" y="23701"/>
                    </a:cubicBezTo>
                    <a:cubicBezTo>
                      <a:pt x="11364" y="25025"/>
                      <a:pt x="9936" y="27295"/>
                      <a:pt x="8624" y="29228"/>
                    </a:cubicBezTo>
                    <a:cubicBezTo>
                      <a:pt x="5733" y="23778"/>
                      <a:pt x="3703" y="17829"/>
                      <a:pt x="241" y="12691"/>
                    </a:cubicBezTo>
                    <a:cubicBezTo>
                      <a:pt x="222" y="12663"/>
                      <a:pt x="194" y="12651"/>
                      <a:pt x="168" y="12651"/>
                    </a:cubicBezTo>
                    <a:cubicBezTo>
                      <a:pt x="162" y="12651"/>
                      <a:pt x="156" y="12652"/>
                      <a:pt x="151" y="12653"/>
                    </a:cubicBezTo>
                    <a:lnTo>
                      <a:pt x="151" y="12653"/>
                    </a:lnTo>
                    <a:cubicBezTo>
                      <a:pt x="273" y="12604"/>
                      <a:pt x="369" y="12470"/>
                      <a:pt x="455" y="12375"/>
                    </a:cubicBezTo>
                    <a:cubicBezTo>
                      <a:pt x="545" y="12273"/>
                      <a:pt x="630" y="12167"/>
                      <a:pt x="706" y="12057"/>
                    </a:cubicBezTo>
                    <a:close/>
                    <a:moveTo>
                      <a:pt x="22078" y="0"/>
                    </a:moveTo>
                    <a:cubicBezTo>
                      <a:pt x="21430" y="0"/>
                      <a:pt x="20781" y="78"/>
                      <a:pt x="20148" y="218"/>
                    </a:cubicBezTo>
                    <a:cubicBezTo>
                      <a:pt x="17817" y="733"/>
                      <a:pt x="15385" y="2099"/>
                      <a:pt x="14150" y="4204"/>
                    </a:cubicBezTo>
                    <a:cubicBezTo>
                      <a:pt x="13362" y="3964"/>
                      <a:pt x="12546" y="3844"/>
                      <a:pt x="11732" y="3844"/>
                    </a:cubicBezTo>
                    <a:cubicBezTo>
                      <a:pt x="10373" y="3844"/>
                      <a:pt x="9020" y="4179"/>
                      <a:pt x="7812" y="4851"/>
                    </a:cubicBezTo>
                    <a:cubicBezTo>
                      <a:pt x="6806" y="5411"/>
                      <a:pt x="5945" y="6188"/>
                      <a:pt x="5077" y="6933"/>
                    </a:cubicBezTo>
                    <a:cubicBezTo>
                      <a:pt x="3760" y="8061"/>
                      <a:pt x="2356" y="9054"/>
                      <a:pt x="977" y="10101"/>
                    </a:cubicBezTo>
                    <a:cubicBezTo>
                      <a:pt x="945" y="10122"/>
                      <a:pt x="934" y="10163"/>
                      <a:pt x="949" y="10198"/>
                    </a:cubicBezTo>
                    <a:cubicBezTo>
                      <a:pt x="901" y="10241"/>
                      <a:pt x="894" y="10313"/>
                      <a:pt x="931" y="10366"/>
                    </a:cubicBezTo>
                    <a:cubicBezTo>
                      <a:pt x="1001" y="10477"/>
                      <a:pt x="1068" y="10592"/>
                      <a:pt x="1138" y="10704"/>
                    </a:cubicBezTo>
                    <a:cubicBezTo>
                      <a:pt x="867" y="10943"/>
                      <a:pt x="593" y="11167"/>
                      <a:pt x="400" y="11477"/>
                    </a:cubicBezTo>
                    <a:cubicBezTo>
                      <a:pt x="377" y="11516"/>
                      <a:pt x="377" y="11566"/>
                      <a:pt x="400" y="11606"/>
                    </a:cubicBezTo>
                    <a:cubicBezTo>
                      <a:pt x="472" y="11714"/>
                      <a:pt x="545" y="11821"/>
                      <a:pt x="619" y="11926"/>
                    </a:cubicBezTo>
                    <a:cubicBezTo>
                      <a:pt x="523" y="12034"/>
                      <a:pt x="428" y="12143"/>
                      <a:pt x="324" y="12243"/>
                    </a:cubicBezTo>
                    <a:cubicBezTo>
                      <a:pt x="230" y="12334"/>
                      <a:pt x="80" y="12420"/>
                      <a:pt x="26" y="12538"/>
                    </a:cubicBezTo>
                    <a:cubicBezTo>
                      <a:pt x="0" y="12596"/>
                      <a:pt x="35" y="12666"/>
                      <a:pt x="97" y="12666"/>
                    </a:cubicBezTo>
                    <a:cubicBezTo>
                      <a:pt x="105" y="12666"/>
                      <a:pt x="113" y="12665"/>
                      <a:pt x="122" y="12662"/>
                    </a:cubicBezTo>
                    <a:cubicBezTo>
                      <a:pt x="122" y="12662"/>
                      <a:pt x="123" y="12662"/>
                      <a:pt x="124" y="12662"/>
                    </a:cubicBezTo>
                    <a:lnTo>
                      <a:pt x="124" y="12662"/>
                    </a:lnTo>
                    <a:cubicBezTo>
                      <a:pt x="83" y="12682"/>
                      <a:pt x="57" y="12729"/>
                      <a:pt x="88" y="12780"/>
                    </a:cubicBezTo>
                    <a:cubicBezTo>
                      <a:pt x="3293" y="18099"/>
                      <a:pt x="5542" y="23872"/>
                      <a:pt x="8443" y="29346"/>
                    </a:cubicBezTo>
                    <a:cubicBezTo>
                      <a:pt x="8463" y="29383"/>
                      <a:pt x="8493" y="29399"/>
                      <a:pt x="8525" y="29399"/>
                    </a:cubicBezTo>
                    <a:cubicBezTo>
                      <a:pt x="8549" y="29399"/>
                      <a:pt x="8574" y="29390"/>
                      <a:pt x="8594" y="29375"/>
                    </a:cubicBezTo>
                    <a:cubicBezTo>
                      <a:pt x="8609" y="29389"/>
                      <a:pt x="8628" y="29396"/>
                      <a:pt x="8647" y="29396"/>
                    </a:cubicBezTo>
                    <a:cubicBezTo>
                      <a:pt x="8671" y="29396"/>
                      <a:pt x="8694" y="29384"/>
                      <a:pt x="8710" y="29364"/>
                    </a:cubicBezTo>
                    <a:cubicBezTo>
                      <a:pt x="10504" y="26994"/>
                      <a:pt x="12142" y="24143"/>
                      <a:pt x="15078" y="23081"/>
                    </a:cubicBezTo>
                    <a:cubicBezTo>
                      <a:pt x="16182" y="22681"/>
                      <a:pt x="17342" y="22510"/>
                      <a:pt x="18490" y="22289"/>
                    </a:cubicBezTo>
                    <a:cubicBezTo>
                      <a:pt x="19300" y="22133"/>
                      <a:pt x="20038" y="22007"/>
                      <a:pt x="20589" y="21388"/>
                    </a:cubicBezTo>
                    <a:cubicBezTo>
                      <a:pt x="20591" y="21388"/>
                      <a:pt x="20592" y="21392"/>
                      <a:pt x="20595" y="21392"/>
                    </a:cubicBezTo>
                    <a:cubicBezTo>
                      <a:pt x="20768" y="21408"/>
                      <a:pt x="20936" y="21415"/>
                      <a:pt x="21101" y="21415"/>
                    </a:cubicBezTo>
                    <a:cubicBezTo>
                      <a:pt x="22074" y="21415"/>
                      <a:pt x="22935" y="21142"/>
                      <a:pt x="23807" y="20630"/>
                    </a:cubicBezTo>
                    <a:cubicBezTo>
                      <a:pt x="25120" y="19859"/>
                      <a:pt x="26554" y="19523"/>
                      <a:pt x="28064" y="19523"/>
                    </a:cubicBezTo>
                    <a:cubicBezTo>
                      <a:pt x="28295" y="19523"/>
                      <a:pt x="28529" y="19531"/>
                      <a:pt x="28764" y="19546"/>
                    </a:cubicBezTo>
                    <a:cubicBezTo>
                      <a:pt x="29778" y="19613"/>
                      <a:pt x="30893" y="19900"/>
                      <a:pt x="31931" y="19900"/>
                    </a:cubicBezTo>
                    <a:cubicBezTo>
                      <a:pt x="32895" y="19900"/>
                      <a:pt x="33792" y="19652"/>
                      <a:pt x="34482" y="18752"/>
                    </a:cubicBezTo>
                    <a:cubicBezTo>
                      <a:pt x="34482" y="18751"/>
                      <a:pt x="34482" y="18749"/>
                      <a:pt x="34484" y="18747"/>
                    </a:cubicBezTo>
                    <a:cubicBezTo>
                      <a:pt x="34514" y="18741"/>
                      <a:pt x="34533" y="18712"/>
                      <a:pt x="34528" y="18682"/>
                    </a:cubicBezTo>
                    <a:cubicBezTo>
                      <a:pt x="34508" y="18543"/>
                      <a:pt x="34457" y="18411"/>
                      <a:pt x="34379" y="18295"/>
                    </a:cubicBezTo>
                    <a:cubicBezTo>
                      <a:pt x="34380" y="18292"/>
                      <a:pt x="34382" y="18290"/>
                      <a:pt x="34385" y="18288"/>
                    </a:cubicBezTo>
                    <a:cubicBezTo>
                      <a:pt x="34423" y="18247"/>
                      <a:pt x="34431" y="18185"/>
                      <a:pt x="34404" y="18135"/>
                    </a:cubicBezTo>
                    <a:lnTo>
                      <a:pt x="34218" y="17747"/>
                    </a:lnTo>
                    <a:cubicBezTo>
                      <a:pt x="34328" y="17651"/>
                      <a:pt x="34428" y="17546"/>
                      <a:pt x="34520" y="17434"/>
                    </a:cubicBezTo>
                    <a:cubicBezTo>
                      <a:pt x="34544" y="17407"/>
                      <a:pt x="34557" y="17374"/>
                      <a:pt x="34557" y="17339"/>
                    </a:cubicBezTo>
                    <a:cubicBezTo>
                      <a:pt x="34558" y="17339"/>
                      <a:pt x="34559" y="17339"/>
                      <a:pt x="34559" y="17339"/>
                    </a:cubicBezTo>
                    <a:cubicBezTo>
                      <a:pt x="34643" y="17339"/>
                      <a:pt x="34729" y="17253"/>
                      <a:pt x="34673" y="17155"/>
                    </a:cubicBezTo>
                    <a:cubicBezTo>
                      <a:pt x="34041" y="16016"/>
                      <a:pt x="33081" y="15141"/>
                      <a:pt x="32629" y="13886"/>
                    </a:cubicBezTo>
                    <a:cubicBezTo>
                      <a:pt x="32158" y="12581"/>
                      <a:pt x="31958" y="11151"/>
                      <a:pt x="31647" y="9803"/>
                    </a:cubicBezTo>
                    <a:cubicBezTo>
                      <a:pt x="30977" y="6907"/>
                      <a:pt x="30308" y="3994"/>
                      <a:pt x="29419" y="1157"/>
                    </a:cubicBezTo>
                    <a:cubicBezTo>
                      <a:pt x="29403" y="1107"/>
                      <a:pt x="29365" y="1086"/>
                      <a:pt x="29326" y="1086"/>
                    </a:cubicBezTo>
                    <a:cubicBezTo>
                      <a:pt x="29268" y="1086"/>
                      <a:pt x="29209" y="1134"/>
                      <a:pt x="29226" y="1209"/>
                    </a:cubicBezTo>
                    <a:cubicBezTo>
                      <a:pt x="29935" y="4285"/>
                      <a:pt x="30778" y="7331"/>
                      <a:pt x="31484" y="10409"/>
                    </a:cubicBezTo>
                    <a:cubicBezTo>
                      <a:pt x="31785" y="11722"/>
                      <a:pt x="31970" y="13131"/>
                      <a:pt x="32504" y="14376"/>
                    </a:cubicBezTo>
                    <a:cubicBezTo>
                      <a:pt x="32954" y="15421"/>
                      <a:pt x="33730" y="16232"/>
                      <a:pt x="34371" y="17155"/>
                    </a:cubicBezTo>
                    <a:cubicBezTo>
                      <a:pt x="34339" y="17162"/>
                      <a:pt x="34310" y="17178"/>
                      <a:pt x="34289" y="17203"/>
                    </a:cubicBezTo>
                    <a:cubicBezTo>
                      <a:pt x="33706" y="17861"/>
                      <a:pt x="32995" y="18067"/>
                      <a:pt x="32238" y="18067"/>
                    </a:cubicBezTo>
                    <a:cubicBezTo>
                      <a:pt x="31239" y="18067"/>
                      <a:pt x="30160" y="17708"/>
                      <a:pt x="29192" y="17562"/>
                    </a:cubicBezTo>
                    <a:cubicBezTo>
                      <a:pt x="28553" y="17464"/>
                      <a:pt x="27903" y="17408"/>
                      <a:pt x="27253" y="17408"/>
                    </a:cubicBezTo>
                    <a:cubicBezTo>
                      <a:pt x="26756" y="17408"/>
                      <a:pt x="26260" y="17441"/>
                      <a:pt x="25769" y="17514"/>
                    </a:cubicBezTo>
                    <a:cubicBezTo>
                      <a:pt x="23766" y="17812"/>
                      <a:pt x="21711" y="18953"/>
                      <a:pt x="20693" y="20756"/>
                    </a:cubicBezTo>
                    <a:cubicBezTo>
                      <a:pt x="20584" y="20727"/>
                      <a:pt x="20584" y="20574"/>
                      <a:pt x="20693" y="20547"/>
                    </a:cubicBezTo>
                    <a:cubicBezTo>
                      <a:pt x="18326" y="15238"/>
                      <a:pt x="16421" y="9838"/>
                      <a:pt x="14349" y="4419"/>
                    </a:cubicBezTo>
                    <a:cubicBezTo>
                      <a:pt x="14343" y="4406"/>
                      <a:pt x="14335" y="4394"/>
                      <a:pt x="14324" y="4384"/>
                    </a:cubicBezTo>
                    <a:cubicBezTo>
                      <a:pt x="14325" y="4363"/>
                      <a:pt x="14322" y="4341"/>
                      <a:pt x="14314" y="4320"/>
                    </a:cubicBezTo>
                    <a:cubicBezTo>
                      <a:pt x="16142" y="1967"/>
                      <a:pt x="18975" y="308"/>
                      <a:pt x="22005" y="308"/>
                    </a:cubicBezTo>
                    <a:cubicBezTo>
                      <a:pt x="22203" y="308"/>
                      <a:pt x="22402" y="315"/>
                      <a:pt x="22602" y="330"/>
                    </a:cubicBezTo>
                    <a:cubicBezTo>
                      <a:pt x="24324" y="455"/>
                      <a:pt x="26076" y="1845"/>
                      <a:pt x="27809" y="1845"/>
                    </a:cubicBezTo>
                    <a:cubicBezTo>
                      <a:pt x="28263" y="1845"/>
                      <a:pt x="28716" y="1750"/>
                      <a:pt x="29167" y="1511"/>
                    </a:cubicBezTo>
                    <a:cubicBezTo>
                      <a:pt x="29320" y="1431"/>
                      <a:pt x="29225" y="1230"/>
                      <a:pt x="29083" y="1230"/>
                    </a:cubicBezTo>
                    <a:cubicBezTo>
                      <a:pt x="29060" y="1230"/>
                      <a:pt x="29036" y="1235"/>
                      <a:pt x="29012" y="1246"/>
                    </a:cubicBezTo>
                    <a:cubicBezTo>
                      <a:pt x="28610" y="1436"/>
                      <a:pt x="28218" y="1513"/>
                      <a:pt x="27833" y="1513"/>
                    </a:cubicBezTo>
                    <a:cubicBezTo>
                      <a:pt x="26463" y="1513"/>
                      <a:pt x="25184" y="536"/>
                      <a:pt x="23834" y="205"/>
                    </a:cubicBezTo>
                    <a:cubicBezTo>
                      <a:pt x="23258" y="65"/>
                      <a:pt x="22668" y="0"/>
                      <a:pt x="2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49" name="Google Shape;649;p38"/>
              <p:cNvSpPr/>
              <p:nvPr/>
            </p:nvSpPr>
            <p:spPr>
              <a:xfrm>
                <a:off x="5381775" y="4167150"/>
                <a:ext cx="15225" cy="34225"/>
              </a:xfrm>
              <a:custGeom>
                <a:avLst/>
                <a:gdLst/>
                <a:ahLst/>
                <a:cxnLst/>
                <a:rect l="l" t="t" r="r" b="b"/>
                <a:pathLst>
                  <a:path w="609" h="1369" extrusionOk="0">
                    <a:moveTo>
                      <a:pt x="545" y="1"/>
                    </a:moveTo>
                    <a:cubicBezTo>
                      <a:pt x="531" y="1"/>
                      <a:pt x="516" y="7"/>
                      <a:pt x="506" y="23"/>
                    </a:cubicBezTo>
                    <a:cubicBezTo>
                      <a:pt x="250" y="414"/>
                      <a:pt x="79" y="853"/>
                      <a:pt x="6" y="1314"/>
                    </a:cubicBezTo>
                    <a:cubicBezTo>
                      <a:pt x="0" y="1347"/>
                      <a:pt x="26" y="1369"/>
                      <a:pt x="51" y="1369"/>
                    </a:cubicBezTo>
                    <a:cubicBezTo>
                      <a:pt x="67" y="1369"/>
                      <a:pt x="82" y="1359"/>
                      <a:pt x="87" y="1338"/>
                    </a:cubicBezTo>
                    <a:cubicBezTo>
                      <a:pt x="191" y="892"/>
                      <a:pt x="358" y="465"/>
                      <a:pt x="588" y="69"/>
                    </a:cubicBezTo>
                    <a:cubicBezTo>
                      <a:pt x="609" y="33"/>
                      <a:pt x="577" y="1"/>
                      <a:pt x="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50" name="Google Shape;650;p38"/>
              <p:cNvSpPr/>
              <p:nvPr/>
            </p:nvSpPr>
            <p:spPr>
              <a:xfrm>
                <a:off x="5435775" y="4298250"/>
                <a:ext cx="12025" cy="34225"/>
              </a:xfrm>
              <a:custGeom>
                <a:avLst/>
                <a:gdLst/>
                <a:ahLst/>
                <a:cxnLst/>
                <a:rect l="l" t="t" r="r" b="b"/>
                <a:pathLst>
                  <a:path w="481" h="1369" extrusionOk="0">
                    <a:moveTo>
                      <a:pt x="428" y="0"/>
                    </a:moveTo>
                    <a:cubicBezTo>
                      <a:pt x="415" y="0"/>
                      <a:pt x="403" y="6"/>
                      <a:pt x="396" y="19"/>
                    </a:cubicBezTo>
                    <a:cubicBezTo>
                      <a:pt x="186" y="431"/>
                      <a:pt x="61" y="869"/>
                      <a:pt x="4" y="1326"/>
                    </a:cubicBezTo>
                    <a:cubicBezTo>
                      <a:pt x="0" y="1353"/>
                      <a:pt x="25" y="1369"/>
                      <a:pt x="48" y="1369"/>
                    </a:cubicBezTo>
                    <a:cubicBezTo>
                      <a:pt x="67" y="1369"/>
                      <a:pt x="85" y="1359"/>
                      <a:pt x="88" y="1338"/>
                    </a:cubicBezTo>
                    <a:cubicBezTo>
                      <a:pt x="167" y="896"/>
                      <a:pt x="294" y="464"/>
                      <a:pt x="469" y="51"/>
                    </a:cubicBezTo>
                    <a:cubicBezTo>
                      <a:pt x="481" y="23"/>
                      <a:pt x="454"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51" name="Google Shape;651;p38"/>
              <p:cNvSpPr/>
              <p:nvPr/>
            </p:nvSpPr>
            <p:spPr>
              <a:xfrm>
                <a:off x="5455125" y="4338700"/>
                <a:ext cx="14100" cy="42475"/>
              </a:xfrm>
              <a:custGeom>
                <a:avLst/>
                <a:gdLst/>
                <a:ahLst/>
                <a:cxnLst/>
                <a:rect l="l" t="t" r="r" b="b"/>
                <a:pathLst>
                  <a:path w="564" h="1699" extrusionOk="0">
                    <a:moveTo>
                      <a:pt x="509" y="0"/>
                    </a:moveTo>
                    <a:cubicBezTo>
                      <a:pt x="496" y="0"/>
                      <a:pt x="484" y="6"/>
                      <a:pt x="478" y="21"/>
                    </a:cubicBezTo>
                    <a:cubicBezTo>
                      <a:pt x="240" y="539"/>
                      <a:pt x="92" y="1090"/>
                      <a:pt x="5" y="1653"/>
                    </a:cubicBezTo>
                    <a:cubicBezTo>
                      <a:pt x="1" y="1680"/>
                      <a:pt x="24" y="1698"/>
                      <a:pt x="45" y="1698"/>
                    </a:cubicBezTo>
                    <a:cubicBezTo>
                      <a:pt x="58" y="1698"/>
                      <a:pt x="70" y="1691"/>
                      <a:pt x="73" y="1674"/>
                    </a:cubicBezTo>
                    <a:cubicBezTo>
                      <a:pt x="185" y="1116"/>
                      <a:pt x="354" y="587"/>
                      <a:pt x="553" y="54"/>
                    </a:cubicBezTo>
                    <a:cubicBezTo>
                      <a:pt x="563" y="24"/>
                      <a:pt x="535" y="0"/>
                      <a:pt x="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52" name="Google Shape;652;p38"/>
              <p:cNvSpPr/>
              <p:nvPr/>
            </p:nvSpPr>
            <p:spPr>
              <a:xfrm>
                <a:off x="5501975" y="4446825"/>
                <a:ext cx="14175" cy="47900"/>
              </a:xfrm>
              <a:custGeom>
                <a:avLst/>
                <a:gdLst/>
                <a:ahLst/>
                <a:cxnLst/>
                <a:rect l="l" t="t" r="r" b="b"/>
                <a:pathLst>
                  <a:path w="567" h="1916" extrusionOk="0">
                    <a:moveTo>
                      <a:pt x="500" y="0"/>
                    </a:moveTo>
                    <a:cubicBezTo>
                      <a:pt x="478" y="0"/>
                      <a:pt x="456" y="12"/>
                      <a:pt x="446" y="39"/>
                    </a:cubicBezTo>
                    <a:cubicBezTo>
                      <a:pt x="239" y="627"/>
                      <a:pt x="104" y="1233"/>
                      <a:pt x="6" y="1848"/>
                    </a:cubicBezTo>
                    <a:cubicBezTo>
                      <a:pt x="1" y="1888"/>
                      <a:pt x="35" y="1915"/>
                      <a:pt x="66" y="1915"/>
                    </a:cubicBezTo>
                    <a:cubicBezTo>
                      <a:pt x="86" y="1915"/>
                      <a:pt x="105" y="1904"/>
                      <a:pt x="110" y="1877"/>
                    </a:cubicBezTo>
                    <a:cubicBezTo>
                      <a:pt x="230" y="1266"/>
                      <a:pt x="387" y="667"/>
                      <a:pt x="555" y="69"/>
                    </a:cubicBezTo>
                    <a:cubicBezTo>
                      <a:pt x="566" y="27"/>
                      <a:pt x="533"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53" name="Google Shape;653;p38"/>
              <p:cNvSpPr/>
              <p:nvPr/>
            </p:nvSpPr>
            <p:spPr>
              <a:xfrm>
                <a:off x="5618700" y="4344750"/>
                <a:ext cx="18250" cy="38975"/>
              </a:xfrm>
              <a:custGeom>
                <a:avLst/>
                <a:gdLst/>
                <a:ahLst/>
                <a:cxnLst/>
                <a:rect l="l" t="t" r="r" b="b"/>
                <a:pathLst>
                  <a:path w="730" h="1559" extrusionOk="0">
                    <a:moveTo>
                      <a:pt x="682" y="0"/>
                    </a:moveTo>
                    <a:cubicBezTo>
                      <a:pt x="671" y="0"/>
                      <a:pt x="660" y="5"/>
                      <a:pt x="653" y="18"/>
                    </a:cubicBezTo>
                    <a:cubicBezTo>
                      <a:pt x="383" y="493"/>
                      <a:pt x="178" y="993"/>
                      <a:pt x="10" y="1513"/>
                    </a:cubicBezTo>
                    <a:cubicBezTo>
                      <a:pt x="1" y="1541"/>
                      <a:pt x="23" y="1558"/>
                      <a:pt x="45" y="1558"/>
                    </a:cubicBezTo>
                    <a:cubicBezTo>
                      <a:pt x="60" y="1558"/>
                      <a:pt x="75" y="1551"/>
                      <a:pt x="81" y="1534"/>
                    </a:cubicBezTo>
                    <a:cubicBezTo>
                      <a:pt x="254" y="1024"/>
                      <a:pt x="473" y="534"/>
                      <a:pt x="715" y="53"/>
                    </a:cubicBezTo>
                    <a:cubicBezTo>
                      <a:pt x="729" y="25"/>
                      <a:pt x="706"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grpSp>
      </p:grpSp>
    </p:spTree>
    <p:extLst>
      <p:ext uri="{BB962C8B-B14F-4D97-AF65-F5344CB8AC3E}">
        <p14:creationId xmlns:p14="http://schemas.microsoft.com/office/powerpoint/2010/main" val="639992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9" name="Google Shape;889;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CH">
                <a:latin typeface="Dela Gothic One" panose="020B0604020202020204" charset="-128"/>
                <a:ea typeface="Dela Gothic One" panose="020B0604020202020204" charset="-128"/>
                <a:cs typeface="Lato" panose="020F0502020204030203" pitchFamily="34" charset="0"/>
              </a:rPr>
              <a:t>Points clés</a:t>
            </a:r>
          </a:p>
        </p:txBody>
      </p:sp>
      <p:grpSp>
        <p:nvGrpSpPr>
          <p:cNvPr id="938" name="Google Shape;938;p47"/>
          <p:cNvGrpSpPr/>
          <p:nvPr/>
        </p:nvGrpSpPr>
        <p:grpSpPr>
          <a:xfrm>
            <a:off x="8315025" y="758999"/>
            <a:ext cx="618300" cy="657300"/>
            <a:chOff x="8315025" y="758999"/>
            <a:chExt cx="618300" cy="657300"/>
          </a:xfrm>
        </p:grpSpPr>
        <p:grpSp>
          <p:nvGrpSpPr>
            <p:cNvPr id="939" name="Google Shape;939;p47"/>
            <p:cNvGrpSpPr/>
            <p:nvPr/>
          </p:nvGrpSpPr>
          <p:grpSpPr>
            <a:xfrm>
              <a:off x="8315025" y="758999"/>
              <a:ext cx="618300" cy="657300"/>
              <a:chOff x="8334289" y="758999"/>
              <a:chExt cx="618300" cy="657300"/>
            </a:xfrm>
          </p:grpSpPr>
          <p:sp>
            <p:nvSpPr>
              <p:cNvPr id="940" name="Google Shape;940;p47"/>
              <p:cNvSpPr/>
              <p:nvPr/>
            </p:nvSpPr>
            <p:spPr>
              <a:xfrm rot="-1011694">
                <a:off x="8470671" y="1078653"/>
                <a:ext cx="314417" cy="29847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941" name="Google Shape;941;p47"/>
              <p:cNvSpPr/>
              <p:nvPr/>
            </p:nvSpPr>
            <p:spPr>
              <a:xfrm rot="-3967068" flipH="1">
                <a:off x="8382606" y="865030"/>
                <a:ext cx="521665" cy="445240"/>
              </a:xfrm>
              <a:prstGeom prst="blockArc">
                <a:avLst>
                  <a:gd name="adj1" fmla="val 12484403"/>
                  <a:gd name="adj2" fmla="val 21116967"/>
                  <a:gd name="adj3" fmla="val 173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grpSp>
        <p:grpSp>
          <p:nvGrpSpPr>
            <p:cNvPr id="942" name="Google Shape;942;p47"/>
            <p:cNvGrpSpPr/>
            <p:nvPr/>
          </p:nvGrpSpPr>
          <p:grpSpPr>
            <a:xfrm rot="-336869">
              <a:off x="8430712" y="856330"/>
              <a:ext cx="394346" cy="532857"/>
              <a:chOff x="4846775" y="5094175"/>
              <a:chExt cx="194950" cy="263425"/>
            </a:xfrm>
          </p:grpSpPr>
          <p:sp>
            <p:nvSpPr>
              <p:cNvPr id="943" name="Google Shape;943;p47"/>
              <p:cNvSpPr/>
              <p:nvPr/>
            </p:nvSpPr>
            <p:spPr>
              <a:xfrm>
                <a:off x="4846775" y="5094175"/>
                <a:ext cx="194950" cy="263425"/>
              </a:xfrm>
              <a:custGeom>
                <a:avLst/>
                <a:gdLst/>
                <a:ahLst/>
                <a:cxnLst/>
                <a:rect l="l" t="t" r="r" b="b"/>
                <a:pathLst>
                  <a:path w="7798" h="10537" extrusionOk="0">
                    <a:moveTo>
                      <a:pt x="4473" y="192"/>
                    </a:moveTo>
                    <a:cubicBezTo>
                      <a:pt x="4529" y="446"/>
                      <a:pt x="4596" y="709"/>
                      <a:pt x="4698" y="949"/>
                    </a:cubicBezTo>
                    <a:cubicBezTo>
                      <a:pt x="2577" y="2134"/>
                      <a:pt x="1088" y="4274"/>
                      <a:pt x="1643" y="6773"/>
                    </a:cubicBezTo>
                    <a:cubicBezTo>
                      <a:pt x="1640" y="6778"/>
                      <a:pt x="1635" y="6783"/>
                      <a:pt x="1632" y="6788"/>
                    </a:cubicBezTo>
                    <a:cubicBezTo>
                      <a:pt x="1555" y="6893"/>
                      <a:pt x="1670" y="7024"/>
                      <a:pt x="1778" y="7024"/>
                    </a:cubicBezTo>
                    <a:cubicBezTo>
                      <a:pt x="1814" y="7024"/>
                      <a:pt x="1849" y="7010"/>
                      <a:pt x="1876" y="6976"/>
                    </a:cubicBezTo>
                    <a:cubicBezTo>
                      <a:pt x="2497" y="6169"/>
                      <a:pt x="3241" y="5508"/>
                      <a:pt x="4285" y="5382"/>
                    </a:cubicBezTo>
                    <a:cubicBezTo>
                      <a:pt x="4381" y="5370"/>
                      <a:pt x="4476" y="5364"/>
                      <a:pt x="4569" y="5364"/>
                    </a:cubicBezTo>
                    <a:cubicBezTo>
                      <a:pt x="6058" y="5364"/>
                      <a:pt x="7127" y="6830"/>
                      <a:pt x="6697" y="8271"/>
                    </a:cubicBezTo>
                    <a:cubicBezTo>
                      <a:pt x="6407" y="9244"/>
                      <a:pt x="5734" y="9808"/>
                      <a:pt x="4936" y="10037"/>
                    </a:cubicBezTo>
                    <a:cubicBezTo>
                      <a:pt x="5146" y="9892"/>
                      <a:pt x="5360" y="9752"/>
                      <a:pt x="5565" y="9602"/>
                    </a:cubicBezTo>
                    <a:cubicBezTo>
                      <a:pt x="5614" y="9566"/>
                      <a:pt x="5585" y="9493"/>
                      <a:pt x="5537" y="9493"/>
                    </a:cubicBezTo>
                    <a:cubicBezTo>
                      <a:pt x="5528" y="9493"/>
                      <a:pt x="5517" y="9496"/>
                      <a:pt x="5506" y="9503"/>
                    </a:cubicBezTo>
                    <a:cubicBezTo>
                      <a:pt x="5213" y="9696"/>
                      <a:pt x="4924" y="9899"/>
                      <a:pt x="4639" y="10106"/>
                    </a:cubicBezTo>
                    <a:cubicBezTo>
                      <a:pt x="4442" y="10140"/>
                      <a:pt x="4243" y="10157"/>
                      <a:pt x="4045" y="10157"/>
                    </a:cubicBezTo>
                    <a:cubicBezTo>
                      <a:pt x="3815" y="10157"/>
                      <a:pt x="3586" y="10134"/>
                      <a:pt x="3361" y="10090"/>
                    </a:cubicBezTo>
                    <a:cubicBezTo>
                      <a:pt x="3622" y="9916"/>
                      <a:pt x="3884" y="9742"/>
                      <a:pt x="4137" y="9558"/>
                    </a:cubicBezTo>
                    <a:cubicBezTo>
                      <a:pt x="4173" y="9531"/>
                      <a:pt x="4152" y="9477"/>
                      <a:pt x="4118" y="9477"/>
                    </a:cubicBezTo>
                    <a:cubicBezTo>
                      <a:pt x="4111" y="9477"/>
                      <a:pt x="4103" y="9479"/>
                      <a:pt x="4096" y="9484"/>
                    </a:cubicBezTo>
                    <a:cubicBezTo>
                      <a:pt x="3799" y="9668"/>
                      <a:pt x="3514" y="9864"/>
                      <a:pt x="3227" y="10061"/>
                    </a:cubicBezTo>
                    <a:cubicBezTo>
                      <a:pt x="3045" y="10021"/>
                      <a:pt x="2867" y="9967"/>
                      <a:pt x="2692" y="9900"/>
                    </a:cubicBezTo>
                    <a:cubicBezTo>
                      <a:pt x="3036" y="9750"/>
                      <a:pt x="3361" y="9492"/>
                      <a:pt x="3665" y="9279"/>
                    </a:cubicBezTo>
                    <a:cubicBezTo>
                      <a:pt x="3707" y="9249"/>
                      <a:pt x="3682" y="9190"/>
                      <a:pt x="3642" y="9190"/>
                    </a:cubicBezTo>
                    <a:cubicBezTo>
                      <a:pt x="3635" y="9190"/>
                      <a:pt x="3626" y="9192"/>
                      <a:pt x="3618" y="9197"/>
                    </a:cubicBezTo>
                    <a:cubicBezTo>
                      <a:pt x="3288" y="9395"/>
                      <a:pt x="2912" y="9589"/>
                      <a:pt x="2629" y="9852"/>
                    </a:cubicBezTo>
                    <a:cubicBezTo>
                      <a:pt x="2625" y="9857"/>
                      <a:pt x="2621" y="9864"/>
                      <a:pt x="2621" y="9870"/>
                    </a:cubicBezTo>
                    <a:cubicBezTo>
                      <a:pt x="2309" y="9746"/>
                      <a:pt x="2016" y="9578"/>
                      <a:pt x="1748" y="9376"/>
                    </a:cubicBezTo>
                    <a:cubicBezTo>
                      <a:pt x="1986" y="9224"/>
                      <a:pt x="2228" y="9081"/>
                      <a:pt x="2470" y="8936"/>
                    </a:cubicBezTo>
                    <a:cubicBezTo>
                      <a:pt x="2511" y="8911"/>
                      <a:pt x="2485" y="8857"/>
                      <a:pt x="2445" y="8857"/>
                    </a:cubicBezTo>
                    <a:cubicBezTo>
                      <a:pt x="2439" y="8857"/>
                      <a:pt x="2432" y="8858"/>
                      <a:pt x="2425" y="8861"/>
                    </a:cubicBezTo>
                    <a:cubicBezTo>
                      <a:pt x="2159" y="8987"/>
                      <a:pt x="1906" y="9140"/>
                      <a:pt x="1668" y="9315"/>
                    </a:cubicBezTo>
                    <a:cubicBezTo>
                      <a:pt x="1541" y="9213"/>
                      <a:pt x="1421" y="9103"/>
                      <a:pt x="1311" y="8984"/>
                    </a:cubicBezTo>
                    <a:cubicBezTo>
                      <a:pt x="1498" y="8904"/>
                      <a:pt x="1668" y="8789"/>
                      <a:pt x="1812" y="8646"/>
                    </a:cubicBezTo>
                    <a:cubicBezTo>
                      <a:pt x="1845" y="8612"/>
                      <a:pt x="1815" y="8567"/>
                      <a:pt x="1778" y="8567"/>
                    </a:cubicBezTo>
                    <a:cubicBezTo>
                      <a:pt x="1767" y="8567"/>
                      <a:pt x="1757" y="8571"/>
                      <a:pt x="1746" y="8579"/>
                    </a:cubicBezTo>
                    <a:cubicBezTo>
                      <a:pt x="1595" y="8711"/>
                      <a:pt x="1424" y="8821"/>
                      <a:pt x="1241" y="8906"/>
                    </a:cubicBezTo>
                    <a:cubicBezTo>
                      <a:pt x="1131" y="8777"/>
                      <a:pt x="1031" y="8638"/>
                      <a:pt x="943" y="8493"/>
                    </a:cubicBezTo>
                    <a:lnTo>
                      <a:pt x="943" y="8491"/>
                    </a:lnTo>
                    <a:cubicBezTo>
                      <a:pt x="1166" y="8440"/>
                      <a:pt x="1367" y="8276"/>
                      <a:pt x="1519" y="8112"/>
                    </a:cubicBezTo>
                    <a:cubicBezTo>
                      <a:pt x="1542" y="8087"/>
                      <a:pt x="1520" y="8054"/>
                      <a:pt x="1494" y="8054"/>
                    </a:cubicBezTo>
                    <a:cubicBezTo>
                      <a:pt x="1486" y="8054"/>
                      <a:pt x="1478" y="8057"/>
                      <a:pt x="1471" y="8064"/>
                    </a:cubicBezTo>
                    <a:cubicBezTo>
                      <a:pt x="1300" y="8222"/>
                      <a:pt x="1109" y="8319"/>
                      <a:pt x="921" y="8447"/>
                    </a:cubicBezTo>
                    <a:cubicBezTo>
                      <a:pt x="848" y="8322"/>
                      <a:pt x="781" y="8196"/>
                      <a:pt x="723" y="8071"/>
                    </a:cubicBezTo>
                    <a:lnTo>
                      <a:pt x="723" y="8071"/>
                    </a:lnTo>
                    <a:cubicBezTo>
                      <a:pt x="726" y="8072"/>
                      <a:pt x="729" y="8072"/>
                      <a:pt x="732" y="8072"/>
                    </a:cubicBezTo>
                    <a:cubicBezTo>
                      <a:pt x="738" y="8072"/>
                      <a:pt x="743" y="8070"/>
                      <a:pt x="747" y="8067"/>
                    </a:cubicBezTo>
                    <a:cubicBezTo>
                      <a:pt x="1010" y="7905"/>
                      <a:pt x="1267" y="7734"/>
                      <a:pt x="1515" y="7551"/>
                    </a:cubicBezTo>
                    <a:cubicBezTo>
                      <a:pt x="1550" y="7526"/>
                      <a:pt x="1530" y="7474"/>
                      <a:pt x="1496" y="7474"/>
                    </a:cubicBezTo>
                    <a:cubicBezTo>
                      <a:pt x="1489" y="7474"/>
                      <a:pt x="1482" y="7476"/>
                      <a:pt x="1474" y="7481"/>
                    </a:cubicBezTo>
                    <a:cubicBezTo>
                      <a:pt x="1211" y="7643"/>
                      <a:pt x="958" y="7819"/>
                      <a:pt x="709" y="8002"/>
                    </a:cubicBezTo>
                    <a:cubicBezTo>
                      <a:pt x="704" y="8005"/>
                      <a:pt x="701" y="8012"/>
                      <a:pt x="699" y="8018"/>
                    </a:cubicBezTo>
                    <a:cubicBezTo>
                      <a:pt x="639" y="7884"/>
                      <a:pt x="585" y="7750"/>
                      <a:pt x="538" y="7616"/>
                    </a:cubicBezTo>
                    <a:cubicBezTo>
                      <a:pt x="805" y="7476"/>
                      <a:pt x="1071" y="7334"/>
                      <a:pt x="1330" y="7181"/>
                    </a:cubicBezTo>
                    <a:cubicBezTo>
                      <a:pt x="1372" y="7157"/>
                      <a:pt x="1348" y="7100"/>
                      <a:pt x="1309" y="7100"/>
                    </a:cubicBezTo>
                    <a:cubicBezTo>
                      <a:pt x="1302" y="7100"/>
                      <a:pt x="1295" y="7102"/>
                      <a:pt x="1287" y="7106"/>
                    </a:cubicBezTo>
                    <a:cubicBezTo>
                      <a:pt x="1023" y="7242"/>
                      <a:pt x="766" y="7388"/>
                      <a:pt x="511" y="7538"/>
                    </a:cubicBezTo>
                    <a:cubicBezTo>
                      <a:pt x="465" y="7395"/>
                      <a:pt x="424" y="7253"/>
                      <a:pt x="392" y="7109"/>
                    </a:cubicBezTo>
                    <a:cubicBezTo>
                      <a:pt x="621" y="6929"/>
                      <a:pt x="870" y="6772"/>
                      <a:pt x="1131" y="6641"/>
                    </a:cubicBezTo>
                    <a:cubicBezTo>
                      <a:pt x="1166" y="6623"/>
                      <a:pt x="1144" y="6579"/>
                      <a:pt x="1112" y="6579"/>
                    </a:cubicBezTo>
                    <a:cubicBezTo>
                      <a:pt x="1107" y="6579"/>
                      <a:pt x="1101" y="6580"/>
                      <a:pt x="1096" y="6582"/>
                    </a:cubicBezTo>
                    <a:cubicBezTo>
                      <a:pt x="838" y="6700"/>
                      <a:pt x="594" y="6850"/>
                      <a:pt x="374" y="7030"/>
                    </a:cubicBezTo>
                    <a:cubicBezTo>
                      <a:pt x="338" y="6850"/>
                      <a:pt x="312" y="6666"/>
                      <a:pt x="298" y="6483"/>
                    </a:cubicBezTo>
                    <a:cubicBezTo>
                      <a:pt x="514" y="6365"/>
                      <a:pt x="731" y="6249"/>
                      <a:pt x="945" y="6125"/>
                    </a:cubicBezTo>
                    <a:cubicBezTo>
                      <a:pt x="987" y="6101"/>
                      <a:pt x="962" y="6044"/>
                      <a:pt x="922" y="6044"/>
                    </a:cubicBezTo>
                    <a:cubicBezTo>
                      <a:pt x="916" y="6044"/>
                      <a:pt x="909" y="6046"/>
                      <a:pt x="902" y="6050"/>
                    </a:cubicBezTo>
                    <a:cubicBezTo>
                      <a:pt x="696" y="6160"/>
                      <a:pt x="495" y="6273"/>
                      <a:pt x="291" y="6386"/>
                    </a:cubicBezTo>
                    <a:cubicBezTo>
                      <a:pt x="280" y="6177"/>
                      <a:pt x="283" y="5967"/>
                      <a:pt x="299" y="5758"/>
                    </a:cubicBezTo>
                    <a:cubicBezTo>
                      <a:pt x="467" y="5672"/>
                      <a:pt x="634" y="5587"/>
                      <a:pt x="798" y="5498"/>
                    </a:cubicBezTo>
                    <a:cubicBezTo>
                      <a:pt x="836" y="5478"/>
                      <a:pt x="813" y="5427"/>
                      <a:pt x="777" y="5427"/>
                    </a:cubicBezTo>
                    <a:cubicBezTo>
                      <a:pt x="771" y="5427"/>
                      <a:pt x="765" y="5428"/>
                      <a:pt x="758" y="5431"/>
                    </a:cubicBezTo>
                    <a:cubicBezTo>
                      <a:pt x="605" y="5508"/>
                      <a:pt x="455" y="5589"/>
                      <a:pt x="306" y="5670"/>
                    </a:cubicBezTo>
                    <a:cubicBezTo>
                      <a:pt x="323" y="5487"/>
                      <a:pt x="350" y="5305"/>
                      <a:pt x="389" y="5125"/>
                    </a:cubicBezTo>
                    <a:cubicBezTo>
                      <a:pt x="588" y="4996"/>
                      <a:pt x="789" y="4869"/>
                      <a:pt x="988" y="4735"/>
                    </a:cubicBezTo>
                    <a:cubicBezTo>
                      <a:pt x="1016" y="4716"/>
                      <a:pt x="999" y="4676"/>
                      <a:pt x="972" y="4676"/>
                    </a:cubicBezTo>
                    <a:cubicBezTo>
                      <a:pt x="967" y="4676"/>
                      <a:pt x="962" y="4677"/>
                      <a:pt x="956" y="4681"/>
                    </a:cubicBezTo>
                    <a:cubicBezTo>
                      <a:pt x="773" y="4794"/>
                      <a:pt x="591" y="4912"/>
                      <a:pt x="411" y="5030"/>
                    </a:cubicBezTo>
                    <a:cubicBezTo>
                      <a:pt x="462" y="4813"/>
                      <a:pt x="526" y="4598"/>
                      <a:pt x="602" y="4387"/>
                    </a:cubicBezTo>
                    <a:cubicBezTo>
                      <a:pt x="943" y="4171"/>
                      <a:pt x="1295" y="3970"/>
                      <a:pt x="1652" y="3780"/>
                    </a:cubicBezTo>
                    <a:cubicBezTo>
                      <a:pt x="1681" y="3764"/>
                      <a:pt x="1664" y="3726"/>
                      <a:pt x="1636" y="3726"/>
                    </a:cubicBezTo>
                    <a:cubicBezTo>
                      <a:pt x="1632" y="3726"/>
                      <a:pt x="1627" y="3727"/>
                      <a:pt x="1622" y="3729"/>
                    </a:cubicBezTo>
                    <a:cubicBezTo>
                      <a:pt x="1273" y="3888"/>
                      <a:pt x="950" y="4084"/>
                      <a:pt x="634" y="4301"/>
                    </a:cubicBezTo>
                    <a:cubicBezTo>
                      <a:pt x="722" y="4072"/>
                      <a:pt x="822" y="3849"/>
                      <a:pt x="935" y="3630"/>
                    </a:cubicBezTo>
                    <a:cubicBezTo>
                      <a:pt x="1292" y="3436"/>
                      <a:pt x="1648" y="3241"/>
                      <a:pt x="1998" y="3039"/>
                    </a:cubicBezTo>
                    <a:cubicBezTo>
                      <a:pt x="2040" y="3014"/>
                      <a:pt x="2015" y="2957"/>
                      <a:pt x="1976" y="2957"/>
                    </a:cubicBezTo>
                    <a:cubicBezTo>
                      <a:pt x="1969" y="2957"/>
                      <a:pt x="1961" y="2958"/>
                      <a:pt x="1954" y="2962"/>
                    </a:cubicBezTo>
                    <a:cubicBezTo>
                      <a:pt x="1635" y="3135"/>
                      <a:pt x="1322" y="3315"/>
                      <a:pt x="1010" y="3493"/>
                    </a:cubicBezTo>
                    <a:cubicBezTo>
                      <a:pt x="1149" y="3241"/>
                      <a:pt x="1303" y="2996"/>
                      <a:pt x="1472" y="2762"/>
                    </a:cubicBezTo>
                    <a:cubicBezTo>
                      <a:pt x="1845" y="2486"/>
                      <a:pt x="2256" y="2268"/>
                      <a:pt x="2693" y="2113"/>
                    </a:cubicBezTo>
                    <a:cubicBezTo>
                      <a:pt x="2726" y="2101"/>
                      <a:pt x="2718" y="2052"/>
                      <a:pt x="2687" y="2052"/>
                    </a:cubicBezTo>
                    <a:cubicBezTo>
                      <a:pt x="2684" y="2052"/>
                      <a:pt x="2680" y="2052"/>
                      <a:pt x="2676" y="2054"/>
                    </a:cubicBezTo>
                    <a:cubicBezTo>
                      <a:pt x="2293" y="2178"/>
                      <a:pt x="1931" y="2358"/>
                      <a:pt x="1601" y="2591"/>
                    </a:cubicBezTo>
                    <a:cubicBezTo>
                      <a:pt x="1868" y="2242"/>
                      <a:pt x="2162" y="1915"/>
                      <a:pt x="2480" y="1611"/>
                    </a:cubicBezTo>
                    <a:cubicBezTo>
                      <a:pt x="2733" y="1429"/>
                      <a:pt x="3001" y="1265"/>
                      <a:pt x="3278" y="1122"/>
                    </a:cubicBezTo>
                    <a:cubicBezTo>
                      <a:pt x="3321" y="1100"/>
                      <a:pt x="3295" y="1043"/>
                      <a:pt x="3255" y="1043"/>
                    </a:cubicBezTo>
                    <a:cubicBezTo>
                      <a:pt x="3249" y="1043"/>
                      <a:pt x="3242" y="1045"/>
                      <a:pt x="3235" y="1048"/>
                    </a:cubicBezTo>
                    <a:cubicBezTo>
                      <a:pt x="3128" y="1099"/>
                      <a:pt x="3026" y="1157"/>
                      <a:pt x="2926" y="1216"/>
                    </a:cubicBezTo>
                    <a:cubicBezTo>
                      <a:pt x="3402" y="819"/>
                      <a:pt x="3922" y="474"/>
                      <a:pt x="4473" y="192"/>
                    </a:cubicBezTo>
                    <a:close/>
                    <a:moveTo>
                      <a:pt x="4579" y="1"/>
                    </a:moveTo>
                    <a:cubicBezTo>
                      <a:pt x="4528" y="1"/>
                      <a:pt x="4478" y="32"/>
                      <a:pt x="4465" y="87"/>
                    </a:cubicBezTo>
                    <a:cubicBezTo>
                      <a:pt x="1805" y="655"/>
                      <a:pt x="60" y="3807"/>
                      <a:pt x="83" y="6502"/>
                    </a:cubicBezTo>
                    <a:cubicBezTo>
                      <a:pt x="68" y="6510"/>
                      <a:pt x="55" y="6517"/>
                      <a:pt x="43" y="6525"/>
                    </a:cubicBezTo>
                    <a:cubicBezTo>
                      <a:pt x="1" y="6548"/>
                      <a:pt x="26" y="6603"/>
                      <a:pt x="65" y="6603"/>
                    </a:cubicBezTo>
                    <a:cubicBezTo>
                      <a:pt x="70" y="6603"/>
                      <a:pt x="76" y="6602"/>
                      <a:pt x="83" y="6599"/>
                    </a:cubicBezTo>
                    <a:cubicBezTo>
                      <a:pt x="132" y="8697"/>
                      <a:pt x="1268" y="10493"/>
                      <a:pt x="3898" y="10536"/>
                    </a:cubicBezTo>
                    <a:cubicBezTo>
                      <a:pt x="3915" y="10536"/>
                      <a:pt x="3932" y="10537"/>
                      <a:pt x="3949" y="10537"/>
                    </a:cubicBezTo>
                    <a:cubicBezTo>
                      <a:pt x="5990" y="10537"/>
                      <a:pt x="7797" y="8532"/>
                      <a:pt x="6894" y="6504"/>
                    </a:cubicBezTo>
                    <a:cubicBezTo>
                      <a:pt x="6422" y="5443"/>
                      <a:pt x="5630" y="5023"/>
                      <a:pt x="4778" y="5023"/>
                    </a:cubicBezTo>
                    <a:cubicBezTo>
                      <a:pt x="3731" y="5023"/>
                      <a:pt x="2593" y="5657"/>
                      <a:pt x="1850" y="6513"/>
                    </a:cubicBezTo>
                    <a:cubicBezTo>
                      <a:pt x="1686" y="4116"/>
                      <a:pt x="2829" y="2433"/>
                      <a:pt x="4886" y="1179"/>
                    </a:cubicBezTo>
                    <a:cubicBezTo>
                      <a:pt x="4926" y="1155"/>
                      <a:pt x="4952" y="1114"/>
                      <a:pt x="4953" y="1069"/>
                    </a:cubicBezTo>
                    <a:cubicBezTo>
                      <a:pt x="4966" y="1051"/>
                      <a:pt x="4971" y="1029"/>
                      <a:pt x="4968" y="1008"/>
                    </a:cubicBezTo>
                    <a:cubicBezTo>
                      <a:pt x="4929" y="694"/>
                      <a:pt x="4810" y="379"/>
                      <a:pt x="4693" y="82"/>
                    </a:cubicBezTo>
                    <a:cubicBezTo>
                      <a:pt x="4671" y="26"/>
                      <a:pt x="4624" y="1"/>
                      <a:pt x="4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944" name="Google Shape;944;p47"/>
              <p:cNvSpPr/>
              <p:nvPr/>
            </p:nvSpPr>
            <p:spPr>
              <a:xfrm>
                <a:off x="4906350" y="5253550"/>
                <a:ext cx="77100" cy="58150"/>
              </a:xfrm>
              <a:custGeom>
                <a:avLst/>
                <a:gdLst/>
                <a:ahLst/>
                <a:cxnLst/>
                <a:rect l="l" t="t" r="r" b="b"/>
                <a:pathLst>
                  <a:path w="3084" h="2326" extrusionOk="0">
                    <a:moveTo>
                      <a:pt x="2007" y="337"/>
                    </a:moveTo>
                    <a:cubicBezTo>
                      <a:pt x="2326" y="337"/>
                      <a:pt x="2614" y="487"/>
                      <a:pt x="2701" y="878"/>
                    </a:cubicBezTo>
                    <a:cubicBezTo>
                      <a:pt x="2822" y="1420"/>
                      <a:pt x="2409" y="1857"/>
                      <a:pt x="1914" y="1984"/>
                    </a:cubicBezTo>
                    <a:cubicBezTo>
                      <a:pt x="1826" y="2006"/>
                      <a:pt x="1718" y="2018"/>
                      <a:pt x="1599" y="2018"/>
                    </a:cubicBezTo>
                    <a:cubicBezTo>
                      <a:pt x="1174" y="2018"/>
                      <a:pt x="609" y="1874"/>
                      <a:pt x="337" y="1576"/>
                    </a:cubicBezTo>
                    <a:cubicBezTo>
                      <a:pt x="629" y="1222"/>
                      <a:pt x="916" y="816"/>
                      <a:pt x="1297" y="561"/>
                    </a:cubicBezTo>
                    <a:cubicBezTo>
                      <a:pt x="1500" y="425"/>
                      <a:pt x="1762" y="337"/>
                      <a:pt x="2007" y="337"/>
                    </a:cubicBezTo>
                    <a:close/>
                    <a:moveTo>
                      <a:pt x="1992" y="1"/>
                    </a:moveTo>
                    <a:cubicBezTo>
                      <a:pt x="1170" y="1"/>
                      <a:pt x="627" y="717"/>
                      <a:pt x="149" y="1305"/>
                    </a:cubicBezTo>
                    <a:cubicBezTo>
                      <a:pt x="138" y="1301"/>
                      <a:pt x="126" y="1299"/>
                      <a:pt x="115" y="1299"/>
                    </a:cubicBezTo>
                    <a:cubicBezTo>
                      <a:pt x="52" y="1299"/>
                      <a:pt x="0" y="1357"/>
                      <a:pt x="14" y="1425"/>
                    </a:cubicBezTo>
                    <a:cubicBezTo>
                      <a:pt x="18" y="1447"/>
                      <a:pt x="23" y="1468"/>
                      <a:pt x="30" y="1490"/>
                    </a:cubicBezTo>
                    <a:cubicBezTo>
                      <a:pt x="22" y="1552"/>
                      <a:pt x="47" y="1613"/>
                      <a:pt x="95" y="1653"/>
                    </a:cubicBezTo>
                    <a:cubicBezTo>
                      <a:pt x="355" y="2095"/>
                      <a:pt x="1138" y="2326"/>
                      <a:pt x="1647" y="2326"/>
                    </a:cubicBezTo>
                    <a:cubicBezTo>
                      <a:pt x="1708" y="2326"/>
                      <a:pt x="1765" y="2322"/>
                      <a:pt x="1816" y="2316"/>
                    </a:cubicBezTo>
                    <a:cubicBezTo>
                      <a:pt x="2425" y="2239"/>
                      <a:pt x="2989" y="1794"/>
                      <a:pt x="3037" y="1155"/>
                    </a:cubicBezTo>
                    <a:cubicBezTo>
                      <a:pt x="3083" y="538"/>
                      <a:pt x="2653" y="17"/>
                      <a:pt x="2027" y="1"/>
                    </a:cubicBezTo>
                    <a:cubicBezTo>
                      <a:pt x="2015" y="1"/>
                      <a:pt x="2003"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945" name="Google Shape;945;p47"/>
              <p:cNvSpPr/>
              <p:nvPr/>
            </p:nvSpPr>
            <p:spPr>
              <a:xfrm>
                <a:off x="4898850" y="5317900"/>
                <a:ext cx="28225" cy="15525"/>
              </a:xfrm>
              <a:custGeom>
                <a:avLst/>
                <a:gdLst/>
                <a:ahLst/>
                <a:cxnLst/>
                <a:rect l="l" t="t" r="r" b="b"/>
                <a:pathLst>
                  <a:path w="1129" h="621" extrusionOk="0">
                    <a:moveTo>
                      <a:pt x="1077" y="0"/>
                    </a:moveTo>
                    <a:cubicBezTo>
                      <a:pt x="1070" y="0"/>
                      <a:pt x="1064" y="2"/>
                      <a:pt x="1056" y="6"/>
                    </a:cubicBezTo>
                    <a:cubicBezTo>
                      <a:pt x="719" y="205"/>
                      <a:pt x="371" y="381"/>
                      <a:pt x="27" y="567"/>
                    </a:cubicBezTo>
                    <a:cubicBezTo>
                      <a:pt x="1" y="583"/>
                      <a:pt x="13" y="621"/>
                      <a:pt x="41" y="621"/>
                    </a:cubicBezTo>
                    <a:cubicBezTo>
                      <a:pt x="44" y="621"/>
                      <a:pt x="46" y="620"/>
                      <a:pt x="49" y="620"/>
                    </a:cubicBezTo>
                    <a:cubicBezTo>
                      <a:pt x="421" y="495"/>
                      <a:pt x="774" y="296"/>
                      <a:pt x="1095" y="73"/>
                    </a:cubicBezTo>
                    <a:cubicBezTo>
                      <a:pt x="1128" y="49"/>
                      <a:pt x="1110" y="0"/>
                      <a:pt x="1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sp>
            <p:nvSpPr>
              <p:cNvPr id="946" name="Google Shape;946;p47"/>
              <p:cNvSpPr/>
              <p:nvPr/>
            </p:nvSpPr>
            <p:spPr>
              <a:xfrm>
                <a:off x="4944650" y="5329375"/>
                <a:ext cx="27075" cy="18550"/>
              </a:xfrm>
              <a:custGeom>
                <a:avLst/>
                <a:gdLst/>
                <a:ahLst/>
                <a:cxnLst/>
                <a:rect l="l" t="t" r="r" b="b"/>
                <a:pathLst>
                  <a:path w="1083" h="742" extrusionOk="0">
                    <a:moveTo>
                      <a:pt x="1008" y="0"/>
                    </a:moveTo>
                    <a:cubicBezTo>
                      <a:pt x="999" y="0"/>
                      <a:pt x="989" y="3"/>
                      <a:pt x="979" y="9"/>
                    </a:cubicBezTo>
                    <a:cubicBezTo>
                      <a:pt x="660" y="212"/>
                      <a:pt x="342" y="422"/>
                      <a:pt x="40" y="652"/>
                    </a:cubicBezTo>
                    <a:cubicBezTo>
                      <a:pt x="0" y="681"/>
                      <a:pt x="23" y="742"/>
                      <a:pt x="64" y="742"/>
                    </a:cubicBezTo>
                    <a:cubicBezTo>
                      <a:pt x="72" y="742"/>
                      <a:pt x="81" y="740"/>
                      <a:pt x="90" y="734"/>
                    </a:cubicBezTo>
                    <a:cubicBezTo>
                      <a:pt x="415" y="542"/>
                      <a:pt x="729" y="323"/>
                      <a:pt x="1035" y="105"/>
                    </a:cubicBezTo>
                    <a:cubicBezTo>
                      <a:pt x="1083" y="72"/>
                      <a:pt x="1055" y="0"/>
                      <a:pt x="1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panose="020F0502020204030203" pitchFamily="34" charset="0"/>
                  <a:ea typeface="Lato" panose="020F0502020204030203" pitchFamily="34" charset="0"/>
                  <a:cs typeface="Lato" panose="020F0502020204030203" pitchFamily="34" charset="0"/>
                </a:endParaRPr>
              </a:p>
            </p:txBody>
          </p:sp>
        </p:grpSp>
      </p:grpSp>
      <p:sp>
        <p:nvSpPr>
          <p:cNvPr id="27" name="Google Shape;685;p40">
            <a:extLst>
              <a:ext uri="{FF2B5EF4-FFF2-40B4-BE49-F238E27FC236}">
                <a16:creationId xmlns:a16="http://schemas.microsoft.com/office/drawing/2014/main" id="{A55AA12C-63D5-5DD1-BF6C-D603593F0FF8}"/>
              </a:ext>
            </a:extLst>
          </p:cNvPr>
          <p:cNvSpPr txBox="1">
            <a:spLocks/>
          </p:cNvSpPr>
          <p:nvPr/>
        </p:nvSpPr>
        <p:spPr>
          <a:xfrm>
            <a:off x="720000" y="3086340"/>
            <a:ext cx="7929170" cy="16121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457200" lvl="1" indent="0" algn="l"/>
            <a:endParaRPr lang="fr-CH">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r>
              <a:rPr lang="fr-CH">
                <a:latin typeface="Lato" panose="020F0502020204030203" pitchFamily="34" charset="0"/>
                <a:ea typeface="Lato" panose="020F0502020204030203" pitchFamily="34" charset="0"/>
                <a:cs typeface="Lato" panose="020F0502020204030203" pitchFamily="34" charset="0"/>
              </a:rPr>
              <a:t>Le côté </a:t>
            </a:r>
            <a:r>
              <a:rPr lang="fr-CH" b="1">
                <a:solidFill>
                  <a:srgbClr val="333333"/>
                </a:solidFill>
                <a:highlight>
                  <a:srgbClr val="FDDC95"/>
                </a:highlight>
                <a:latin typeface="Lato" panose="020F0502020204030203" pitchFamily="34" charset="0"/>
                <a:ea typeface="Lato" panose="020F0502020204030203" pitchFamily="34" charset="0"/>
                <a:cs typeface="Lato" panose="020F0502020204030203" pitchFamily="34" charset="0"/>
              </a:rPr>
              <a:t>«magique»</a:t>
            </a:r>
            <a:r>
              <a:rPr lang="fr-CH">
                <a:latin typeface="Lato" panose="020F0502020204030203" pitchFamily="34" charset="0"/>
                <a:ea typeface="Lato" panose="020F0502020204030203" pitchFamily="34" charset="0"/>
                <a:cs typeface="Lato" panose="020F0502020204030203" pitchFamily="34" charset="0"/>
              </a:rPr>
              <a:t> de l’AR et les animations 3D rendent le cours plus intéressant</a:t>
            </a:r>
          </a:p>
          <a:p>
            <a:pPr marL="285750" indent="-285750" algn="l">
              <a:buFont typeface="Arial" panose="020B0604020202020204" pitchFamily="34" charset="0"/>
              <a:buChar char="•"/>
            </a:pPr>
            <a:endParaRPr lang="fr-CH">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r>
              <a:rPr lang="fr-CH" i="1">
                <a:latin typeface="Lato" panose="020F0502020204030203" pitchFamily="34" charset="0"/>
                <a:ea typeface="Lato" panose="020F0502020204030203" pitchFamily="34" charset="0"/>
                <a:cs typeface="Lato" panose="020F0502020204030203" pitchFamily="34" charset="0"/>
              </a:rPr>
              <a:t>Conclusion</a:t>
            </a:r>
            <a:r>
              <a:rPr lang="fr-CH">
                <a:latin typeface="Lato" panose="020F0502020204030203" pitchFamily="34" charset="0"/>
                <a:ea typeface="Lato" panose="020F0502020204030203" pitchFamily="34" charset="0"/>
                <a:cs typeface="Lato" panose="020F0502020204030203" pitchFamily="34" charset="0"/>
              </a:rPr>
              <a:t> : les élèves qui ont utilisé l’AR étaient </a:t>
            </a:r>
            <a:r>
              <a:rPr kumimoji="0" lang="fr-FR" sz="1400" b="1" i="0" u="none" strike="noStrike" kern="0" cap="none" spc="0" normalizeH="0" baseline="0" noProof="0">
                <a:ln>
                  <a:noFill/>
                </a:ln>
                <a:solidFill>
                  <a:srgbClr val="333333"/>
                </a:solidFill>
                <a:effectLst/>
                <a:highlight>
                  <a:srgbClr val="FDDC95"/>
                </a:highlight>
                <a:uLnTx/>
                <a:uFillTx/>
                <a:latin typeface="Lato" panose="020F0502020204030203" pitchFamily="34" charset="0"/>
                <a:ea typeface="Lato" panose="020F0502020204030203" pitchFamily="34" charset="0"/>
                <a:cs typeface="Lato" panose="020F0502020204030203" pitchFamily="34" charset="0"/>
                <a:sym typeface="Dela Gothic One"/>
              </a:rPr>
              <a:t>plus concentrés, ont plus participé en classe, ont obtenu de meilleurs résultats </a:t>
            </a:r>
            <a:r>
              <a:rPr lang="fr-CH">
                <a:latin typeface="Lato" panose="020F0502020204030203" pitchFamily="34" charset="0"/>
                <a:ea typeface="Lato" panose="020F0502020204030203" pitchFamily="34" charset="0"/>
                <a:cs typeface="Lato" panose="020F0502020204030203" pitchFamily="34" charset="0"/>
              </a:rPr>
              <a:t>et sont enthousiastes à l’idée de réutiliser cette technologie.</a:t>
            </a:r>
            <a:r>
              <a:rPr kumimoji="0" lang="fr-FR" sz="1600" i="0" u="none" strike="noStrike" kern="0" cap="none" spc="0" normalizeH="0" baseline="0" noProof="0">
                <a:ln>
                  <a:noFill/>
                </a:ln>
                <a:solidFill>
                  <a:srgbClr val="333333"/>
                </a:solidFill>
                <a:effectLst/>
                <a:highlight>
                  <a:srgbClr val="FDDC95"/>
                </a:highlight>
                <a:uLnTx/>
                <a:uFillTx/>
                <a:latin typeface="Lato" panose="020F0502020204030203" pitchFamily="34" charset="0"/>
                <a:ea typeface="Lato" panose="020F0502020204030203" pitchFamily="34" charset="0"/>
                <a:cs typeface="Lato" panose="020F0502020204030203" pitchFamily="34" charset="0"/>
                <a:sym typeface="Dela Gothic One"/>
              </a:rPr>
              <a:t> </a:t>
            </a:r>
            <a:endParaRPr lang="fr-CH" sz="400">
              <a:latin typeface="Lato" panose="020F0502020204030203" pitchFamily="34" charset="0"/>
              <a:ea typeface="Lato" panose="020F0502020204030203" pitchFamily="34" charset="0"/>
              <a:cs typeface="Lato" panose="020F0502020204030203" pitchFamily="34" charset="0"/>
            </a:endParaRPr>
          </a:p>
        </p:txBody>
      </p:sp>
      <p:graphicFrame>
        <p:nvGraphicFramePr>
          <p:cNvPr id="4" name="Table 1">
            <a:extLst>
              <a:ext uri="{FF2B5EF4-FFF2-40B4-BE49-F238E27FC236}">
                <a16:creationId xmlns:a16="http://schemas.microsoft.com/office/drawing/2014/main" id="{23EE1689-B678-83B3-C3A9-1479C1DF3581}"/>
              </a:ext>
            </a:extLst>
          </p:cNvPr>
          <p:cNvGraphicFramePr>
            <a:graphicFrameLocks noGrp="1"/>
          </p:cNvGraphicFramePr>
          <p:nvPr>
            <p:extLst>
              <p:ext uri="{D42A27DB-BD31-4B8C-83A1-F6EECF244321}">
                <p14:modId xmlns:p14="http://schemas.microsoft.com/office/powerpoint/2010/main" val="1858529577"/>
              </p:ext>
            </p:extLst>
          </p:nvPr>
        </p:nvGraphicFramePr>
        <p:xfrm>
          <a:off x="1586534" y="1416280"/>
          <a:ext cx="5970932" cy="1676412"/>
        </p:xfrm>
        <a:graphic>
          <a:graphicData uri="http://schemas.openxmlformats.org/drawingml/2006/table">
            <a:tbl>
              <a:tblPr>
                <a:noFill/>
                <a:tableStyleId>{DA2A60F0-1067-4519-8D27-3C5807F1B99D}</a:tableStyleId>
              </a:tblPr>
              <a:tblGrid>
                <a:gridCol w="2985466">
                  <a:extLst>
                    <a:ext uri="{9D8B030D-6E8A-4147-A177-3AD203B41FA5}">
                      <a16:colId xmlns:a16="http://schemas.microsoft.com/office/drawing/2014/main" val="582780206"/>
                    </a:ext>
                  </a:extLst>
                </a:gridCol>
                <a:gridCol w="2985466">
                  <a:extLst>
                    <a:ext uri="{9D8B030D-6E8A-4147-A177-3AD203B41FA5}">
                      <a16:colId xmlns:a16="http://schemas.microsoft.com/office/drawing/2014/main" val="996563255"/>
                    </a:ext>
                  </a:extLst>
                </a:gridCol>
              </a:tblGrid>
              <a:tr h="419103">
                <a:tc>
                  <a:txBody>
                    <a:bodyPr/>
                    <a:lstStyle/>
                    <a:p>
                      <a:pPr marL="0" lvl="0" indent="0" algn="l" rtl="0">
                        <a:spcBef>
                          <a:spcPts val="0"/>
                        </a:spcBef>
                        <a:spcAft>
                          <a:spcPts val="0"/>
                        </a:spcAft>
                        <a:buNone/>
                      </a:pPr>
                      <a:r>
                        <a:rPr lang="fr-CH" sz="1600" b="1">
                          <a:solidFill>
                            <a:schemeClr val="hlink"/>
                          </a:solidFill>
                          <a:uFill>
                            <a:noFill/>
                          </a:uFill>
                          <a:latin typeface="Lato" panose="020F0502020204030203" pitchFamily="34" charset="0"/>
                          <a:ea typeface="Lato" panose="020F0502020204030203" pitchFamily="34" charset="0"/>
                          <a:cs typeface="Lato" panose="020F0502020204030203" pitchFamily="34" charset="0"/>
                          <a:sym typeface="Dela Gothic One"/>
                        </a:rPr>
                        <a:t>Avantages</a:t>
                      </a:r>
                      <a:endParaRPr lang="fr-CH" sz="1600" b="1">
                        <a:solidFill>
                          <a:schemeClr val="dk1"/>
                        </a:solidFill>
                        <a:latin typeface="Lato" panose="020F0502020204030203" pitchFamily="34" charset="0"/>
                        <a:ea typeface="Lato" panose="020F0502020204030203" pitchFamily="34" charset="0"/>
                        <a:cs typeface="Lato" panose="020F0502020204030203" pitchFamily="34" charset="0"/>
                        <a:sym typeface="Dela Gothic One"/>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fr-CH" sz="1600" b="1">
                          <a:solidFill>
                            <a:schemeClr val="dk1"/>
                          </a:solidFill>
                          <a:latin typeface="Lato"/>
                          <a:ea typeface="Lato"/>
                          <a:cs typeface="Lato"/>
                          <a:sym typeface="Lato"/>
                        </a:rPr>
                        <a:t>Désavantages</a:t>
                      </a: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2707493739"/>
                  </a:ext>
                </a:extLst>
              </a:tr>
              <a:tr h="419103">
                <a:tc>
                  <a:txBody>
                    <a:bodyPr/>
                    <a:lstStyle/>
                    <a:p>
                      <a:pPr marL="0" lvl="0" indent="0" algn="l" rtl="0">
                        <a:spcBef>
                          <a:spcPts val="0"/>
                        </a:spcBef>
                        <a:spcAft>
                          <a:spcPts val="0"/>
                        </a:spcAft>
                        <a:buNone/>
                      </a:pPr>
                      <a:r>
                        <a:rPr lang="fr-CH" sz="1050" b="0">
                          <a:solidFill>
                            <a:schemeClr val="dk1"/>
                          </a:solidFill>
                          <a:latin typeface="Lato" panose="020F0502020204030203" pitchFamily="34" charset="0"/>
                          <a:ea typeface="Lato" panose="020F0502020204030203" pitchFamily="34" charset="0"/>
                          <a:cs typeface="Lato" panose="020F0502020204030203" pitchFamily="34" charset="0"/>
                          <a:sym typeface="Dela Gothic One"/>
                        </a:rPr>
                        <a:t>Apprentissage plus rapide et facile</a:t>
                      </a:r>
                      <a:endParaRPr sz="1050" b="0">
                        <a:solidFill>
                          <a:schemeClr val="dk1"/>
                        </a:solidFill>
                        <a:latin typeface="Lato" panose="020F0502020204030203" pitchFamily="34" charset="0"/>
                        <a:ea typeface="Lato" panose="020F0502020204030203" pitchFamily="34" charset="0"/>
                        <a:cs typeface="Lato" panose="020F0502020204030203" pitchFamily="34" charset="0"/>
                        <a:sym typeface="Dela Gothic One"/>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fr-CH" sz="1050">
                          <a:solidFill>
                            <a:schemeClr val="dk1"/>
                          </a:solidFill>
                          <a:latin typeface="Lato"/>
                          <a:ea typeface="Lato"/>
                          <a:cs typeface="Lato"/>
                          <a:sym typeface="Lato"/>
                        </a:rPr>
                        <a:t>Effet de «nouveau» </a:t>
                      </a:r>
                      <a:r>
                        <a:rPr lang="fr-CH" sz="1050">
                          <a:solidFill>
                            <a:schemeClr val="dk1"/>
                          </a:solidFill>
                          <a:latin typeface="Lato"/>
                          <a:ea typeface="Lato"/>
                          <a:cs typeface="Lato"/>
                          <a:sym typeface="Wingdings" panose="05000000000000000000" pitchFamily="2" charset="2"/>
                        </a:rPr>
                        <a:t> phase d’apprentissage</a:t>
                      </a:r>
                      <a:endParaRPr lang="fr-CH" sz="105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262724378"/>
                  </a:ext>
                </a:extLst>
              </a:tr>
              <a:tr h="419103">
                <a:tc>
                  <a:txBody>
                    <a:bodyPr/>
                    <a:lstStyle/>
                    <a:p>
                      <a:pPr marL="0" lvl="0" indent="0" algn="l" rtl="0">
                        <a:spcBef>
                          <a:spcPts val="0"/>
                        </a:spcBef>
                        <a:spcAft>
                          <a:spcPts val="0"/>
                        </a:spcAft>
                        <a:buNone/>
                      </a:pPr>
                      <a:r>
                        <a:rPr lang="fr-CH" sz="1050" b="0">
                          <a:solidFill>
                            <a:schemeClr val="dk1"/>
                          </a:solidFill>
                          <a:latin typeface="Lato" panose="020F0502020204030203" pitchFamily="34" charset="0"/>
                          <a:ea typeface="Lato" panose="020F0502020204030203" pitchFamily="34" charset="0"/>
                          <a:cs typeface="Lato" panose="020F0502020204030203" pitchFamily="34" charset="0"/>
                          <a:sym typeface="Dela Gothic One"/>
                        </a:rPr>
                        <a:t>On apprend plus (on retient mieux)</a:t>
                      </a:r>
                      <a:endParaRPr sz="1050" b="0">
                        <a:solidFill>
                          <a:schemeClr val="dk1"/>
                        </a:solidFill>
                        <a:latin typeface="Lato" panose="020F0502020204030203" pitchFamily="34" charset="0"/>
                        <a:ea typeface="Lato" panose="020F0502020204030203" pitchFamily="34" charset="0"/>
                        <a:cs typeface="Lato" panose="020F0502020204030203" pitchFamily="34" charset="0"/>
                        <a:sym typeface="Dela Gothic One"/>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fr-CH" sz="1050">
                          <a:solidFill>
                            <a:schemeClr val="dk1"/>
                          </a:solidFill>
                          <a:latin typeface="Lato"/>
                          <a:ea typeface="Lato"/>
                          <a:cs typeface="Lato"/>
                          <a:sym typeface="Lato"/>
                        </a:rPr>
                        <a:t>Surcharge cognitive</a:t>
                      </a: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3873231924"/>
                  </a:ext>
                </a:extLst>
              </a:tr>
              <a:tr h="419103">
                <a:tc>
                  <a:txBody>
                    <a:bodyPr/>
                    <a:lstStyle/>
                    <a:p>
                      <a:pPr marL="0" lvl="0" indent="0" algn="l" rtl="0">
                        <a:spcBef>
                          <a:spcPts val="0"/>
                        </a:spcBef>
                        <a:spcAft>
                          <a:spcPts val="0"/>
                        </a:spcAft>
                        <a:buNone/>
                      </a:pPr>
                      <a:r>
                        <a:rPr lang="fr-CH" sz="1050" b="0">
                          <a:solidFill>
                            <a:schemeClr val="dk1"/>
                          </a:solidFill>
                          <a:latin typeface="Lato" panose="020F0502020204030203" pitchFamily="34" charset="0"/>
                          <a:ea typeface="Lato" panose="020F0502020204030203" pitchFamily="34" charset="0"/>
                          <a:cs typeface="Lato" panose="020F0502020204030203" pitchFamily="34" charset="0"/>
                          <a:sym typeface="Dela Gothic One"/>
                        </a:rPr>
                        <a:t>Gamification</a:t>
                      </a:r>
                      <a:endParaRPr sz="1050" b="0">
                        <a:solidFill>
                          <a:schemeClr val="dk1"/>
                        </a:solidFill>
                        <a:latin typeface="Lato" panose="020F0502020204030203" pitchFamily="34" charset="0"/>
                        <a:ea typeface="Lato" panose="020F0502020204030203" pitchFamily="34" charset="0"/>
                        <a:cs typeface="Lato" panose="020F0502020204030203" pitchFamily="34" charset="0"/>
                        <a:sym typeface="Dela Gothic One"/>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fr-CH" sz="1050">
                          <a:solidFill>
                            <a:schemeClr val="dk1"/>
                          </a:solidFill>
                          <a:latin typeface="Lato"/>
                          <a:ea typeface="Lato"/>
                          <a:cs typeface="Lato"/>
                          <a:sym typeface="Lato"/>
                        </a:rPr>
                        <a:t>Problèmes techniques (GPS, caméra)</a:t>
                      </a: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2214493019"/>
                  </a:ext>
                </a:extLst>
              </a:tr>
            </a:tbl>
          </a:graphicData>
        </a:graphic>
      </p:graphicFrame>
    </p:spTree>
    <p:extLst>
      <p:ext uri="{BB962C8B-B14F-4D97-AF65-F5344CB8AC3E}">
        <p14:creationId xmlns:p14="http://schemas.microsoft.com/office/powerpoint/2010/main" val="3956275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grpSp>
        <p:nvGrpSpPr>
          <p:cNvPr id="703" name="Google Shape;703;p40"/>
          <p:cNvGrpSpPr/>
          <p:nvPr/>
        </p:nvGrpSpPr>
        <p:grpSpPr>
          <a:xfrm rot="18922598">
            <a:off x="461977" y="94386"/>
            <a:ext cx="374045" cy="937775"/>
            <a:chOff x="7552455" y="1245450"/>
            <a:chExt cx="374045" cy="937775"/>
          </a:xfrm>
        </p:grpSpPr>
        <p:sp>
          <p:nvSpPr>
            <p:cNvPr id="704" name="Google Shape;704;p40"/>
            <p:cNvSpPr/>
            <p:nvPr/>
          </p:nvSpPr>
          <p:spPr>
            <a:xfrm>
              <a:off x="7552455" y="1245450"/>
              <a:ext cx="297450" cy="927675"/>
            </a:xfrm>
            <a:custGeom>
              <a:avLst/>
              <a:gdLst/>
              <a:ahLst/>
              <a:cxnLst/>
              <a:rect l="l" t="t" r="r" b="b"/>
              <a:pathLst>
                <a:path w="11898" h="37107" extrusionOk="0">
                  <a:moveTo>
                    <a:pt x="3829" y="0"/>
                  </a:moveTo>
                  <a:cubicBezTo>
                    <a:pt x="7791" y="3171"/>
                    <a:pt x="10578" y="9515"/>
                    <a:pt x="8973" y="14329"/>
                  </a:cubicBezTo>
                  <a:cubicBezTo>
                    <a:pt x="8089" y="16981"/>
                    <a:pt x="4220" y="19408"/>
                    <a:pt x="1625" y="18370"/>
                  </a:cubicBezTo>
                  <a:cubicBezTo>
                    <a:pt x="-3" y="17719"/>
                    <a:pt x="-261" y="14795"/>
                    <a:pt x="523" y="13227"/>
                  </a:cubicBezTo>
                  <a:cubicBezTo>
                    <a:pt x="1297" y="11678"/>
                    <a:pt x="3986" y="12072"/>
                    <a:pt x="5666" y="12492"/>
                  </a:cubicBezTo>
                  <a:cubicBezTo>
                    <a:pt x="13850" y="14539"/>
                    <a:pt x="11545" y="28671"/>
                    <a:pt x="11545" y="37107"/>
                  </a:cubicBezTo>
                </a:path>
              </a:pathLst>
            </a:custGeom>
            <a:noFill/>
            <a:ln w="19050" cap="flat" cmpd="sng">
              <a:solidFill>
                <a:schemeClr val="dk1"/>
              </a:solidFill>
              <a:prstDash val="solid"/>
              <a:round/>
              <a:headEnd type="none" w="med" len="med"/>
              <a:tailEnd type="none" w="med" len="med"/>
            </a:ln>
          </p:spPr>
        </p:sp>
        <p:sp>
          <p:nvSpPr>
            <p:cNvPr id="705" name="Google Shape;705;p40"/>
            <p:cNvSpPr/>
            <p:nvPr/>
          </p:nvSpPr>
          <p:spPr>
            <a:xfrm>
              <a:off x="7839250" y="2109750"/>
              <a:ext cx="87250" cy="68900"/>
            </a:xfrm>
            <a:custGeom>
              <a:avLst/>
              <a:gdLst/>
              <a:ahLst/>
              <a:cxnLst/>
              <a:rect l="l" t="t" r="r" b="b"/>
              <a:pathLst>
                <a:path w="3490" h="2756" extrusionOk="0">
                  <a:moveTo>
                    <a:pt x="0" y="2756"/>
                  </a:moveTo>
                  <a:cubicBezTo>
                    <a:pt x="1125" y="1791"/>
                    <a:pt x="2304" y="889"/>
                    <a:pt x="3490" y="0"/>
                  </a:cubicBezTo>
                </a:path>
              </a:pathLst>
            </a:custGeom>
            <a:noFill/>
            <a:ln w="19050" cap="flat" cmpd="sng">
              <a:solidFill>
                <a:schemeClr val="dk1"/>
              </a:solidFill>
              <a:prstDash val="solid"/>
              <a:round/>
              <a:headEnd type="none" w="med" len="med"/>
              <a:tailEnd type="none" w="med" len="med"/>
            </a:ln>
          </p:spPr>
        </p:sp>
        <p:sp>
          <p:nvSpPr>
            <p:cNvPr id="706" name="Google Shape;706;p40"/>
            <p:cNvSpPr/>
            <p:nvPr/>
          </p:nvSpPr>
          <p:spPr>
            <a:xfrm>
              <a:off x="7765775" y="2109750"/>
              <a:ext cx="87250" cy="73475"/>
            </a:xfrm>
            <a:custGeom>
              <a:avLst/>
              <a:gdLst/>
              <a:ahLst/>
              <a:cxnLst/>
              <a:rect l="l" t="t" r="r" b="b"/>
              <a:pathLst>
                <a:path w="3490" h="2939" extrusionOk="0">
                  <a:moveTo>
                    <a:pt x="3490" y="2939"/>
                  </a:moveTo>
                  <a:cubicBezTo>
                    <a:pt x="2273" y="2027"/>
                    <a:pt x="1360" y="682"/>
                    <a:pt x="0" y="0"/>
                  </a:cubicBezTo>
                </a:path>
              </a:pathLst>
            </a:custGeom>
            <a:noFill/>
            <a:ln w="19050" cap="flat" cmpd="sng">
              <a:solidFill>
                <a:schemeClr val="dk1"/>
              </a:solidFill>
              <a:prstDash val="solid"/>
              <a:round/>
              <a:headEnd type="none" w="med" len="med"/>
              <a:tailEnd type="none" w="med" len="med"/>
            </a:ln>
          </p:spPr>
        </p:sp>
      </p:grpSp>
      <p:sp>
        <p:nvSpPr>
          <p:cNvPr id="2" name="Google Shape;889;p47">
            <a:extLst>
              <a:ext uri="{FF2B5EF4-FFF2-40B4-BE49-F238E27FC236}">
                <a16:creationId xmlns:a16="http://schemas.microsoft.com/office/drawing/2014/main" id="{CD260BCA-C88A-A752-87BC-604A6DC619A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CH">
                <a:latin typeface="Dela Gothic One" panose="020B0604020202020204" charset="-128"/>
                <a:ea typeface="Dela Gothic One" panose="020B0604020202020204" charset="-128"/>
                <a:cs typeface="Lato" panose="020F0502020204030203" pitchFamily="34" charset="0"/>
              </a:rPr>
              <a:t>Evolution des recherches</a:t>
            </a:r>
          </a:p>
        </p:txBody>
      </p:sp>
      <p:pic>
        <p:nvPicPr>
          <p:cNvPr id="6" name="Image 5" descr="Chart, line chart&#10;&#10;Description automatically generated">
            <a:extLst>
              <a:ext uri="{FF2B5EF4-FFF2-40B4-BE49-F238E27FC236}">
                <a16:creationId xmlns:a16="http://schemas.microsoft.com/office/drawing/2014/main" id="{C5BF86AD-058F-F334-093D-6244BC4D21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086" y="1559153"/>
            <a:ext cx="4208914" cy="2025194"/>
          </a:xfrm>
          <a:prstGeom prst="rect">
            <a:avLst/>
          </a:prstGeom>
        </p:spPr>
      </p:pic>
      <p:pic>
        <p:nvPicPr>
          <p:cNvPr id="1026" name="Picture 2" descr="image">
            <a:extLst>
              <a:ext uri="{FF2B5EF4-FFF2-40B4-BE49-F238E27FC236}">
                <a16:creationId xmlns:a16="http://schemas.microsoft.com/office/drawing/2014/main" id="{829DD57B-A55E-7EB5-D91A-A39156EC82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9981" y="1559153"/>
            <a:ext cx="3635125" cy="2025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81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8"/>
          <p:cNvSpPr txBox="1">
            <a:spLocks noGrp="1"/>
          </p:cNvSpPr>
          <p:nvPr>
            <p:ph type="title"/>
          </p:nvPr>
        </p:nvSpPr>
        <p:spPr>
          <a:xfrm>
            <a:off x="1174800" y="2448800"/>
            <a:ext cx="5706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Dela Gothic One" panose="020B0604020202020204" charset="-128"/>
                <a:ea typeface="Dela Gothic One" panose="020B0604020202020204" charset="-128"/>
              </a:rPr>
              <a:t>Méthodologie</a:t>
            </a:r>
            <a:endParaRPr lang="fr-CH">
              <a:latin typeface="Dela Gothic One" panose="020B0604020202020204" charset="-128"/>
              <a:ea typeface="Dela Gothic One" panose="020B0604020202020204" charset="-128"/>
            </a:endParaRPr>
          </a:p>
        </p:txBody>
      </p:sp>
      <p:sp>
        <p:nvSpPr>
          <p:cNvPr id="613" name="Google Shape;613;p38"/>
          <p:cNvSpPr txBox="1">
            <a:spLocks noGrp="1"/>
          </p:cNvSpPr>
          <p:nvPr>
            <p:ph type="title" idx="2"/>
          </p:nvPr>
        </p:nvSpPr>
        <p:spPr>
          <a:xfrm>
            <a:off x="713225" y="711250"/>
            <a:ext cx="1593000" cy="11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Dela Gothic One" panose="020B0604020202020204" charset="-128"/>
                <a:ea typeface="Dela Gothic One" panose="020B0604020202020204" charset="-128"/>
              </a:rPr>
              <a:t>03</a:t>
            </a:r>
            <a:endParaRPr>
              <a:latin typeface="Dela Gothic One" panose="020B0604020202020204" charset="-128"/>
              <a:ea typeface="Dela Gothic One" panose="020B0604020202020204" charset="-128"/>
            </a:endParaRPr>
          </a:p>
        </p:txBody>
      </p:sp>
      <p:sp>
        <p:nvSpPr>
          <p:cNvPr id="614" name="Google Shape;614;p38"/>
          <p:cNvSpPr txBox="1">
            <a:spLocks noGrp="1"/>
          </p:cNvSpPr>
          <p:nvPr>
            <p:ph type="subTitle" idx="1"/>
          </p:nvPr>
        </p:nvSpPr>
        <p:spPr>
          <a:xfrm>
            <a:off x="1174800" y="3477075"/>
            <a:ext cx="5706600" cy="53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Lato" panose="020F0502020204030203" pitchFamily="34" charset="0"/>
                <a:ea typeface="Lato" panose="020F0502020204030203" pitchFamily="34" charset="0"/>
                <a:cs typeface="Lato" panose="020F0502020204030203" pitchFamily="34" charset="0"/>
              </a:rPr>
              <a:t>Quelles approches avons-nous utilisé ?</a:t>
            </a:r>
            <a:endParaRPr>
              <a:latin typeface="Lato" panose="020F0502020204030203" pitchFamily="34" charset="0"/>
              <a:ea typeface="Lato" panose="020F0502020204030203" pitchFamily="34" charset="0"/>
              <a:cs typeface="Lato" panose="020F0502020204030203" pitchFamily="34" charset="0"/>
            </a:endParaRPr>
          </a:p>
        </p:txBody>
      </p:sp>
      <p:grpSp>
        <p:nvGrpSpPr>
          <p:cNvPr id="615" name="Google Shape;615;p38"/>
          <p:cNvGrpSpPr/>
          <p:nvPr/>
        </p:nvGrpSpPr>
        <p:grpSpPr>
          <a:xfrm rot="-157232">
            <a:off x="2322355" y="1639078"/>
            <a:ext cx="477120" cy="716999"/>
            <a:chOff x="7358875" y="1006660"/>
            <a:chExt cx="358200" cy="538290"/>
          </a:xfrm>
        </p:grpSpPr>
        <p:sp>
          <p:nvSpPr>
            <p:cNvPr id="616" name="Google Shape;616;p38"/>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sp>
        <p:sp>
          <p:nvSpPr>
            <p:cNvPr id="617" name="Google Shape;617;p38"/>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sp>
        <p:sp>
          <p:nvSpPr>
            <p:cNvPr id="618" name="Google Shape;618;p38"/>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sp>
      </p:grpSp>
      <p:grpSp>
        <p:nvGrpSpPr>
          <p:cNvPr id="619" name="Google Shape;619;p38"/>
          <p:cNvGrpSpPr/>
          <p:nvPr/>
        </p:nvGrpSpPr>
        <p:grpSpPr>
          <a:xfrm rot="211248">
            <a:off x="6967321" y="2884650"/>
            <a:ext cx="477127" cy="717010"/>
            <a:chOff x="7358875" y="1006660"/>
            <a:chExt cx="358200" cy="538290"/>
          </a:xfrm>
        </p:grpSpPr>
        <p:sp>
          <p:nvSpPr>
            <p:cNvPr id="620" name="Google Shape;620;p38"/>
            <p:cNvSpPr/>
            <p:nvPr/>
          </p:nvSpPr>
          <p:spPr>
            <a:xfrm>
              <a:off x="7358875" y="1006660"/>
              <a:ext cx="345900" cy="532725"/>
            </a:xfrm>
            <a:custGeom>
              <a:avLst/>
              <a:gdLst/>
              <a:ahLst/>
              <a:cxnLst/>
              <a:rect l="l" t="t" r="r" b="b"/>
              <a:pathLst>
                <a:path w="13836" h="21309" extrusionOk="0">
                  <a:moveTo>
                    <a:pt x="0" y="0"/>
                  </a:moveTo>
                  <a:cubicBezTo>
                    <a:pt x="3507" y="0"/>
                    <a:pt x="7548" y="14"/>
                    <a:pt x="10287" y="2204"/>
                  </a:cubicBezTo>
                  <a:cubicBezTo>
                    <a:pt x="15269" y="6188"/>
                    <a:pt x="14889" y="18453"/>
                    <a:pt x="9185" y="21309"/>
                  </a:cubicBezTo>
                </a:path>
              </a:pathLst>
            </a:custGeom>
            <a:noFill/>
            <a:ln w="19050" cap="flat" cmpd="sng">
              <a:solidFill>
                <a:schemeClr val="dk1"/>
              </a:solidFill>
              <a:prstDash val="solid"/>
              <a:round/>
              <a:headEnd type="none" w="med" len="med"/>
              <a:tailEnd type="none" w="med" len="med"/>
            </a:ln>
          </p:spPr>
        </p:sp>
        <p:sp>
          <p:nvSpPr>
            <p:cNvPr id="621" name="Google Shape;621;p38"/>
            <p:cNvSpPr/>
            <p:nvPr/>
          </p:nvSpPr>
          <p:spPr>
            <a:xfrm>
              <a:off x="7588500" y="1383225"/>
              <a:ext cx="17175" cy="146975"/>
            </a:xfrm>
            <a:custGeom>
              <a:avLst/>
              <a:gdLst/>
              <a:ahLst/>
              <a:cxnLst/>
              <a:rect l="l" t="t" r="r" b="b"/>
              <a:pathLst>
                <a:path w="687" h="5879" extrusionOk="0">
                  <a:moveTo>
                    <a:pt x="367" y="0"/>
                  </a:moveTo>
                  <a:cubicBezTo>
                    <a:pt x="753" y="1925"/>
                    <a:pt x="877" y="4122"/>
                    <a:pt x="0" y="5879"/>
                  </a:cubicBezTo>
                </a:path>
              </a:pathLst>
            </a:custGeom>
            <a:noFill/>
            <a:ln w="19050" cap="flat" cmpd="sng">
              <a:solidFill>
                <a:schemeClr val="dk1"/>
              </a:solidFill>
              <a:prstDash val="solid"/>
              <a:round/>
              <a:headEnd type="none" w="med" len="med"/>
              <a:tailEnd type="none" w="med" len="med"/>
            </a:ln>
          </p:spPr>
        </p:sp>
        <p:sp>
          <p:nvSpPr>
            <p:cNvPr id="622" name="Google Shape;622;p38"/>
            <p:cNvSpPr/>
            <p:nvPr/>
          </p:nvSpPr>
          <p:spPr>
            <a:xfrm>
              <a:off x="7579325" y="1530200"/>
              <a:ext cx="137750" cy="14750"/>
            </a:xfrm>
            <a:custGeom>
              <a:avLst/>
              <a:gdLst/>
              <a:ahLst/>
              <a:cxnLst/>
              <a:rect l="l" t="t" r="r" b="b"/>
              <a:pathLst>
                <a:path w="5510" h="590" extrusionOk="0">
                  <a:moveTo>
                    <a:pt x="0" y="367"/>
                  </a:moveTo>
                  <a:cubicBezTo>
                    <a:pt x="1786" y="813"/>
                    <a:pt x="3669" y="0"/>
                    <a:pt x="5510" y="0"/>
                  </a:cubicBezTo>
                </a:path>
              </a:pathLst>
            </a:custGeom>
            <a:noFill/>
            <a:ln w="19050" cap="flat" cmpd="sng">
              <a:solidFill>
                <a:schemeClr val="dk1"/>
              </a:solidFill>
              <a:prstDash val="solid"/>
              <a:round/>
              <a:headEnd type="none" w="med" len="med"/>
              <a:tailEnd type="none" w="med" len="med"/>
            </a:ln>
          </p:spPr>
        </p:sp>
      </p:grpSp>
      <p:grpSp>
        <p:nvGrpSpPr>
          <p:cNvPr id="623" name="Google Shape;623;p38"/>
          <p:cNvGrpSpPr/>
          <p:nvPr/>
        </p:nvGrpSpPr>
        <p:grpSpPr>
          <a:xfrm>
            <a:off x="525375" y="4418829"/>
            <a:ext cx="1083800" cy="197490"/>
            <a:chOff x="525375" y="4180010"/>
            <a:chExt cx="1083800" cy="197490"/>
          </a:xfrm>
        </p:grpSpPr>
        <p:sp>
          <p:nvSpPr>
            <p:cNvPr id="624" name="Google Shape;624;p38"/>
            <p:cNvSpPr/>
            <p:nvPr/>
          </p:nvSpPr>
          <p:spPr>
            <a:xfrm>
              <a:off x="525375" y="4180010"/>
              <a:ext cx="973600" cy="32150"/>
            </a:xfrm>
            <a:custGeom>
              <a:avLst/>
              <a:gdLst/>
              <a:ahLst/>
              <a:cxnLst/>
              <a:rect l="l" t="t" r="r" b="b"/>
              <a:pathLst>
                <a:path w="38944" h="1286" extrusionOk="0">
                  <a:moveTo>
                    <a:pt x="0" y="1286"/>
                  </a:moveTo>
                  <a:cubicBezTo>
                    <a:pt x="12856" y="-550"/>
                    <a:pt x="25957" y="184"/>
                    <a:pt x="38944" y="184"/>
                  </a:cubicBezTo>
                </a:path>
              </a:pathLst>
            </a:custGeom>
            <a:noFill/>
            <a:ln w="19050" cap="flat" cmpd="sng">
              <a:solidFill>
                <a:schemeClr val="dk1"/>
              </a:solidFill>
              <a:prstDash val="solid"/>
              <a:round/>
              <a:headEnd type="none" w="med" len="med"/>
              <a:tailEnd type="none" w="med" len="med"/>
            </a:ln>
          </p:spPr>
        </p:sp>
        <p:sp>
          <p:nvSpPr>
            <p:cNvPr id="625" name="Google Shape;625;p38"/>
            <p:cNvSpPr/>
            <p:nvPr/>
          </p:nvSpPr>
          <p:spPr>
            <a:xfrm>
              <a:off x="626400" y="4276475"/>
              <a:ext cx="982775" cy="101025"/>
            </a:xfrm>
            <a:custGeom>
              <a:avLst/>
              <a:gdLst/>
              <a:ahLst/>
              <a:cxnLst/>
              <a:rect l="l" t="t" r="r" b="b"/>
              <a:pathLst>
                <a:path w="39311" h="4041" extrusionOk="0">
                  <a:moveTo>
                    <a:pt x="0" y="4041"/>
                  </a:moveTo>
                  <a:cubicBezTo>
                    <a:pt x="12880" y="1282"/>
                    <a:pt x="26138" y="0"/>
                    <a:pt x="39311" y="0"/>
                  </a:cubicBezTo>
                </a:path>
              </a:pathLst>
            </a:custGeom>
            <a:noFill/>
            <a:ln w="19050" cap="flat" cmpd="sng">
              <a:solidFill>
                <a:schemeClr val="dk1"/>
              </a:solidFill>
              <a:prstDash val="solid"/>
              <a:round/>
              <a:headEnd type="none" w="med" len="med"/>
              <a:tailEnd type="none" w="med" len="med"/>
            </a:ln>
          </p:spPr>
        </p:sp>
      </p:grpSp>
      <p:grpSp>
        <p:nvGrpSpPr>
          <p:cNvPr id="626" name="Google Shape;626;p38"/>
          <p:cNvGrpSpPr/>
          <p:nvPr/>
        </p:nvGrpSpPr>
        <p:grpSpPr>
          <a:xfrm rot="20192676">
            <a:off x="6580538" y="1040373"/>
            <a:ext cx="1500953" cy="1501085"/>
            <a:chOff x="7142971" y="1369591"/>
            <a:chExt cx="1500953" cy="1501085"/>
          </a:xfrm>
        </p:grpSpPr>
        <p:sp>
          <p:nvSpPr>
            <p:cNvPr id="627" name="Google Shape;627;p38"/>
            <p:cNvSpPr/>
            <p:nvPr/>
          </p:nvSpPr>
          <p:spPr>
            <a:xfrm rot="-1727443">
              <a:off x="7433034" y="1701991"/>
              <a:ext cx="1050224" cy="857294"/>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grpSp>
          <p:nvGrpSpPr>
            <p:cNvPr id="628" name="Google Shape;628;p38"/>
            <p:cNvGrpSpPr/>
            <p:nvPr/>
          </p:nvGrpSpPr>
          <p:grpSpPr>
            <a:xfrm rot="-8099849">
              <a:off x="7422586" y="1529615"/>
              <a:ext cx="941724" cy="1181037"/>
              <a:chOff x="6671100" y="3786900"/>
              <a:chExt cx="586825" cy="735950"/>
            </a:xfrm>
          </p:grpSpPr>
          <p:sp>
            <p:nvSpPr>
              <p:cNvPr id="629" name="Google Shape;629;p38"/>
              <p:cNvSpPr/>
              <p:nvPr/>
            </p:nvSpPr>
            <p:spPr>
              <a:xfrm>
                <a:off x="6671100" y="3786900"/>
                <a:ext cx="586825" cy="735950"/>
              </a:xfrm>
              <a:custGeom>
                <a:avLst/>
                <a:gdLst/>
                <a:ahLst/>
                <a:cxnLst/>
                <a:rect l="l" t="t" r="r" b="b"/>
                <a:pathLst>
                  <a:path w="23473" h="29438" extrusionOk="0">
                    <a:moveTo>
                      <a:pt x="8387" y="307"/>
                    </a:moveTo>
                    <a:cubicBezTo>
                      <a:pt x="8261" y="835"/>
                      <a:pt x="8125" y="1359"/>
                      <a:pt x="7987" y="1883"/>
                    </a:cubicBezTo>
                    <a:cubicBezTo>
                      <a:pt x="7974" y="1875"/>
                      <a:pt x="7960" y="1869"/>
                      <a:pt x="7947" y="1866"/>
                    </a:cubicBezTo>
                    <a:cubicBezTo>
                      <a:pt x="7798" y="1834"/>
                      <a:pt x="7648" y="1818"/>
                      <a:pt x="7499" y="1818"/>
                    </a:cubicBezTo>
                    <a:cubicBezTo>
                      <a:pt x="6977" y="1818"/>
                      <a:pt x="6473" y="2012"/>
                      <a:pt x="6095" y="2368"/>
                    </a:cubicBezTo>
                    <a:cubicBezTo>
                      <a:pt x="6250" y="1730"/>
                      <a:pt x="6463" y="1102"/>
                      <a:pt x="6862" y="725"/>
                    </a:cubicBezTo>
                    <a:lnTo>
                      <a:pt x="6862" y="726"/>
                    </a:lnTo>
                    <a:cubicBezTo>
                      <a:pt x="7316" y="465"/>
                      <a:pt x="7834" y="337"/>
                      <a:pt x="8387" y="307"/>
                    </a:cubicBezTo>
                    <a:close/>
                    <a:moveTo>
                      <a:pt x="7487" y="2035"/>
                    </a:moveTo>
                    <a:cubicBezTo>
                      <a:pt x="7620" y="2035"/>
                      <a:pt x="7754" y="2048"/>
                      <a:pt x="7890" y="2075"/>
                    </a:cubicBezTo>
                    <a:cubicBezTo>
                      <a:pt x="7897" y="2075"/>
                      <a:pt x="7904" y="2076"/>
                      <a:pt x="7912" y="2076"/>
                    </a:cubicBezTo>
                    <a:cubicBezTo>
                      <a:pt x="7919" y="2076"/>
                      <a:pt x="7927" y="2075"/>
                      <a:pt x="7934" y="2075"/>
                    </a:cubicBezTo>
                    <a:lnTo>
                      <a:pt x="7934" y="2075"/>
                    </a:lnTo>
                    <a:cubicBezTo>
                      <a:pt x="7608" y="3286"/>
                      <a:pt x="7252" y="4492"/>
                      <a:pt x="6890" y="5697"/>
                    </a:cubicBezTo>
                    <a:cubicBezTo>
                      <a:pt x="6871" y="5681"/>
                      <a:pt x="6847" y="5672"/>
                      <a:pt x="6823" y="5670"/>
                    </a:cubicBezTo>
                    <a:cubicBezTo>
                      <a:pt x="6787" y="5669"/>
                      <a:pt x="6751" y="5668"/>
                      <a:pt x="6714" y="5668"/>
                    </a:cubicBezTo>
                    <a:cubicBezTo>
                      <a:pt x="6198" y="5668"/>
                      <a:pt x="5669" y="5795"/>
                      <a:pt x="5214" y="6046"/>
                    </a:cubicBezTo>
                    <a:lnTo>
                      <a:pt x="5802" y="3729"/>
                    </a:lnTo>
                    <a:cubicBezTo>
                      <a:pt x="5881" y="3413"/>
                      <a:pt x="5950" y="3026"/>
                      <a:pt x="6036" y="2631"/>
                    </a:cubicBezTo>
                    <a:cubicBezTo>
                      <a:pt x="6436" y="2253"/>
                      <a:pt x="6943" y="2035"/>
                      <a:pt x="7487" y="2035"/>
                    </a:cubicBezTo>
                    <a:close/>
                    <a:moveTo>
                      <a:pt x="6833" y="5885"/>
                    </a:moveTo>
                    <a:cubicBezTo>
                      <a:pt x="6304" y="7642"/>
                      <a:pt x="5762" y="9395"/>
                      <a:pt x="5277" y="11158"/>
                    </a:cubicBezTo>
                    <a:cubicBezTo>
                      <a:pt x="4281" y="14780"/>
                      <a:pt x="3290" y="18414"/>
                      <a:pt x="2420" y="22070"/>
                    </a:cubicBezTo>
                    <a:cubicBezTo>
                      <a:pt x="1779" y="22152"/>
                      <a:pt x="1226" y="22397"/>
                      <a:pt x="915" y="22939"/>
                    </a:cubicBezTo>
                    <a:cubicBezTo>
                      <a:pt x="982" y="22700"/>
                      <a:pt x="1044" y="22456"/>
                      <a:pt x="1111" y="22215"/>
                    </a:cubicBezTo>
                    <a:cubicBezTo>
                      <a:pt x="1419" y="21916"/>
                      <a:pt x="1728" y="21618"/>
                      <a:pt x="2028" y="21310"/>
                    </a:cubicBezTo>
                    <a:cubicBezTo>
                      <a:pt x="2060" y="21277"/>
                      <a:pt x="2028" y="21231"/>
                      <a:pt x="1992" y="21231"/>
                    </a:cubicBezTo>
                    <a:cubicBezTo>
                      <a:pt x="1982" y="21231"/>
                      <a:pt x="1971" y="21235"/>
                      <a:pt x="1961" y="21245"/>
                    </a:cubicBezTo>
                    <a:cubicBezTo>
                      <a:pt x="1687" y="21511"/>
                      <a:pt x="1420" y="21785"/>
                      <a:pt x="1153" y="22058"/>
                    </a:cubicBezTo>
                    <a:cubicBezTo>
                      <a:pt x="1258" y="21672"/>
                      <a:pt x="1357" y="21283"/>
                      <a:pt x="1460" y="20896"/>
                    </a:cubicBezTo>
                    <a:cubicBezTo>
                      <a:pt x="1725" y="20558"/>
                      <a:pt x="2016" y="20241"/>
                      <a:pt x="2330" y="19947"/>
                    </a:cubicBezTo>
                    <a:cubicBezTo>
                      <a:pt x="2369" y="19911"/>
                      <a:pt x="2333" y="19859"/>
                      <a:pt x="2292" y="19859"/>
                    </a:cubicBezTo>
                    <a:cubicBezTo>
                      <a:pt x="2280" y="19859"/>
                      <a:pt x="2268" y="19863"/>
                      <a:pt x="2257" y="19873"/>
                    </a:cubicBezTo>
                    <a:cubicBezTo>
                      <a:pt x="1986" y="20100"/>
                      <a:pt x="1741" y="20359"/>
                      <a:pt x="1527" y="20641"/>
                    </a:cubicBezTo>
                    <a:cubicBezTo>
                      <a:pt x="1634" y="20231"/>
                      <a:pt x="1739" y="19822"/>
                      <a:pt x="1844" y="19412"/>
                    </a:cubicBezTo>
                    <a:cubicBezTo>
                      <a:pt x="2174" y="19044"/>
                      <a:pt x="2526" y="18696"/>
                      <a:pt x="2899" y="18373"/>
                    </a:cubicBezTo>
                    <a:cubicBezTo>
                      <a:pt x="2931" y="18345"/>
                      <a:pt x="2902" y="18295"/>
                      <a:pt x="2868" y="18295"/>
                    </a:cubicBezTo>
                    <a:cubicBezTo>
                      <a:pt x="2861" y="18295"/>
                      <a:pt x="2854" y="18297"/>
                      <a:pt x="2847" y="18303"/>
                    </a:cubicBezTo>
                    <a:cubicBezTo>
                      <a:pt x="2501" y="18567"/>
                      <a:pt x="2184" y="18867"/>
                      <a:pt x="1900" y="19197"/>
                    </a:cubicBezTo>
                    <a:cubicBezTo>
                      <a:pt x="2010" y="18770"/>
                      <a:pt x="2115" y="18341"/>
                      <a:pt x="2222" y="17912"/>
                    </a:cubicBezTo>
                    <a:cubicBezTo>
                      <a:pt x="2547" y="17560"/>
                      <a:pt x="2872" y="17214"/>
                      <a:pt x="3234" y="16895"/>
                    </a:cubicBezTo>
                    <a:cubicBezTo>
                      <a:pt x="3273" y="16863"/>
                      <a:pt x="3237" y="16814"/>
                      <a:pt x="3196" y="16814"/>
                    </a:cubicBezTo>
                    <a:cubicBezTo>
                      <a:pt x="3186" y="16814"/>
                      <a:pt x="3174" y="16817"/>
                      <a:pt x="3164" y="16825"/>
                    </a:cubicBezTo>
                    <a:cubicBezTo>
                      <a:pt x="2844" y="17083"/>
                      <a:pt x="2547" y="17370"/>
                      <a:pt x="2281" y="17683"/>
                    </a:cubicBezTo>
                    <a:cubicBezTo>
                      <a:pt x="2383" y="17273"/>
                      <a:pt x="2485" y="16863"/>
                      <a:pt x="2587" y="16454"/>
                    </a:cubicBezTo>
                    <a:cubicBezTo>
                      <a:pt x="2949" y="16127"/>
                      <a:pt x="3304" y="15796"/>
                      <a:pt x="3656" y="15458"/>
                    </a:cubicBezTo>
                    <a:cubicBezTo>
                      <a:pt x="3687" y="15428"/>
                      <a:pt x="3659" y="15387"/>
                      <a:pt x="3626" y="15387"/>
                    </a:cubicBezTo>
                    <a:cubicBezTo>
                      <a:pt x="3616" y="15387"/>
                      <a:pt x="3606" y="15391"/>
                      <a:pt x="3598" y="15399"/>
                    </a:cubicBezTo>
                    <a:cubicBezTo>
                      <a:pt x="3268" y="15697"/>
                      <a:pt x="2944" y="16001"/>
                      <a:pt x="2624" y="16309"/>
                    </a:cubicBezTo>
                    <a:cubicBezTo>
                      <a:pt x="2723" y="15914"/>
                      <a:pt x="2820" y="15520"/>
                      <a:pt x="2920" y="15126"/>
                    </a:cubicBezTo>
                    <a:cubicBezTo>
                      <a:pt x="3280" y="14764"/>
                      <a:pt x="3641" y="14401"/>
                      <a:pt x="3991" y="14030"/>
                    </a:cubicBezTo>
                    <a:cubicBezTo>
                      <a:pt x="4018" y="14002"/>
                      <a:pt x="3993" y="13963"/>
                      <a:pt x="3963" y="13963"/>
                    </a:cubicBezTo>
                    <a:cubicBezTo>
                      <a:pt x="3954" y="13963"/>
                      <a:pt x="3945" y="13967"/>
                      <a:pt x="3937" y="13976"/>
                    </a:cubicBezTo>
                    <a:cubicBezTo>
                      <a:pt x="3604" y="14305"/>
                      <a:pt x="3279" y="14643"/>
                      <a:pt x="2955" y="14983"/>
                    </a:cubicBezTo>
                    <a:cubicBezTo>
                      <a:pt x="3038" y="14654"/>
                      <a:pt x="3119" y="14326"/>
                      <a:pt x="3202" y="13999"/>
                    </a:cubicBezTo>
                    <a:cubicBezTo>
                      <a:pt x="3206" y="14019"/>
                      <a:pt x="3223" y="14031"/>
                      <a:pt x="3241" y="14031"/>
                    </a:cubicBezTo>
                    <a:cubicBezTo>
                      <a:pt x="3253" y="14031"/>
                      <a:pt x="3266" y="14025"/>
                      <a:pt x="3274" y="14014"/>
                    </a:cubicBezTo>
                    <a:cubicBezTo>
                      <a:pt x="3615" y="13526"/>
                      <a:pt x="4013" y="13081"/>
                      <a:pt x="4463" y="12691"/>
                    </a:cubicBezTo>
                    <a:cubicBezTo>
                      <a:pt x="4494" y="12663"/>
                      <a:pt x="4466" y="12623"/>
                      <a:pt x="4433" y="12623"/>
                    </a:cubicBezTo>
                    <a:cubicBezTo>
                      <a:pt x="4424" y="12623"/>
                      <a:pt x="4414" y="12626"/>
                      <a:pt x="4406" y="12634"/>
                    </a:cubicBezTo>
                    <a:cubicBezTo>
                      <a:pt x="3942" y="13016"/>
                      <a:pt x="3539" y="13467"/>
                      <a:pt x="3209" y="13971"/>
                    </a:cubicBezTo>
                    <a:cubicBezTo>
                      <a:pt x="3328" y="13489"/>
                      <a:pt x="3449" y="13010"/>
                      <a:pt x="3570" y="12530"/>
                    </a:cubicBezTo>
                    <a:cubicBezTo>
                      <a:pt x="3574" y="12527"/>
                      <a:pt x="3578" y="12527"/>
                      <a:pt x="3580" y="12522"/>
                    </a:cubicBezTo>
                    <a:cubicBezTo>
                      <a:pt x="3897" y="12022"/>
                      <a:pt x="4276" y="11591"/>
                      <a:pt x="4747" y="11231"/>
                    </a:cubicBezTo>
                    <a:cubicBezTo>
                      <a:pt x="4788" y="11199"/>
                      <a:pt x="4764" y="11136"/>
                      <a:pt x="4724" y="11136"/>
                    </a:cubicBezTo>
                    <a:cubicBezTo>
                      <a:pt x="4716" y="11136"/>
                      <a:pt x="4707" y="11139"/>
                      <a:pt x="4697" y="11145"/>
                    </a:cubicBezTo>
                    <a:cubicBezTo>
                      <a:pt x="4262" y="11440"/>
                      <a:pt x="3899" y="11829"/>
                      <a:pt x="3633" y="12281"/>
                    </a:cubicBezTo>
                    <a:cubicBezTo>
                      <a:pt x="3653" y="12198"/>
                      <a:pt x="3672" y="12117"/>
                      <a:pt x="3695" y="12034"/>
                    </a:cubicBezTo>
                    <a:cubicBezTo>
                      <a:pt x="3802" y="11612"/>
                      <a:pt x="3908" y="11190"/>
                      <a:pt x="4017" y="10767"/>
                    </a:cubicBezTo>
                    <a:cubicBezTo>
                      <a:pt x="4409" y="10464"/>
                      <a:pt x="4767" y="10119"/>
                      <a:pt x="5085" y="9738"/>
                    </a:cubicBezTo>
                    <a:cubicBezTo>
                      <a:pt x="5113" y="9703"/>
                      <a:pt x="5083" y="9657"/>
                      <a:pt x="5050" y="9657"/>
                    </a:cubicBezTo>
                    <a:cubicBezTo>
                      <a:pt x="5039" y="9657"/>
                      <a:pt x="5029" y="9662"/>
                      <a:pt x="5019" y="9672"/>
                    </a:cubicBezTo>
                    <a:cubicBezTo>
                      <a:pt x="4718" y="10002"/>
                      <a:pt x="4396" y="10313"/>
                      <a:pt x="4058" y="10603"/>
                    </a:cubicBezTo>
                    <a:cubicBezTo>
                      <a:pt x="4162" y="10193"/>
                      <a:pt x="4265" y="9784"/>
                      <a:pt x="4369" y="9376"/>
                    </a:cubicBezTo>
                    <a:cubicBezTo>
                      <a:pt x="4755" y="9008"/>
                      <a:pt x="5139" y="8639"/>
                      <a:pt x="5521" y="8270"/>
                    </a:cubicBezTo>
                    <a:cubicBezTo>
                      <a:pt x="5555" y="8237"/>
                      <a:pt x="5523" y="8192"/>
                      <a:pt x="5487" y="8192"/>
                    </a:cubicBezTo>
                    <a:cubicBezTo>
                      <a:pt x="5476" y="8192"/>
                      <a:pt x="5466" y="8196"/>
                      <a:pt x="5456" y="8204"/>
                    </a:cubicBezTo>
                    <a:cubicBezTo>
                      <a:pt x="5100" y="8523"/>
                      <a:pt x="4756" y="8853"/>
                      <a:pt x="4417" y="9188"/>
                    </a:cubicBezTo>
                    <a:cubicBezTo>
                      <a:pt x="4525" y="8762"/>
                      <a:pt x="4632" y="8335"/>
                      <a:pt x="4740" y="7910"/>
                    </a:cubicBezTo>
                    <a:cubicBezTo>
                      <a:pt x="4920" y="7745"/>
                      <a:pt x="5175" y="7564"/>
                      <a:pt x="5241" y="7506"/>
                    </a:cubicBezTo>
                    <a:cubicBezTo>
                      <a:pt x="5478" y="7301"/>
                      <a:pt x="5711" y="7092"/>
                      <a:pt x="5940" y="6877"/>
                    </a:cubicBezTo>
                    <a:cubicBezTo>
                      <a:pt x="5972" y="6847"/>
                      <a:pt x="5942" y="6805"/>
                      <a:pt x="5908" y="6805"/>
                    </a:cubicBezTo>
                    <a:cubicBezTo>
                      <a:pt x="5898" y="6805"/>
                      <a:pt x="5888" y="6808"/>
                      <a:pt x="5878" y="6816"/>
                    </a:cubicBezTo>
                    <a:cubicBezTo>
                      <a:pt x="5540" y="7093"/>
                      <a:pt x="5214" y="7382"/>
                      <a:pt x="4892" y="7675"/>
                    </a:cubicBezTo>
                    <a:cubicBezTo>
                      <a:pt x="4863" y="7701"/>
                      <a:pt x="4822" y="7731"/>
                      <a:pt x="4779" y="7764"/>
                    </a:cubicBezTo>
                    <a:cubicBezTo>
                      <a:pt x="4863" y="7427"/>
                      <a:pt x="4949" y="7090"/>
                      <a:pt x="5034" y="6754"/>
                    </a:cubicBezTo>
                    <a:cubicBezTo>
                      <a:pt x="5137" y="6677"/>
                      <a:pt x="5245" y="6609"/>
                      <a:pt x="5357" y="6548"/>
                    </a:cubicBezTo>
                    <a:cubicBezTo>
                      <a:pt x="5393" y="6529"/>
                      <a:pt x="5370" y="6482"/>
                      <a:pt x="5338" y="6482"/>
                    </a:cubicBezTo>
                    <a:cubicBezTo>
                      <a:pt x="5333" y="6482"/>
                      <a:pt x="5327" y="6484"/>
                      <a:pt x="5322" y="6486"/>
                    </a:cubicBezTo>
                    <a:cubicBezTo>
                      <a:pt x="5233" y="6529"/>
                      <a:pt x="5147" y="6577"/>
                      <a:pt x="5065" y="6633"/>
                    </a:cubicBezTo>
                    <a:cubicBezTo>
                      <a:pt x="5077" y="6588"/>
                      <a:pt x="5088" y="6542"/>
                      <a:pt x="5099" y="6497"/>
                    </a:cubicBezTo>
                    <a:lnTo>
                      <a:pt x="5156" y="6274"/>
                    </a:lnTo>
                    <a:cubicBezTo>
                      <a:pt x="5693" y="6030"/>
                      <a:pt x="6215" y="5893"/>
                      <a:pt x="6823" y="5887"/>
                    </a:cubicBezTo>
                    <a:cubicBezTo>
                      <a:pt x="6827" y="5887"/>
                      <a:pt x="6830" y="5885"/>
                      <a:pt x="6833" y="5885"/>
                    </a:cubicBezTo>
                    <a:close/>
                    <a:moveTo>
                      <a:pt x="8670" y="300"/>
                    </a:moveTo>
                    <a:cubicBezTo>
                      <a:pt x="10621" y="300"/>
                      <a:pt x="12949" y="1355"/>
                      <a:pt x="14509" y="1855"/>
                    </a:cubicBezTo>
                    <a:cubicBezTo>
                      <a:pt x="16740" y="2569"/>
                      <a:pt x="18976" y="3240"/>
                      <a:pt x="21317" y="3468"/>
                    </a:cubicBezTo>
                    <a:cubicBezTo>
                      <a:pt x="19406" y="10447"/>
                      <a:pt x="17660" y="17613"/>
                      <a:pt x="16775" y="24804"/>
                    </a:cubicBezTo>
                    <a:cubicBezTo>
                      <a:pt x="13079" y="24015"/>
                      <a:pt x="9383" y="23228"/>
                      <a:pt x="5685" y="22443"/>
                    </a:cubicBezTo>
                    <a:cubicBezTo>
                      <a:pt x="4958" y="22290"/>
                      <a:pt x="3919" y="22039"/>
                      <a:pt x="2972" y="22039"/>
                    </a:cubicBezTo>
                    <a:cubicBezTo>
                      <a:pt x="2848" y="22039"/>
                      <a:pt x="2725" y="22043"/>
                      <a:pt x="2605" y="22053"/>
                    </a:cubicBezTo>
                    <a:cubicBezTo>
                      <a:pt x="3609" y="18453"/>
                      <a:pt x="4500" y="14822"/>
                      <a:pt x="5493" y="11217"/>
                    </a:cubicBezTo>
                    <a:cubicBezTo>
                      <a:pt x="6495" y="7586"/>
                      <a:pt x="7759" y="3997"/>
                      <a:pt x="8600" y="326"/>
                    </a:cubicBezTo>
                    <a:cubicBezTo>
                      <a:pt x="8602" y="317"/>
                      <a:pt x="8602" y="309"/>
                      <a:pt x="8600" y="301"/>
                    </a:cubicBezTo>
                    <a:cubicBezTo>
                      <a:pt x="8623" y="300"/>
                      <a:pt x="8646" y="300"/>
                      <a:pt x="8670" y="300"/>
                    </a:cubicBezTo>
                    <a:close/>
                    <a:moveTo>
                      <a:pt x="20948" y="5943"/>
                    </a:moveTo>
                    <a:cubicBezTo>
                      <a:pt x="21074" y="6979"/>
                      <a:pt x="21872" y="7820"/>
                      <a:pt x="22938" y="8018"/>
                    </a:cubicBezTo>
                    <a:cubicBezTo>
                      <a:pt x="21303" y="15067"/>
                      <a:pt x="19524" y="22101"/>
                      <a:pt x="18063" y="29188"/>
                    </a:cubicBezTo>
                    <a:cubicBezTo>
                      <a:pt x="17919" y="29174"/>
                      <a:pt x="17774" y="29158"/>
                      <a:pt x="17631" y="29142"/>
                    </a:cubicBezTo>
                    <a:cubicBezTo>
                      <a:pt x="17631" y="29128"/>
                      <a:pt x="17621" y="29115"/>
                      <a:pt x="17609" y="29112"/>
                    </a:cubicBezTo>
                    <a:cubicBezTo>
                      <a:pt x="14657" y="28570"/>
                      <a:pt x="11692" y="28167"/>
                      <a:pt x="8757" y="27532"/>
                    </a:cubicBezTo>
                    <a:cubicBezTo>
                      <a:pt x="6737" y="27096"/>
                      <a:pt x="1017" y="26579"/>
                      <a:pt x="807" y="23801"/>
                    </a:cubicBezTo>
                    <a:cubicBezTo>
                      <a:pt x="1046" y="22659"/>
                      <a:pt x="2078" y="22290"/>
                      <a:pt x="3364" y="22290"/>
                    </a:cubicBezTo>
                    <a:cubicBezTo>
                      <a:pt x="5390" y="22290"/>
                      <a:pt x="8049" y="23206"/>
                      <a:pt x="9243" y="23459"/>
                    </a:cubicBezTo>
                    <a:cubicBezTo>
                      <a:pt x="11751" y="23988"/>
                      <a:pt x="14262" y="24517"/>
                      <a:pt x="16770" y="25044"/>
                    </a:cubicBezTo>
                    <a:cubicBezTo>
                      <a:pt x="16780" y="25047"/>
                      <a:pt x="16789" y="25047"/>
                      <a:pt x="16798" y="25047"/>
                    </a:cubicBezTo>
                    <a:cubicBezTo>
                      <a:pt x="16886" y="25047"/>
                      <a:pt x="16934" y="24953"/>
                      <a:pt x="16911" y="24885"/>
                    </a:cubicBezTo>
                    <a:cubicBezTo>
                      <a:pt x="16923" y="24877"/>
                      <a:pt x="16933" y="24864"/>
                      <a:pt x="16936" y="24848"/>
                    </a:cubicBezTo>
                    <a:cubicBezTo>
                      <a:pt x="18168" y="18505"/>
                      <a:pt x="19349" y="12197"/>
                      <a:pt x="20948" y="5943"/>
                    </a:cubicBezTo>
                    <a:close/>
                    <a:moveTo>
                      <a:pt x="8554" y="0"/>
                    </a:moveTo>
                    <a:cubicBezTo>
                      <a:pt x="7907" y="0"/>
                      <a:pt x="7300" y="143"/>
                      <a:pt x="6803" y="529"/>
                    </a:cubicBezTo>
                    <a:cubicBezTo>
                      <a:pt x="6791" y="525"/>
                      <a:pt x="6779" y="523"/>
                      <a:pt x="6767" y="523"/>
                    </a:cubicBezTo>
                    <a:cubicBezTo>
                      <a:pt x="6739" y="523"/>
                      <a:pt x="6711" y="534"/>
                      <a:pt x="6689" y="554"/>
                    </a:cubicBezTo>
                    <a:cubicBezTo>
                      <a:pt x="5725" y="1432"/>
                      <a:pt x="5654" y="3302"/>
                      <a:pt x="5351" y="4496"/>
                    </a:cubicBezTo>
                    <a:cubicBezTo>
                      <a:pt x="5204" y="5082"/>
                      <a:pt x="5056" y="5667"/>
                      <a:pt x="4908" y="6254"/>
                    </a:cubicBezTo>
                    <a:cubicBezTo>
                      <a:pt x="4898" y="6266"/>
                      <a:pt x="4893" y="6282"/>
                      <a:pt x="4896" y="6298"/>
                    </a:cubicBezTo>
                    <a:lnTo>
                      <a:pt x="4080" y="9526"/>
                    </a:lnTo>
                    <a:cubicBezTo>
                      <a:pt x="4039" y="9570"/>
                      <a:pt x="3994" y="9612"/>
                      <a:pt x="3951" y="9655"/>
                    </a:cubicBezTo>
                    <a:cubicBezTo>
                      <a:pt x="3920" y="9688"/>
                      <a:pt x="3949" y="9732"/>
                      <a:pt x="3983" y="9732"/>
                    </a:cubicBezTo>
                    <a:cubicBezTo>
                      <a:pt x="3993" y="9732"/>
                      <a:pt x="4004" y="9728"/>
                      <a:pt x="4013" y="9718"/>
                    </a:cubicBezTo>
                    <a:cubicBezTo>
                      <a:pt x="4021" y="9710"/>
                      <a:pt x="4029" y="9703"/>
                      <a:pt x="4037" y="9695"/>
                    </a:cubicBezTo>
                    <a:lnTo>
                      <a:pt x="4037" y="9695"/>
                    </a:lnTo>
                    <a:cubicBezTo>
                      <a:pt x="3940" y="10085"/>
                      <a:pt x="3841" y="10476"/>
                      <a:pt x="3743" y="10864"/>
                    </a:cubicBezTo>
                    <a:cubicBezTo>
                      <a:pt x="3743" y="10866"/>
                      <a:pt x="3743" y="10868"/>
                      <a:pt x="3741" y="10869"/>
                    </a:cubicBezTo>
                    <a:lnTo>
                      <a:pt x="3738" y="10872"/>
                    </a:lnTo>
                    <a:cubicBezTo>
                      <a:pt x="3727" y="10882"/>
                      <a:pt x="3723" y="10899"/>
                      <a:pt x="3730" y="10914"/>
                    </a:cubicBezTo>
                    <a:cubicBezTo>
                      <a:pt x="3244" y="12836"/>
                      <a:pt x="2737" y="14756"/>
                      <a:pt x="2241" y="16679"/>
                    </a:cubicBezTo>
                    <a:lnTo>
                      <a:pt x="2224" y="16696"/>
                    </a:lnTo>
                    <a:cubicBezTo>
                      <a:pt x="2209" y="16707"/>
                      <a:pt x="2211" y="16730"/>
                      <a:pt x="2225" y="16742"/>
                    </a:cubicBezTo>
                    <a:cubicBezTo>
                      <a:pt x="1663" y="18919"/>
                      <a:pt x="1114" y="21101"/>
                      <a:pt x="627" y="23294"/>
                    </a:cubicBezTo>
                    <a:cubicBezTo>
                      <a:pt x="620" y="23304"/>
                      <a:pt x="614" y="23314"/>
                      <a:pt x="611" y="23325"/>
                    </a:cubicBezTo>
                    <a:cubicBezTo>
                      <a:pt x="0" y="26122"/>
                      <a:pt x="4189" y="26761"/>
                      <a:pt x="6022" y="27198"/>
                    </a:cubicBezTo>
                    <a:cubicBezTo>
                      <a:pt x="9381" y="27999"/>
                      <a:pt x="12845" y="28733"/>
                      <a:pt x="16300" y="29069"/>
                    </a:cubicBezTo>
                    <a:cubicBezTo>
                      <a:pt x="16912" y="29247"/>
                      <a:pt x="17523" y="29378"/>
                      <a:pt x="18163" y="29437"/>
                    </a:cubicBezTo>
                    <a:cubicBezTo>
                      <a:pt x="18168" y="29437"/>
                      <a:pt x="18172" y="29438"/>
                      <a:pt x="18177" y="29438"/>
                    </a:cubicBezTo>
                    <a:cubicBezTo>
                      <a:pt x="18281" y="29438"/>
                      <a:pt x="18303" y="29311"/>
                      <a:pt x="18246" y="29243"/>
                    </a:cubicBezTo>
                    <a:cubicBezTo>
                      <a:pt x="20055" y="22225"/>
                      <a:pt x="21555" y="15113"/>
                      <a:pt x="23192" y="8053"/>
                    </a:cubicBezTo>
                    <a:cubicBezTo>
                      <a:pt x="23232" y="8056"/>
                      <a:pt x="23270" y="8061"/>
                      <a:pt x="23310" y="8063"/>
                    </a:cubicBezTo>
                    <a:cubicBezTo>
                      <a:pt x="23312" y="8063"/>
                      <a:pt x="23314" y="8063"/>
                      <a:pt x="23316" y="8063"/>
                    </a:cubicBezTo>
                    <a:cubicBezTo>
                      <a:pt x="23472" y="8063"/>
                      <a:pt x="23469" y="7820"/>
                      <a:pt x="23310" y="7809"/>
                    </a:cubicBezTo>
                    <a:cubicBezTo>
                      <a:pt x="21926" y="7726"/>
                      <a:pt x="21027" y="6591"/>
                      <a:pt x="21129" y="5254"/>
                    </a:cubicBezTo>
                    <a:cubicBezTo>
                      <a:pt x="21279" y="4682"/>
                      <a:pt x="21426" y="4110"/>
                      <a:pt x="21582" y="3541"/>
                    </a:cubicBezTo>
                    <a:cubicBezTo>
                      <a:pt x="21604" y="3458"/>
                      <a:pt x="21553" y="3399"/>
                      <a:pt x="21489" y="3380"/>
                    </a:cubicBezTo>
                    <a:cubicBezTo>
                      <a:pt x="21504" y="3303"/>
                      <a:pt x="21462" y="3209"/>
                      <a:pt x="21362" y="3200"/>
                    </a:cubicBezTo>
                    <a:cubicBezTo>
                      <a:pt x="18267" y="2881"/>
                      <a:pt x="15379" y="1800"/>
                      <a:pt x="12419" y="910"/>
                    </a:cubicBezTo>
                    <a:cubicBezTo>
                      <a:pt x="11349" y="587"/>
                      <a:pt x="9868" y="0"/>
                      <a:pt x="8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30" name="Google Shape;630;p38"/>
              <p:cNvSpPr/>
              <p:nvPr/>
            </p:nvSpPr>
            <p:spPr>
              <a:xfrm>
                <a:off x="7073925" y="4418275"/>
                <a:ext cx="34900" cy="87600"/>
              </a:xfrm>
              <a:custGeom>
                <a:avLst/>
                <a:gdLst/>
                <a:ahLst/>
                <a:cxnLst/>
                <a:rect l="l" t="t" r="r" b="b"/>
                <a:pathLst>
                  <a:path w="1396" h="3504" extrusionOk="0">
                    <a:moveTo>
                      <a:pt x="618" y="0"/>
                    </a:moveTo>
                    <a:cubicBezTo>
                      <a:pt x="600" y="0"/>
                      <a:pt x="581" y="9"/>
                      <a:pt x="571" y="29"/>
                    </a:cubicBezTo>
                    <a:cubicBezTo>
                      <a:pt x="1" y="1112"/>
                      <a:pt x="260" y="2674"/>
                      <a:pt x="1209" y="3476"/>
                    </a:cubicBezTo>
                    <a:cubicBezTo>
                      <a:pt x="1228" y="3495"/>
                      <a:pt x="1249" y="3503"/>
                      <a:pt x="1270" y="3503"/>
                    </a:cubicBezTo>
                    <a:cubicBezTo>
                      <a:pt x="1338" y="3503"/>
                      <a:pt x="1395" y="3415"/>
                      <a:pt x="1333" y="3352"/>
                    </a:cubicBezTo>
                    <a:cubicBezTo>
                      <a:pt x="496" y="2355"/>
                      <a:pt x="267" y="1318"/>
                      <a:pt x="678" y="75"/>
                    </a:cubicBezTo>
                    <a:cubicBezTo>
                      <a:pt x="693" y="33"/>
                      <a:pt x="654"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31" name="Google Shape;631;p38"/>
              <p:cNvSpPr/>
              <p:nvPr/>
            </p:nvSpPr>
            <p:spPr>
              <a:xfrm>
                <a:off x="6809750" y="4188075"/>
                <a:ext cx="262200" cy="162650"/>
              </a:xfrm>
              <a:custGeom>
                <a:avLst/>
                <a:gdLst/>
                <a:ahLst/>
                <a:cxnLst/>
                <a:rect l="l" t="t" r="r" b="b"/>
                <a:pathLst>
                  <a:path w="10488" h="6506" extrusionOk="0">
                    <a:moveTo>
                      <a:pt x="1292" y="152"/>
                    </a:moveTo>
                    <a:cubicBezTo>
                      <a:pt x="4251" y="1051"/>
                      <a:pt x="7281" y="1795"/>
                      <a:pt x="10290" y="2514"/>
                    </a:cubicBezTo>
                    <a:cubicBezTo>
                      <a:pt x="10289" y="2517"/>
                      <a:pt x="10287" y="2520"/>
                      <a:pt x="10286" y="2523"/>
                    </a:cubicBezTo>
                    <a:cubicBezTo>
                      <a:pt x="9938" y="3779"/>
                      <a:pt x="9626" y="5056"/>
                      <a:pt x="9404" y="6341"/>
                    </a:cubicBezTo>
                    <a:cubicBezTo>
                      <a:pt x="9403" y="6355"/>
                      <a:pt x="9406" y="6371"/>
                      <a:pt x="9412" y="6384"/>
                    </a:cubicBezTo>
                    <a:cubicBezTo>
                      <a:pt x="9406" y="6377"/>
                      <a:pt x="9401" y="6369"/>
                      <a:pt x="9390" y="6366"/>
                    </a:cubicBezTo>
                    <a:cubicBezTo>
                      <a:pt x="6288" y="5630"/>
                      <a:pt x="3223" y="4744"/>
                      <a:pt x="122" y="4009"/>
                    </a:cubicBezTo>
                    <a:cubicBezTo>
                      <a:pt x="127" y="4002"/>
                      <a:pt x="133" y="3999"/>
                      <a:pt x="136" y="3991"/>
                    </a:cubicBezTo>
                    <a:cubicBezTo>
                      <a:pt x="581" y="2737"/>
                      <a:pt x="924" y="1432"/>
                      <a:pt x="1292" y="152"/>
                    </a:cubicBezTo>
                    <a:close/>
                    <a:moveTo>
                      <a:pt x="1221" y="0"/>
                    </a:moveTo>
                    <a:cubicBezTo>
                      <a:pt x="1193" y="0"/>
                      <a:pt x="1168" y="19"/>
                      <a:pt x="1159" y="48"/>
                    </a:cubicBezTo>
                    <a:cubicBezTo>
                      <a:pt x="1139" y="58"/>
                      <a:pt x="1123" y="77"/>
                      <a:pt x="1118" y="101"/>
                    </a:cubicBezTo>
                    <a:cubicBezTo>
                      <a:pt x="734" y="1378"/>
                      <a:pt x="316" y="2661"/>
                      <a:pt x="10" y="3956"/>
                    </a:cubicBezTo>
                    <a:cubicBezTo>
                      <a:pt x="1" y="3990"/>
                      <a:pt x="20" y="4023"/>
                      <a:pt x="52" y="4033"/>
                    </a:cubicBezTo>
                    <a:cubicBezTo>
                      <a:pt x="39" y="4058"/>
                      <a:pt x="52" y="4089"/>
                      <a:pt x="80" y="4097"/>
                    </a:cubicBezTo>
                    <a:cubicBezTo>
                      <a:pt x="3125" y="5058"/>
                      <a:pt x="6248" y="5762"/>
                      <a:pt x="9353" y="6503"/>
                    </a:cubicBezTo>
                    <a:cubicBezTo>
                      <a:pt x="9359" y="6505"/>
                      <a:pt x="9365" y="6505"/>
                      <a:pt x="9371" y="6505"/>
                    </a:cubicBezTo>
                    <a:cubicBezTo>
                      <a:pt x="9419" y="6505"/>
                      <a:pt x="9445" y="6455"/>
                      <a:pt x="9436" y="6416"/>
                    </a:cubicBezTo>
                    <a:lnTo>
                      <a:pt x="9436" y="6416"/>
                    </a:lnTo>
                    <a:cubicBezTo>
                      <a:pt x="9452" y="6428"/>
                      <a:pt x="9472" y="6435"/>
                      <a:pt x="9491" y="6435"/>
                    </a:cubicBezTo>
                    <a:cubicBezTo>
                      <a:pt x="9519" y="6435"/>
                      <a:pt x="9545" y="6420"/>
                      <a:pt x="9554" y="6382"/>
                    </a:cubicBezTo>
                    <a:cubicBezTo>
                      <a:pt x="9860" y="5112"/>
                      <a:pt x="10148" y="3840"/>
                      <a:pt x="10474" y="2574"/>
                    </a:cubicBezTo>
                    <a:cubicBezTo>
                      <a:pt x="10488" y="2522"/>
                      <a:pt x="10454" y="2468"/>
                      <a:pt x="10402" y="2458"/>
                    </a:cubicBezTo>
                    <a:cubicBezTo>
                      <a:pt x="10405" y="2429"/>
                      <a:pt x="10386" y="2402"/>
                      <a:pt x="10359" y="2396"/>
                    </a:cubicBezTo>
                    <a:cubicBezTo>
                      <a:pt x="7345" y="1532"/>
                      <a:pt x="4298" y="679"/>
                      <a:pt x="1236" y="2"/>
                    </a:cubicBezTo>
                    <a:cubicBezTo>
                      <a:pt x="1231" y="1"/>
                      <a:pt x="1226" y="0"/>
                      <a:pt x="1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32" name="Google Shape;632;p38"/>
              <p:cNvSpPr/>
              <p:nvPr/>
            </p:nvSpPr>
            <p:spPr>
              <a:xfrm>
                <a:off x="6866525" y="4239800"/>
                <a:ext cx="154075" cy="40250"/>
              </a:xfrm>
              <a:custGeom>
                <a:avLst/>
                <a:gdLst/>
                <a:ahLst/>
                <a:cxnLst/>
                <a:rect l="l" t="t" r="r" b="b"/>
                <a:pathLst>
                  <a:path w="6163" h="1610" extrusionOk="0">
                    <a:moveTo>
                      <a:pt x="47" y="1"/>
                    </a:moveTo>
                    <a:cubicBezTo>
                      <a:pt x="13" y="1"/>
                      <a:pt x="1" y="55"/>
                      <a:pt x="38" y="66"/>
                    </a:cubicBezTo>
                    <a:cubicBezTo>
                      <a:pt x="2051" y="611"/>
                      <a:pt x="4075" y="1162"/>
                      <a:pt x="6108" y="1608"/>
                    </a:cubicBezTo>
                    <a:cubicBezTo>
                      <a:pt x="6111" y="1609"/>
                      <a:pt x="6114" y="1609"/>
                      <a:pt x="6117" y="1609"/>
                    </a:cubicBezTo>
                    <a:cubicBezTo>
                      <a:pt x="6152" y="1609"/>
                      <a:pt x="6163" y="1558"/>
                      <a:pt x="6126" y="1546"/>
                    </a:cubicBezTo>
                    <a:cubicBezTo>
                      <a:pt x="4124" y="968"/>
                      <a:pt x="2082" y="483"/>
                      <a:pt x="55" y="2"/>
                    </a:cubicBezTo>
                    <a:cubicBezTo>
                      <a:pt x="52" y="1"/>
                      <a:pt x="50"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33" name="Google Shape;633;p38"/>
              <p:cNvSpPr/>
              <p:nvPr/>
            </p:nvSpPr>
            <p:spPr>
              <a:xfrm>
                <a:off x="6854675" y="4275400"/>
                <a:ext cx="149050" cy="35425"/>
              </a:xfrm>
              <a:custGeom>
                <a:avLst/>
                <a:gdLst/>
                <a:ahLst/>
                <a:cxnLst/>
                <a:rect l="l" t="t" r="r" b="b"/>
                <a:pathLst>
                  <a:path w="5962" h="1417" extrusionOk="0">
                    <a:moveTo>
                      <a:pt x="48" y="0"/>
                    </a:moveTo>
                    <a:cubicBezTo>
                      <a:pt x="14" y="0"/>
                      <a:pt x="1" y="53"/>
                      <a:pt x="38" y="63"/>
                    </a:cubicBezTo>
                    <a:cubicBezTo>
                      <a:pt x="1973" y="535"/>
                      <a:pt x="3917" y="965"/>
                      <a:pt x="5857" y="1415"/>
                    </a:cubicBezTo>
                    <a:cubicBezTo>
                      <a:pt x="5863" y="1416"/>
                      <a:pt x="5868" y="1417"/>
                      <a:pt x="5873" y="1417"/>
                    </a:cubicBezTo>
                    <a:cubicBezTo>
                      <a:pt x="5939" y="1417"/>
                      <a:pt x="5962" y="1313"/>
                      <a:pt x="5891" y="1295"/>
                    </a:cubicBezTo>
                    <a:cubicBezTo>
                      <a:pt x="3956" y="822"/>
                      <a:pt x="2013" y="369"/>
                      <a:pt x="56" y="1"/>
                    </a:cubicBezTo>
                    <a:cubicBezTo>
                      <a:pt x="53" y="1"/>
                      <a:pt x="51"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grpSp>
      </p:grpSp>
      <p:grpSp>
        <p:nvGrpSpPr>
          <p:cNvPr id="2" name="Google Shape;743;p42">
            <a:extLst>
              <a:ext uri="{FF2B5EF4-FFF2-40B4-BE49-F238E27FC236}">
                <a16:creationId xmlns:a16="http://schemas.microsoft.com/office/drawing/2014/main" id="{802A7307-6C76-2BDF-4B9C-E24CCA89F3B2}"/>
              </a:ext>
            </a:extLst>
          </p:cNvPr>
          <p:cNvGrpSpPr/>
          <p:nvPr/>
        </p:nvGrpSpPr>
        <p:grpSpPr>
          <a:xfrm rot="10800000">
            <a:off x="5446498" y="958461"/>
            <a:ext cx="1153032" cy="1153134"/>
            <a:chOff x="7142971" y="1369591"/>
            <a:chExt cx="1500953" cy="1501085"/>
          </a:xfrm>
        </p:grpSpPr>
        <p:sp>
          <p:nvSpPr>
            <p:cNvPr id="3" name="Google Shape;744;p42">
              <a:extLst>
                <a:ext uri="{FF2B5EF4-FFF2-40B4-BE49-F238E27FC236}">
                  <a16:creationId xmlns:a16="http://schemas.microsoft.com/office/drawing/2014/main" id="{44D4C7D5-0FB0-CAE4-E7F1-82F5837124FF}"/>
                </a:ext>
              </a:extLst>
            </p:cNvPr>
            <p:cNvSpPr/>
            <p:nvPr/>
          </p:nvSpPr>
          <p:spPr>
            <a:xfrm rot="-1727443">
              <a:off x="7433034" y="1701991"/>
              <a:ext cx="1050224" cy="857294"/>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grpSp>
          <p:nvGrpSpPr>
            <p:cNvPr id="4" name="Google Shape;745;p42">
              <a:extLst>
                <a:ext uri="{FF2B5EF4-FFF2-40B4-BE49-F238E27FC236}">
                  <a16:creationId xmlns:a16="http://schemas.microsoft.com/office/drawing/2014/main" id="{A8D43010-2E26-70C1-0A09-AC9BDEB614B0}"/>
                </a:ext>
              </a:extLst>
            </p:cNvPr>
            <p:cNvGrpSpPr/>
            <p:nvPr/>
          </p:nvGrpSpPr>
          <p:grpSpPr>
            <a:xfrm rot="-8099849">
              <a:off x="7422586" y="1529615"/>
              <a:ext cx="941724" cy="1181037"/>
              <a:chOff x="6671100" y="3786900"/>
              <a:chExt cx="586825" cy="735950"/>
            </a:xfrm>
          </p:grpSpPr>
          <p:sp>
            <p:nvSpPr>
              <p:cNvPr id="5" name="Google Shape;746;p42">
                <a:extLst>
                  <a:ext uri="{FF2B5EF4-FFF2-40B4-BE49-F238E27FC236}">
                    <a16:creationId xmlns:a16="http://schemas.microsoft.com/office/drawing/2014/main" id="{FBE56D50-AB62-353C-558B-BE5B484A8CFA}"/>
                  </a:ext>
                </a:extLst>
              </p:cNvPr>
              <p:cNvSpPr/>
              <p:nvPr/>
            </p:nvSpPr>
            <p:spPr>
              <a:xfrm>
                <a:off x="6671100" y="3786900"/>
                <a:ext cx="586825" cy="735950"/>
              </a:xfrm>
              <a:custGeom>
                <a:avLst/>
                <a:gdLst/>
                <a:ahLst/>
                <a:cxnLst/>
                <a:rect l="l" t="t" r="r" b="b"/>
                <a:pathLst>
                  <a:path w="23473" h="29438" extrusionOk="0">
                    <a:moveTo>
                      <a:pt x="8387" y="307"/>
                    </a:moveTo>
                    <a:cubicBezTo>
                      <a:pt x="8261" y="835"/>
                      <a:pt x="8125" y="1359"/>
                      <a:pt x="7987" y="1883"/>
                    </a:cubicBezTo>
                    <a:cubicBezTo>
                      <a:pt x="7974" y="1875"/>
                      <a:pt x="7960" y="1869"/>
                      <a:pt x="7947" y="1866"/>
                    </a:cubicBezTo>
                    <a:cubicBezTo>
                      <a:pt x="7798" y="1834"/>
                      <a:pt x="7648" y="1818"/>
                      <a:pt x="7499" y="1818"/>
                    </a:cubicBezTo>
                    <a:cubicBezTo>
                      <a:pt x="6977" y="1818"/>
                      <a:pt x="6473" y="2012"/>
                      <a:pt x="6095" y="2368"/>
                    </a:cubicBezTo>
                    <a:cubicBezTo>
                      <a:pt x="6250" y="1730"/>
                      <a:pt x="6463" y="1102"/>
                      <a:pt x="6862" y="725"/>
                    </a:cubicBezTo>
                    <a:lnTo>
                      <a:pt x="6862" y="726"/>
                    </a:lnTo>
                    <a:cubicBezTo>
                      <a:pt x="7316" y="465"/>
                      <a:pt x="7834" y="337"/>
                      <a:pt x="8387" y="307"/>
                    </a:cubicBezTo>
                    <a:close/>
                    <a:moveTo>
                      <a:pt x="7487" y="2035"/>
                    </a:moveTo>
                    <a:cubicBezTo>
                      <a:pt x="7620" y="2035"/>
                      <a:pt x="7754" y="2048"/>
                      <a:pt x="7890" y="2075"/>
                    </a:cubicBezTo>
                    <a:cubicBezTo>
                      <a:pt x="7897" y="2075"/>
                      <a:pt x="7904" y="2076"/>
                      <a:pt x="7912" y="2076"/>
                    </a:cubicBezTo>
                    <a:cubicBezTo>
                      <a:pt x="7919" y="2076"/>
                      <a:pt x="7927" y="2075"/>
                      <a:pt x="7934" y="2075"/>
                    </a:cubicBezTo>
                    <a:lnTo>
                      <a:pt x="7934" y="2075"/>
                    </a:lnTo>
                    <a:cubicBezTo>
                      <a:pt x="7608" y="3286"/>
                      <a:pt x="7252" y="4492"/>
                      <a:pt x="6890" y="5697"/>
                    </a:cubicBezTo>
                    <a:cubicBezTo>
                      <a:pt x="6871" y="5681"/>
                      <a:pt x="6847" y="5672"/>
                      <a:pt x="6823" y="5670"/>
                    </a:cubicBezTo>
                    <a:cubicBezTo>
                      <a:pt x="6787" y="5669"/>
                      <a:pt x="6751" y="5668"/>
                      <a:pt x="6714" y="5668"/>
                    </a:cubicBezTo>
                    <a:cubicBezTo>
                      <a:pt x="6198" y="5668"/>
                      <a:pt x="5669" y="5795"/>
                      <a:pt x="5214" y="6046"/>
                    </a:cubicBezTo>
                    <a:lnTo>
                      <a:pt x="5802" y="3729"/>
                    </a:lnTo>
                    <a:cubicBezTo>
                      <a:pt x="5881" y="3413"/>
                      <a:pt x="5950" y="3026"/>
                      <a:pt x="6036" y="2631"/>
                    </a:cubicBezTo>
                    <a:cubicBezTo>
                      <a:pt x="6436" y="2253"/>
                      <a:pt x="6943" y="2035"/>
                      <a:pt x="7487" y="2035"/>
                    </a:cubicBezTo>
                    <a:close/>
                    <a:moveTo>
                      <a:pt x="6833" y="5885"/>
                    </a:moveTo>
                    <a:cubicBezTo>
                      <a:pt x="6304" y="7642"/>
                      <a:pt x="5762" y="9395"/>
                      <a:pt x="5277" y="11158"/>
                    </a:cubicBezTo>
                    <a:cubicBezTo>
                      <a:pt x="4281" y="14780"/>
                      <a:pt x="3290" y="18414"/>
                      <a:pt x="2420" y="22070"/>
                    </a:cubicBezTo>
                    <a:cubicBezTo>
                      <a:pt x="1779" y="22152"/>
                      <a:pt x="1226" y="22397"/>
                      <a:pt x="915" y="22939"/>
                    </a:cubicBezTo>
                    <a:cubicBezTo>
                      <a:pt x="982" y="22700"/>
                      <a:pt x="1044" y="22456"/>
                      <a:pt x="1111" y="22215"/>
                    </a:cubicBezTo>
                    <a:cubicBezTo>
                      <a:pt x="1419" y="21916"/>
                      <a:pt x="1728" y="21618"/>
                      <a:pt x="2028" y="21310"/>
                    </a:cubicBezTo>
                    <a:cubicBezTo>
                      <a:pt x="2060" y="21277"/>
                      <a:pt x="2028" y="21231"/>
                      <a:pt x="1992" y="21231"/>
                    </a:cubicBezTo>
                    <a:cubicBezTo>
                      <a:pt x="1982" y="21231"/>
                      <a:pt x="1971" y="21235"/>
                      <a:pt x="1961" y="21245"/>
                    </a:cubicBezTo>
                    <a:cubicBezTo>
                      <a:pt x="1687" y="21511"/>
                      <a:pt x="1420" y="21785"/>
                      <a:pt x="1153" y="22058"/>
                    </a:cubicBezTo>
                    <a:cubicBezTo>
                      <a:pt x="1258" y="21672"/>
                      <a:pt x="1357" y="21283"/>
                      <a:pt x="1460" y="20896"/>
                    </a:cubicBezTo>
                    <a:cubicBezTo>
                      <a:pt x="1725" y="20558"/>
                      <a:pt x="2016" y="20241"/>
                      <a:pt x="2330" y="19947"/>
                    </a:cubicBezTo>
                    <a:cubicBezTo>
                      <a:pt x="2369" y="19911"/>
                      <a:pt x="2333" y="19859"/>
                      <a:pt x="2292" y="19859"/>
                    </a:cubicBezTo>
                    <a:cubicBezTo>
                      <a:pt x="2280" y="19859"/>
                      <a:pt x="2268" y="19863"/>
                      <a:pt x="2257" y="19873"/>
                    </a:cubicBezTo>
                    <a:cubicBezTo>
                      <a:pt x="1986" y="20100"/>
                      <a:pt x="1741" y="20359"/>
                      <a:pt x="1527" y="20641"/>
                    </a:cubicBezTo>
                    <a:cubicBezTo>
                      <a:pt x="1634" y="20231"/>
                      <a:pt x="1739" y="19822"/>
                      <a:pt x="1844" y="19412"/>
                    </a:cubicBezTo>
                    <a:cubicBezTo>
                      <a:pt x="2174" y="19044"/>
                      <a:pt x="2526" y="18696"/>
                      <a:pt x="2899" y="18373"/>
                    </a:cubicBezTo>
                    <a:cubicBezTo>
                      <a:pt x="2931" y="18345"/>
                      <a:pt x="2902" y="18295"/>
                      <a:pt x="2868" y="18295"/>
                    </a:cubicBezTo>
                    <a:cubicBezTo>
                      <a:pt x="2861" y="18295"/>
                      <a:pt x="2854" y="18297"/>
                      <a:pt x="2847" y="18303"/>
                    </a:cubicBezTo>
                    <a:cubicBezTo>
                      <a:pt x="2501" y="18567"/>
                      <a:pt x="2184" y="18867"/>
                      <a:pt x="1900" y="19197"/>
                    </a:cubicBezTo>
                    <a:cubicBezTo>
                      <a:pt x="2010" y="18770"/>
                      <a:pt x="2115" y="18341"/>
                      <a:pt x="2222" y="17912"/>
                    </a:cubicBezTo>
                    <a:cubicBezTo>
                      <a:pt x="2547" y="17560"/>
                      <a:pt x="2872" y="17214"/>
                      <a:pt x="3234" y="16895"/>
                    </a:cubicBezTo>
                    <a:cubicBezTo>
                      <a:pt x="3273" y="16863"/>
                      <a:pt x="3237" y="16814"/>
                      <a:pt x="3196" y="16814"/>
                    </a:cubicBezTo>
                    <a:cubicBezTo>
                      <a:pt x="3186" y="16814"/>
                      <a:pt x="3174" y="16817"/>
                      <a:pt x="3164" y="16825"/>
                    </a:cubicBezTo>
                    <a:cubicBezTo>
                      <a:pt x="2844" y="17083"/>
                      <a:pt x="2547" y="17370"/>
                      <a:pt x="2281" y="17683"/>
                    </a:cubicBezTo>
                    <a:cubicBezTo>
                      <a:pt x="2383" y="17273"/>
                      <a:pt x="2485" y="16863"/>
                      <a:pt x="2587" y="16454"/>
                    </a:cubicBezTo>
                    <a:cubicBezTo>
                      <a:pt x="2949" y="16127"/>
                      <a:pt x="3304" y="15796"/>
                      <a:pt x="3656" y="15458"/>
                    </a:cubicBezTo>
                    <a:cubicBezTo>
                      <a:pt x="3687" y="15428"/>
                      <a:pt x="3659" y="15387"/>
                      <a:pt x="3626" y="15387"/>
                    </a:cubicBezTo>
                    <a:cubicBezTo>
                      <a:pt x="3616" y="15387"/>
                      <a:pt x="3606" y="15391"/>
                      <a:pt x="3598" y="15399"/>
                    </a:cubicBezTo>
                    <a:cubicBezTo>
                      <a:pt x="3268" y="15697"/>
                      <a:pt x="2944" y="16001"/>
                      <a:pt x="2624" y="16309"/>
                    </a:cubicBezTo>
                    <a:cubicBezTo>
                      <a:pt x="2723" y="15914"/>
                      <a:pt x="2820" y="15520"/>
                      <a:pt x="2920" y="15126"/>
                    </a:cubicBezTo>
                    <a:cubicBezTo>
                      <a:pt x="3280" y="14764"/>
                      <a:pt x="3641" y="14401"/>
                      <a:pt x="3991" y="14030"/>
                    </a:cubicBezTo>
                    <a:cubicBezTo>
                      <a:pt x="4018" y="14002"/>
                      <a:pt x="3993" y="13963"/>
                      <a:pt x="3963" y="13963"/>
                    </a:cubicBezTo>
                    <a:cubicBezTo>
                      <a:pt x="3954" y="13963"/>
                      <a:pt x="3945" y="13967"/>
                      <a:pt x="3937" y="13976"/>
                    </a:cubicBezTo>
                    <a:cubicBezTo>
                      <a:pt x="3604" y="14305"/>
                      <a:pt x="3279" y="14643"/>
                      <a:pt x="2955" y="14983"/>
                    </a:cubicBezTo>
                    <a:cubicBezTo>
                      <a:pt x="3038" y="14654"/>
                      <a:pt x="3119" y="14326"/>
                      <a:pt x="3202" y="13999"/>
                    </a:cubicBezTo>
                    <a:cubicBezTo>
                      <a:pt x="3206" y="14019"/>
                      <a:pt x="3223" y="14031"/>
                      <a:pt x="3241" y="14031"/>
                    </a:cubicBezTo>
                    <a:cubicBezTo>
                      <a:pt x="3253" y="14031"/>
                      <a:pt x="3266" y="14025"/>
                      <a:pt x="3274" y="14014"/>
                    </a:cubicBezTo>
                    <a:cubicBezTo>
                      <a:pt x="3615" y="13526"/>
                      <a:pt x="4013" y="13081"/>
                      <a:pt x="4463" y="12691"/>
                    </a:cubicBezTo>
                    <a:cubicBezTo>
                      <a:pt x="4494" y="12663"/>
                      <a:pt x="4466" y="12623"/>
                      <a:pt x="4433" y="12623"/>
                    </a:cubicBezTo>
                    <a:cubicBezTo>
                      <a:pt x="4424" y="12623"/>
                      <a:pt x="4414" y="12626"/>
                      <a:pt x="4406" y="12634"/>
                    </a:cubicBezTo>
                    <a:cubicBezTo>
                      <a:pt x="3942" y="13016"/>
                      <a:pt x="3539" y="13467"/>
                      <a:pt x="3209" y="13971"/>
                    </a:cubicBezTo>
                    <a:cubicBezTo>
                      <a:pt x="3328" y="13489"/>
                      <a:pt x="3449" y="13010"/>
                      <a:pt x="3570" y="12530"/>
                    </a:cubicBezTo>
                    <a:cubicBezTo>
                      <a:pt x="3574" y="12527"/>
                      <a:pt x="3578" y="12527"/>
                      <a:pt x="3580" y="12522"/>
                    </a:cubicBezTo>
                    <a:cubicBezTo>
                      <a:pt x="3897" y="12022"/>
                      <a:pt x="4276" y="11591"/>
                      <a:pt x="4747" y="11231"/>
                    </a:cubicBezTo>
                    <a:cubicBezTo>
                      <a:pt x="4788" y="11199"/>
                      <a:pt x="4764" y="11136"/>
                      <a:pt x="4724" y="11136"/>
                    </a:cubicBezTo>
                    <a:cubicBezTo>
                      <a:pt x="4716" y="11136"/>
                      <a:pt x="4707" y="11139"/>
                      <a:pt x="4697" y="11145"/>
                    </a:cubicBezTo>
                    <a:cubicBezTo>
                      <a:pt x="4262" y="11440"/>
                      <a:pt x="3899" y="11829"/>
                      <a:pt x="3633" y="12281"/>
                    </a:cubicBezTo>
                    <a:cubicBezTo>
                      <a:pt x="3653" y="12198"/>
                      <a:pt x="3672" y="12117"/>
                      <a:pt x="3695" y="12034"/>
                    </a:cubicBezTo>
                    <a:cubicBezTo>
                      <a:pt x="3802" y="11612"/>
                      <a:pt x="3908" y="11190"/>
                      <a:pt x="4017" y="10767"/>
                    </a:cubicBezTo>
                    <a:cubicBezTo>
                      <a:pt x="4409" y="10464"/>
                      <a:pt x="4767" y="10119"/>
                      <a:pt x="5085" y="9738"/>
                    </a:cubicBezTo>
                    <a:cubicBezTo>
                      <a:pt x="5113" y="9703"/>
                      <a:pt x="5083" y="9657"/>
                      <a:pt x="5050" y="9657"/>
                    </a:cubicBezTo>
                    <a:cubicBezTo>
                      <a:pt x="5039" y="9657"/>
                      <a:pt x="5029" y="9662"/>
                      <a:pt x="5019" y="9672"/>
                    </a:cubicBezTo>
                    <a:cubicBezTo>
                      <a:pt x="4718" y="10002"/>
                      <a:pt x="4396" y="10313"/>
                      <a:pt x="4058" y="10603"/>
                    </a:cubicBezTo>
                    <a:cubicBezTo>
                      <a:pt x="4162" y="10193"/>
                      <a:pt x="4265" y="9784"/>
                      <a:pt x="4369" y="9376"/>
                    </a:cubicBezTo>
                    <a:cubicBezTo>
                      <a:pt x="4755" y="9008"/>
                      <a:pt x="5139" y="8639"/>
                      <a:pt x="5521" y="8270"/>
                    </a:cubicBezTo>
                    <a:cubicBezTo>
                      <a:pt x="5555" y="8237"/>
                      <a:pt x="5523" y="8192"/>
                      <a:pt x="5487" y="8192"/>
                    </a:cubicBezTo>
                    <a:cubicBezTo>
                      <a:pt x="5476" y="8192"/>
                      <a:pt x="5466" y="8196"/>
                      <a:pt x="5456" y="8204"/>
                    </a:cubicBezTo>
                    <a:cubicBezTo>
                      <a:pt x="5100" y="8523"/>
                      <a:pt x="4756" y="8853"/>
                      <a:pt x="4417" y="9188"/>
                    </a:cubicBezTo>
                    <a:cubicBezTo>
                      <a:pt x="4525" y="8762"/>
                      <a:pt x="4632" y="8335"/>
                      <a:pt x="4740" y="7910"/>
                    </a:cubicBezTo>
                    <a:cubicBezTo>
                      <a:pt x="4920" y="7745"/>
                      <a:pt x="5175" y="7564"/>
                      <a:pt x="5241" y="7506"/>
                    </a:cubicBezTo>
                    <a:cubicBezTo>
                      <a:pt x="5478" y="7301"/>
                      <a:pt x="5711" y="7092"/>
                      <a:pt x="5940" y="6877"/>
                    </a:cubicBezTo>
                    <a:cubicBezTo>
                      <a:pt x="5972" y="6847"/>
                      <a:pt x="5942" y="6805"/>
                      <a:pt x="5908" y="6805"/>
                    </a:cubicBezTo>
                    <a:cubicBezTo>
                      <a:pt x="5898" y="6805"/>
                      <a:pt x="5888" y="6808"/>
                      <a:pt x="5878" y="6816"/>
                    </a:cubicBezTo>
                    <a:cubicBezTo>
                      <a:pt x="5540" y="7093"/>
                      <a:pt x="5214" y="7382"/>
                      <a:pt x="4892" y="7675"/>
                    </a:cubicBezTo>
                    <a:cubicBezTo>
                      <a:pt x="4863" y="7701"/>
                      <a:pt x="4822" y="7731"/>
                      <a:pt x="4779" y="7764"/>
                    </a:cubicBezTo>
                    <a:cubicBezTo>
                      <a:pt x="4863" y="7427"/>
                      <a:pt x="4949" y="7090"/>
                      <a:pt x="5034" y="6754"/>
                    </a:cubicBezTo>
                    <a:cubicBezTo>
                      <a:pt x="5137" y="6677"/>
                      <a:pt x="5245" y="6609"/>
                      <a:pt x="5357" y="6548"/>
                    </a:cubicBezTo>
                    <a:cubicBezTo>
                      <a:pt x="5393" y="6529"/>
                      <a:pt x="5370" y="6482"/>
                      <a:pt x="5338" y="6482"/>
                    </a:cubicBezTo>
                    <a:cubicBezTo>
                      <a:pt x="5333" y="6482"/>
                      <a:pt x="5327" y="6484"/>
                      <a:pt x="5322" y="6486"/>
                    </a:cubicBezTo>
                    <a:cubicBezTo>
                      <a:pt x="5233" y="6529"/>
                      <a:pt x="5147" y="6577"/>
                      <a:pt x="5065" y="6633"/>
                    </a:cubicBezTo>
                    <a:cubicBezTo>
                      <a:pt x="5077" y="6588"/>
                      <a:pt x="5088" y="6542"/>
                      <a:pt x="5099" y="6497"/>
                    </a:cubicBezTo>
                    <a:lnTo>
                      <a:pt x="5156" y="6274"/>
                    </a:lnTo>
                    <a:cubicBezTo>
                      <a:pt x="5693" y="6030"/>
                      <a:pt x="6215" y="5893"/>
                      <a:pt x="6823" y="5887"/>
                    </a:cubicBezTo>
                    <a:cubicBezTo>
                      <a:pt x="6827" y="5887"/>
                      <a:pt x="6830" y="5885"/>
                      <a:pt x="6833" y="5885"/>
                    </a:cubicBezTo>
                    <a:close/>
                    <a:moveTo>
                      <a:pt x="8670" y="300"/>
                    </a:moveTo>
                    <a:cubicBezTo>
                      <a:pt x="10621" y="300"/>
                      <a:pt x="12949" y="1355"/>
                      <a:pt x="14509" y="1855"/>
                    </a:cubicBezTo>
                    <a:cubicBezTo>
                      <a:pt x="16740" y="2569"/>
                      <a:pt x="18976" y="3240"/>
                      <a:pt x="21317" y="3468"/>
                    </a:cubicBezTo>
                    <a:cubicBezTo>
                      <a:pt x="19406" y="10447"/>
                      <a:pt x="17660" y="17613"/>
                      <a:pt x="16775" y="24804"/>
                    </a:cubicBezTo>
                    <a:cubicBezTo>
                      <a:pt x="13079" y="24015"/>
                      <a:pt x="9383" y="23228"/>
                      <a:pt x="5685" y="22443"/>
                    </a:cubicBezTo>
                    <a:cubicBezTo>
                      <a:pt x="4958" y="22290"/>
                      <a:pt x="3919" y="22039"/>
                      <a:pt x="2972" y="22039"/>
                    </a:cubicBezTo>
                    <a:cubicBezTo>
                      <a:pt x="2848" y="22039"/>
                      <a:pt x="2725" y="22043"/>
                      <a:pt x="2605" y="22053"/>
                    </a:cubicBezTo>
                    <a:cubicBezTo>
                      <a:pt x="3609" y="18453"/>
                      <a:pt x="4500" y="14822"/>
                      <a:pt x="5493" y="11217"/>
                    </a:cubicBezTo>
                    <a:cubicBezTo>
                      <a:pt x="6495" y="7586"/>
                      <a:pt x="7759" y="3997"/>
                      <a:pt x="8600" y="326"/>
                    </a:cubicBezTo>
                    <a:cubicBezTo>
                      <a:pt x="8602" y="317"/>
                      <a:pt x="8602" y="309"/>
                      <a:pt x="8600" y="301"/>
                    </a:cubicBezTo>
                    <a:cubicBezTo>
                      <a:pt x="8623" y="300"/>
                      <a:pt x="8646" y="300"/>
                      <a:pt x="8670" y="300"/>
                    </a:cubicBezTo>
                    <a:close/>
                    <a:moveTo>
                      <a:pt x="20948" y="5943"/>
                    </a:moveTo>
                    <a:cubicBezTo>
                      <a:pt x="21074" y="6979"/>
                      <a:pt x="21872" y="7820"/>
                      <a:pt x="22938" y="8018"/>
                    </a:cubicBezTo>
                    <a:cubicBezTo>
                      <a:pt x="21303" y="15067"/>
                      <a:pt x="19524" y="22101"/>
                      <a:pt x="18063" y="29188"/>
                    </a:cubicBezTo>
                    <a:cubicBezTo>
                      <a:pt x="17919" y="29174"/>
                      <a:pt x="17774" y="29158"/>
                      <a:pt x="17631" y="29142"/>
                    </a:cubicBezTo>
                    <a:cubicBezTo>
                      <a:pt x="17631" y="29128"/>
                      <a:pt x="17621" y="29115"/>
                      <a:pt x="17609" y="29112"/>
                    </a:cubicBezTo>
                    <a:cubicBezTo>
                      <a:pt x="14657" y="28570"/>
                      <a:pt x="11692" y="28167"/>
                      <a:pt x="8757" y="27532"/>
                    </a:cubicBezTo>
                    <a:cubicBezTo>
                      <a:pt x="6737" y="27096"/>
                      <a:pt x="1017" y="26579"/>
                      <a:pt x="807" y="23801"/>
                    </a:cubicBezTo>
                    <a:cubicBezTo>
                      <a:pt x="1046" y="22659"/>
                      <a:pt x="2078" y="22290"/>
                      <a:pt x="3364" y="22290"/>
                    </a:cubicBezTo>
                    <a:cubicBezTo>
                      <a:pt x="5390" y="22290"/>
                      <a:pt x="8049" y="23206"/>
                      <a:pt x="9243" y="23459"/>
                    </a:cubicBezTo>
                    <a:cubicBezTo>
                      <a:pt x="11751" y="23988"/>
                      <a:pt x="14262" y="24517"/>
                      <a:pt x="16770" y="25044"/>
                    </a:cubicBezTo>
                    <a:cubicBezTo>
                      <a:pt x="16780" y="25047"/>
                      <a:pt x="16789" y="25047"/>
                      <a:pt x="16798" y="25047"/>
                    </a:cubicBezTo>
                    <a:cubicBezTo>
                      <a:pt x="16886" y="25047"/>
                      <a:pt x="16934" y="24953"/>
                      <a:pt x="16911" y="24885"/>
                    </a:cubicBezTo>
                    <a:cubicBezTo>
                      <a:pt x="16923" y="24877"/>
                      <a:pt x="16933" y="24864"/>
                      <a:pt x="16936" y="24848"/>
                    </a:cubicBezTo>
                    <a:cubicBezTo>
                      <a:pt x="18168" y="18505"/>
                      <a:pt x="19349" y="12197"/>
                      <a:pt x="20948" y="5943"/>
                    </a:cubicBezTo>
                    <a:close/>
                    <a:moveTo>
                      <a:pt x="8554" y="0"/>
                    </a:moveTo>
                    <a:cubicBezTo>
                      <a:pt x="7907" y="0"/>
                      <a:pt x="7300" y="143"/>
                      <a:pt x="6803" y="529"/>
                    </a:cubicBezTo>
                    <a:cubicBezTo>
                      <a:pt x="6791" y="525"/>
                      <a:pt x="6779" y="523"/>
                      <a:pt x="6767" y="523"/>
                    </a:cubicBezTo>
                    <a:cubicBezTo>
                      <a:pt x="6739" y="523"/>
                      <a:pt x="6711" y="534"/>
                      <a:pt x="6689" y="554"/>
                    </a:cubicBezTo>
                    <a:cubicBezTo>
                      <a:pt x="5725" y="1432"/>
                      <a:pt x="5654" y="3302"/>
                      <a:pt x="5351" y="4496"/>
                    </a:cubicBezTo>
                    <a:cubicBezTo>
                      <a:pt x="5204" y="5082"/>
                      <a:pt x="5056" y="5667"/>
                      <a:pt x="4908" y="6254"/>
                    </a:cubicBezTo>
                    <a:cubicBezTo>
                      <a:pt x="4898" y="6266"/>
                      <a:pt x="4893" y="6282"/>
                      <a:pt x="4896" y="6298"/>
                    </a:cubicBezTo>
                    <a:lnTo>
                      <a:pt x="4080" y="9526"/>
                    </a:lnTo>
                    <a:cubicBezTo>
                      <a:pt x="4039" y="9570"/>
                      <a:pt x="3994" y="9612"/>
                      <a:pt x="3951" y="9655"/>
                    </a:cubicBezTo>
                    <a:cubicBezTo>
                      <a:pt x="3920" y="9688"/>
                      <a:pt x="3949" y="9732"/>
                      <a:pt x="3983" y="9732"/>
                    </a:cubicBezTo>
                    <a:cubicBezTo>
                      <a:pt x="3993" y="9732"/>
                      <a:pt x="4004" y="9728"/>
                      <a:pt x="4013" y="9718"/>
                    </a:cubicBezTo>
                    <a:cubicBezTo>
                      <a:pt x="4021" y="9710"/>
                      <a:pt x="4029" y="9703"/>
                      <a:pt x="4037" y="9695"/>
                    </a:cubicBezTo>
                    <a:lnTo>
                      <a:pt x="4037" y="9695"/>
                    </a:lnTo>
                    <a:cubicBezTo>
                      <a:pt x="3940" y="10085"/>
                      <a:pt x="3841" y="10476"/>
                      <a:pt x="3743" y="10864"/>
                    </a:cubicBezTo>
                    <a:cubicBezTo>
                      <a:pt x="3743" y="10866"/>
                      <a:pt x="3743" y="10868"/>
                      <a:pt x="3741" y="10869"/>
                    </a:cubicBezTo>
                    <a:lnTo>
                      <a:pt x="3738" y="10872"/>
                    </a:lnTo>
                    <a:cubicBezTo>
                      <a:pt x="3727" y="10882"/>
                      <a:pt x="3723" y="10899"/>
                      <a:pt x="3730" y="10914"/>
                    </a:cubicBezTo>
                    <a:cubicBezTo>
                      <a:pt x="3244" y="12836"/>
                      <a:pt x="2737" y="14756"/>
                      <a:pt x="2241" y="16679"/>
                    </a:cubicBezTo>
                    <a:lnTo>
                      <a:pt x="2224" y="16696"/>
                    </a:lnTo>
                    <a:cubicBezTo>
                      <a:pt x="2209" y="16707"/>
                      <a:pt x="2211" y="16730"/>
                      <a:pt x="2225" y="16742"/>
                    </a:cubicBezTo>
                    <a:cubicBezTo>
                      <a:pt x="1663" y="18919"/>
                      <a:pt x="1114" y="21101"/>
                      <a:pt x="627" y="23294"/>
                    </a:cubicBezTo>
                    <a:cubicBezTo>
                      <a:pt x="620" y="23304"/>
                      <a:pt x="614" y="23314"/>
                      <a:pt x="611" y="23325"/>
                    </a:cubicBezTo>
                    <a:cubicBezTo>
                      <a:pt x="0" y="26122"/>
                      <a:pt x="4189" y="26761"/>
                      <a:pt x="6022" y="27198"/>
                    </a:cubicBezTo>
                    <a:cubicBezTo>
                      <a:pt x="9381" y="27999"/>
                      <a:pt x="12845" y="28733"/>
                      <a:pt x="16300" y="29069"/>
                    </a:cubicBezTo>
                    <a:cubicBezTo>
                      <a:pt x="16912" y="29247"/>
                      <a:pt x="17523" y="29378"/>
                      <a:pt x="18163" y="29437"/>
                    </a:cubicBezTo>
                    <a:cubicBezTo>
                      <a:pt x="18168" y="29437"/>
                      <a:pt x="18172" y="29438"/>
                      <a:pt x="18177" y="29438"/>
                    </a:cubicBezTo>
                    <a:cubicBezTo>
                      <a:pt x="18281" y="29438"/>
                      <a:pt x="18303" y="29311"/>
                      <a:pt x="18246" y="29243"/>
                    </a:cubicBezTo>
                    <a:cubicBezTo>
                      <a:pt x="20055" y="22225"/>
                      <a:pt x="21555" y="15113"/>
                      <a:pt x="23192" y="8053"/>
                    </a:cubicBezTo>
                    <a:cubicBezTo>
                      <a:pt x="23232" y="8056"/>
                      <a:pt x="23270" y="8061"/>
                      <a:pt x="23310" y="8063"/>
                    </a:cubicBezTo>
                    <a:cubicBezTo>
                      <a:pt x="23312" y="8063"/>
                      <a:pt x="23314" y="8063"/>
                      <a:pt x="23316" y="8063"/>
                    </a:cubicBezTo>
                    <a:cubicBezTo>
                      <a:pt x="23472" y="8063"/>
                      <a:pt x="23469" y="7820"/>
                      <a:pt x="23310" y="7809"/>
                    </a:cubicBezTo>
                    <a:cubicBezTo>
                      <a:pt x="21926" y="7726"/>
                      <a:pt x="21027" y="6591"/>
                      <a:pt x="21129" y="5254"/>
                    </a:cubicBezTo>
                    <a:cubicBezTo>
                      <a:pt x="21279" y="4682"/>
                      <a:pt x="21426" y="4110"/>
                      <a:pt x="21582" y="3541"/>
                    </a:cubicBezTo>
                    <a:cubicBezTo>
                      <a:pt x="21604" y="3458"/>
                      <a:pt x="21553" y="3399"/>
                      <a:pt x="21489" y="3380"/>
                    </a:cubicBezTo>
                    <a:cubicBezTo>
                      <a:pt x="21504" y="3303"/>
                      <a:pt x="21462" y="3209"/>
                      <a:pt x="21362" y="3200"/>
                    </a:cubicBezTo>
                    <a:cubicBezTo>
                      <a:pt x="18267" y="2881"/>
                      <a:pt x="15379" y="1800"/>
                      <a:pt x="12419" y="910"/>
                    </a:cubicBezTo>
                    <a:cubicBezTo>
                      <a:pt x="11349" y="587"/>
                      <a:pt x="9868" y="0"/>
                      <a:pt x="8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6" name="Google Shape;747;p42">
                <a:extLst>
                  <a:ext uri="{FF2B5EF4-FFF2-40B4-BE49-F238E27FC236}">
                    <a16:creationId xmlns:a16="http://schemas.microsoft.com/office/drawing/2014/main" id="{B9E92FC6-6F5A-DE38-68AF-53971471C1D8}"/>
                  </a:ext>
                </a:extLst>
              </p:cNvPr>
              <p:cNvSpPr/>
              <p:nvPr/>
            </p:nvSpPr>
            <p:spPr>
              <a:xfrm>
                <a:off x="7073925" y="4418275"/>
                <a:ext cx="34900" cy="87600"/>
              </a:xfrm>
              <a:custGeom>
                <a:avLst/>
                <a:gdLst/>
                <a:ahLst/>
                <a:cxnLst/>
                <a:rect l="l" t="t" r="r" b="b"/>
                <a:pathLst>
                  <a:path w="1396" h="3504" extrusionOk="0">
                    <a:moveTo>
                      <a:pt x="618" y="0"/>
                    </a:moveTo>
                    <a:cubicBezTo>
                      <a:pt x="600" y="0"/>
                      <a:pt x="581" y="9"/>
                      <a:pt x="571" y="29"/>
                    </a:cubicBezTo>
                    <a:cubicBezTo>
                      <a:pt x="1" y="1112"/>
                      <a:pt x="260" y="2674"/>
                      <a:pt x="1209" y="3476"/>
                    </a:cubicBezTo>
                    <a:cubicBezTo>
                      <a:pt x="1228" y="3495"/>
                      <a:pt x="1249" y="3503"/>
                      <a:pt x="1270" y="3503"/>
                    </a:cubicBezTo>
                    <a:cubicBezTo>
                      <a:pt x="1338" y="3503"/>
                      <a:pt x="1395" y="3415"/>
                      <a:pt x="1333" y="3352"/>
                    </a:cubicBezTo>
                    <a:cubicBezTo>
                      <a:pt x="496" y="2355"/>
                      <a:pt x="267" y="1318"/>
                      <a:pt x="678" y="75"/>
                    </a:cubicBezTo>
                    <a:cubicBezTo>
                      <a:pt x="693" y="33"/>
                      <a:pt x="654"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7" name="Google Shape;748;p42">
                <a:extLst>
                  <a:ext uri="{FF2B5EF4-FFF2-40B4-BE49-F238E27FC236}">
                    <a16:creationId xmlns:a16="http://schemas.microsoft.com/office/drawing/2014/main" id="{051EAB97-0D9A-69E9-6FD1-5FECA144F8E4}"/>
                  </a:ext>
                </a:extLst>
              </p:cNvPr>
              <p:cNvSpPr/>
              <p:nvPr/>
            </p:nvSpPr>
            <p:spPr>
              <a:xfrm>
                <a:off x="6809750" y="4188075"/>
                <a:ext cx="262200" cy="162650"/>
              </a:xfrm>
              <a:custGeom>
                <a:avLst/>
                <a:gdLst/>
                <a:ahLst/>
                <a:cxnLst/>
                <a:rect l="l" t="t" r="r" b="b"/>
                <a:pathLst>
                  <a:path w="10488" h="6506" extrusionOk="0">
                    <a:moveTo>
                      <a:pt x="1292" y="152"/>
                    </a:moveTo>
                    <a:cubicBezTo>
                      <a:pt x="4251" y="1051"/>
                      <a:pt x="7281" y="1795"/>
                      <a:pt x="10290" y="2514"/>
                    </a:cubicBezTo>
                    <a:cubicBezTo>
                      <a:pt x="10289" y="2517"/>
                      <a:pt x="10287" y="2520"/>
                      <a:pt x="10286" y="2523"/>
                    </a:cubicBezTo>
                    <a:cubicBezTo>
                      <a:pt x="9938" y="3779"/>
                      <a:pt x="9626" y="5056"/>
                      <a:pt x="9404" y="6341"/>
                    </a:cubicBezTo>
                    <a:cubicBezTo>
                      <a:pt x="9403" y="6355"/>
                      <a:pt x="9406" y="6371"/>
                      <a:pt x="9412" y="6384"/>
                    </a:cubicBezTo>
                    <a:cubicBezTo>
                      <a:pt x="9406" y="6377"/>
                      <a:pt x="9401" y="6369"/>
                      <a:pt x="9390" y="6366"/>
                    </a:cubicBezTo>
                    <a:cubicBezTo>
                      <a:pt x="6288" y="5630"/>
                      <a:pt x="3223" y="4744"/>
                      <a:pt x="122" y="4009"/>
                    </a:cubicBezTo>
                    <a:cubicBezTo>
                      <a:pt x="127" y="4002"/>
                      <a:pt x="133" y="3999"/>
                      <a:pt x="136" y="3991"/>
                    </a:cubicBezTo>
                    <a:cubicBezTo>
                      <a:pt x="581" y="2737"/>
                      <a:pt x="924" y="1432"/>
                      <a:pt x="1292" y="152"/>
                    </a:cubicBezTo>
                    <a:close/>
                    <a:moveTo>
                      <a:pt x="1221" y="0"/>
                    </a:moveTo>
                    <a:cubicBezTo>
                      <a:pt x="1193" y="0"/>
                      <a:pt x="1168" y="19"/>
                      <a:pt x="1159" y="48"/>
                    </a:cubicBezTo>
                    <a:cubicBezTo>
                      <a:pt x="1139" y="58"/>
                      <a:pt x="1123" y="77"/>
                      <a:pt x="1118" y="101"/>
                    </a:cubicBezTo>
                    <a:cubicBezTo>
                      <a:pt x="734" y="1378"/>
                      <a:pt x="316" y="2661"/>
                      <a:pt x="10" y="3956"/>
                    </a:cubicBezTo>
                    <a:cubicBezTo>
                      <a:pt x="1" y="3990"/>
                      <a:pt x="20" y="4023"/>
                      <a:pt x="52" y="4033"/>
                    </a:cubicBezTo>
                    <a:cubicBezTo>
                      <a:pt x="39" y="4058"/>
                      <a:pt x="52" y="4089"/>
                      <a:pt x="80" y="4097"/>
                    </a:cubicBezTo>
                    <a:cubicBezTo>
                      <a:pt x="3125" y="5058"/>
                      <a:pt x="6248" y="5762"/>
                      <a:pt x="9353" y="6503"/>
                    </a:cubicBezTo>
                    <a:cubicBezTo>
                      <a:pt x="9359" y="6505"/>
                      <a:pt x="9365" y="6505"/>
                      <a:pt x="9371" y="6505"/>
                    </a:cubicBezTo>
                    <a:cubicBezTo>
                      <a:pt x="9419" y="6505"/>
                      <a:pt x="9445" y="6455"/>
                      <a:pt x="9436" y="6416"/>
                    </a:cubicBezTo>
                    <a:lnTo>
                      <a:pt x="9436" y="6416"/>
                    </a:lnTo>
                    <a:cubicBezTo>
                      <a:pt x="9452" y="6428"/>
                      <a:pt x="9472" y="6435"/>
                      <a:pt x="9491" y="6435"/>
                    </a:cubicBezTo>
                    <a:cubicBezTo>
                      <a:pt x="9519" y="6435"/>
                      <a:pt x="9545" y="6420"/>
                      <a:pt x="9554" y="6382"/>
                    </a:cubicBezTo>
                    <a:cubicBezTo>
                      <a:pt x="9860" y="5112"/>
                      <a:pt x="10148" y="3840"/>
                      <a:pt x="10474" y="2574"/>
                    </a:cubicBezTo>
                    <a:cubicBezTo>
                      <a:pt x="10488" y="2522"/>
                      <a:pt x="10454" y="2468"/>
                      <a:pt x="10402" y="2458"/>
                    </a:cubicBezTo>
                    <a:cubicBezTo>
                      <a:pt x="10405" y="2429"/>
                      <a:pt x="10386" y="2402"/>
                      <a:pt x="10359" y="2396"/>
                    </a:cubicBezTo>
                    <a:cubicBezTo>
                      <a:pt x="7345" y="1532"/>
                      <a:pt x="4298" y="679"/>
                      <a:pt x="1236" y="2"/>
                    </a:cubicBezTo>
                    <a:cubicBezTo>
                      <a:pt x="1231" y="1"/>
                      <a:pt x="1226" y="0"/>
                      <a:pt x="1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8" name="Google Shape;749;p42">
                <a:extLst>
                  <a:ext uri="{FF2B5EF4-FFF2-40B4-BE49-F238E27FC236}">
                    <a16:creationId xmlns:a16="http://schemas.microsoft.com/office/drawing/2014/main" id="{D20BC2CD-55C1-B9BE-DBB9-0F03038EC9C0}"/>
                  </a:ext>
                </a:extLst>
              </p:cNvPr>
              <p:cNvSpPr/>
              <p:nvPr/>
            </p:nvSpPr>
            <p:spPr>
              <a:xfrm>
                <a:off x="6866525" y="4239800"/>
                <a:ext cx="154075" cy="40250"/>
              </a:xfrm>
              <a:custGeom>
                <a:avLst/>
                <a:gdLst/>
                <a:ahLst/>
                <a:cxnLst/>
                <a:rect l="l" t="t" r="r" b="b"/>
                <a:pathLst>
                  <a:path w="6163" h="1610" extrusionOk="0">
                    <a:moveTo>
                      <a:pt x="47" y="1"/>
                    </a:moveTo>
                    <a:cubicBezTo>
                      <a:pt x="13" y="1"/>
                      <a:pt x="1" y="55"/>
                      <a:pt x="38" y="66"/>
                    </a:cubicBezTo>
                    <a:cubicBezTo>
                      <a:pt x="2051" y="611"/>
                      <a:pt x="4075" y="1162"/>
                      <a:pt x="6108" y="1608"/>
                    </a:cubicBezTo>
                    <a:cubicBezTo>
                      <a:pt x="6111" y="1609"/>
                      <a:pt x="6114" y="1609"/>
                      <a:pt x="6117" y="1609"/>
                    </a:cubicBezTo>
                    <a:cubicBezTo>
                      <a:pt x="6152" y="1609"/>
                      <a:pt x="6163" y="1558"/>
                      <a:pt x="6126" y="1546"/>
                    </a:cubicBezTo>
                    <a:cubicBezTo>
                      <a:pt x="4124" y="968"/>
                      <a:pt x="2082" y="483"/>
                      <a:pt x="55" y="2"/>
                    </a:cubicBezTo>
                    <a:cubicBezTo>
                      <a:pt x="52" y="1"/>
                      <a:pt x="50"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sp>
            <p:nvSpPr>
              <p:cNvPr id="9" name="Google Shape;750;p42">
                <a:extLst>
                  <a:ext uri="{FF2B5EF4-FFF2-40B4-BE49-F238E27FC236}">
                    <a16:creationId xmlns:a16="http://schemas.microsoft.com/office/drawing/2014/main" id="{53A81DCD-28E6-00B5-2241-5B1572D45E25}"/>
                  </a:ext>
                </a:extLst>
              </p:cNvPr>
              <p:cNvSpPr/>
              <p:nvPr/>
            </p:nvSpPr>
            <p:spPr>
              <a:xfrm>
                <a:off x="6854675" y="4275400"/>
                <a:ext cx="149050" cy="35425"/>
              </a:xfrm>
              <a:custGeom>
                <a:avLst/>
                <a:gdLst/>
                <a:ahLst/>
                <a:cxnLst/>
                <a:rect l="l" t="t" r="r" b="b"/>
                <a:pathLst>
                  <a:path w="5962" h="1417" extrusionOk="0">
                    <a:moveTo>
                      <a:pt x="48" y="0"/>
                    </a:moveTo>
                    <a:cubicBezTo>
                      <a:pt x="14" y="0"/>
                      <a:pt x="1" y="53"/>
                      <a:pt x="38" y="63"/>
                    </a:cubicBezTo>
                    <a:cubicBezTo>
                      <a:pt x="1973" y="535"/>
                      <a:pt x="3917" y="965"/>
                      <a:pt x="5857" y="1415"/>
                    </a:cubicBezTo>
                    <a:cubicBezTo>
                      <a:pt x="5863" y="1416"/>
                      <a:pt x="5868" y="1417"/>
                      <a:pt x="5873" y="1417"/>
                    </a:cubicBezTo>
                    <a:cubicBezTo>
                      <a:pt x="5939" y="1417"/>
                      <a:pt x="5962" y="1313"/>
                      <a:pt x="5891" y="1295"/>
                    </a:cubicBezTo>
                    <a:cubicBezTo>
                      <a:pt x="3956" y="822"/>
                      <a:pt x="2013" y="369"/>
                      <a:pt x="56" y="1"/>
                    </a:cubicBezTo>
                    <a:cubicBezTo>
                      <a:pt x="53" y="1"/>
                      <a:pt x="51"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ela Gothic One" panose="020B0604020202020204" charset="-128"/>
                  <a:ea typeface="Dela Gothic One" panose="020B0604020202020204" charset="-128"/>
                </a:endParaRPr>
              </a:p>
            </p:txBody>
          </p:sp>
        </p:grpSp>
      </p:grpSp>
    </p:spTree>
    <p:extLst>
      <p:ext uri="{BB962C8B-B14F-4D97-AF65-F5344CB8AC3E}">
        <p14:creationId xmlns:p14="http://schemas.microsoft.com/office/powerpoint/2010/main" val="2006219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40"/>
          <p:cNvSpPr txBox="1">
            <a:spLocks noGrp="1"/>
          </p:cNvSpPr>
          <p:nvPr>
            <p:ph type="subTitle" idx="1"/>
          </p:nvPr>
        </p:nvSpPr>
        <p:spPr>
          <a:xfrm>
            <a:off x="720000" y="1662675"/>
            <a:ext cx="5463300" cy="2339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Lato"/>
              <a:buChar char="●"/>
            </a:pPr>
            <a:r>
              <a:rPr lang="fr-CH"/>
              <a:t>Apprendre les concepts de calcul</a:t>
            </a:r>
          </a:p>
          <a:p>
            <a:pPr marL="457200" lvl="0" indent="-317500" algn="l" rtl="0">
              <a:spcBef>
                <a:spcPts val="0"/>
              </a:spcBef>
              <a:spcAft>
                <a:spcPts val="0"/>
              </a:spcAft>
              <a:buClr>
                <a:schemeClr val="dk1"/>
              </a:buClr>
              <a:buSzPts val="1400"/>
              <a:buFont typeface="Lato"/>
              <a:buChar char="●"/>
            </a:pPr>
            <a:r>
              <a:rPr lang="fr-CH"/>
              <a:t>Rendre les mathématiques concrète</a:t>
            </a:r>
          </a:p>
          <a:p>
            <a:pPr marL="457200" lvl="0" indent="-317500" algn="l" rtl="0">
              <a:spcBef>
                <a:spcPts val="0"/>
              </a:spcBef>
              <a:spcAft>
                <a:spcPts val="0"/>
              </a:spcAft>
              <a:buClr>
                <a:schemeClr val="dk1"/>
              </a:buClr>
              <a:buSzPts val="1400"/>
              <a:buFont typeface="Lato"/>
              <a:buChar char="●"/>
            </a:pPr>
            <a:endParaRPr lang="fr-CH"/>
          </a:p>
          <a:p>
            <a:pPr marL="457200" lvl="0" indent="-317500" algn="l" rtl="0">
              <a:spcBef>
                <a:spcPts val="0"/>
              </a:spcBef>
              <a:spcAft>
                <a:spcPts val="0"/>
              </a:spcAft>
              <a:buClr>
                <a:schemeClr val="dk1"/>
              </a:buClr>
              <a:buSzPts val="1400"/>
              <a:buFont typeface="Lato"/>
              <a:buChar char="●"/>
            </a:pPr>
            <a:r>
              <a:rPr lang="fr-CH"/>
              <a:t>Application Interactive</a:t>
            </a:r>
          </a:p>
          <a:p>
            <a:pPr marL="457200" lvl="0" indent="-317500" algn="l" rtl="0">
              <a:spcBef>
                <a:spcPts val="0"/>
              </a:spcBef>
              <a:spcAft>
                <a:spcPts val="0"/>
              </a:spcAft>
              <a:buClr>
                <a:schemeClr val="dk1"/>
              </a:buClr>
              <a:buSzPts val="1400"/>
              <a:buFont typeface="Lato"/>
              <a:buChar char="●"/>
            </a:pPr>
            <a:r>
              <a:rPr lang="fr-CH"/>
              <a:t>Apprentissage amusant, ludique</a:t>
            </a:r>
          </a:p>
          <a:p>
            <a:pPr marL="457200" lvl="0" indent="-317500" algn="l" rtl="0">
              <a:spcBef>
                <a:spcPts val="0"/>
              </a:spcBef>
              <a:spcAft>
                <a:spcPts val="0"/>
              </a:spcAft>
              <a:buClr>
                <a:schemeClr val="dk1"/>
              </a:buClr>
              <a:buSzPts val="1400"/>
              <a:buFont typeface="Lato"/>
              <a:buChar char="●"/>
            </a:pPr>
            <a:endParaRPr lang="fr-CH"/>
          </a:p>
          <a:p>
            <a:pPr>
              <a:buClr>
                <a:schemeClr val="dk1"/>
              </a:buClr>
              <a:buFont typeface="Lato"/>
              <a:buChar char="●"/>
            </a:pPr>
            <a:r>
              <a:rPr lang="fr-CH"/>
              <a:t>Cible :  Enfants avec des difficultés d’apprentissage</a:t>
            </a:r>
          </a:p>
          <a:p>
            <a:pPr>
              <a:buClr>
                <a:schemeClr val="dk1"/>
              </a:buClr>
              <a:buFont typeface="Lato"/>
              <a:buChar char="●"/>
            </a:pPr>
            <a:endParaRPr lang="fr-CH"/>
          </a:p>
          <a:p>
            <a:pPr marL="139700" indent="0">
              <a:buClr>
                <a:schemeClr val="dk1"/>
              </a:buClr>
              <a:buNone/>
            </a:pPr>
            <a:endParaRPr lang="fr-CH"/>
          </a:p>
        </p:txBody>
      </p:sp>
      <p:sp>
        <p:nvSpPr>
          <p:cNvPr id="686" name="Google Shape;686;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Motivation</a:t>
            </a:r>
            <a:endParaRPr/>
          </a:p>
        </p:txBody>
      </p:sp>
      <p:grpSp>
        <p:nvGrpSpPr>
          <p:cNvPr id="690" name="Google Shape;690;p40"/>
          <p:cNvGrpSpPr/>
          <p:nvPr/>
        </p:nvGrpSpPr>
        <p:grpSpPr>
          <a:xfrm>
            <a:off x="7824392" y="3456692"/>
            <a:ext cx="780908" cy="887643"/>
            <a:chOff x="7778467" y="3227067"/>
            <a:chExt cx="780908" cy="887643"/>
          </a:xfrm>
        </p:grpSpPr>
        <p:grpSp>
          <p:nvGrpSpPr>
            <p:cNvPr id="691" name="Google Shape;691;p40"/>
            <p:cNvGrpSpPr/>
            <p:nvPr/>
          </p:nvGrpSpPr>
          <p:grpSpPr>
            <a:xfrm>
              <a:off x="7907552" y="3238575"/>
              <a:ext cx="602400" cy="784480"/>
              <a:chOff x="7907552" y="3238575"/>
              <a:chExt cx="602400" cy="784480"/>
            </a:xfrm>
          </p:grpSpPr>
          <p:grpSp>
            <p:nvGrpSpPr>
              <p:cNvPr id="692" name="Google Shape;692;p40"/>
              <p:cNvGrpSpPr/>
              <p:nvPr/>
            </p:nvGrpSpPr>
            <p:grpSpPr>
              <a:xfrm>
                <a:off x="7907552" y="3238575"/>
                <a:ext cx="602400" cy="669000"/>
                <a:chOff x="7907552" y="3238575"/>
                <a:chExt cx="602400" cy="669000"/>
              </a:xfrm>
            </p:grpSpPr>
            <p:sp>
              <p:nvSpPr>
                <p:cNvPr id="693" name="Google Shape;693;p40"/>
                <p:cNvSpPr/>
                <p:nvPr/>
              </p:nvSpPr>
              <p:spPr>
                <a:xfrm rot="1188020">
                  <a:off x="7987788" y="3297171"/>
                  <a:ext cx="441927" cy="551808"/>
                </a:xfrm>
                <a:prstGeom prst="blockArc">
                  <a:avLst>
                    <a:gd name="adj1" fmla="val 10236231"/>
                    <a:gd name="adj2" fmla="val 5630447"/>
                    <a:gd name="adj3" fmla="val 437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rot="1153511">
                  <a:off x="8101792" y="3655774"/>
                  <a:ext cx="137572" cy="20332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40"/>
              <p:cNvSpPr/>
              <p:nvPr/>
            </p:nvSpPr>
            <p:spPr>
              <a:xfrm rot="901473">
                <a:off x="8048704" y="3898026"/>
                <a:ext cx="130770" cy="10995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40"/>
            <p:cNvGrpSpPr/>
            <p:nvPr/>
          </p:nvGrpSpPr>
          <p:grpSpPr>
            <a:xfrm rot="1451652">
              <a:off x="7906504" y="3302232"/>
              <a:ext cx="524834" cy="737315"/>
              <a:chOff x="1865075" y="4965975"/>
              <a:chExt cx="276150" cy="387950"/>
            </a:xfrm>
          </p:grpSpPr>
          <p:sp>
            <p:nvSpPr>
              <p:cNvPr id="697" name="Google Shape;697;p40"/>
              <p:cNvSpPr/>
              <p:nvPr/>
            </p:nvSpPr>
            <p:spPr>
              <a:xfrm>
                <a:off x="1865075" y="4965975"/>
                <a:ext cx="276150" cy="293150"/>
              </a:xfrm>
              <a:custGeom>
                <a:avLst/>
                <a:gdLst/>
                <a:ahLst/>
                <a:cxnLst/>
                <a:rect l="l" t="t" r="r" b="b"/>
                <a:pathLst>
                  <a:path w="11046" h="11726" extrusionOk="0">
                    <a:moveTo>
                      <a:pt x="5646" y="341"/>
                    </a:moveTo>
                    <a:cubicBezTo>
                      <a:pt x="6116" y="341"/>
                      <a:pt x="6587" y="421"/>
                      <a:pt x="7034" y="585"/>
                    </a:cubicBezTo>
                    <a:cubicBezTo>
                      <a:pt x="10649" y="1919"/>
                      <a:pt x="10384" y="6642"/>
                      <a:pt x="7541" y="8573"/>
                    </a:cubicBezTo>
                    <a:cubicBezTo>
                      <a:pt x="7480" y="8612"/>
                      <a:pt x="7452" y="8683"/>
                      <a:pt x="7467" y="8752"/>
                    </a:cubicBezTo>
                    <a:cubicBezTo>
                      <a:pt x="7467" y="8753"/>
                      <a:pt x="7466" y="8753"/>
                      <a:pt x="7464" y="8755"/>
                    </a:cubicBezTo>
                    <a:cubicBezTo>
                      <a:pt x="7334" y="9155"/>
                      <a:pt x="7439" y="9620"/>
                      <a:pt x="7471" y="10035"/>
                    </a:cubicBezTo>
                    <a:cubicBezTo>
                      <a:pt x="7501" y="10440"/>
                      <a:pt x="7495" y="10870"/>
                      <a:pt x="7605" y="11262"/>
                    </a:cubicBezTo>
                    <a:cubicBezTo>
                      <a:pt x="7529" y="11259"/>
                      <a:pt x="7453" y="11258"/>
                      <a:pt x="7376" y="11258"/>
                    </a:cubicBezTo>
                    <a:cubicBezTo>
                      <a:pt x="6947" y="11258"/>
                      <a:pt x="6509" y="11297"/>
                      <a:pt x="6074" y="11340"/>
                    </a:cubicBezTo>
                    <a:cubicBezTo>
                      <a:pt x="6482" y="11042"/>
                      <a:pt x="6883" y="10730"/>
                      <a:pt x="7268" y="10406"/>
                    </a:cubicBezTo>
                    <a:cubicBezTo>
                      <a:pt x="7310" y="10372"/>
                      <a:pt x="7271" y="10304"/>
                      <a:pt x="7225" y="10304"/>
                    </a:cubicBezTo>
                    <a:cubicBezTo>
                      <a:pt x="7216" y="10304"/>
                      <a:pt x="7206" y="10307"/>
                      <a:pt x="7197" y="10314"/>
                    </a:cubicBezTo>
                    <a:cubicBezTo>
                      <a:pt x="6741" y="10645"/>
                      <a:pt x="6293" y="10994"/>
                      <a:pt x="5864" y="11361"/>
                    </a:cubicBezTo>
                    <a:cubicBezTo>
                      <a:pt x="5711" y="11377"/>
                      <a:pt x="5558" y="11391"/>
                      <a:pt x="5407" y="11406"/>
                    </a:cubicBezTo>
                    <a:cubicBezTo>
                      <a:pt x="5402" y="11272"/>
                      <a:pt x="5394" y="11138"/>
                      <a:pt x="5389" y="11004"/>
                    </a:cubicBezTo>
                    <a:cubicBezTo>
                      <a:pt x="5821" y="10628"/>
                      <a:pt x="6266" y="10272"/>
                      <a:pt x="6731" y="9939"/>
                    </a:cubicBezTo>
                    <a:cubicBezTo>
                      <a:pt x="6782" y="9903"/>
                      <a:pt x="6752" y="9829"/>
                      <a:pt x="6704" y="9829"/>
                    </a:cubicBezTo>
                    <a:cubicBezTo>
                      <a:pt x="6694" y="9829"/>
                      <a:pt x="6683" y="9832"/>
                      <a:pt x="6672" y="9839"/>
                    </a:cubicBezTo>
                    <a:cubicBezTo>
                      <a:pt x="6207" y="10134"/>
                      <a:pt x="5775" y="10478"/>
                      <a:pt x="5381" y="10864"/>
                    </a:cubicBezTo>
                    <a:cubicBezTo>
                      <a:pt x="5367" y="10577"/>
                      <a:pt x="5348" y="10290"/>
                      <a:pt x="5327" y="10003"/>
                    </a:cubicBezTo>
                    <a:cubicBezTo>
                      <a:pt x="5770" y="9667"/>
                      <a:pt x="6215" y="9330"/>
                      <a:pt x="6635" y="8965"/>
                    </a:cubicBezTo>
                    <a:cubicBezTo>
                      <a:pt x="6666" y="8939"/>
                      <a:pt x="6637" y="8888"/>
                      <a:pt x="6603" y="8888"/>
                    </a:cubicBezTo>
                    <a:cubicBezTo>
                      <a:pt x="6596" y="8888"/>
                      <a:pt x="6589" y="8890"/>
                      <a:pt x="6581" y="8895"/>
                    </a:cubicBezTo>
                    <a:cubicBezTo>
                      <a:pt x="6146" y="9206"/>
                      <a:pt x="5732" y="9544"/>
                      <a:pt x="5317" y="9880"/>
                    </a:cubicBezTo>
                    <a:cubicBezTo>
                      <a:pt x="5297" y="9625"/>
                      <a:pt x="5278" y="9369"/>
                      <a:pt x="5257" y="9112"/>
                    </a:cubicBezTo>
                    <a:cubicBezTo>
                      <a:pt x="5783" y="8704"/>
                      <a:pt x="6286" y="8269"/>
                      <a:pt x="6784" y="7827"/>
                    </a:cubicBezTo>
                    <a:cubicBezTo>
                      <a:pt x="6819" y="7796"/>
                      <a:pt x="6786" y="7753"/>
                      <a:pt x="6749" y="7753"/>
                    </a:cubicBezTo>
                    <a:cubicBezTo>
                      <a:pt x="6738" y="7753"/>
                      <a:pt x="6728" y="7756"/>
                      <a:pt x="6718" y="7764"/>
                    </a:cubicBezTo>
                    <a:cubicBezTo>
                      <a:pt x="6220" y="8162"/>
                      <a:pt x="5722" y="8565"/>
                      <a:pt x="5247" y="8993"/>
                    </a:cubicBezTo>
                    <a:cubicBezTo>
                      <a:pt x="5247" y="8988"/>
                      <a:pt x="5247" y="8981"/>
                      <a:pt x="5247" y="8975"/>
                    </a:cubicBezTo>
                    <a:cubicBezTo>
                      <a:pt x="5227" y="8714"/>
                      <a:pt x="5233" y="8508"/>
                      <a:pt x="5260" y="8336"/>
                    </a:cubicBezTo>
                    <a:cubicBezTo>
                      <a:pt x="5666" y="8019"/>
                      <a:pt x="6065" y="7694"/>
                      <a:pt x="6449" y="7349"/>
                    </a:cubicBezTo>
                    <a:cubicBezTo>
                      <a:pt x="6490" y="7313"/>
                      <a:pt x="6453" y="7262"/>
                      <a:pt x="6409" y="7262"/>
                    </a:cubicBezTo>
                    <a:cubicBezTo>
                      <a:pt x="6398" y="7262"/>
                      <a:pt x="6385" y="7266"/>
                      <a:pt x="6374" y="7274"/>
                    </a:cubicBezTo>
                    <a:cubicBezTo>
                      <a:pt x="6001" y="7568"/>
                      <a:pt x="5643" y="7877"/>
                      <a:pt x="5289" y="8194"/>
                    </a:cubicBezTo>
                    <a:cubicBezTo>
                      <a:pt x="5421" y="7678"/>
                      <a:pt x="5788" y="7482"/>
                      <a:pt x="6274" y="6866"/>
                    </a:cubicBezTo>
                    <a:cubicBezTo>
                      <a:pt x="6613" y="6562"/>
                      <a:pt x="6965" y="6280"/>
                      <a:pt x="7351" y="6034"/>
                    </a:cubicBezTo>
                    <a:cubicBezTo>
                      <a:pt x="7402" y="6002"/>
                      <a:pt x="7372" y="5930"/>
                      <a:pt x="7324" y="5930"/>
                    </a:cubicBezTo>
                    <a:cubicBezTo>
                      <a:pt x="7315" y="5930"/>
                      <a:pt x="7305" y="5933"/>
                      <a:pt x="7295" y="5939"/>
                    </a:cubicBezTo>
                    <a:cubicBezTo>
                      <a:pt x="7026" y="6098"/>
                      <a:pt x="6769" y="6280"/>
                      <a:pt x="6530" y="6482"/>
                    </a:cubicBezTo>
                    <a:cubicBezTo>
                      <a:pt x="6664" y="6259"/>
                      <a:pt x="6763" y="6017"/>
                      <a:pt x="6825" y="5765"/>
                    </a:cubicBezTo>
                    <a:cubicBezTo>
                      <a:pt x="7040" y="5532"/>
                      <a:pt x="7289" y="5344"/>
                      <a:pt x="7538" y="5150"/>
                    </a:cubicBezTo>
                    <a:cubicBezTo>
                      <a:pt x="7566" y="5128"/>
                      <a:pt x="7540" y="5090"/>
                      <a:pt x="7510" y="5090"/>
                    </a:cubicBezTo>
                    <a:cubicBezTo>
                      <a:pt x="7504" y="5090"/>
                      <a:pt x="7498" y="5091"/>
                      <a:pt x="7493" y="5094"/>
                    </a:cubicBezTo>
                    <a:cubicBezTo>
                      <a:pt x="7243" y="5231"/>
                      <a:pt x="7034" y="5427"/>
                      <a:pt x="6847" y="5642"/>
                    </a:cubicBezTo>
                    <a:cubicBezTo>
                      <a:pt x="6883" y="5440"/>
                      <a:pt x="6891" y="5233"/>
                      <a:pt x="6870" y="5027"/>
                    </a:cubicBezTo>
                    <a:cubicBezTo>
                      <a:pt x="7051" y="4788"/>
                      <a:pt x="7275" y="4618"/>
                      <a:pt x="7530" y="4439"/>
                    </a:cubicBezTo>
                    <a:cubicBezTo>
                      <a:pt x="7566" y="4414"/>
                      <a:pt x="7552" y="4348"/>
                      <a:pt x="7510" y="4348"/>
                    </a:cubicBezTo>
                    <a:cubicBezTo>
                      <a:pt x="7505" y="4348"/>
                      <a:pt x="7499" y="4349"/>
                      <a:pt x="7493" y="4351"/>
                    </a:cubicBezTo>
                    <a:cubicBezTo>
                      <a:pt x="7273" y="4433"/>
                      <a:pt x="7080" y="4592"/>
                      <a:pt x="6927" y="4780"/>
                    </a:cubicBezTo>
                    <a:cubicBezTo>
                      <a:pt x="6883" y="4598"/>
                      <a:pt x="6811" y="4425"/>
                      <a:pt x="6714" y="4265"/>
                    </a:cubicBezTo>
                    <a:cubicBezTo>
                      <a:pt x="6828" y="4139"/>
                      <a:pt x="6934" y="4005"/>
                      <a:pt x="7026" y="3862"/>
                    </a:cubicBezTo>
                    <a:cubicBezTo>
                      <a:pt x="7044" y="3833"/>
                      <a:pt x="7018" y="3804"/>
                      <a:pt x="6991" y="3804"/>
                    </a:cubicBezTo>
                    <a:cubicBezTo>
                      <a:pt x="6982" y="3804"/>
                      <a:pt x="6973" y="3807"/>
                      <a:pt x="6965" y="3814"/>
                    </a:cubicBezTo>
                    <a:cubicBezTo>
                      <a:pt x="6854" y="3929"/>
                      <a:pt x="6752" y="4052"/>
                      <a:pt x="6661" y="4182"/>
                    </a:cubicBezTo>
                    <a:cubicBezTo>
                      <a:pt x="6553" y="4020"/>
                      <a:pt x="6417" y="3876"/>
                      <a:pt x="6261" y="3760"/>
                    </a:cubicBezTo>
                    <a:cubicBezTo>
                      <a:pt x="6317" y="3680"/>
                      <a:pt x="6377" y="3604"/>
                      <a:pt x="6443" y="3532"/>
                    </a:cubicBezTo>
                    <a:cubicBezTo>
                      <a:pt x="6466" y="3505"/>
                      <a:pt x="6443" y="3471"/>
                      <a:pt x="6416" y="3471"/>
                    </a:cubicBezTo>
                    <a:cubicBezTo>
                      <a:pt x="6408" y="3471"/>
                      <a:pt x="6399" y="3474"/>
                      <a:pt x="6392" y="3481"/>
                    </a:cubicBezTo>
                    <a:cubicBezTo>
                      <a:pt x="6312" y="3545"/>
                      <a:pt x="6240" y="3620"/>
                      <a:pt x="6181" y="3704"/>
                    </a:cubicBezTo>
                    <a:cubicBezTo>
                      <a:pt x="6001" y="3588"/>
                      <a:pt x="5801" y="3519"/>
                      <a:pt x="5595" y="3519"/>
                    </a:cubicBezTo>
                    <a:cubicBezTo>
                      <a:pt x="5370" y="3519"/>
                      <a:pt x="5138" y="3602"/>
                      <a:pt x="4916" y="3798"/>
                    </a:cubicBezTo>
                    <a:cubicBezTo>
                      <a:pt x="4186" y="4442"/>
                      <a:pt x="4151" y="5681"/>
                      <a:pt x="4694" y="6444"/>
                    </a:cubicBezTo>
                    <a:cubicBezTo>
                      <a:pt x="4157" y="6477"/>
                      <a:pt x="3622" y="6513"/>
                      <a:pt x="3085" y="6548"/>
                    </a:cubicBezTo>
                    <a:lnTo>
                      <a:pt x="3080" y="6548"/>
                    </a:lnTo>
                    <a:cubicBezTo>
                      <a:pt x="3346" y="6395"/>
                      <a:pt x="3609" y="6232"/>
                      <a:pt x="3864" y="6063"/>
                    </a:cubicBezTo>
                    <a:cubicBezTo>
                      <a:pt x="3912" y="6032"/>
                      <a:pt x="3881" y="5964"/>
                      <a:pt x="3835" y="5964"/>
                    </a:cubicBezTo>
                    <a:cubicBezTo>
                      <a:pt x="3827" y="5964"/>
                      <a:pt x="3818" y="5966"/>
                      <a:pt x="3810" y="5971"/>
                    </a:cubicBezTo>
                    <a:cubicBezTo>
                      <a:pt x="3451" y="6152"/>
                      <a:pt x="3097" y="6353"/>
                      <a:pt x="2751" y="6567"/>
                    </a:cubicBezTo>
                    <a:cubicBezTo>
                      <a:pt x="2487" y="6579"/>
                      <a:pt x="2222" y="6600"/>
                      <a:pt x="1972" y="6683"/>
                    </a:cubicBezTo>
                    <a:cubicBezTo>
                      <a:pt x="1935" y="6564"/>
                      <a:pt x="1904" y="6444"/>
                      <a:pt x="1873" y="6324"/>
                    </a:cubicBezTo>
                    <a:cubicBezTo>
                      <a:pt x="2434" y="6039"/>
                      <a:pt x="2965" y="5701"/>
                      <a:pt x="3461" y="5312"/>
                    </a:cubicBezTo>
                    <a:cubicBezTo>
                      <a:pt x="3508" y="5275"/>
                      <a:pt x="3465" y="5202"/>
                      <a:pt x="3414" y="5202"/>
                    </a:cubicBezTo>
                    <a:cubicBezTo>
                      <a:pt x="3403" y="5202"/>
                      <a:pt x="3393" y="5205"/>
                      <a:pt x="3383" y="5212"/>
                    </a:cubicBezTo>
                    <a:cubicBezTo>
                      <a:pt x="2874" y="5553"/>
                      <a:pt x="2358" y="5878"/>
                      <a:pt x="1840" y="6205"/>
                    </a:cubicBezTo>
                    <a:cubicBezTo>
                      <a:pt x="1712" y="5703"/>
                      <a:pt x="1628" y="5198"/>
                      <a:pt x="1609" y="4700"/>
                    </a:cubicBezTo>
                    <a:cubicBezTo>
                      <a:pt x="2249" y="4348"/>
                      <a:pt x="2861" y="3947"/>
                      <a:pt x="3442" y="3500"/>
                    </a:cubicBezTo>
                    <a:cubicBezTo>
                      <a:pt x="3486" y="3465"/>
                      <a:pt x="3459" y="3394"/>
                      <a:pt x="3414" y="3394"/>
                    </a:cubicBezTo>
                    <a:cubicBezTo>
                      <a:pt x="3405" y="3394"/>
                      <a:pt x="3395" y="3397"/>
                      <a:pt x="3384" y="3405"/>
                    </a:cubicBezTo>
                    <a:cubicBezTo>
                      <a:pt x="2802" y="3811"/>
                      <a:pt x="2205" y="4192"/>
                      <a:pt x="1602" y="4567"/>
                    </a:cubicBezTo>
                    <a:cubicBezTo>
                      <a:pt x="1598" y="4318"/>
                      <a:pt x="1612" y="4069"/>
                      <a:pt x="1645" y="3824"/>
                    </a:cubicBezTo>
                    <a:cubicBezTo>
                      <a:pt x="2315" y="3430"/>
                      <a:pt x="2989" y="3044"/>
                      <a:pt x="3674" y="2679"/>
                    </a:cubicBezTo>
                    <a:cubicBezTo>
                      <a:pt x="3729" y="2649"/>
                      <a:pt x="3695" y="2577"/>
                      <a:pt x="3643" y="2577"/>
                    </a:cubicBezTo>
                    <a:cubicBezTo>
                      <a:pt x="3635" y="2577"/>
                      <a:pt x="3627" y="2578"/>
                      <a:pt x="3618" y="2582"/>
                    </a:cubicBezTo>
                    <a:cubicBezTo>
                      <a:pt x="2944" y="2896"/>
                      <a:pt x="2296" y="3258"/>
                      <a:pt x="1676" y="3666"/>
                    </a:cubicBezTo>
                    <a:cubicBezTo>
                      <a:pt x="1719" y="3408"/>
                      <a:pt x="1786" y="3154"/>
                      <a:pt x="1878" y="2909"/>
                    </a:cubicBezTo>
                    <a:cubicBezTo>
                      <a:pt x="1880" y="2909"/>
                      <a:pt x="1882" y="2910"/>
                      <a:pt x="1884" y="2910"/>
                    </a:cubicBezTo>
                    <a:cubicBezTo>
                      <a:pt x="1890" y="2910"/>
                      <a:pt x="1896" y="2908"/>
                      <a:pt x="1900" y="2906"/>
                    </a:cubicBezTo>
                    <a:cubicBezTo>
                      <a:pt x="2531" y="2526"/>
                      <a:pt x="3145" y="2123"/>
                      <a:pt x="3789" y="1763"/>
                    </a:cubicBezTo>
                    <a:cubicBezTo>
                      <a:pt x="3859" y="1724"/>
                      <a:pt x="3816" y="1627"/>
                      <a:pt x="3752" y="1627"/>
                    </a:cubicBezTo>
                    <a:cubicBezTo>
                      <a:pt x="3740" y="1627"/>
                      <a:pt x="3728" y="1630"/>
                      <a:pt x="3716" y="1637"/>
                    </a:cubicBezTo>
                    <a:cubicBezTo>
                      <a:pt x="3112" y="1985"/>
                      <a:pt x="2501" y="2345"/>
                      <a:pt x="1937" y="2756"/>
                    </a:cubicBezTo>
                    <a:cubicBezTo>
                      <a:pt x="2066" y="2458"/>
                      <a:pt x="2230" y="2177"/>
                      <a:pt x="2426" y="1919"/>
                    </a:cubicBezTo>
                    <a:cubicBezTo>
                      <a:pt x="3018" y="1570"/>
                      <a:pt x="3607" y="1221"/>
                      <a:pt x="4197" y="870"/>
                    </a:cubicBezTo>
                    <a:cubicBezTo>
                      <a:pt x="4240" y="845"/>
                      <a:pt x="4214" y="784"/>
                      <a:pt x="4174" y="784"/>
                    </a:cubicBezTo>
                    <a:cubicBezTo>
                      <a:pt x="4166" y="784"/>
                      <a:pt x="4159" y="786"/>
                      <a:pt x="4151" y="791"/>
                    </a:cubicBezTo>
                    <a:cubicBezTo>
                      <a:pt x="3609" y="1125"/>
                      <a:pt x="3067" y="1460"/>
                      <a:pt x="2527" y="1795"/>
                    </a:cubicBezTo>
                    <a:cubicBezTo>
                      <a:pt x="2557" y="1757"/>
                      <a:pt x="2584" y="1718"/>
                      <a:pt x="2618" y="1680"/>
                    </a:cubicBezTo>
                    <a:cubicBezTo>
                      <a:pt x="3378" y="809"/>
                      <a:pt x="4508" y="341"/>
                      <a:pt x="5646" y="341"/>
                    </a:cubicBezTo>
                    <a:close/>
                    <a:moveTo>
                      <a:pt x="5666" y="1"/>
                    </a:moveTo>
                    <a:cubicBezTo>
                      <a:pt x="2466" y="1"/>
                      <a:pt x="1" y="3797"/>
                      <a:pt x="1806" y="6858"/>
                    </a:cubicBezTo>
                    <a:cubicBezTo>
                      <a:pt x="1826" y="6892"/>
                      <a:pt x="1859" y="6907"/>
                      <a:pt x="1893" y="6907"/>
                    </a:cubicBezTo>
                    <a:cubicBezTo>
                      <a:pt x="1917" y="6907"/>
                      <a:pt x="1942" y="6899"/>
                      <a:pt x="1962" y="6885"/>
                    </a:cubicBezTo>
                    <a:cubicBezTo>
                      <a:pt x="2105" y="6917"/>
                      <a:pt x="2252" y="6928"/>
                      <a:pt x="2400" y="6928"/>
                    </a:cubicBezTo>
                    <a:cubicBezTo>
                      <a:pt x="2666" y="6928"/>
                      <a:pt x="2937" y="6893"/>
                      <a:pt x="3194" y="6878"/>
                    </a:cubicBezTo>
                    <a:cubicBezTo>
                      <a:pt x="3700" y="6846"/>
                      <a:pt x="4203" y="6814"/>
                      <a:pt x="4709" y="6779"/>
                    </a:cubicBezTo>
                    <a:cubicBezTo>
                      <a:pt x="4835" y="6771"/>
                      <a:pt x="4886" y="6653"/>
                      <a:pt x="4863" y="6560"/>
                    </a:cubicBezTo>
                    <a:cubicBezTo>
                      <a:pt x="4917" y="6532"/>
                      <a:pt x="4941" y="6468"/>
                      <a:pt x="4921" y="6412"/>
                    </a:cubicBezTo>
                    <a:cubicBezTo>
                      <a:pt x="4643" y="5770"/>
                      <a:pt x="4524" y="5022"/>
                      <a:pt x="4887" y="4383"/>
                    </a:cubicBezTo>
                    <a:cubicBezTo>
                      <a:pt x="5086" y="4033"/>
                      <a:pt x="5336" y="3891"/>
                      <a:pt x="5585" y="3891"/>
                    </a:cubicBezTo>
                    <a:cubicBezTo>
                      <a:pt x="6013" y="3891"/>
                      <a:pt x="6439" y="4311"/>
                      <a:pt x="6597" y="4814"/>
                    </a:cubicBezTo>
                    <a:cubicBezTo>
                      <a:pt x="6607" y="5698"/>
                      <a:pt x="6258" y="6487"/>
                      <a:pt x="5584" y="7121"/>
                    </a:cubicBezTo>
                    <a:cubicBezTo>
                      <a:pt x="5362" y="7330"/>
                      <a:pt x="5005" y="7477"/>
                      <a:pt x="4884" y="7780"/>
                    </a:cubicBezTo>
                    <a:cubicBezTo>
                      <a:pt x="4748" y="8118"/>
                      <a:pt x="4884" y="8629"/>
                      <a:pt x="4911" y="8977"/>
                    </a:cubicBezTo>
                    <a:cubicBezTo>
                      <a:pt x="4972" y="9802"/>
                      <a:pt x="5019" y="10629"/>
                      <a:pt x="5123" y="11452"/>
                    </a:cubicBezTo>
                    <a:cubicBezTo>
                      <a:pt x="5126" y="11476"/>
                      <a:pt x="5136" y="11500"/>
                      <a:pt x="5150" y="11519"/>
                    </a:cubicBezTo>
                    <a:cubicBezTo>
                      <a:pt x="5117" y="11606"/>
                      <a:pt x="5160" y="11720"/>
                      <a:pt x="5282" y="11720"/>
                    </a:cubicBezTo>
                    <a:cubicBezTo>
                      <a:pt x="6065" y="11718"/>
                      <a:pt x="6940" y="11726"/>
                      <a:pt x="7703" y="11547"/>
                    </a:cubicBezTo>
                    <a:cubicBezTo>
                      <a:pt x="7770" y="11533"/>
                      <a:pt x="7813" y="11471"/>
                      <a:pt x="7805" y="11406"/>
                    </a:cubicBezTo>
                    <a:cubicBezTo>
                      <a:pt x="7837" y="11393"/>
                      <a:pt x="7860" y="11364"/>
                      <a:pt x="7863" y="11329"/>
                    </a:cubicBezTo>
                    <a:cubicBezTo>
                      <a:pt x="7928" y="10875"/>
                      <a:pt x="7839" y="10395"/>
                      <a:pt x="7799" y="9939"/>
                    </a:cubicBezTo>
                    <a:cubicBezTo>
                      <a:pt x="7770" y="9593"/>
                      <a:pt x="7783" y="9219"/>
                      <a:pt x="7667" y="8891"/>
                    </a:cubicBezTo>
                    <a:cubicBezTo>
                      <a:pt x="7683" y="8886"/>
                      <a:pt x="7699" y="8879"/>
                      <a:pt x="7713" y="8871"/>
                    </a:cubicBezTo>
                    <a:cubicBezTo>
                      <a:pt x="10740" y="6815"/>
                      <a:pt x="11046" y="1894"/>
                      <a:pt x="7314" y="340"/>
                    </a:cubicBezTo>
                    <a:cubicBezTo>
                      <a:pt x="6755" y="107"/>
                      <a:pt x="6200" y="1"/>
                      <a:pt x="5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1992575" y="5279175"/>
                <a:ext cx="80525" cy="74750"/>
              </a:xfrm>
              <a:custGeom>
                <a:avLst/>
                <a:gdLst/>
                <a:ahLst/>
                <a:cxnLst/>
                <a:rect l="l" t="t" r="r" b="b"/>
                <a:pathLst>
                  <a:path w="3221" h="2990" extrusionOk="0">
                    <a:moveTo>
                      <a:pt x="2709" y="330"/>
                    </a:moveTo>
                    <a:cubicBezTo>
                      <a:pt x="2768" y="330"/>
                      <a:pt x="2811" y="337"/>
                      <a:pt x="2830" y="353"/>
                    </a:cubicBezTo>
                    <a:cubicBezTo>
                      <a:pt x="2854" y="374"/>
                      <a:pt x="2823" y="1071"/>
                      <a:pt x="2825" y="1225"/>
                    </a:cubicBezTo>
                    <a:cubicBezTo>
                      <a:pt x="2828" y="1620"/>
                      <a:pt x="2823" y="2014"/>
                      <a:pt x="2817" y="2409"/>
                    </a:cubicBezTo>
                    <a:cubicBezTo>
                      <a:pt x="2570" y="2419"/>
                      <a:pt x="2326" y="2436"/>
                      <a:pt x="2081" y="2457"/>
                    </a:cubicBezTo>
                    <a:cubicBezTo>
                      <a:pt x="2248" y="2298"/>
                      <a:pt x="2391" y="2116"/>
                      <a:pt x="2509" y="1918"/>
                    </a:cubicBezTo>
                    <a:cubicBezTo>
                      <a:pt x="2531" y="1882"/>
                      <a:pt x="2498" y="1840"/>
                      <a:pt x="2463" y="1840"/>
                    </a:cubicBezTo>
                    <a:cubicBezTo>
                      <a:pt x="2452" y="1840"/>
                      <a:pt x="2440" y="1845"/>
                      <a:pt x="2430" y="1856"/>
                    </a:cubicBezTo>
                    <a:cubicBezTo>
                      <a:pt x="2242" y="2064"/>
                      <a:pt x="2060" y="2274"/>
                      <a:pt x="1865" y="2473"/>
                    </a:cubicBezTo>
                    <a:cubicBezTo>
                      <a:pt x="1579" y="2500"/>
                      <a:pt x="1293" y="2532"/>
                      <a:pt x="1008" y="2569"/>
                    </a:cubicBezTo>
                    <a:cubicBezTo>
                      <a:pt x="1406" y="2279"/>
                      <a:pt x="1778" y="1952"/>
                      <a:pt x="2120" y="1597"/>
                    </a:cubicBezTo>
                    <a:cubicBezTo>
                      <a:pt x="2161" y="1553"/>
                      <a:pt x="2122" y="1496"/>
                      <a:pt x="2076" y="1496"/>
                    </a:cubicBezTo>
                    <a:cubicBezTo>
                      <a:pt x="2063" y="1496"/>
                      <a:pt x="2049" y="1501"/>
                      <a:pt x="2036" y="1512"/>
                    </a:cubicBezTo>
                    <a:cubicBezTo>
                      <a:pt x="1625" y="1887"/>
                      <a:pt x="1201" y="2245"/>
                      <a:pt x="772" y="2599"/>
                    </a:cubicBezTo>
                    <a:cubicBezTo>
                      <a:pt x="724" y="2605"/>
                      <a:pt x="676" y="2613"/>
                      <a:pt x="629" y="2618"/>
                    </a:cubicBezTo>
                    <a:cubicBezTo>
                      <a:pt x="598" y="2630"/>
                      <a:pt x="572" y="2636"/>
                      <a:pt x="550" y="2636"/>
                    </a:cubicBezTo>
                    <a:cubicBezTo>
                      <a:pt x="475" y="2636"/>
                      <a:pt x="453" y="2565"/>
                      <a:pt x="487" y="2427"/>
                    </a:cubicBezTo>
                    <a:cubicBezTo>
                      <a:pt x="413" y="2237"/>
                      <a:pt x="426" y="1958"/>
                      <a:pt x="407" y="1756"/>
                    </a:cubicBezTo>
                    <a:cubicBezTo>
                      <a:pt x="399" y="1659"/>
                      <a:pt x="393" y="1560"/>
                      <a:pt x="386" y="1463"/>
                    </a:cubicBezTo>
                    <a:cubicBezTo>
                      <a:pt x="726" y="1302"/>
                      <a:pt x="1056" y="1102"/>
                      <a:pt x="1303" y="827"/>
                    </a:cubicBezTo>
                    <a:cubicBezTo>
                      <a:pt x="1334" y="793"/>
                      <a:pt x="1306" y="735"/>
                      <a:pt x="1266" y="735"/>
                    </a:cubicBezTo>
                    <a:cubicBezTo>
                      <a:pt x="1258" y="735"/>
                      <a:pt x="1248" y="738"/>
                      <a:pt x="1239" y="744"/>
                    </a:cubicBezTo>
                    <a:cubicBezTo>
                      <a:pt x="951" y="943"/>
                      <a:pt x="676" y="1150"/>
                      <a:pt x="375" y="1324"/>
                    </a:cubicBezTo>
                    <a:cubicBezTo>
                      <a:pt x="362" y="1096"/>
                      <a:pt x="350" y="867"/>
                      <a:pt x="332" y="639"/>
                    </a:cubicBezTo>
                    <a:lnTo>
                      <a:pt x="332" y="639"/>
                    </a:lnTo>
                    <a:cubicBezTo>
                      <a:pt x="343" y="642"/>
                      <a:pt x="354" y="644"/>
                      <a:pt x="365" y="644"/>
                    </a:cubicBezTo>
                    <a:cubicBezTo>
                      <a:pt x="369" y="644"/>
                      <a:pt x="373" y="644"/>
                      <a:pt x="377" y="643"/>
                    </a:cubicBezTo>
                    <a:cubicBezTo>
                      <a:pt x="786" y="615"/>
                      <a:pt x="1194" y="564"/>
                      <a:pt x="1602" y="513"/>
                    </a:cubicBezTo>
                    <a:cubicBezTo>
                      <a:pt x="1740" y="497"/>
                      <a:pt x="2420" y="330"/>
                      <a:pt x="2709" y="330"/>
                    </a:cubicBezTo>
                    <a:close/>
                    <a:moveTo>
                      <a:pt x="2783" y="1"/>
                    </a:moveTo>
                    <a:cubicBezTo>
                      <a:pt x="2556" y="1"/>
                      <a:pt x="2275" y="95"/>
                      <a:pt x="2117" y="117"/>
                    </a:cubicBezTo>
                    <a:cubicBezTo>
                      <a:pt x="1524" y="202"/>
                      <a:pt x="930" y="278"/>
                      <a:pt x="343" y="396"/>
                    </a:cubicBezTo>
                    <a:cubicBezTo>
                      <a:pt x="296" y="408"/>
                      <a:pt x="259" y="449"/>
                      <a:pt x="257" y="498"/>
                    </a:cubicBezTo>
                    <a:cubicBezTo>
                      <a:pt x="229" y="480"/>
                      <a:pt x="196" y="471"/>
                      <a:pt x="163" y="471"/>
                    </a:cubicBezTo>
                    <a:cubicBezTo>
                      <a:pt x="86" y="471"/>
                      <a:pt x="12" y="522"/>
                      <a:pt x="10" y="626"/>
                    </a:cubicBezTo>
                    <a:cubicBezTo>
                      <a:pt x="1" y="1174"/>
                      <a:pt x="53" y="1724"/>
                      <a:pt x="123" y="2268"/>
                    </a:cubicBezTo>
                    <a:cubicBezTo>
                      <a:pt x="149" y="2470"/>
                      <a:pt x="127" y="2797"/>
                      <a:pt x="308" y="2931"/>
                    </a:cubicBezTo>
                    <a:cubicBezTo>
                      <a:pt x="367" y="2974"/>
                      <a:pt x="445" y="2990"/>
                      <a:pt x="530" y="2990"/>
                    </a:cubicBezTo>
                    <a:cubicBezTo>
                      <a:pt x="712" y="2990"/>
                      <a:pt x="926" y="2919"/>
                      <a:pt x="1051" y="2900"/>
                    </a:cubicBezTo>
                    <a:cubicBezTo>
                      <a:pt x="1226" y="2875"/>
                      <a:pt x="1403" y="2852"/>
                      <a:pt x="1580" y="2833"/>
                    </a:cubicBezTo>
                    <a:cubicBezTo>
                      <a:pt x="1588" y="2840"/>
                      <a:pt x="1598" y="2843"/>
                      <a:pt x="1607" y="2843"/>
                    </a:cubicBezTo>
                    <a:cubicBezTo>
                      <a:pt x="1614" y="2843"/>
                      <a:pt x="1622" y="2841"/>
                      <a:pt x="1628" y="2837"/>
                    </a:cubicBezTo>
                    <a:cubicBezTo>
                      <a:pt x="1631" y="2833"/>
                      <a:pt x="1634" y="2830"/>
                      <a:pt x="1638" y="2829"/>
                    </a:cubicBezTo>
                    <a:cubicBezTo>
                      <a:pt x="2085" y="2782"/>
                      <a:pt x="2536" y="2755"/>
                      <a:pt x="2987" y="2744"/>
                    </a:cubicBezTo>
                    <a:cubicBezTo>
                      <a:pt x="3080" y="2742"/>
                      <a:pt x="3156" y="2666"/>
                      <a:pt x="3158" y="2572"/>
                    </a:cubicBezTo>
                    <a:cubicBezTo>
                      <a:pt x="3169" y="1974"/>
                      <a:pt x="3171" y="1375"/>
                      <a:pt x="3156" y="776"/>
                    </a:cubicBezTo>
                    <a:cubicBezTo>
                      <a:pt x="3152" y="586"/>
                      <a:pt x="3220" y="200"/>
                      <a:pt x="3024" y="62"/>
                    </a:cubicBezTo>
                    <a:cubicBezTo>
                      <a:pt x="2962" y="17"/>
                      <a:pt x="2877" y="1"/>
                      <a:pt x="2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1907400" y="5071800"/>
                <a:ext cx="47075" cy="30850"/>
              </a:xfrm>
              <a:custGeom>
                <a:avLst/>
                <a:gdLst/>
                <a:ahLst/>
                <a:cxnLst/>
                <a:rect l="l" t="t" r="r" b="b"/>
                <a:pathLst>
                  <a:path w="1883" h="1234" extrusionOk="0">
                    <a:moveTo>
                      <a:pt x="1771" y="0"/>
                    </a:moveTo>
                    <a:cubicBezTo>
                      <a:pt x="1758" y="0"/>
                      <a:pt x="1745" y="4"/>
                      <a:pt x="1731" y="13"/>
                    </a:cubicBezTo>
                    <a:cubicBezTo>
                      <a:pt x="1173" y="378"/>
                      <a:pt x="615" y="742"/>
                      <a:pt x="61" y="1107"/>
                    </a:cubicBezTo>
                    <a:cubicBezTo>
                      <a:pt x="1" y="1147"/>
                      <a:pt x="37" y="1234"/>
                      <a:pt x="93" y="1234"/>
                    </a:cubicBezTo>
                    <a:cubicBezTo>
                      <a:pt x="104" y="1234"/>
                      <a:pt x="116" y="1230"/>
                      <a:pt x="128" y="1223"/>
                    </a:cubicBezTo>
                    <a:cubicBezTo>
                      <a:pt x="690" y="866"/>
                      <a:pt x="1251" y="509"/>
                      <a:pt x="1811" y="150"/>
                    </a:cubicBezTo>
                    <a:cubicBezTo>
                      <a:pt x="1883" y="105"/>
                      <a:pt x="1837"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1995775" y="5316725"/>
                <a:ext cx="175" cy="300"/>
              </a:xfrm>
              <a:custGeom>
                <a:avLst/>
                <a:gdLst/>
                <a:ahLst/>
                <a:cxnLst/>
                <a:rect l="l" t="t" r="r" b="b"/>
                <a:pathLst>
                  <a:path w="7" h="12" extrusionOk="0">
                    <a:moveTo>
                      <a:pt x="0" y="1"/>
                    </a:moveTo>
                    <a:lnTo>
                      <a:pt x="0" y="12"/>
                    </a:lnTo>
                    <a:cubicBezTo>
                      <a:pt x="7" y="12"/>
                      <a:pt x="7"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1995775" y="5316725"/>
                <a:ext cx="175" cy="300"/>
              </a:xfrm>
              <a:custGeom>
                <a:avLst/>
                <a:gdLst/>
                <a:ahLst/>
                <a:cxnLst/>
                <a:rect l="l" t="t" r="r" b="b"/>
                <a:pathLst>
                  <a:path w="7" h="12" fill="none" extrusionOk="0">
                    <a:moveTo>
                      <a:pt x="0" y="12"/>
                    </a:moveTo>
                    <a:cubicBezTo>
                      <a:pt x="7" y="12"/>
                      <a:pt x="7" y="1"/>
                      <a:pt x="0" y="1"/>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2003225" y="5310950"/>
                <a:ext cx="27475" cy="23550"/>
              </a:xfrm>
              <a:custGeom>
                <a:avLst/>
                <a:gdLst/>
                <a:ahLst/>
                <a:cxnLst/>
                <a:rect l="l" t="t" r="r" b="b"/>
                <a:pathLst>
                  <a:path w="1099" h="942" extrusionOk="0">
                    <a:moveTo>
                      <a:pt x="1034" y="0"/>
                    </a:moveTo>
                    <a:cubicBezTo>
                      <a:pt x="1027" y="0"/>
                      <a:pt x="1020" y="2"/>
                      <a:pt x="1012" y="7"/>
                    </a:cubicBezTo>
                    <a:cubicBezTo>
                      <a:pt x="644" y="239"/>
                      <a:pt x="316" y="525"/>
                      <a:pt x="34" y="856"/>
                    </a:cubicBezTo>
                    <a:cubicBezTo>
                      <a:pt x="1" y="893"/>
                      <a:pt x="33" y="941"/>
                      <a:pt x="70" y="941"/>
                    </a:cubicBezTo>
                    <a:cubicBezTo>
                      <a:pt x="81" y="941"/>
                      <a:pt x="93" y="937"/>
                      <a:pt x="104" y="926"/>
                    </a:cubicBezTo>
                    <a:cubicBezTo>
                      <a:pt x="427" y="647"/>
                      <a:pt x="746" y="361"/>
                      <a:pt x="1066" y="77"/>
                    </a:cubicBezTo>
                    <a:cubicBezTo>
                      <a:pt x="1098" y="49"/>
                      <a:pt x="1069" y="0"/>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3" name="Google Shape;703;p40"/>
          <p:cNvGrpSpPr/>
          <p:nvPr/>
        </p:nvGrpSpPr>
        <p:grpSpPr>
          <a:xfrm>
            <a:off x="7466694" y="1424515"/>
            <a:ext cx="374045" cy="937775"/>
            <a:chOff x="7552455" y="1245450"/>
            <a:chExt cx="374045" cy="937775"/>
          </a:xfrm>
        </p:grpSpPr>
        <p:sp>
          <p:nvSpPr>
            <p:cNvPr id="704" name="Google Shape;704;p40"/>
            <p:cNvSpPr/>
            <p:nvPr/>
          </p:nvSpPr>
          <p:spPr>
            <a:xfrm>
              <a:off x="7552455" y="1245450"/>
              <a:ext cx="297450" cy="927675"/>
            </a:xfrm>
            <a:custGeom>
              <a:avLst/>
              <a:gdLst/>
              <a:ahLst/>
              <a:cxnLst/>
              <a:rect l="l" t="t" r="r" b="b"/>
              <a:pathLst>
                <a:path w="11898" h="37107" extrusionOk="0">
                  <a:moveTo>
                    <a:pt x="3829" y="0"/>
                  </a:moveTo>
                  <a:cubicBezTo>
                    <a:pt x="7791" y="3171"/>
                    <a:pt x="10578" y="9515"/>
                    <a:pt x="8973" y="14329"/>
                  </a:cubicBezTo>
                  <a:cubicBezTo>
                    <a:pt x="8089" y="16981"/>
                    <a:pt x="4220" y="19408"/>
                    <a:pt x="1625" y="18370"/>
                  </a:cubicBezTo>
                  <a:cubicBezTo>
                    <a:pt x="-3" y="17719"/>
                    <a:pt x="-261" y="14795"/>
                    <a:pt x="523" y="13227"/>
                  </a:cubicBezTo>
                  <a:cubicBezTo>
                    <a:pt x="1297" y="11678"/>
                    <a:pt x="3986" y="12072"/>
                    <a:pt x="5666" y="12492"/>
                  </a:cubicBezTo>
                  <a:cubicBezTo>
                    <a:pt x="13850" y="14539"/>
                    <a:pt x="11545" y="28671"/>
                    <a:pt x="11545" y="37107"/>
                  </a:cubicBezTo>
                </a:path>
              </a:pathLst>
            </a:custGeom>
            <a:noFill/>
            <a:ln w="19050" cap="flat" cmpd="sng">
              <a:solidFill>
                <a:schemeClr val="dk1"/>
              </a:solidFill>
              <a:prstDash val="solid"/>
              <a:round/>
              <a:headEnd type="none" w="med" len="med"/>
              <a:tailEnd type="none" w="med" len="med"/>
            </a:ln>
          </p:spPr>
        </p:sp>
        <p:sp>
          <p:nvSpPr>
            <p:cNvPr id="705" name="Google Shape;705;p40"/>
            <p:cNvSpPr/>
            <p:nvPr/>
          </p:nvSpPr>
          <p:spPr>
            <a:xfrm>
              <a:off x="7839250" y="2109750"/>
              <a:ext cx="87250" cy="68900"/>
            </a:xfrm>
            <a:custGeom>
              <a:avLst/>
              <a:gdLst/>
              <a:ahLst/>
              <a:cxnLst/>
              <a:rect l="l" t="t" r="r" b="b"/>
              <a:pathLst>
                <a:path w="3490" h="2756" extrusionOk="0">
                  <a:moveTo>
                    <a:pt x="0" y="2756"/>
                  </a:moveTo>
                  <a:cubicBezTo>
                    <a:pt x="1125" y="1791"/>
                    <a:pt x="2304" y="889"/>
                    <a:pt x="3490" y="0"/>
                  </a:cubicBezTo>
                </a:path>
              </a:pathLst>
            </a:custGeom>
            <a:noFill/>
            <a:ln w="19050" cap="flat" cmpd="sng">
              <a:solidFill>
                <a:schemeClr val="dk1"/>
              </a:solidFill>
              <a:prstDash val="solid"/>
              <a:round/>
              <a:headEnd type="none" w="med" len="med"/>
              <a:tailEnd type="none" w="med" len="med"/>
            </a:ln>
          </p:spPr>
        </p:sp>
        <p:sp>
          <p:nvSpPr>
            <p:cNvPr id="706" name="Google Shape;706;p40"/>
            <p:cNvSpPr/>
            <p:nvPr/>
          </p:nvSpPr>
          <p:spPr>
            <a:xfrm>
              <a:off x="7765775" y="2109750"/>
              <a:ext cx="87250" cy="73475"/>
            </a:xfrm>
            <a:custGeom>
              <a:avLst/>
              <a:gdLst/>
              <a:ahLst/>
              <a:cxnLst/>
              <a:rect l="l" t="t" r="r" b="b"/>
              <a:pathLst>
                <a:path w="3490" h="2939" extrusionOk="0">
                  <a:moveTo>
                    <a:pt x="3490" y="2939"/>
                  </a:moveTo>
                  <a:cubicBezTo>
                    <a:pt x="2273" y="2027"/>
                    <a:pt x="1360" y="682"/>
                    <a:pt x="0" y="0"/>
                  </a:cubicBezTo>
                </a:path>
              </a:pathLst>
            </a:custGeom>
            <a:noFill/>
            <a:ln w="19050" cap="flat" cmpd="sng">
              <a:solidFill>
                <a:schemeClr val="dk1"/>
              </a:solidFill>
              <a:prstDash val="solid"/>
              <a:round/>
              <a:headEnd type="none" w="med" len="med"/>
              <a:tailEnd type="none" w="med" len="med"/>
            </a:ln>
          </p:spPr>
        </p:sp>
      </p:grpSp>
      <p:grpSp>
        <p:nvGrpSpPr>
          <p:cNvPr id="2" name="Google Shape;901;p47">
            <a:extLst>
              <a:ext uri="{FF2B5EF4-FFF2-40B4-BE49-F238E27FC236}">
                <a16:creationId xmlns:a16="http://schemas.microsoft.com/office/drawing/2014/main" id="{424CD2E8-4D6B-BC9C-4A28-D771918BB2A5}"/>
              </a:ext>
            </a:extLst>
          </p:cNvPr>
          <p:cNvGrpSpPr/>
          <p:nvPr/>
        </p:nvGrpSpPr>
        <p:grpSpPr>
          <a:xfrm>
            <a:off x="7465022" y="2571750"/>
            <a:ext cx="568905" cy="661585"/>
            <a:chOff x="5553100" y="3808850"/>
            <a:chExt cx="297525" cy="340800"/>
          </a:xfrm>
        </p:grpSpPr>
        <p:sp>
          <p:nvSpPr>
            <p:cNvPr id="3" name="Google Shape;902;p47">
              <a:extLst>
                <a:ext uri="{FF2B5EF4-FFF2-40B4-BE49-F238E27FC236}">
                  <a16:creationId xmlns:a16="http://schemas.microsoft.com/office/drawing/2014/main" id="{CD547C60-F946-A05A-6F90-710CAAF675F7}"/>
                </a:ext>
              </a:extLst>
            </p:cNvPr>
            <p:cNvSpPr/>
            <p:nvPr/>
          </p:nvSpPr>
          <p:spPr>
            <a:xfrm>
              <a:off x="5553100" y="3808850"/>
              <a:ext cx="297525" cy="340800"/>
            </a:xfrm>
            <a:custGeom>
              <a:avLst/>
              <a:gdLst/>
              <a:ahLst/>
              <a:cxnLst/>
              <a:rect l="l" t="t" r="r" b="b"/>
              <a:pathLst>
                <a:path w="11901" h="13632" extrusionOk="0">
                  <a:moveTo>
                    <a:pt x="11101" y="666"/>
                  </a:moveTo>
                  <a:cubicBezTo>
                    <a:pt x="11190" y="666"/>
                    <a:pt x="11263" y="738"/>
                    <a:pt x="11263" y="828"/>
                  </a:cubicBezTo>
                  <a:lnTo>
                    <a:pt x="11263" y="3621"/>
                  </a:lnTo>
                  <a:lnTo>
                    <a:pt x="641" y="3621"/>
                  </a:lnTo>
                  <a:lnTo>
                    <a:pt x="641" y="828"/>
                  </a:lnTo>
                  <a:cubicBezTo>
                    <a:pt x="641" y="738"/>
                    <a:pt x="712" y="666"/>
                    <a:pt x="801" y="666"/>
                  </a:cubicBezTo>
                  <a:close/>
                  <a:moveTo>
                    <a:pt x="3754" y="4260"/>
                  </a:moveTo>
                  <a:lnTo>
                    <a:pt x="3754" y="8307"/>
                  </a:lnTo>
                  <a:lnTo>
                    <a:pt x="641" y="8307"/>
                  </a:lnTo>
                  <a:lnTo>
                    <a:pt x="641" y="4260"/>
                  </a:lnTo>
                  <a:close/>
                  <a:moveTo>
                    <a:pt x="7508" y="4260"/>
                  </a:moveTo>
                  <a:lnTo>
                    <a:pt x="7508" y="8307"/>
                  </a:lnTo>
                  <a:lnTo>
                    <a:pt x="4394" y="8307"/>
                  </a:lnTo>
                  <a:lnTo>
                    <a:pt x="4394" y="4260"/>
                  </a:lnTo>
                  <a:close/>
                  <a:moveTo>
                    <a:pt x="3754" y="8945"/>
                  </a:moveTo>
                  <a:lnTo>
                    <a:pt x="3754" y="12992"/>
                  </a:lnTo>
                  <a:lnTo>
                    <a:pt x="801" y="12992"/>
                  </a:lnTo>
                  <a:cubicBezTo>
                    <a:pt x="712" y="12992"/>
                    <a:pt x="641" y="12920"/>
                    <a:pt x="639" y="12831"/>
                  </a:cubicBezTo>
                  <a:lnTo>
                    <a:pt x="639" y="8945"/>
                  </a:lnTo>
                  <a:close/>
                  <a:moveTo>
                    <a:pt x="7508" y="8945"/>
                  </a:moveTo>
                  <a:lnTo>
                    <a:pt x="7508" y="12992"/>
                  </a:lnTo>
                  <a:lnTo>
                    <a:pt x="4394" y="12992"/>
                  </a:lnTo>
                  <a:lnTo>
                    <a:pt x="4394" y="8945"/>
                  </a:lnTo>
                  <a:close/>
                  <a:moveTo>
                    <a:pt x="11263" y="4260"/>
                  </a:moveTo>
                  <a:lnTo>
                    <a:pt x="11263" y="12833"/>
                  </a:lnTo>
                  <a:cubicBezTo>
                    <a:pt x="11263" y="12920"/>
                    <a:pt x="11191" y="12992"/>
                    <a:pt x="11102" y="12992"/>
                  </a:cubicBezTo>
                  <a:lnTo>
                    <a:pt x="8147" y="12992"/>
                  </a:lnTo>
                  <a:lnTo>
                    <a:pt x="8147" y="4260"/>
                  </a:lnTo>
                  <a:close/>
                  <a:moveTo>
                    <a:pt x="808" y="0"/>
                  </a:moveTo>
                  <a:cubicBezTo>
                    <a:pt x="363" y="0"/>
                    <a:pt x="1" y="362"/>
                    <a:pt x="1" y="807"/>
                  </a:cubicBezTo>
                  <a:lnTo>
                    <a:pt x="1" y="12823"/>
                  </a:lnTo>
                  <a:cubicBezTo>
                    <a:pt x="1" y="13270"/>
                    <a:pt x="363" y="13632"/>
                    <a:pt x="808" y="13632"/>
                  </a:cubicBezTo>
                  <a:lnTo>
                    <a:pt x="11094" y="13632"/>
                  </a:lnTo>
                  <a:cubicBezTo>
                    <a:pt x="11541" y="13632"/>
                    <a:pt x="11901" y="13270"/>
                    <a:pt x="11901" y="12823"/>
                  </a:cubicBezTo>
                  <a:lnTo>
                    <a:pt x="11901" y="807"/>
                  </a:lnTo>
                  <a:cubicBezTo>
                    <a:pt x="11901" y="362"/>
                    <a:pt x="11541" y="2"/>
                    <a:pt x="11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03;p47">
              <a:extLst>
                <a:ext uri="{FF2B5EF4-FFF2-40B4-BE49-F238E27FC236}">
                  <a16:creationId xmlns:a16="http://schemas.microsoft.com/office/drawing/2014/main" id="{ED31450B-0F22-AA70-D3E3-694F87B0D96A}"/>
                </a:ext>
              </a:extLst>
            </p:cNvPr>
            <p:cNvSpPr/>
            <p:nvPr/>
          </p:nvSpPr>
          <p:spPr>
            <a:xfrm>
              <a:off x="5580525" y="3938175"/>
              <a:ext cx="55650" cy="55500"/>
            </a:xfrm>
            <a:custGeom>
              <a:avLst/>
              <a:gdLst/>
              <a:ahLst/>
              <a:cxnLst/>
              <a:rect l="l" t="t" r="r" b="b"/>
              <a:pathLst>
                <a:path w="2226" h="2220" extrusionOk="0">
                  <a:moveTo>
                    <a:pt x="1114" y="0"/>
                  </a:moveTo>
                  <a:cubicBezTo>
                    <a:pt x="937" y="0"/>
                    <a:pt x="795" y="144"/>
                    <a:pt x="795" y="320"/>
                  </a:cubicBezTo>
                  <a:lnTo>
                    <a:pt x="795" y="789"/>
                  </a:lnTo>
                  <a:lnTo>
                    <a:pt x="335" y="789"/>
                  </a:lnTo>
                  <a:cubicBezTo>
                    <a:pt x="160" y="789"/>
                    <a:pt x="7" y="928"/>
                    <a:pt x="4" y="1105"/>
                  </a:cubicBezTo>
                  <a:cubicBezTo>
                    <a:pt x="1" y="1282"/>
                    <a:pt x="144" y="1429"/>
                    <a:pt x="324" y="1429"/>
                  </a:cubicBezTo>
                  <a:lnTo>
                    <a:pt x="793" y="1429"/>
                  </a:lnTo>
                  <a:lnTo>
                    <a:pt x="793" y="1888"/>
                  </a:lnTo>
                  <a:cubicBezTo>
                    <a:pt x="793" y="2064"/>
                    <a:pt x="932" y="2217"/>
                    <a:pt x="1108" y="2220"/>
                  </a:cubicBezTo>
                  <a:cubicBezTo>
                    <a:pt x="1109" y="2220"/>
                    <a:pt x="1110" y="2220"/>
                    <a:pt x="1111" y="2220"/>
                  </a:cubicBezTo>
                  <a:cubicBezTo>
                    <a:pt x="1288" y="2220"/>
                    <a:pt x="1433" y="2077"/>
                    <a:pt x="1433" y="1900"/>
                  </a:cubicBezTo>
                  <a:lnTo>
                    <a:pt x="1433" y="1429"/>
                  </a:lnTo>
                  <a:lnTo>
                    <a:pt x="1902" y="1429"/>
                  </a:lnTo>
                  <a:cubicBezTo>
                    <a:pt x="2082" y="1429"/>
                    <a:pt x="2225" y="1284"/>
                    <a:pt x="2222" y="1105"/>
                  </a:cubicBezTo>
                  <a:cubicBezTo>
                    <a:pt x="2221" y="928"/>
                    <a:pt x="2068" y="791"/>
                    <a:pt x="1891" y="791"/>
                  </a:cubicBezTo>
                  <a:lnTo>
                    <a:pt x="1433" y="791"/>
                  </a:lnTo>
                  <a:lnTo>
                    <a:pt x="1433" y="332"/>
                  </a:lnTo>
                  <a:cubicBezTo>
                    <a:pt x="1433" y="156"/>
                    <a:pt x="1296" y="3"/>
                    <a:pt x="1119" y="0"/>
                  </a:cubicBezTo>
                  <a:cubicBezTo>
                    <a:pt x="1117" y="0"/>
                    <a:pt x="1115" y="0"/>
                    <a:pt x="1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04;p47">
              <a:extLst>
                <a:ext uri="{FF2B5EF4-FFF2-40B4-BE49-F238E27FC236}">
                  <a16:creationId xmlns:a16="http://schemas.microsoft.com/office/drawing/2014/main" id="{06C42C4D-F9AA-0A57-D70D-D832CC1BA2BF}"/>
                </a:ext>
              </a:extLst>
            </p:cNvPr>
            <p:cNvSpPr/>
            <p:nvPr/>
          </p:nvSpPr>
          <p:spPr>
            <a:xfrm>
              <a:off x="5673825" y="3957925"/>
              <a:ext cx="56425" cy="16000"/>
            </a:xfrm>
            <a:custGeom>
              <a:avLst/>
              <a:gdLst/>
              <a:ahLst/>
              <a:cxnLst/>
              <a:rect l="l" t="t" r="r" b="b"/>
              <a:pathLst>
                <a:path w="2257" h="640" extrusionOk="0">
                  <a:moveTo>
                    <a:pt x="334" y="1"/>
                  </a:moveTo>
                  <a:cubicBezTo>
                    <a:pt x="158" y="1"/>
                    <a:pt x="7" y="138"/>
                    <a:pt x="2" y="315"/>
                  </a:cubicBezTo>
                  <a:cubicBezTo>
                    <a:pt x="0" y="494"/>
                    <a:pt x="144" y="639"/>
                    <a:pt x="322" y="639"/>
                  </a:cubicBezTo>
                  <a:lnTo>
                    <a:pt x="1921" y="639"/>
                  </a:lnTo>
                  <a:cubicBezTo>
                    <a:pt x="2097" y="639"/>
                    <a:pt x="2248" y="502"/>
                    <a:pt x="2253" y="325"/>
                  </a:cubicBezTo>
                  <a:cubicBezTo>
                    <a:pt x="2256" y="146"/>
                    <a:pt x="2111" y="1"/>
                    <a:pt x="1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05;p47">
              <a:extLst>
                <a:ext uri="{FF2B5EF4-FFF2-40B4-BE49-F238E27FC236}">
                  <a16:creationId xmlns:a16="http://schemas.microsoft.com/office/drawing/2014/main" id="{2D1CB7D9-53A7-19D3-AF04-70A89D1142FB}"/>
                </a:ext>
              </a:extLst>
            </p:cNvPr>
            <p:cNvSpPr/>
            <p:nvPr/>
          </p:nvSpPr>
          <p:spPr>
            <a:xfrm>
              <a:off x="5583775" y="4059700"/>
              <a:ext cx="48725" cy="47075"/>
            </a:xfrm>
            <a:custGeom>
              <a:avLst/>
              <a:gdLst/>
              <a:ahLst/>
              <a:cxnLst/>
              <a:rect l="l" t="t" r="r" b="b"/>
              <a:pathLst>
                <a:path w="1949" h="1883" extrusionOk="0">
                  <a:moveTo>
                    <a:pt x="356" y="0"/>
                  </a:moveTo>
                  <a:cubicBezTo>
                    <a:pt x="274" y="0"/>
                    <a:pt x="191" y="32"/>
                    <a:pt x="128" y="95"/>
                  </a:cubicBezTo>
                  <a:cubicBezTo>
                    <a:pt x="2" y="220"/>
                    <a:pt x="2" y="424"/>
                    <a:pt x="128" y="551"/>
                  </a:cubicBezTo>
                  <a:lnTo>
                    <a:pt x="518" y="941"/>
                  </a:lnTo>
                  <a:lnTo>
                    <a:pt x="128" y="1331"/>
                  </a:lnTo>
                  <a:cubicBezTo>
                    <a:pt x="0" y="1457"/>
                    <a:pt x="0" y="1662"/>
                    <a:pt x="127" y="1788"/>
                  </a:cubicBezTo>
                  <a:cubicBezTo>
                    <a:pt x="190" y="1851"/>
                    <a:pt x="273" y="1883"/>
                    <a:pt x="356" y="1883"/>
                  </a:cubicBezTo>
                  <a:cubicBezTo>
                    <a:pt x="439" y="1883"/>
                    <a:pt x="521" y="1851"/>
                    <a:pt x="584" y="1788"/>
                  </a:cubicBezTo>
                  <a:lnTo>
                    <a:pt x="974" y="1398"/>
                  </a:lnTo>
                  <a:lnTo>
                    <a:pt x="1364" y="1788"/>
                  </a:lnTo>
                  <a:cubicBezTo>
                    <a:pt x="1427" y="1851"/>
                    <a:pt x="1510" y="1883"/>
                    <a:pt x="1593" y="1883"/>
                  </a:cubicBezTo>
                  <a:cubicBezTo>
                    <a:pt x="1676" y="1883"/>
                    <a:pt x="1759" y="1851"/>
                    <a:pt x="1822" y="1788"/>
                  </a:cubicBezTo>
                  <a:cubicBezTo>
                    <a:pt x="1949" y="1662"/>
                    <a:pt x="1947" y="1457"/>
                    <a:pt x="1821" y="1331"/>
                  </a:cubicBezTo>
                  <a:lnTo>
                    <a:pt x="1431" y="941"/>
                  </a:lnTo>
                  <a:lnTo>
                    <a:pt x="1821" y="551"/>
                  </a:lnTo>
                  <a:cubicBezTo>
                    <a:pt x="1947" y="424"/>
                    <a:pt x="1947" y="220"/>
                    <a:pt x="1821" y="95"/>
                  </a:cubicBezTo>
                  <a:cubicBezTo>
                    <a:pt x="1758" y="32"/>
                    <a:pt x="1675" y="0"/>
                    <a:pt x="1592" y="0"/>
                  </a:cubicBezTo>
                  <a:cubicBezTo>
                    <a:pt x="1510" y="0"/>
                    <a:pt x="1427" y="32"/>
                    <a:pt x="1364" y="95"/>
                  </a:cubicBezTo>
                  <a:lnTo>
                    <a:pt x="974" y="485"/>
                  </a:lnTo>
                  <a:lnTo>
                    <a:pt x="584" y="95"/>
                  </a:lnTo>
                  <a:cubicBezTo>
                    <a:pt x="521" y="32"/>
                    <a:pt x="439"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6;p47">
              <a:extLst>
                <a:ext uri="{FF2B5EF4-FFF2-40B4-BE49-F238E27FC236}">
                  <a16:creationId xmlns:a16="http://schemas.microsoft.com/office/drawing/2014/main" id="{5604C3AE-D1EB-B590-5B1D-B0B79C699A6C}"/>
                </a:ext>
              </a:extLst>
            </p:cNvPr>
            <p:cNvSpPr/>
            <p:nvPr/>
          </p:nvSpPr>
          <p:spPr>
            <a:xfrm>
              <a:off x="5677675" y="4059700"/>
              <a:ext cx="48675" cy="47075"/>
            </a:xfrm>
            <a:custGeom>
              <a:avLst/>
              <a:gdLst/>
              <a:ahLst/>
              <a:cxnLst/>
              <a:rect l="l" t="t" r="r" b="b"/>
              <a:pathLst>
                <a:path w="1947" h="1883" extrusionOk="0">
                  <a:moveTo>
                    <a:pt x="1591" y="0"/>
                  </a:moveTo>
                  <a:cubicBezTo>
                    <a:pt x="1509" y="0"/>
                    <a:pt x="1426" y="32"/>
                    <a:pt x="1363" y="95"/>
                  </a:cubicBezTo>
                  <a:lnTo>
                    <a:pt x="127" y="1331"/>
                  </a:lnTo>
                  <a:cubicBezTo>
                    <a:pt x="1" y="1457"/>
                    <a:pt x="1" y="1662"/>
                    <a:pt x="127" y="1788"/>
                  </a:cubicBezTo>
                  <a:cubicBezTo>
                    <a:pt x="190" y="1851"/>
                    <a:pt x="273" y="1883"/>
                    <a:pt x="356" y="1883"/>
                  </a:cubicBezTo>
                  <a:cubicBezTo>
                    <a:pt x="438" y="1883"/>
                    <a:pt x="521" y="1851"/>
                    <a:pt x="584" y="1788"/>
                  </a:cubicBezTo>
                  <a:lnTo>
                    <a:pt x="1820" y="552"/>
                  </a:lnTo>
                  <a:cubicBezTo>
                    <a:pt x="1946" y="426"/>
                    <a:pt x="1946" y="222"/>
                    <a:pt x="1820" y="95"/>
                  </a:cubicBezTo>
                  <a:cubicBezTo>
                    <a:pt x="1757" y="32"/>
                    <a:pt x="1674" y="0"/>
                    <a:pt x="1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07;p47">
              <a:extLst>
                <a:ext uri="{FF2B5EF4-FFF2-40B4-BE49-F238E27FC236}">
                  <a16:creationId xmlns:a16="http://schemas.microsoft.com/office/drawing/2014/main" id="{8059B138-480E-93B4-EE45-D8798392173D}"/>
                </a:ext>
              </a:extLst>
            </p:cNvPr>
            <p:cNvSpPr/>
            <p:nvPr/>
          </p:nvSpPr>
          <p:spPr>
            <a:xfrm>
              <a:off x="5678500" y="4059700"/>
              <a:ext cx="16125" cy="16150"/>
            </a:xfrm>
            <a:custGeom>
              <a:avLst/>
              <a:gdLst/>
              <a:ahLst/>
              <a:cxnLst/>
              <a:rect l="l" t="t" r="r" b="b"/>
              <a:pathLst>
                <a:path w="645" h="646" extrusionOk="0">
                  <a:moveTo>
                    <a:pt x="322" y="0"/>
                  </a:moveTo>
                  <a:cubicBezTo>
                    <a:pt x="144" y="0"/>
                    <a:pt x="0" y="145"/>
                    <a:pt x="0" y="323"/>
                  </a:cubicBezTo>
                  <a:cubicBezTo>
                    <a:pt x="0" y="501"/>
                    <a:pt x="144" y="646"/>
                    <a:pt x="322" y="646"/>
                  </a:cubicBezTo>
                  <a:cubicBezTo>
                    <a:pt x="501" y="646"/>
                    <a:pt x="645" y="501"/>
                    <a:pt x="645" y="323"/>
                  </a:cubicBezTo>
                  <a:cubicBezTo>
                    <a:pt x="645" y="145"/>
                    <a:pt x="501"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8;p47">
              <a:extLst>
                <a:ext uri="{FF2B5EF4-FFF2-40B4-BE49-F238E27FC236}">
                  <a16:creationId xmlns:a16="http://schemas.microsoft.com/office/drawing/2014/main" id="{4122BE05-0149-7969-E348-D0B566755C20}"/>
                </a:ext>
              </a:extLst>
            </p:cNvPr>
            <p:cNvSpPr/>
            <p:nvPr/>
          </p:nvSpPr>
          <p:spPr>
            <a:xfrm>
              <a:off x="5709400" y="4090575"/>
              <a:ext cx="16125" cy="16175"/>
            </a:xfrm>
            <a:custGeom>
              <a:avLst/>
              <a:gdLst/>
              <a:ahLst/>
              <a:cxnLst/>
              <a:rect l="l" t="t" r="r" b="b"/>
              <a:pathLst>
                <a:path w="645" h="647" extrusionOk="0">
                  <a:moveTo>
                    <a:pt x="323" y="1"/>
                  </a:moveTo>
                  <a:cubicBezTo>
                    <a:pt x="144" y="1"/>
                    <a:pt x="0" y="146"/>
                    <a:pt x="0" y="324"/>
                  </a:cubicBezTo>
                  <a:cubicBezTo>
                    <a:pt x="0" y="503"/>
                    <a:pt x="144" y="646"/>
                    <a:pt x="323" y="646"/>
                  </a:cubicBezTo>
                  <a:cubicBezTo>
                    <a:pt x="501" y="646"/>
                    <a:pt x="644" y="503"/>
                    <a:pt x="644" y="324"/>
                  </a:cubicBezTo>
                  <a:cubicBezTo>
                    <a:pt x="644" y="146"/>
                    <a:pt x="501" y="1"/>
                    <a:pt x="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9;p47">
              <a:extLst>
                <a:ext uri="{FF2B5EF4-FFF2-40B4-BE49-F238E27FC236}">
                  <a16:creationId xmlns:a16="http://schemas.microsoft.com/office/drawing/2014/main" id="{0054C5B0-FBD3-7A25-112B-5A4704FA5CE2}"/>
                </a:ext>
              </a:extLst>
            </p:cNvPr>
            <p:cNvSpPr/>
            <p:nvPr/>
          </p:nvSpPr>
          <p:spPr>
            <a:xfrm>
              <a:off x="5767150" y="4002525"/>
              <a:ext cx="57000" cy="16000"/>
            </a:xfrm>
            <a:custGeom>
              <a:avLst/>
              <a:gdLst/>
              <a:ahLst/>
              <a:cxnLst/>
              <a:rect l="l" t="t" r="r" b="b"/>
              <a:pathLst>
                <a:path w="2280" h="640" extrusionOk="0">
                  <a:moveTo>
                    <a:pt x="336" y="0"/>
                  </a:moveTo>
                  <a:cubicBezTo>
                    <a:pt x="160" y="0"/>
                    <a:pt x="7" y="139"/>
                    <a:pt x="4" y="315"/>
                  </a:cubicBezTo>
                  <a:cubicBezTo>
                    <a:pt x="0" y="493"/>
                    <a:pt x="146" y="640"/>
                    <a:pt x="323" y="640"/>
                  </a:cubicBezTo>
                  <a:lnTo>
                    <a:pt x="1944" y="640"/>
                  </a:lnTo>
                  <a:cubicBezTo>
                    <a:pt x="2121" y="640"/>
                    <a:pt x="2273" y="501"/>
                    <a:pt x="2277" y="325"/>
                  </a:cubicBezTo>
                  <a:cubicBezTo>
                    <a:pt x="2280" y="147"/>
                    <a:pt x="2135" y="0"/>
                    <a:pt x="1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10;p47">
              <a:extLst>
                <a:ext uri="{FF2B5EF4-FFF2-40B4-BE49-F238E27FC236}">
                  <a16:creationId xmlns:a16="http://schemas.microsoft.com/office/drawing/2014/main" id="{9BA2105E-8A53-C180-EE8C-5DBEA7A82C7B}"/>
                </a:ext>
              </a:extLst>
            </p:cNvPr>
            <p:cNvSpPr/>
            <p:nvPr/>
          </p:nvSpPr>
          <p:spPr>
            <a:xfrm>
              <a:off x="5767150" y="4030475"/>
              <a:ext cx="56975" cy="16025"/>
            </a:xfrm>
            <a:custGeom>
              <a:avLst/>
              <a:gdLst/>
              <a:ahLst/>
              <a:cxnLst/>
              <a:rect l="l" t="t" r="r" b="b"/>
              <a:pathLst>
                <a:path w="2279" h="641" extrusionOk="0">
                  <a:moveTo>
                    <a:pt x="336" y="1"/>
                  </a:moveTo>
                  <a:cubicBezTo>
                    <a:pt x="160" y="1"/>
                    <a:pt x="7" y="138"/>
                    <a:pt x="4" y="316"/>
                  </a:cubicBezTo>
                  <a:cubicBezTo>
                    <a:pt x="0" y="494"/>
                    <a:pt x="146" y="640"/>
                    <a:pt x="323" y="640"/>
                  </a:cubicBezTo>
                  <a:lnTo>
                    <a:pt x="1944" y="640"/>
                  </a:lnTo>
                  <a:cubicBezTo>
                    <a:pt x="2121" y="640"/>
                    <a:pt x="2273" y="501"/>
                    <a:pt x="2277" y="325"/>
                  </a:cubicBezTo>
                  <a:cubicBezTo>
                    <a:pt x="2278" y="147"/>
                    <a:pt x="2135" y="1"/>
                    <a:pt x="1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6106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ips to Do your Final Project Workshop by Slidesgo">
  <a:themeElements>
    <a:clrScheme name="Simple Light">
      <a:dk1>
        <a:srgbClr val="333333"/>
      </a:dk1>
      <a:lt1>
        <a:srgbClr val="F1EFED"/>
      </a:lt1>
      <a:dk2>
        <a:srgbClr val="FDDC95"/>
      </a:dk2>
      <a:lt2>
        <a:srgbClr val="FFA784"/>
      </a:lt2>
      <a:accent1>
        <a:srgbClr val="FF7070"/>
      </a:accent1>
      <a:accent2>
        <a:srgbClr val="FFBAD5"/>
      </a:accent2>
      <a:accent3>
        <a:srgbClr val="C1BEEA"/>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Affichage à l'écran (16:9)</PresentationFormat>
  <Slides>21</Slides>
  <Notes>20</Notes>
  <HiddenSlides>0</HiddenSlide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Tips to Do your Final Project Workshop by Slidesgo</vt:lpstr>
      <vt:lpstr>AR &amp; Education  Groupe 3</vt:lpstr>
      <vt:lpstr>Table des matières</vt:lpstr>
      <vt:lpstr>Contexte</vt:lpstr>
      <vt:lpstr>AR &amp; Education</vt:lpstr>
      <vt:lpstr>Etat de l’art</vt:lpstr>
      <vt:lpstr>Points clés</vt:lpstr>
      <vt:lpstr>Evolution des recherches</vt:lpstr>
      <vt:lpstr>Méthodologie</vt:lpstr>
      <vt:lpstr>Motivation</vt:lpstr>
      <vt:lpstr>Mode de jeux</vt:lpstr>
      <vt:lpstr>Lien avec le cours</vt:lpstr>
      <vt:lpstr>Présentation PowerPoint</vt:lpstr>
      <vt:lpstr>Types d’intéractions</vt:lpstr>
      <vt:lpstr>Présentation PowerPoint</vt:lpstr>
      <vt:lpstr>Architecture</vt:lpstr>
      <vt:lpstr>Présentation PowerPoint</vt:lpstr>
      <vt:lpstr>Présentation PowerPoint</vt:lpstr>
      <vt:lpstr>Démo</vt:lpstr>
      <vt:lpstr>Conclusion</vt:lpstr>
      <vt:lpstr>Merci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 &amp; Education  Groupe 3</dc:title>
  <cp:revision>47</cp:revision>
  <dcterms:modified xsi:type="dcterms:W3CDTF">2023-06-04T20:42:43Z</dcterms:modified>
</cp:coreProperties>
</file>