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3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9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4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3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2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6332-3964-4B4C-A44B-A3E58B7BC0DE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36E0-356C-4B34-B1EE-758565025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698940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조 이재민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김민기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오해성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박건우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안우진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0456" y="2414017"/>
            <a:ext cx="7577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/>
              <a:t>Smart Extensometer</a:t>
            </a:r>
            <a:endParaRPr lang="en-US" altLang="ko-KR" sz="6000" dirty="0"/>
          </a:p>
          <a:p>
            <a:pPr algn="ctr"/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364792" y="2310085"/>
            <a:ext cx="6361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/>
              <a:t>똑똑한 </a:t>
            </a:r>
            <a:r>
              <a:rPr lang="ko-KR" altLang="en-US" sz="6000" b="1" dirty="0" err="1" smtClean="0"/>
              <a:t>신장계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038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00" name="Picture 4" descr="ì ì¥ê³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88" y="658368"/>
            <a:ext cx="5221224" cy="52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openCV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63" y="493141"/>
            <a:ext cx="4291637" cy="528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1768" y="2068651"/>
            <a:ext cx="1691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smtClean="0"/>
              <a:t>+</a:t>
            </a:r>
            <a:endParaRPr lang="ko-KR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40069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26602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64123" y="2399668"/>
            <a:ext cx="1252024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0" dirty="0" smtClean="0">
                <a:solidFill>
                  <a:schemeClr val="bg1"/>
                </a:solidFill>
              </a:rPr>
              <a:t>등신 </a:t>
            </a:r>
            <a:r>
              <a:rPr lang="ko-KR" altLang="en-US" sz="13000" dirty="0" err="1" smtClean="0">
                <a:solidFill>
                  <a:schemeClr val="bg1"/>
                </a:solidFill>
              </a:rPr>
              <a:t>스카우터</a:t>
            </a:r>
            <a:endParaRPr lang="ko-KR" altLang="en-US" sz="1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기능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smtClean="0"/>
              <a:t>등신 탐지</a:t>
            </a:r>
            <a:endParaRPr lang="en-US" altLang="ko-KR" sz="4500" dirty="0" smtClean="0"/>
          </a:p>
          <a:p>
            <a:r>
              <a:rPr lang="ko-KR" altLang="en-US" sz="4500" dirty="0" smtClean="0"/>
              <a:t>척추 정상 여부</a:t>
            </a:r>
            <a:endParaRPr lang="en-US" altLang="ko-KR" sz="4500" dirty="0" smtClean="0"/>
          </a:p>
          <a:p>
            <a:r>
              <a:rPr lang="ko-KR" altLang="en-US" sz="4500" dirty="0" smtClean="0"/>
              <a:t>사용자 통계</a:t>
            </a:r>
            <a:endParaRPr lang="en-US" altLang="ko-KR" sz="4500" dirty="0" smtClean="0"/>
          </a:p>
          <a:p>
            <a:r>
              <a:rPr lang="ko-KR" altLang="en-US" sz="4500" dirty="0" smtClean="0"/>
              <a:t>랭킹 기능</a:t>
            </a:r>
            <a:endParaRPr lang="en-US" altLang="ko-KR" sz="4500" dirty="0" smtClean="0"/>
          </a:p>
          <a:p>
            <a:r>
              <a:rPr lang="ko-KR" altLang="en-US" sz="4500" dirty="0" smtClean="0"/>
              <a:t>추천 운동법</a:t>
            </a:r>
            <a:endParaRPr lang="en-US" altLang="ko-KR" sz="4500" dirty="0" smtClean="0"/>
          </a:p>
          <a:p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480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4812" y="2558653"/>
            <a:ext cx="5295457" cy="1325563"/>
          </a:xfrm>
        </p:spPr>
        <p:txBody>
          <a:bodyPr>
            <a:noAutofit/>
          </a:bodyPr>
          <a:lstStyle/>
          <a:p>
            <a:r>
              <a:rPr lang="ko-KR" altLang="en-US" sz="6000" b="1" dirty="0" smtClean="0"/>
              <a:t>궁극적인 목표</a:t>
            </a:r>
            <a:endParaRPr lang="ko-KR" altLang="en-US" sz="6000" b="1" dirty="0"/>
          </a:p>
        </p:txBody>
      </p:sp>
      <p:pic>
        <p:nvPicPr>
          <p:cNvPr id="5122" name="Picture 2" descr="https://lh6.googleusercontent.com/eyXXK7HVrng7I1cKsWODxoooRAxE52w1sZvcpjjGS86a_OrgNpdb7wQ3E0n7Us_3QPNjsJRSkqf4GoAKejcYM6mwzgTkyCeV9e4Dx666v22e6Oi-tbKPyBdWw8TQ3ElYIZ-prrq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" y="2920267"/>
            <a:ext cx="3937733" cy="393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íê¶v .pn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79" y="910432"/>
            <a:ext cx="3785581" cy="594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4861" y="3423139"/>
            <a:ext cx="27666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0" dirty="0" smtClean="0">
                <a:latin typeface="Adobe Heiti Std R" panose="020B0400000000000000" pitchFamily="34" charset="-128"/>
              </a:rPr>
              <a:t>→</a:t>
            </a:r>
            <a:endParaRPr lang="ko-KR" altLang="en-US" sz="15000" dirty="0"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6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Adobe Heiti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기능</vt:lpstr>
      <vt:lpstr>궁극적인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등신 스카우터</dc:title>
  <dc:creator>Windows 사용자</dc:creator>
  <cp:lastModifiedBy>Windows 사용자</cp:lastModifiedBy>
  <cp:revision>39</cp:revision>
  <dcterms:created xsi:type="dcterms:W3CDTF">2018-06-12T09:05:39Z</dcterms:created>
  <dcterms:modified xsi:type="dcterms:W3CDTF">2018-06-12T10:46:21Z</dcterms:modified>
</cp:coreProperties>
</file>