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Abadi" panose="020B0604020104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7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3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4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8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9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6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kim0531.tistory.com/entry/mysql-connector-%EC%84%A4%EC%B9%98-%EC%9D%B4%ED%81%B4%EB%A6%BD%EC%8A%A4-%EC%84%A4%EC%A0%9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C803BCF3-3497-435C-BF95-5345E1EED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2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DEC0A0-91E5-4DC8-8A8B-C6E4293B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</a:rPr>
              <a:t>쉽고</a:t>
            </a:r>
            <a:r>
              <a:rPr lang="en-US" altLang="ko-KR" sz="5400" dirty="0">
                <a:solidFill>
                  <a:srgbClr val="FFFFFF"/>
                </a:solidFill>
              </a:rPr>
              <a:t>!</a:t>
            </a:r>
            <a:br>
              <a:rPr lang="en-US" altLang="ko-KR" sz="5400" dirty="0">
                <a:solidFill>
                  <a:srgbClr val="FFFFFF"/>
                </a:solidFill>
              </a:rPr>
            </a:br>
            <a:r>
              <a:rPr lang="ko-KR" altLang="en-US" sz="5400" dirty="0">
                <a:solidFill>
                  <a:srgbClr val="FFFFFF"/>
                </a:solidFill>
              </a:rPr>
              <a:t>빠르게</a:t>
            </a:r>
            <a:r>
              <a:rPr lang="en-US" altLang="ko-KR" sz="5400" dirty="0">
                <a:solidFill>
                  <a:srgbClr val="FFFFFF"/>
                </a:solidFill>
              </a:rPr>
              <a:t>!</a:t>
            </a:r>
            <a:br>
              <a:rPr lang="en-US" altLang="ko-KR" sz="5400" dirty="0">
                <a:solidFill>
                  <a:srgbClr val="FFFFFF"/>
                </a:solidFill>
              </a:rPr>
            </a:br>
            <a:r>
              <a:rPr lang="en-US" altLang="ko-KR" sz="5400" dirty="0">
                <a:solidFill>
                  <a:srgbClr val="FFFFFF"/>
                </a:solidFill>
                <a:latin typeface="Abadi" panose="020B0604020202020204" pitchFamily="34" charset="0"/>
              </a:rPr>
              <a:t>My-SQL</a:t>
            </a:r>
            <a:r>
              <a:rPr lang="en-US" altLang="ko-KR" sz="5400" dirty="0">
                <a:solidFill>
                  <a:srgbClr val="FFFFFF"/>
                </a:solidFill>
              </a:rPr>
              <a:t>!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564477-7553-4A4F-A18A-1E8E04B75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FFFFFF"/>
                </a:solidFill>
              </a:rPr>
              <a:t>My-</a:t>
            </a:r>
            <a:r>
              <a:rPr lang="en-US" altLang="ko-KR" sz="1800" dirty="0" err="1">
                <a:solidFill>
                  <a:srgbClr val="FFFFFF"/>
                </a:solidFill>
              </a:rPr>
              <a:t>sql</a:t>
            </a:r>
            <a:r>
              <a:rPr lang="ko-KR" altLang="en-US" sz="1800" dirty="0">
                <a:solidFill>
                  <a:srgbClr val="FFFFFF"/>
                </a:solidFill>
              </a:rPr>
              <a:t>의 설치와</a:t>
            </a:r>
            <a:endParaRPr lang="en-US" altLang="ko-KR" sz="1800" dirty="0">
              <a:solidFill>
                <a:srgbClr val="FFFFFF"/>
              </a:solidFill>
            </a:endParaRPr>
          </a:p>
          <a:p>
            <a:r>
              <a:rPr lang="ko-KR" altLang="en-US" sz="1800" dirty="0">
                <a:solidFill>
                  <a:srgbClr val="FFFFFF"/>
                </a:solidFill>
              </a:rPr>
              <a:t>이클립스와의 연동</a:t>
            </a:r>
            <a:endParaRPr lang="en-US" altLang="ko-KR" sz="1800" dirty="0">
              <a:solidFill>
                <a:srgbClr val="FFFFFF"/>
              </a:solidFill>
            </a:endParaRPr>
          </a:p>
          <a:p>
            <a:r>
              <a:rPr lang="en-US" altLang="ko-KR" sz="1800" dirty="0">
                <a:solidFill>
                  <a:srgbClr val="FFFFFF"/>
                </a:solidFill>
              </a:rPr>
              <a:t>JSP</a:t>
            </a:r>
            <a:r>
              <a:rPr lang="ko-KR" altLang="en-US" sz="1800" dirty="0">
                <a:solidFill>
                  <a:srgbClr val="FFFFFF"/>
                </a:solidFill>
              </a:rPr>
              <a:t>페이지에서 테스트까지 해요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endParaRPr lang="ko-KR" alt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1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연동해보기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262" y="1004276"/>
            <a:ext cx="3265445" cy="381397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현재 작업중인 폴더 아래 </a:t>
            </a:r>
            <a:r>
              <a:rPr lang="en-US" altLang="ko-KR" dirty="0" err="1"/>
              <a:t>Mysql_test.jsp</a:t>
            </a:r>
            <a:r>
              <a:rPr lang="en-US" altLang="ko-KR" dirty="0"/>
              <a:t> 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왼쪽과 같이 작성한 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페이지 결과창에서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연결성공을 확인하세요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문제가 생기면 대부분 오타가 원인이며</a:t>
            </a:r>
            <a:r>
              <a:rPr lang="en-US" altLang="ko-KR" dirty="0"/>
              <a:t>, SOS</a:t>
            </a:r>
            <a:r>
              <a:rPr lang="ko-KR" altLang="en-US" dirty="0"/>
              <a:t> </a:t>
            </a:r>
            <a:r>
              <a:rPr lang="ko-KR" altLang="en-US" dirty="0" err="1"/>
              <a:t>요청해도됩니다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6" descr="스크린샷, 전화, 컴퓨터이(가) 표시된 사진&#10;&#10;자동 생성된 설명">
            <a:extLst>
              <a:ext uri="{FF2B5EF4-FFF2-40B4-BE49-F238E27FC236}">
                <a16:creationId xmlns:a16="http://schemas.microsoft.com/office/drawing/2014/main" id="{FFC7522F-D115-4BFC-95A6-E4612EF97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5" y="1004276"/>
            <a:ext cx="63055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9F1995F8-A196-4E51-8B20-CE3734EE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59" b="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en-US" altLang="ko-KR" dirty="0"/>
              <a:t>My-SQL! </a:t>
            </a:r>
            <a:r>
              <a:rPr lang="ko-KR" altLang="en-US" dirty="0"/>
              <a:t>어디서 받아요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altLang="ko-KR" dirty="0"/>
              <a:t>1. MySQL </a:t>
            </a:r>
            <a:r>
              <a:rPr lang="ko-KR" altLang="en-US" dirty="0"/>
              <a:t>공식 페이지 </a:t>
            </a:r>
            <a:r>
              <a:rPr lang="en-US" altLang="ko-KR" dirty="0"/>
              <a:t>&gt; DOWNLOADS &gt;  </a:t>
            </a:r>
            <a:r>
              <a:rPr lang="ko-KR" altLang="en-US" dirty="0"/>
              <a:t>페이지 중간에 위치한 </a:t>
            </a:r>
            <a:r>
              <a:rPr lang="en-US" altLang="ko-KR" dirty="0"/>
              <a:t> Community </a:t>
            </a:r>
          </a:p>
          <a:p>
            <a:r>
              <a:rPr lang="en-US" altLang="ko-KR" dirty="0"/>
              <a:t>2. MySQL Installer for Windows &gt;  windows  8.0.18 415.M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뒤로가기로</a:t>
            </a:r>
            <a:r>
              <a:rPr lang="ko-KR" altLang="en-US" dirty="0"/>
              <a:t> 다시 다운로드 페이지  </a:t>
            </a:r>
            <a:r>
              <a:rPr lang="en-US" altLang="ko-KR" dirty="0"/>
              <a:t>&gt; Connector/J  </a:t>
            </a:r>
            <a:r>
              <a:rPr lang="ko-KR" altLang="en-US" dirty="0"/>
              <a:t>이때 </a:t>
            </a:r>
            <a:r>
              <a:rPr lang="en-US" altLang="ko-KR" dirty="0"/>
              <a:t>operating System</a:t>
            </a:r>
            <a:r>
              <a:rPr lang="ko-KR" altLang="en-US" dirty="0"/>
              <a:t>은 </a:t>
            </a:r>
            <a:r>
              <a:rPr lang="en-US" altLang="ko-KR" dirty="0"/>
              <a:t>Platform Independent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두개 중 </a:t>
            </a:r>
            <a:r>
              <a:rPr lang="en-US" altLang="ko-KR" dirty="0"/>
              <a:t>4.4M </a:t>
            </a:r>
            <a:r>
              <a:rPr lang="ko-KR" altLang="en-US" dirty="0"/>
              <a:t>다운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다운로드가 완료된 </a:t>
            </a:r>
            <a:r>
              <a:rPr lang="en-US" altLang="ko-KR" dirty="0" err="1"/>
              <a:t>Installter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.  </a:t>
            </a:r>
            <a:r>
              <a:rPr lang="ko-KR" altLang="en-US" dirty="0"/>
              <a:t>커넥터는 </a:t>
            </a:r>
            <a:r>
              <a:rPr lang="ko-KR" altLang="en-US" dirty="0" err="1"/>
              <a:t>건드리지말것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4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9F1995F8-A196-4E51-8B20-CE3734EE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59" b="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en-US" altLang="ko-KR" dirty="0"/>
              <a:t>My-SQL! </a:t>
            </a:r>
            <a:r>
              <a:rPr lang="ko-KR" altLang="en-US" dirty="0"/>
              <a:t>설치 어떻게 해요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8" y="2108201"/>
            <a:ext cx="10148682" cy="376089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1. License</a:t>
            </a:r>
            <a:r>
              <a:rPr lang="ko-KR" altLang="en-US" dirty="0"/>
              <a:t> 부분 </a:t>
            </a:r>
            <a:r>
              <a:rPr lang="en-US" altLang="ko-KR" dirty="0"/>
              <a:t>accept </a:t>
            </a:r>
            <a:r>
              <a:rPr lang="ko-KR" altLang="en-US" dirty="0"/>
              <a:t>하고 </a:t>
            </a:r>
            <a:r>
              <a:rPr lang="en-US" altLang="ko-KR" dirty="0"/>
              <a:t>next</a:t>
            </a:r>
          </a:p>
          <a:p>
            <a:r>
              <a:rPr lang="en-US" altLang="ko-KR" dirty="0"/>
              <a:t>2. Choosing Setup Type </a:t>
            </a:r>
            <a:r>
              <a:rPr lang="ko-KR" altLang="en-US" dirty="0"/>
              <a:t>은 </a:t>
            </a:r>
            <a:r>
              <a:rPr lang="en-US" altLang="ko-KR" dirty="0"/>
              <a:t>Developer Default. </a:t>
            </a:r>
            <a:r>
              <a:rPr lang="ko-KR" altLang="en-US" dirty="0"/>
              <a:t>다음 </a:t>
            </a:r>
            <a:r>
              <a:rPr lang="en-US" altLang="ko-KR" dirty="0"/>
              <a:t>next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진행중 </a:t>
            </a:r>
            <a:r>
              <a:rPr lang="en-US" altLang="ko-KR" dirty="0"/>
              <a:t>Check Requirements </a:t>
            </a:r>
            <a:r>
              <a:rPr lang="ko-KR" altLang="en-US" dirty="0"/>
              <a:t>내용이 나온다면 </a:t>
            </a:r>
            <a:r>
              <a:rPr lang="en-US" altLang="ko-KR" dirty="0"/>
              <a:t>Execute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추가설치 </a:t>
            </a:r>
            <a:r>
              <a:rPr lang="ko-KR" altLang="en-US" dirty="0" err="1"/>
              <a:t>할것</a:t>
            </a:r>
            <a:r>
              <a:rPr lang="en-US" altLang="ko-KR" dirty="0"/>
              <a:t>. </a:t>
            </a:r>
            <a:r>
              <a:rPr lang="ko-KR" altLang="en-US" dirty="0"/>
              <a:t>설치 후 </a:t>
            </a:r>
            <a:r>
              <a:rPr lang="en-US" altLang="ko-KR" dirty="0"/>
              <a:t>next ( </a:t>
            </a:r>
            <a:r>
              <a:rPr lang="ko-KR" altLang="en-US" dirty="0" err="1"/>
              <a:t>몇번</a:t>
            </a:r>
            <a:r>
              <a:rPr lang="ko-KR" altLang="en-US" dirty="0"/>
              <a:t> 반복됨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4. Group Replication </a:t>
            </a:r>
            <a:r>
              <a:rPr lang="ko-KR" altLang="en-US" dirty="0"/>
              <a:t>부분에서 </a:t>
            </a:r>
            <a:r>
              <a:rPr lang="en-US" altLang="ko-KR" dirty="0"/>
              <a:t>Standalone </a:t>
            </a:r>
            <a:r>
              <a:rPr lang="ko-KR" altLang="en-US" dirty="0"/>
              <a:t>선택하고 </a:t>
            </a:r>
            <a:r>
              <a:rPr lang="en-US" altLang="ko-KR" dirty="0"/>
              <a:t>next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포트번호 </a:t>
            </a:r>
            <a:r>
              <a:rPr lang="en-US" altLang="ko-KR" dirty="0"/>
              <a:t>( Type and Networking) </a:t>
            </a:r>
            <a:r>
              <a:rPr lang="ko-KR" altLang="en-US" dirty="0"/>
              <a:t>기본으로</a:t>
            </a:r>
            <a:r>
              <a:rPr lang="en-US" altLang="ko-KR" dirty="0"/>
              <a:t>. Next</a:t>
            </a:r>
          </a:p>
          <a:p>
            <a:r>
              <a:rPr lang="en-US" altLang="ko-KR" dirty="0"/>
              <a:t>6.Authentication Method</a:t>
            </a:r>
            <a:r>
              <a:rPr lang="ko-KR" altLang="en-US" dirty="0"/>
              <a:t>에서   </a:t>
            </a:r>
            <a:r>
              <a:rPr lang="en-US" altLang="ko-KR" dirty="0"/>
              <a:t>Use Strong Password~ </a:t>
            </a:r>
            <a:r>
              <a:rPr lang="ko-KR" altLang="en-US" dirty="0"/>
              <a:t>선택 </a:t>
            </a:r>
            <a:r>
              <a:rPr lang="en-US" altLang="ko-KR" dirty="0"/>
              <a:t>next</a:t>
            </a:r>
          </a:p>
          <a:p>
            <a:r>
              <a:rPr lang="en-US" altLang="ko-KR" dirty="0"/>
              <a:t>7. Account and Roles </a:t>
            </a:r>
            <a:r>
              <a:rPr lang="ko-KR" altLang="en-US" dirty="0"/>
              <a:t>에서 </a:t>
            </a:r>
            <a:r>
              <a:rPr lang="en-US" altLang="ko-KR" dirty="0"/>
              <a:t>ROOT</a:t>
            </a:r>
            <a:r>
              <a:rPr lang="ko-KR" altLang="en-US" dirty="0"/>
              <a:t>의 패스워드를 </a:t>
            </a:r>
            <a:r>
              <a:rPr lang="ko-KR" altLang="en-US" dirty="0" err="1"/>
              <a:t>설정해야함</a:t>
            </a:r>
            <a:r>
              <a:rPr lang="en-US" altLang="ko-KR" dirty="0"/>
              <a:t>. </a:t>
            </a:r>
            <a:r>
              <a:rPr lang="ko-KR" altLang="en-US" dirty="0"/>
              <a:t>되도록 본인이 잊어버리지않거나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쉬운 패스워드로 설정한다</a:t>
            </a:r>
            <a:r>
              <a:rPr lang="en-US" altLang="ko-KR" dirty="0"/>
              <a:t>. ( </a:t>
            </a:r>
            <a:r>
              <a:rPr lang="ko-KR" altLang="en-US" dirty="0"/>
              <a:t>실전에서는 그러면 안된다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25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9F1995F8-A196-4E51-8B20-CE3734EE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59" b="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en-US" altLang="ko-KR" dirty="0"/>
              <a:t>My-SQL! </a:t>
            </a:r>
            <a:r>
              <a:rPr lang="ko-KR" altLang="en-US" dirty="0"/>
              <a:t>설치 어떻게 해요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8" y="2108201"/>
            <a:ext cx="10148682" cy="3760891"/>
          </a:xfrm>
        </p:spPr>
        <p:txBody>
          <a:bodyPr>
            <a:normAutofit/>
          </a:bodyPr>
          <a:lstStyle/>
          <a:p>
            <a:r>
              <a:rPr lang="en-US" altLang="ko-KR" dirty="0"/>
              <a:t>8. Windows Service </a:t>
            </a:r>
            <a:r>
              <a:rPr lang="ko-KR" altLang="en-US" dirty="0"/>
              <a:t>부분 </a:t>
            </a:r>
            <a:r>
              <a:rPr lang="en-US" altLang="ko-KR" dirty="0"/>
              <a:t>.  Custom User</a:t>
            </a:r>
            <a:r>
              <a:rPr lang="ko-KR" altLang="en-US" dirty="0"/>
              <a:t>를 제외하고 체크 </a:t>
            </a:r>
            <a:r>
              <a:rPr lang="en-US" altLang="ko-KR" dirty="0"/>
              <a:t>next</a:t>
            </a:r>
          </a:p>
          <a:p>
            <a:r>
              <a:rPr lang="en-US" altLang="ko-KR" dirty="0"/>
              <a:t>9.  </a:t>
            </a:r>
            <a:r>
              <a:rPr lang="ko-KR" altLang="en-US" dirty="0"/>
              <a:t>위의 </a:t>
            </a:r>
            <a:r>
              <a:rPr lang="en-US" altLang="ko-KR" dirty="0"/>
              <a:t>3</a:t>
            </a:r>
            <a:r>
              <a:rPr lang="ko-KR" altLang="en-US" dirty="0"/>
              <a:t>번처럼 </a:t>
            </a:r>
            <a:r>
              <a:rPr lang="en-US" altLang="ko-KR" dirty="0"/>
              <a:t>Execute </a:t>
            </a:r>
            <a:r>
              <a:rPr lang="ko-KR" altLang="en-US" dirty="0"/>
              <a:t>항목 설치하고 </a:t>
            </a:r>
            <a:r>
              <a:rPr lang="en-US" altLang="ko-KR" dirty="0"/>
              <a:t>next</a:t>
            </a:r>
          </a:p>
          <a:p>
            <a:r>
              <a:rPr lang="en-US" altLang="ko-KR" dirty="0"/>
              <a:t>10. Connect To Server </a:t>
            </a:r>
            <a:r>
              <a:rPr lang="ko-KR" altLang="en-US" dirty="0"/>
              <a:t>부분 </a:t>
            </a:r>
            <a:r>
              <a:rPr lang="en-US" altLang="ko-KR" dirty="0"/>
              <a:t>. </a:t>
            </a:r>
            <a:r>
              <a:rPr lang="ko-KR" altLang="en-US" dirty="0"/>
              <a:t>하단 로그인</a:t>
            </a:r>
            <a:r>
              <a:rPr lang="en-US" altLang="ko-KR" dirty="0"/>
              <a:t>. Next</a:t>
            </a:r>
          </a:p>
          <a:p>
            <a:r>
              <a:rPr lang="en-US" altLang="ko-KR" dirty="0"/>
              <a:t>11. </a:t>
            </a:r>
            <a:r>
              <a:rPr lang="ko-KR" altLang="en-US" dirty="0"/>
              <a:t>이후 </a:t>
            </a:r>
            <a:r>
              <a:rPr lang="ko-KR" altLang="en-US" dirty="0" err="1"/>
              <a:t>몇번</a:t>
            </a:r>
            <a:r>
              <a:rPr lang="ko-KR" altLang="en-US" dirty="0"/>
              <a:t> </a:t>
            </a:r>
            <a:r>
              <a:rPr lang="en-US" altLang="ko-KR" dirty="0"/>
              <a:t>Execute </a:t>
            </a:r>
            <a:r>
              <a:rPr lang="ko-KR" altLang="en-US" dirty="0"/>
              <a:t>하고 </a:t>
            </a:r>
            <a:r>
              <a:rPr lang="en-US" altLang="ko-KR" dirty="0"/>
              <a:t>Installation Complete </a:t>
            </a:r>
            <a:r>
              <a:rPr lang="ko-KR" altLang="en-US" dirty="0"/>
              <a:t>보면 설치 완료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47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9F1995F8-A196-4E51-8B20-CE3734EE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59" b="55"/>
          <a:stretch/>
        </p:blipFill>
        <p:spPr>
          <a:xfrm>
            <a:off x="-14651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ko-KR" altLang="en-US" dirty="0"/>
              <a:t>그럼 이제 다 </a:t>
            </a:r>
            <a:r>
              <a:rPr lang="ko-KR" altLang="en-US" dirty="0" err="1"/>
              <a:t>한거에요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8" y="2108201"/>
            <a:ext cx="10148682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어디서든 </a:t>
            </a:r>
            <a:r>
              <a:rPr lang="en-US" altLang="ko-KR" dirty="0"/>
              <a:t>My-</a:t>
            </a:r>
            <a:r>
              <a:rPr lang="en-US" altLang="ko-KR" dirty="0" err="1"/>
              <a:t>sql</a:t>
            </a:r>
            <a:r>
              <a:rPr lang="ko-KR" altLang="en-US" dirty="0"/>
              <a:t>이 접근하기 편하도록 환경 변수를 설정한다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설치경로 </a:t>
            </a:r>
            <a:r>
              <a:rPr lang="en-US" altLang="ko-KR" dirty="0"/>
              <a:t>&gt; MySQL Server 8.0 &gt; bin </a:t>
            </a:r>
            <a:r>
              <a:rPr lang="ko-KR" altLang="en-US" dirty="0"/>
              <a:t>까지의 주소를 복사한다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기본경로의 경우는 </a:t>
            </a:r>
            <a:r>
              <a:rPr lang="en-US" altLang="ko-KR" dirty="0"/>
              <a:t>C :\Program Files\MySQL\MySQL Server 8.0 \ bin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환경변수 창에서 </a:t>
            </a:r>
            <a:r>
              <a:rPr lang="en-US" altLang="ko-KR" dirty="0"/>
              <a:t>Path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위의 경로를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 err="1"/>
              <a:t>mysql</a:t>
            </a:r>
            <a:r>
              <a:rPr lang="en-US" altLang="ko-KR" dirty="0"/>
              <a:t> -V</a:t>
            </a:r>
            <a:r>
              <a:rPr lang="ko-KR" altLang="en-US" dirty="0"/>
              <a:t>로  현재 버전과 설치</a:t>
            </a:r>
            <a:r>
              <a:rPr lang="en-US" altLang="ko-KR" dirty="0"/>
              <a:t>OS</a:t>
            </a:r>
            <a:r>
              <a:rPr lang="ko-KR" altLang="en-US" dirty="0"/>
              <a:t>정보가 나온다면 성공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111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9F1995F8-A196-4E51-8B20-CE3734EE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59" b="55"/>
          <a:stretch/>
        </p:blipFill>
        <p:spPr>
          <a:xfrm>
            <a:off x="-14651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ko-KR" altLang="en-US" dirty="0"/>
              <a:t>그럼 이제 다 </a:t>
            </a:r>
            <a:r>
              <a:rPr lang="ko-KR" altLang="en-US" dirty="0" err="1"/>
              <a:t>한거에요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8" y="2108201"/>
            <a:ext cx="10148682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어디서든 </a:t>
            </a:r>
            <a:r>
              <a:rPr lang="en-US" altLang="ko-KR" dirty="0"/>
              <a:t>My-</a:t>
            </a:r>
            <a:r>
              <a:rPr lang="en-US" altLang="ko-KR" dirty="0" err="1"/>
              <a:t>sql</a:t>
            </a:r>
            <a:r>
              <a:rPr lang="ko-KR" altLang="en-US" dirty="0"/>
              <a:t>이 접근하기 편하도록 환경 변수를 설정한다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설치경로 </a:t>
            </a:r>
            <a:r>
              <a:rPr lang="en-US" altLang="ko-KR" dirty="0"/>
              <a:t>&gt; MySQL Server 8.0 &gt; bin </a:t>
            </a:r>
            <a:r>
              <a:rPr lang="ko-KR" altLang="en-US" dirty="0"/>
              <a:t>까지의 주소를 복사한다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기본경로의 경우는 </a:t>
            </a:r>
            <a:r>
              <a:rPr lang="en-US" altLang="ko-KR" dirty="0"/>
              <a:t>C :\Program Files\MySQL\MySQL Server 8.0 \ bin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환경변수 창에서 </a:t>
            </a:r>
            <a:r>
              <a:rPr lang="en-US" altLang="ko-KR" dirty="0"/>
              <a:t>Path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위의 경로를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 err="1"/>
              <a:t>mysql</a:t>
            </a:r>
            <a:r>
              <a:rPr lang="en-US" altLang="ko-KR" dirty="0"/>
              <a:t> -V</a:t>
            </a:r>
            <a:r>
              <a:rPr lang="ko-KR" altLang="en-US" dirty="0"/>
              <a:t>로  현재 버전과 설치</a:t>
            </a:r>
            <a:r>
              <a:rPr lang="en-US" altLang="ko-KR" dirty="0"/>
              <a:t>OS</a:t>
            </a:r>
            <a:r>
              <a:rPr lang="ko-KR" altLang="en-US" dirty="0"/>
              <a:t>정보가 나온다면 성공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88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9F1995F8-A196-4E51-8B20-CE3734EE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59" b="55"/>
          <a:stretch/>
        </p:blipFill>
        <p:spPr>
          <a:xfrm>
            <a:off x="-14651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en-US" altLang="ko-KR" dirty="0"/>
              <a:t>Connecter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8" y="2108201"/>
            <a:ext cx="10148682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원활한 설명을 위해 다음 페이지를 참고하자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https://ckim0531.tistory.com/entry/mysql-connector-%EC%84%A4%EC%B9%98-%EC%9D%B4%ED%81%B4%EB%A6%BD%EC%8A%A4-%EC%84%A4%EC%A0%95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16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9F1995F8-A196-4E51-8B20-CE3734EE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59" b="55"/>
          <a:stretch/>
        </p:blipFill>
        <p:spPr>
          <a:xfrm>
            <a:off x="-14651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en-US" altLang="ko-KR" dirty="0"/>
              <a:t>Test DB </a:t>
            </a:r>
            <a:r>
              <a:rPr lang="ko-KR" altLang="en-US" dirty="0"/>
              <a:t>만들기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8" y="2108201"/>
            <a:ext cx="10148682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거의 모든 </a:t>
            </a:r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SQL</a:t>
            </a:r>
            <a:r>
              <a:rPr lang="ko-KR" altLang="en-US" dirty="0"/>
              <a:t>문으로 작성된다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 err="1"/>
              <a:t>Mysql</a:t>
            </a:r>
            <a:r>
              <a:rPr lang="en-US" altLang="ko-KR" dirty="0"/>
              <a:t> Workbench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워크벤치를</a:t>
            </a:r>
            <a:r>
              <a:rPr lang="ko-KR" altLang="en-US" dirty="0"/>
              <a:t> 실행시킨다</a:t>
            </a:r>
            <a:r>
              <a:rPr lang="en-US" altLang="ko-KR" dirty="0"/>
              <a:t>. ( </a:t>
            </a:r>
            <a:r>
              <a:rPr lang="ko-KR" altLang="en-US" dirty="0"/>
              <a:t>윈도우 검색으로 쉽게 </a:t>
            </a:r>
            <a:r>
              <a:rPr lang="ko-KR" altLang="en-US" dirty="0" err="1"/>
              <a:t>찾을수있다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최초실행이라면 </a:t>
            </a:r>
            <a:r>
              <a:rPr lang="en-US" altLang="ko-KR" dirty="0"/>
              <a:t>MySQL Connections </a:t>
            </a:r>
            <a:r>
              <a:rPr lang="ko-KR" altLang="en-US" dirty="0"/>
              <a:t>아래 네모를 누른다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화면 중앙에 쿼리창이 </a:t>
            </a:r>
            <a:r>
              <a:rPr lang="ko-KR" altLang="en-US" dirty="0" err="1"/>
              <a:t>있는것이</a:t>
            </a:r>
            <a:r>
              <a:rPr lang="ko-KR" altLang="en-US" dirty="0"/>
              <a:t> 보인다면 성공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073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옅은이(가) 표시된 사진&#10;&#10;자동 생성된 설명">
            <a:extLst>
              <a:ext uri="{FF2B5EF4-FFF2-40B4-BE49-F238E27FC236}">
                <a16:creationId xmlns:a16="http://schemas.microsoft.com/office/drawing/2014/main" id="{9F1995F8-A196-4E51-8B20-CE3734EE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59" b="55"/>
          <a:stretch/>
        </p:blipFill>
        <p:spPr>
          <a:xfrm>
            <a:off x="-14651" y="249094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AADB6-E508-42A2-B849-C174ADB3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8"/>
            <a:ext cx="10990217" cy="906470"/>
          </a:xfrm>
        </p:spPr>
        <p:txBody>
          <a:bodyPr>
            <a:normAutofit/>
          </a:bodyPr>
          <a:lstStyle/>
          <a:p>
            <a:r>
              <a:rPr lang="en-US" altLang="ko-KR" dirty="0"/>
              <a:t>Test DB </a:t>
            </a:r>
            <a:r>
              <a:rPr lang="ko-KR" altLang="en-US" dirty="0"/>
              <a:t>만들기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CD5E3-360E-4FF7-A745-93302BF2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8" y="2108201"/>
            <a:ext cx="10148682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이제부터 오타가 없이 천천히 작성해보도록 한다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r>
              <a:rPr lang="en-US" altLang="ko-KR" dirty="0"/>
              <a:t>1.</a:t>
            </a:r>
          </a:p>
          <a:p>
            <a:r>
              <a:rPr lang="en-US" altLang="ko-KR" dirty="0" err="1"/>
              <a:t>Testdb</a:t>
            </a:r>
            <a:r>
              <a:rPr lang="en-US" altLang="ko-KR" dirty="0"/>
              <a:t> </a:t>
            </a:r>
            <a:r>
              <a:rPr lang="ko-KR" altLang="en-US" dirty="0"/>
              <a:t>라는 이름의 데이터를 생성하는 구문이다</a:t>
            </a:r>
            <a:r>
              <a:rPr lang="en-US" altLang="ko-KR" dirty="0"/>
              <a:t>.  </a:t>
            </a:r>
            <a:r>
              <a:rPr lang="ko-KR" altLang="en-US" dirty="0" err="1"/>
              <a:t>한글깨짐을</a:t>
            </a:r>
            <a:r>
              <a:rPr lang="ko-KR" altLang="en-US" dirty="0"/>
              <a:t> 방지하기위해 </a:t>
            </a:r>
            <a:r>
              <a:rPr lang="en-US" altLang="ko-KR" dirty="0"/>
              <a:t>utf8 </a:t>
            </a:r>
            <a:r>
              <a:rPr lang="ko-KR" altLang="en-US" dirty="0"/>
              <a:t>설정을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</a:p>
          <a:p>
            <a:r>
              <a:rPr lang="en-US" altLang="ko-KR" dirty="0"/>
              <a:t>3.</a:t>
            </a:r>
          </a:p>
          <a:p>
            <a:r>
              <a:rPr lang="en-US" altLang="ko-KR" dirty="0"/>
              <a:t>     ID</a:t>
            </a:r>
            <a:r>
              <a:rPr lang="ko-KR" altLang="en-US" dirty="0"/>
              <a:t>가 </a:t>
            </a:r>
            <a:r>
              <a:rPr lang="en-US" altLang="ko-KR" dirty="0"/>
              <a:t>test1 </a:t>
            </a:r>
            <a:r>
              <a:rPr lang="ko-KR" altLang="en-US" dirty="0"/>
              <a:t>이고 </a:t>
            </a:r>
            <a:r>
              <a:rPr lang="en-US" altLang="ko-KR" dirty="0"/>
              <a:t>pw</a:t>
            </a:r>
            <a:r>
              <a:rPr lang="ko-KR" altLang="en-US" dirty="0"/>
              <a:t>가 </a:t>
            </a:r>
            <a:r>
              <a:rPr lang="en-US" altLang="ko-KR" dirty="0"/>
              <a:t>1111 </a:t>
            </a:r>
            <a:r>
              <a:rPr lang="ko-KR" altLang="en-US" dirty="0"/>
              <a:t>인 유저를 추가했다</a:t>
            </a:r>
            <a:r>
              <a:rPr lang="en-US" altLang="ko-KR" dirty="0"/>
              <a:t>. </a:t>
            </a:r>
            <a:r>
              <a:rPr lang="ko-KR" altLang="en-US" dirty="0"/>
              <a:t>이를 이용하여 </a:t>
            </a:r>
            <a:r>
              <a:rPr lang="en-US" altLang="ko-KR" dirty="0"/>
              <a:t>JSP</a:t>
            </a:r>
            <a:r>
              <a:rPr lang="ko-KR" altLang="en-US" dirty="0"/>
              <a:t>페이지에서 테스트를 해보자</a:t>
            </a:r>
            <a:r>
              <a:rPr lang="en-US" altLang="ko-KR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35589-A39B-4CFC-BCF8-78EDFB98A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2" y="2711183"/>
            <a:ext cx="7437220" cy="3523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A7EA61-EDF3-4DEA-9131-E67F3AAC4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7" y="4305989"/>
            <a:ext cx="6560682" cy="2826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E6C9F6-AB30-4945-BBF2-CEABCC18B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0" y="3704509"/>
            <a:ext cx="2214998" cy="3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35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CB446A"/>
      </a:accent1>
      <a:accent2>
        <a:srgbClr val="BA4533"/>
      </a:accent2>
      <a:accent3>
        <a:srgbClr val="CB8F44"/>
      </a:accent3>
      <a:accent4>
        <a:srgbClr val="32B67C"/>
      </a:accent4>
      <a:accent5>
        <a:srgbClr val="3CB2AF"/>
      </a:accent5>
      <a:accent6>
        <a:srgbClr val="3385BA"/>
      </a:accent6>
      <a:hlink>
        <a:srgbClr val="348F9D"/>
      </a:hlink>
      <a:folHlink>
        <a:srgbClr val="7F7F7F"/>
      </a:folHlink>
    </a:clrScheme>
    <a:fontScheme name="사용자 지정 2">
      <a:majorFont>
        <a:latin typeface="Abadi"/>
        <a:ea typeface="메이플스토리"/>
        <a:cs typeface=""/>
      </a:majorFont>
      <a:minorFont>
        <a:latin typeface="Abadi"/>
        <a:ea typeface="메이플스토리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551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Abadi</vt:lpstr>
      <vt:lpstr>Calibri</vt:lpstr>
      <vt:lpstr>RetrospectVTI</vt:lpstr>
      <vt:lpstr>쉽고! 빠르게! My-SQL!</vt:lpstr>
      <vt:lpstr>My-SQL! 어디서 받아요?</vt:lpstr>
      <vt:lpstr>My-SQL! 설치 어떻게 해요?</vt:lpstr>
      <vt:lpstr>My-SQL! 설치 어떻게 해요?</vt:lpstr>
      <vt:lpstr>그럼 이제 다 한거에요?</vt:lpstr>
      <vt:lpstr>그럼 이제 다 한거에요?</vt:lpstr>
      <vt:lpstr>Connecter는?</vt:lpstr>
      <vt:lpstr>Test DB 만들기. </vt:lpstr>
      <vt:lpstr>Test DB 만들기. </vt:lpstr>
      <vt:lpstr>DB 연동해보기.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쉽고! 빠르게! My-SQL!</dc:title>
  <dc:creator>office home</dc:creator>
  <cp:lastModifiedBy>office home</cp:lastModifiedBy>
  <cp:revision>5</cp:revision>
  <dcterms:created xsi:type="dcterms:W3CDTF">2020-01-06T10:58:46Z</dcterms:created>
  <dcterms:modified xsi:type="dcterms:W3CDTF">2020-01-06T11:36:33Z</dcterms:modified>
</cp:coreProperties>
</file>