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6" r:id="rId10"/>
    <p:sldId id="264" r:id="rId11"/>
    <p:sldId id="265" r:id="rId12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43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9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5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44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5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1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7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3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32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3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0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62" r:id="rId5"/>
    <p:sldLayoutId id="2147483756" r:id="rId6"/>
    <p:sldLayoutId id="2147483757" r:id="rId7"/>
    <p:sldLayoutId id="2147483758" r:id="rId8"/>
    <p:sldLayoutId id="2147483761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0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4FD95-4CB1-4526-95DE-D6AA62CBE0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3" t="14773" r="678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40" name="Rectangle 32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85AF0FC-8A6E-4445-A333-A5314F3C8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altLang="ko-KR" sz="6600"/>
              <a:t>My-SQL</a:t>
            </a:r>
            <a:br>
              <a:rPr lang="en-US" altLang="ko-KR" sz="6600"/>
            </a:br>
            <a:r>
              <a:rPr lang="ko-KR" altLang="en-US" sz="6600"/>
              <a:t>길들이기</a:t>
            </a:r>
          </a:p>
        </p:txBody>
      </p:sp>
      <p:sp>
        <p:nvSpPr>
          <p:cNvPr id="41" name="Rectangle: Rounded Corners 34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3F0204-9200-43EF-8253-94E31364A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 altLang="ko-KR"/>
              <a:t>JSP </a:t>
            </a:r>
            <a:r>
              <a:rPr lang="ko-KR" altLang="en-US"/>
              <a:t>연동테스트를 해봅시다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041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53471AE8-CB44-442C-86F8-416E4DF94B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3" t="14773" r="678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221E0C9-42D0-4C3C-A83F-0C4C60511178}"/>
              </a:ext>
            </a:extLst>
          </p:cNvPr>
          <p:cNvSpPr/>
          <p:nvPr/>
        </p:nvSpPr>
        <p:spPr>
          <a:xfrm>
            <a:off x="0" y="363894"/>
            <a:ext cx="12192000" cy="6858000"/>
          </a:xfrm>
          <a:prstGeom prst="rect">
            <a:avLst/>
          </a:prstGeom>
          <a:solidFill>
            <a:schemeClr val="tx2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84740D-051C-4A01-B844-49ED1CF4DA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3" t="14773" r="6788"/>
          <a:stretch/>
        </p:blipFill>
        <p:spPr>
          <a:xfrm>
            <a:off x="74665" y="10"/>
            <a:ext cx="12191981" cy="68579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B05BA70-0E9D-4ACC-9774-EC049138872D}"/>
              </a:ext>
            </a:extLst>
          </p:cNvPr>
          <p:cNvSpPr/>
          <p:nvPr/>
        </p:nvSpPr>
        <p:spPr>
          <a:xfrm>
            <a:off x="0" y="-10"/>
            <a:ext cx="12191980" cy="7221904"/>
          </a:xfrm>
          <a:prstGeom prst="rect">
            <a:avLst/>
          </a:prstGeom>
          <a:solidFill>
            <a:schemeClr val="tx2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D373D-7831-4AE9-8B6E-7093B4CF2E54}"/>
              </a:ext>
            </a:extLst>
          </p:cNvPr>
          <p:cNvSpPr txBox="1"/>
          <p:nvPr/>
        </p:nvSpPr>
        <p:spPr>
          <a:xfrm>
            <a:off x="0" y="0"/>
            <a:ext cx="7352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마무리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EB1EC-D76C-4C52-A6AE-29849E4F9CF3}"/>
              </a:ext>
            </a:extLst>
          </p:cNvPr>
          <p:cNvSpPr txBox="1"/>
          <p:nvPr/>
        </p:nvSpPr>
        <p:spPr>
          <a:xfrm>
            <a:off x="528638" y="1471613"/>
            <a:ext cx="108727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이번시간에는 유저접근 권한과 </a:t>
            </a:r>
            <a:r>
              <a:rPr lang="en-US" altLang="ko-KR" dirty="0">
                <a:solidFill>
                  <a:schemeClr val="bg1"/>
                </a:solidFill>
              </a:rPr>
              <a:t>JSP</a:t>
            </a:r>
            <a:r>
              <a:rPr lang="ko-KR" altLang="en-US" dirty="0">
                <a:solidFill>
                  <a:schemeClr val="bg1"/>
                </a:solidFill>
              </a:rPr>
              <a:t>연동에 대해 알아봤습니다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반드시 각 에러로그를 확인하고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연결 성공문장을 확인해야합니다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이때 성공문장은 </a:t>
            </a:r>
            <a:r>
              <a:rPr lang="en-US" altLang="ko-KR" dirty="0">
                <a:solidFill>
                  <a:schemeClr val="bg1"/>
                </a:solidFill>
              </a:rPr>
              <a:t>&lt;h1&gt;</a:t>
            </a:r>
            <a:r>
              <a:rPr lang="ko-KR" altLang="en-US" dirty="0">
                <a:solidFill>
                  <a:schemeClr val="bg1"/>
                </a:solidFill>
              </a:rPr>
              <a:t>가 같은 일반적인 출력문이 아닌  </a:t>
            </a:r>
            <a:r>
              <a:rPr lang="en-US" altLang="ko-KR" dirty="0" err="1">
                <a:solidFill>
                  <a:schemeClr val="bg1"/>
                </a:solidFill>
              </a:rPr>
              <a:t>try~catch</a:t>
            </a:r>
            <a:r>
              <a:rPr lang="ko-KR" altLang="en-US" dirty="0">
                <a:solidFill>
                  <a:schemeClr val="bg1"/>
                </a:solidFill>
              </a:rPr>
              <a:t>문으로 성공출력 문장을 만들어서 </a:t>
            </a:r>
            <a:r>
              <a:rPr lang="ko-KR" altLang="en-US" dirty="0" err="1">
                <a:solidFill>
                  <a:schemeClr val="bg1"/>
                </a:solidFill>
              </a:rPr>
              <a:t>테스트해야합니다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Try </a:t>
            </a:r>
            <a:r>
              <a:rPr lang="ko-KR" altLang="en-US" dirty="0">
                <a:solidFill>
                  <a:schemeClr val="bg1"/>
                </a:solidFill>
              </a:rPr>
              <a:t>문에 작성된 성공문장이 나와야 연결성공으로 인정합니다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완벽한 연동테스트를 위해 필자의 테스트페이지 코드를 다음장에 첨부합니다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53597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53471AE8-CB44-442C-86F8-416E4DF94B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3" t="14773" r="678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221E0C9-42D0-4C3C-A83F-0C4C60511178}"/>
              </a:ext>
            </a:extLst>
          </p:cNvPr>
          <p:cNvSpPr/>
          <p:nvPr/>
        </p:nvSpPr>
        <p:spPr>
          <a:xfrm>
            <a:off x="0" y="363894"/>
            <a:ext cx="12192000" cy="6858000"/>
          </a:xfrm>
          <a:prstGeom prst="rect">
            <a:avLst/>
          </a:prstGeom>
          <a:solidFill>
            <a:schemeClr val="tx2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84740D-051C-4A01-B844-49ED1CF4DA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3" t="14773" r="6788"/>
          <a:stretch/>
        </p:blipFill>
        <p:spPr>
          <a:xfrm>
            <a:off x="74665" y="10"/>
            <a:ext cx="12191981" cy="68579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B05BA70-0E9D-4ACC-9774-EC049138872D}"/>
              </a:ext>
            </a:extLst>
          </p:cNvPr>
          <p:cNvSpPr/>
          <p:nvPr/>
        </p:nvSpPr>
        <p:spPr>
          <a:xfrm>
            <a:off x="0" y="-10"/>
            <a:ext cx="12191980" cy="7221904"/>
          </a:xfrm>
          <a:prstGeom prst="rect">
            <a:avLst/>
          </a:prstGeom>
          <a:solidFill>
            <a:schemeClr val="tx2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D373D-7831-4AE9-8B6E-7093B4CF2E54}"/>
              </a:ext>
            </a:extLst>
          </p:cNvPr>
          <p:cNvSpPr txBox="1"/>
          <p:nvPr/>
        </p:nvSpPr>
        <p:spPr>
          <a:xfrm>
            <a:off x="0" y="0"/>
            <a:ext cx="7352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마무리 </a:t>
            </a: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2ECF5C4A-B8B5-4748-8D35-A18359D5A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" y="890587"/>
            <a:ext cx="11763375" cy="5076825"/>
          </a:xfrm>
          <a:prstGeom prst="rect">
            <a:avLst/>
          </a:prstGeom>
        </p:spPr>
      </p:pic>
      <p:sp>
        <p:nvSpPr>
          <p:cNvPr id="10" name="액자 9">
            <a:extLst>
              <a:ext uri="{FF2B5EF4-FFF2-40B4-BE49-F238E27FC236}">
                <a16:creationId xmlns:a16="http://schemas.microsoft.com/office/drawing/2014/main" id="{A4B494D2-BA94-46F8-9FF5-7D3DB74D8B43}"/>
              </a:ext>
            </a:extLst>
          </p:cNvPr>
          <p:cNvSpPr/>
          <p:nvPr/>
        </p:nvSpPr>
        <p:spPr>
          <a:xfrm>
            <a:off x="391886" y="4397829"/>
            <a:ext cx="2629988" cy="217714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C82475-B402-4BCC-A0EA-4741001FCA17}"/>
              </a:ext>
            </a:extLst>
          </p:cNvPr>
          <p:cNvSpPr txBox="1"/>
          <p:nvPr/>
        </p:nvSpPr>
        <p:spPr>
          <a:xfrm>
            <a:off x="3021874" y="4397829"/>
            <a:ext cx="414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반드시 문장출력을 확인합시다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2DC90D90-9B88-4F97-861B-EAB6222F2162}"/>
              </a:ext>
            </a:extLst>
          </p:cNvPr>
          <p:cNvSpPr/>
          <p:nvPr/>
        </p:nvSpPr>
        <p:spPr>
          <a:xfrm>
            <a:off x="304800" y="1133325"/>
            <a:ext cx="2490651" cy="186670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51292F-A082-4690-816F-0E4170406ACB}"/>
              </a:ext>
            </a:extLst>
          </p:cNvPr>
          <p:cNvSpPr txBox="1"/>
          <p:nvPr/>
        </p:nvSpPr>
        <p:spPr>
          <a:xfrm>
            <a:off x="2942853" y="1019247"/>
            <a:ext cx="615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다른 임포트없이 이 한문장으로 </a:t>
            </a:r>
            <a:r>
              <a:rPr lang="en-US" altLang="ko-KR" dirty="0">
                <a:solidFill>
                  <a:schemeClr val="bg1"/>
                </a:solidFill>
              </a:rPr>
              <a:t>SQL</a:t>
            </a:r>
            <a:r>
              <a:rPr lang="ko-KR" altLang="en-US" dirty="0">
                <a:solidFill>
                  <a:schemeClr val="bg1"/>
                </a:solidFill>
              </a:rPr>
              <a:t>임포트를 마칩시다</a:t>
            </a:r>
            <a:r>
              <a:rPr lang="en-US" altLang="ko-KR" dirty="0">
                <a:solidFill>
                  <a:schemeClr val="bg1"/>
                </a:solidFill>
              </a:rPr>
              <a:t>..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33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53471AE8-CB44-442C-86F8-416E4DF94B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3" t="14773" r="678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221E0C9-42D0-4C3C-A83F-0C4C60511178}"/>
              </a:ext>
            </a:extLst>
          </p:cNvPr>
          <p:cNvSpPr/>
          <p:nvPr/>
        </p:nvSpPr>
        <p:spPr>
          <a:xfrm>
            <a:off x="0" y="363894"/>
            <a:ext cx="12192000" cy="6858000"/>
          </a:xfrm>
          <a:prstGeom prst="rect">
            <a:avLst/>
          </a:prstGeom>
          <a:solidFill>
            <a:schemeClr val="tx2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84740D-051C-4A01-B844-49ED1CF4DA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3" t="14773" r="6788"/>
          <a:stretch/>
        </p:blipFill>
        <p:spPr>
          <a:xfrm>
            <a:off x="74665" y="10"/>
            <a:ext cx="12191981" cy="68579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B05BA70-0E9D-4ACC-9774-EC049138872D}"/>
              </a:ext>
            </a:extLst>
          </p:cNvPr>
          <p:cNvSpPr/>
          <p:nvPr/>
        </p:nvSpPr>
        <p:spPr>
          <a:xfrm>
            <a:off x="0" y="-10"/>
            <a:ext cx="12191980" cy="7221904"/>
          </a:xfrm>
          <a:prstGeom prst="rect">
            <a:avLst/>
          </a:prstGeom>
          <a:solidFill>
            <a:schemeClr val="tx2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D373D-7831-4AE9-8B6E-7093B4CF2E54}"/>
              </a:ext>
            </a:extLst>
          </p:cNvPr>
          <p:cNvSpPr txBox="1"/>
          <p:nvPr/>
        </p:nvSpPr>
        <p:spPr>
          <a:xfrm>
            <a:off x="0" y="0"/>
            <a:ext cx="7352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지난시간과 무엇이 </a:t>
            </a:r>
            <a:r>
              <a:rPr lang="ko-KR" altLang="en-US" sz="4400" dirty="0" err="1">
                <a:solidFill>
                  <a:schemeClr val="bg1"/>
                </a:solidFill>
              </a:rPr>
              <a:t>다른가요</a:t>
            </a:r>
            <a:r>
              <a:rPr lang="en-US" altLang="ko-KR" sz="4400" dirty="0">
                <a:solidFill>
                  <a:schemeClr val="bg1"/>
                </a:solidFill>
              </a:rPr>
              <a:t>?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EB1EC-D76C-4C52-A6AE-29849E4F9CF3}"/>
              </a:ext>
            </a:extLst>
          </p:cNvPr>
          <p:cNvSpPr txBox="1"/>
          <p:nvPr/>
        </p:nvSpPr>
        <p:spPr>
          <a:xfrm>
            <a:off x="528638" y="1471613"/>
            <a:ext cx="1087278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크게 </a:t>
            </a:r>
            <a:r>
              <a:rPr lang="ko-KR" altLang="en-US" dirty="0" err="1">
                <a:solidFill>
                  <a:schemeClr val="bg1"/>
                </a:solidFill>
              </a:rPr>
              <a:t>달라진것은</a:t>
            </a:r>
            <a:r>
              <a:rPr lang="ko-KR" altLang="en-US" dirty="0">
                <a:solidFill>
                  <a:schemeClr val="bg1"/>
                </a:solidFill>
              </a:rPr>
              <a:t> 없습니다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주요 코드가 살짝 </a:t>
            </a:r>
            <a:r>
              <a:rPr lang="ko-KR" altLang="en-US" dirty="0" err="1">
                <a:solidFill>
                  <a:schemeClr val="bg1"/>
                </a:solidFill>
              </a:rPr>
              <a:t>아주살짝</a:t>
            </a:r>
            <a:r>
              <a:rPr lang="ko-KR" altLang="en-US" dirty="0">
                <a:solidFill>
                  <a:schemeClr val="bg1"/>
                </a:solidFill>
              </a:rPr>
              <a:t> 변동되었습니다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이번시간의 주 내용은 </a:t>
            </a:r>
            <a:r>
              <a:rPr lang="en-US" altLang="ko-KR" dirty="0">
                <a:solidFill>
                  <a:schemeClr val="bg1"/>
                </a:solidFill>
              </a:rPr>
              <a:t>SQL</a:t>
            </a:r>
            <a:r>
              <a:rPr lang="ko-KR" altLang="en-US" dirty="0">
                <a:solidFill>
                  <a:schemeClr val="bg1"/>
                </a:solidFill>
              </a:rPr>
              <a:t>구문을 이용한 유저생성과 권한에 대한 이야기를 해봅시다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DB</a:t>
            </a:r>
            <a:r>
              <a:rPr lang="ko-KR" altLang="en-US" dirty="0">
                <a:solidFill>
                  <a:schemeClr val="bg1"/>
                </a:solidFill>
              </a:rPr>
              <a:t>는 모든 자료를 저장하고 관리하는 보관소입니다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따라서 이를 관리하는 관리자권한과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자료를 요청하는 클라이언트권한이 있습니다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관리자의 경우에는 모든 권한을 </a:t>
            </a:r>
            <a:r>
              <a:rPr lang="ko-KR" altLang="en-US" dirty="0" err="1">
                <a:solidFill>
                  <a:schemeClr val="bg1"/>
                </a:solidFill>
              </a:rPr>
              <a:t>부여받기때문에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모든접근과</a:t>
            </a:r>
            <a:r>
              <a:rPr lang="ko-KR" altLang="en-US" dirty="0">
                <a:solidFill>
                  <a:schemeClr val="bg1"/>
                </a:solidFill>
              </a:rPr>
              <a:t> 정보관리가 가능하지만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클라이언트는 정보를 </a:t>
            </a:r>
            <a:r>
              <a:rPr lang="ko-KR" altLang="en-US" dirty="0" err="1">
                <a:solidFill>
                  <a:schemeClr val="bg1"/>
                </a:solidFill>
              </a:rPr>
              <a:t>보는것은</a:t>
            </a:r>
            <a:r>
              <a:rPr lang="ko-KR" altLang="en-US" dirty="0">
                <a:solidFill>
                  <a:schemeClr val="bg1"/>
                </a:solidFill>
              </a:rPr>
              <a:t> 가능하나 수정이나 삭제같은 고위권한은 </a:t>
            </a:r>
            <a:r>
              <a:rPr lang="ko-KR" altLang="en-US" dirty="0" err="1">
                <a:solidFill>
                  <a:schemeClr val="bg1"/>
                </a:solidFill>
              </a:rPr>
              <a:t>주지않아야합니다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클라이언트의 경우 정보를 보기위해 </a:t>
            </a:r>
            <a:r>
              <a:rPr lang="en-US" altLang="ko-KR" dirty="0">
                <a:solidFill>
                  <a:schemeClr val="bg1"/>
                </a:solidFill>
              </a:rPr>
              <a:t>DB</a:t>
            </a:r>
            <a:r>
              <a:rPr lang="ko-KR" altLang="en-US" dirty="0">
                <a:solidFill>
                  <a:schemeClr val="bg1"/>
                </a:solidFill>
              </a:rPr>
              <a:t>에 </a:t>
            </a:r>
            <a:r>
              <a:rPr lang="ko-KR" altLang="en-US" dirty="0" err="1">
                <a:solidFill>
                  <a:schemeClr val="bg1"/>
                </a:solidFill>
              </a:rPr>
              <a:t>접근해야하는것은</a:t>
            </a:r>
            <a:r>
              <a:rPr lang="ko-KR" altLang="en-US" dirty="0">
                <a:solidFill>
                  <a:schemeClr val="bg1"/>
                </a:solidFill>
              </a:rPr>
              <a:t> 필수적이기때문에 이 접근권한을 </a:t>
            </a:r>
            <a:r>
              <a:rPr lang="ko-KR" altLang="en-US" dirty="0" err="1">
                <a:solidFill>
                  <a:schemeClr val="bg1"/>
                </a:solidFill>
              </a:rPr>
              <a:t>주는것으로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시작하겠습니다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MS-SQL</a:t>
            </a:r>
            <a:r>
              <a:rPr lang="ko-KR" altLang="en-US" dirty="0">
                <a:solidFill>
                  <a:schemeClr val="bg1"/>
                </a:solidFill>
              </a:rPr>
              <a:t>의 경우에는 유저를 생성하고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유저의 권한을 </a:t>
            </a:r>
            <a:r>
              <a:rPr lang="en-US" altLang="ko-KR" dirty="0">
                <a:solidFill>
                  <a:schemeClr val="bg1"/>
                </a:solidFill>
              </a:rPr>
              <a:t>Public</a:t>
            </a:r>
            <a:r>
              <a:rPr lang="ko-KR" altLang="en-US" dirty="0">
                <a:solidFill>
                  <a:schemeClr val="bg1"/>
                </a:solidFill>
              </a:rPr>
              <a:t>으로 주면 대부분 유저설정이 </a:t>
            </a:r>
            <a:r>
              <a:rPr lang="ko-KR" altLang="en-US" dirty="0" err="1">
                <a:solidFill>
                  <a:schemeClr val="bg1"/>
                </a:solidFill>
              </a:rPr>
              <a:t>끝이납니다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그러나 우리의 말괄량이 </a:t>
            </a:r>
            <a:r>
              <a:rPr lang="en-US" altLang="ko-KR" dirty="0">
                <a:solidFill>
                  <a:schemeClr val="bg1"/>
                </a:solidFill>
              </a:rPr>
              <a:t>My-SQL</a:t>
            </a:r>
            <a:r>
              <a:rPr lang="ko-KR" altLang="en-US" dirty="0">
                <a:solidFill>
                  <a:schemeClr val="bg1"/>
                </a:solidFill>
              </a:rPr>
              <a:t>는 좀 더 다릅니다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하나하나 말해주고 설정해줘야 드디어 말을 들어줍니다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이번시간에는 </a:t>
            </a:r>
            <a:r>
              <a:rPr lang="en-US" altLang="ko-KR" dirty="0">
                <a:solidFill>
                  <a:schemeClr val="bg1"/>
                </a:solidFill>
              </a:rPr>
              <a:t>My-SQL</a:t>
            </a:r>
            <a:r>
              <a:rPr lang="ko-KR" altLang="en-US" dirty="0">
                <a:solidFill>
                  <a:schemeClr val="bg1"/>
                </a:solidFill>
              </a:rPr>
              <a:t>에서 유저생성과 권한에 대한 이야기를 해드리겠습니다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67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53471AE8-CB44-442C-86F8-416E4DF94B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3" t="14773" r="678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221E0C9-42D0-4C3C-A83F-0C4C60511178}"/>
              </a:ext>
            </a:extLst>
          </p:cNvPr>
          <p:cNvSpPr/>
          <p:nvPr/>
        </p:nvSpPr>
        <p:spPr>
          <a:xfrm>
            <a:off x="0" y="363894"/>
            <a:ext cx="12192000" cy="6858000"/>
          </a:xfrm>
          <a:prstGeom prst="rect">
            <a:avLst/>
          </a:prstGeom>
          <a:solidFill>
            <a:schemeClr val="tx2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84740D-051C-4A01-B844-49ED1CF4DA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3" t="14773" r="6788"/>
          <a:stretch/>
        </p:blipFill>
        <p:spPr>
          <a:xfrm>
            <a:off x="74665" y="10"/>
            <a:ext cx="12191981" cy="68579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B05BA70-0E9D-4ACC-9774-EC049138872D}"/>
              </a:ext>
            </a:extLst>
          </p:cNvPr>
          <p:cNvSpPr/>
          <p:nvPr/>
        </p:nvSpPr>
        <p:spPr>
          <a:xfrm>
            <a:off x="0" y="-10"/>
            <a:ext cx="12191980" cy="7221904"/>
          </a:xfrm>
          <a:prstGeom prst="rect">
            <a:avLst/>
          </a:prstGeom>
          <a:solidFill>
            <a:schemeClr val="tx2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D373D-7831-4AE9-8B6E-7093B4CF2E54}"/>
              </a:ext>
            </a:extLst>
          </p:cNvPr>
          <p:cNvSpPr txBox="1"/>
          <p:nvPr/>
        </p:nvSpPr>
        <p:spPr>
          <a:xfrm>
            <a:off x="0" y="0"/>
            <a:ext cx="7352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네</a:t>
            </a:r>
            <a:r>
              <a:rPr lang="en-US" altLang="ko-KR" sz="4400" dirty="0">
                <a:solidFill>
                  <a:schemeClr val="bg1"/>
                </a:solidFill>
              </a:rPr>
              <a:t>?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EB1EC-D76C-4C52-A6AE-29849E4F9CF3}"/>
              </a:ext>
            </a:extLst>
          </p:cNvPr>
          <p:cNvSpPr txBox="1"/>
          <p:nvPr/>
        </p:nvSpPr>
        <p:spPr>
          <a:xfrm>
            <a:off x="528638" y="1471613"/>
            <a:ext cx="108727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먼저 </a:t>
            </a:r>
            <a:r>
              <a:rPr lang="ko-KR" altLang="en-US" dirty="0" err="1">
                <a:solidFill>
                  <a:schemeClr val="bg1"/>
                </a:solidFill>
              </a:rPr>
              <a:t>할일이있습니다</a:t>
            </a:r>
            <a:r>
              <a:rPr lang="en-US" altLang="ko-KR" dirty="0">
                <a:solidFill>
                  <a:schemeClr val="bg1"/>
                </a:solidFill>
              </a:rPr>
              <a:t>. DB </a:t>
            </a:r>
            <a:r>
              <a:rPr lang="ko-KR" altLang="en-US" dirty="0">
                <a:solidFill>
                  <a:schemeClr val="bg1"/>
                </a:solidFill>
              </a:rPr>
              <a:t>연동 테스트를 위한 </a:t>
            </a:r>
            <a:r>
              <a:rPr lang="en-US" altLang="ko-KR" dirty="0">
                <a:solidFill>
                  <a:schemeClr val="bg1"/>
                </a:solidFill>
              </a:rPr>
              <a:t>JSP</a:t>
            </a:r>
            <a:r>
              <a:rPr lang="ko-KR" altLang="en-US" dirty="0">
                <a:solidFill>
                  <a:schemeClr val="bg1"/>
                </a:solidFill>
              </a:rPr>
              <a:t>파일이 필요합니다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첫번째로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자신의 코드를 실행시켜봅시다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이때 연결이 되는지 확인해봅시다</a:t>
            </a:r>
            <a:r>
              <a:rPr lang="en-US" altLang="ko-KR" dirty="0">
                <a:solidFill>
                  <a:schemeClr val="bg1"/>
                </a:solidFill>
              </a:rPr>
              <a:t>. ( </a:t>
            </a:r>
            <a:r>
              <a:rPr lang="ko-KR" altLang="en-US" dirty="0">
                <a:solidFill>
                  <a:schemeClr val="bg1"/>
                </a:solidFill>
              </a:rPr>
              <a:t>지금까지 과정으로는 </a:t>
            </a:r>
            <a:r>
              <a:rPr lang="ko-KR" altLang="en-US" dirty="0" err="1">
                <a:solidFill>
                  <a:schemeClr val="bg1"/>
                </a:solidFill>
              </a:rPr>
              <a:t>연결되면안됨</a:t>
            </a:r>
            <a:r>
              <a:rPr lang="en-US" altLang="ko-KR" dirty="0">
                <a:solidFill>
                  <a:schemeClr val="bg1"/>
                </a:solidFill>
              </a:rPr>
              <a:t>.)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지금까지 과정을 잘 따라했다면 </a:t>
            </a:r>
            <a:r>
              <a:rPr lang="en-US" altLang="ko-KR" dirty="0" err="1">
                <a:solidFill>
                  <a:schemeClr val="bg1"/>
                </a:solidFill>
              </a:rPr>
              <a:t>try~catch</a:t>
            </a:r>
            <a:r>
              <a:rPr lang="ko-KR" altLang="en-US" dirty="0">
                <a:solidFill>
                  <a:schemeClr val="bg1"/>
                </a:solidFill>
              </a:rPr>
              <a:t>문이 </a:t>
            </a:r>
            <a:r>
              <a:rPr lang="ko-KR" altLang="en-US" dirty="0" err="1">
                <a:solidFill>
                  <a:schemeClr val="bg1"/>
                </a:solidFill>
              </a:rPr>
              <a:t>작성되어있을겁니다</a:t>
            </a:r>
            <a:r>
              <a:rPr lang="en-US" altLang="ko-KR" dirty="0">
                <a:solidFill>
                  <a:schemeClr val="bg1"/>
                </a:solidFill>
              </a:rPr>
              <a:t>. (</a:t>
            </a:r>
            <a:r>
              <a:rPr lang="ko-KR" altLang="en-US" dirty="0">
                <a:solidFill>
                  <a:schemeClr val="bg1"/>
                </a:solidFill>
              </a:rPr>
              <a:t>없다면 </a:t>
            </a:r>
            <a:r>
              <a:rPr lang="ko-KR" altLang="en-US" dirty="0" err="1">
                <a:solidFill>
                  <a:schemeClr val="bg1"/>
                </a:solidFill>
              </a:rPr>
              <a:t>작성할것</a:t>
            </a:r>
            <a:r>
              <a:rPr lang="en-US" altLang="ko-KR" dirty="0">
                <a:solidFill>
                  <a:schemeClr val="bg1"/>
                </a:solidFill>
              </a:rPr>
              <a:t>.)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그리고 </a:t>
            </a:r>
            <a:r>
              <a:rPr lang="en-US" altLang="ko-KR" dirty="0">
                <a:solidFill>
                  <a:schemeClr val="bg1"/>
                </a:solidFill>
              </a:rPr>
              <a:t>catch{~~~} </a:t>
            </a:r>
            <a:r>
              <a:rPr lang="ko-KR" altLang="en-US" dirty="0">
                <a:solidFill>
                  <a:schemeClr val="bg1"/>
                </a:solidFill>
              </a:rPr>
              <a:t>부분에 적힌 코드를 모두 지우고 </a:t>
            </a:r>
            <a:r>
              <a:rPr lang="en-US" altLang="ko-KR" dirty="0" err="1">
                <a:solidFill>
                  <a:schemeClr val="bg1"/>
                </a:solidFill>
              </a:rPr>
              <a:t>out.println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 err="1">
                <a:solidFill>
                  <a:schemeClr val="bg1"/>
                </a:solidFill>
              </a:rPr>
              <a:t>e.Message</a:t>
            </a:r>
            <a:r>
              <a:rPr lang="en-US" altLang="ko-KR" dirty="0">
                <a:solidFill>
                  <a:schemeClr val="bg1"/>
                </a:solidFill>
              </a:rPr>
              <a:t>());</a:t>
            </a:r>
            <a:r>
              <a:rPr lang="ko-KR" altLang="en-US" dirty="0">
                <a:solidFill>
                  <a:schemeClr val="bg1"/>
                </a:solidFill>
              </a:rPr>
              <a:t>를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작성하고 </a:t>
            </a:r>
            <a:r>
              <a:rPr lang="en-US" altLang="ko-KR" dirty="0">
                <a:solidFill>
                  <a:schemeClr val="bg1"/>
                </a:solidFill>
              </a:rPr>
              <a:t>RUN</a:t>
            </a:r>
            <a:r>
              <a:rPr lang="ko-KR" altLang="en-US" dirty="0">
                <a:solidFill>
                  <a:schemeClr val="bg1"/>
                </a:solidFill>
              </a:rPr>
              <a:t>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이것은 연결 도중 문제가 </a:t>
            </a:r>
            <a:r>
              <a:rPr lang="ko-KR" altLang="en-US" dirty="0" err="1">
                <a:solidFill>
                  <a:schemeClr val="bg1"/>
                </a:solidFill>
              </a:rPr>
              <a:t>생길경우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문제의 원인을 출력하는 코드입니다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이후 나타나는 에러로그에 따라서 해결방법이 다릅니다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아마도 </a:t>
            </a:r>
            <a:r>
              <a:rPr lang="ko-KR" altLang="en-US" dirty="0" err="1">
                <a:solidFill>
                  <a:schemeClr val="bg1"/>
                </a:solidFill>
              </a:rPr>
              <a:t>건드린것이</a:t>
            </a:r>
            <a:r>
              <a:rPr lang="ko-KR" altLang="en-US" dirty="0">
                <a:solidFill>
                  <a:schemeClr val="bg1"/>
                </a:solidFill>
              </a:rPr>
              <a:t> 없다면 보통 </a:t>
            </a:r>
            <a:r>
              <a:rPr lang="en-US" altLang="ko-KR" dirty="0">
                <a:solidFill>
                  <a:schemeClr val="bg1"/>
                </a:solidFill>
              </a:rPr>
              <a:t>4</a:t>
            </a:r>
            <a:r>
              <a:rPr lang="ko-KR" altLang="en-US" dirty="0">
                <a:solidFill>
                  <a:schemeClr val="bg1"/>
                </a:solidFill>
              </a:rPr>
              <a:t>가지 중 하나가 생기거나 </a:t>
            </a:r>
            <a:r>
              <a:rPr lang="en-US" altLang="ko-KR" dirty="0">
                <a:solidFill>
                  <a:schemeClr val="bg1"/>
                </a:solidFill>
              </a:rPr>
              <a:t>4</a:t>
            </a:r>
            <a:r>
              <a:rPr lang="ko-KR" altLang="en-US" dirty="0">
                <a:solidFill>
                  <a:schemeClr val="bg1"/>
                </a:solidFill>
              </a:rPr>
              <a:t>가지가 모두 </a:t>
            </a:r>
            <a:r>
              <a:rPr lang="ko-KR" altLang="en-US" dirty="0" err="1">
                <a:solidFill>
                  <a:schemeClr val="bg1"/>
                </a:solidFill>
              </a:rPr>
              <a:t>생기거나입니다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 err="1">
                <a:solidFill>
                  <a:schemeClr val="bg1"/>
                </a:solidFill>
              </a:rPr>
              <a:t>Aceese</a:t>
            </a:r>
            <a:r>
              <a:rPr lang="en-US" altLang="ko-KR" dirty="0">
                <a:solidFill>
                  <a:schemeClr val="bg1"/>
                </a:solidFill>
              </a:rPr>
              <a:t> denied~ </a:t>
            </a:r>
            <a:r>
              <a:rPr lang="ko-KR" altLang="en-US" dirty="0">
                <a:solidFill>
                  <a:schemeClr val="bg1"/>
                </a:solidFill>
              </a:rPr>
              <a:t>   </a:t>
            </a:r>
            <a:r>
              <a:rPr lang="ko-KR" altLang="en-US" dirty="0" err="1">
                <a:solidFill>
                  <a:schemeClr val="bg1"/>
                </a:solidFill>
              </a:rPr>
              <a:t>접근에러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 err="1">
                <a:solidFill>
                  <a:schemeClr val="bg1"/>
                </a:solidFill>
              </a:rPr>
              <a:t>Timezone</a:t>
            </a:r>
            <a:r>
              <a:rPr lang="en-US" altLang="ko-KR" dirty="0">
                <a:solidFill>
                  <a:schemeClr val="bg1"/>
                </a:solidFill>
              </a:rPr>
              <a:t>~    </a:t>
            </a:r>
            <a:r>
              <a:rPr lang="ko-KR" altLang="en-US" dirty="0" err="1">
                <a:solidFill>
                  <a:schemeClr val="bg1"/>
                </a:solidFill>
              </a:rPr>
              <a:t>서버시간에러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Republic key~  </a:t>
            </a:r>
            <a:r>
              <a:rPr lang="ko-KR" altLang="en-US" dirty="0" err="1">
                <a:solidFill>
                  <a:schemeClr val="bg1"/>
                </a:solidFill>
              </a:rPr>
              <a:t>키설정에러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Loading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class ‘</a:t>
            </a:r>
            <a:r>
              <a:rPr lang="en-US" altLang="ko-KR" dirty="0" err="1">
                <a:solidFill>
                  <a:schemeClr val="bg1"/>
                </a:solidFill>
              </a:rPr>
              <a:t>com.jdbc</a:t>
            </a:r>
            <a:r>
              <a:rPr lang="en-US" altLang="ko-KR" dirty="0">
                <a:solidFill>
                  <a:schemeClr val="bg1"/>
                </a:solidFill>
              </a:rPr>
              <a:t>~~~ ‘ </a:t>
            </a:r>
            <a:r>
              <a:rPr lang="en-US" altLang="ko-KR" dirty="0" err="1">
                <a:solidFill>
                  <a:schemeClr val="bg1"/>
                </a:solidFill>
              </a:rPr>
              <a:t>Jdbc</a:t>
            </a:r>
            <a:r>
              <a:rPr lang="ko-KR" altLang="en-US" dirty="0">
                <a:solidFill>
                  <a:schemeClr val="bg1"/>
                </a:solidFill>
              </a:rPr>
              <a:t> 드라이버를 </a:t>
            </a:r>
            <a:r>
              <a:rPr lang="ko-KR" altLang="en-US" dirty="0" err="1">
                <a:solidFill>
                  <a:schemeClr val="bg1"/>
                </a:solidFill>
              </a:rPr>
              <a:t>못읽어</a:t>
            </a:r>
            <a:r>
              <a:rPr lang="ko-KR" altLang="en-US" dirty="0">
                <a:solidFill>
                  <a:schemeClr val="bg1"/>
                </a:solidFill>
              </a:rPr>
              <a:t> 올 경우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25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53471AE8-CB44-442C-86F8-416E4DF94B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3" t="14773" r="678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221E0C9-42D0-4C3C-A83F-0C4C60511178}"/>
              </a:ext>
            </a:extLst>
          </p:cNvPr>
          <p:cNvSpPr/>
          <p:nvPr/>
        </p:nvSpPr>
        <p:spPr>
          <a:xfrm>
            <a:off x="0" y="363894"/>
            <a:ext cx="12192000" cy="6858000"/>
          </a:xfrm>
          <a:prstGeom prst="rect">
            <a:avLst/>
          </a:prstGeom>
          <a:solidFill>
            <a:schemeClr val="tx2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84740D-051C-4A01-B844-49ED1CF4DA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3" t="14773" r="6788"/>
          <a:stretch/>
        </p:blipFill>
        <p:spPr>
          <a:xfrm>
            <a:off x="74665" y="10"/>
            <a:ext cx="12191981" cy="68579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B05BA70-0E9D-4ACC-9774-EC049138872D}"/>
              </a:ext>
            </a:extLst>
          </p:cNvPr>
          <p:cNvSpPr/>
          <p:nvPr/>
        </p:nvSpPr>
        <p:spPr>
          <a:xfrm>
            <a:off x="0" y="-10"/>
            <a:ext cx="12191980" cy="7221904"/>
          </a:xfrm>
          <a:prstGeom prst="rect">
            <a:avLst/>
          </a:prstGeom>
          <a:solidFill>
            <a:schemeClr val="tx2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D373D-7831-4AE9-8B6E-7093B4CF2E54}"/>
              </a:ext>
            </a:extLst>
          </p:cNvPr>
          <p:cNvSpPr txBox="1"/>
          <p:nvPr/>
        </p:nvSpPr>
        <p:spPr>
          <a:xfrm>
            <a:off x="74665" y="0"/>
            <a:ext cx="7352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1. Access </a:t>
            </a:r>
            <a:r>
              <a:rPr lang="en-US" altLang="ko-KR" sz="4400" dirty="0" err="1">
                <a:solidFill>
                  <a:schemeClr val="bg1"/>
                </a:solidFill>
              </a:rPr>
              <a:t>denide</a:t>
            </a:r>
            <a:r>
              <a:rPr lang="en-US" altLang="ko-KR" sz="4400" dirty="0">
                <a:solidFill>
                  <a:schemeClr val="bg1"/>
                </a:solidFill>
              </a:rPr>
              <a:t>~ </a:t>
            </a:r>
            <a:r>
              <a:rPr lang="ko-KR" altLang="en-US" sz="4400" dirty="0">
                <a:solidFill>
                  <a:schemeClr val="bg1"/>
                </a:solidFill>
              </a:rPr>
              <a:t>가</a:t>
            </a:r>
            <a:r>
              <a:rPr lang="en-US" altLang="ko-KR" sz="4400" dirty="0">
                <a:solidFill>
                  <a:schemeClr val="bg1"/>
                </a:solidFill>
              </a:rPr>
              <a:t> </a:t>
            </a:r>
            <a:r>
              <a:rPr lang="ko-KR" altLang="en-US" sz="4400" dirty="0" err="1">
                <a:solidFill>
                  <a:schemeClr val="bg1"/>
                </a:solidFill>
              </a:rPr>
              <a:t>떴어요</a:t>
            </a:r>
            <a:r>
              <a:rPr lang="en-US" altLang="ko-KR" sz="4400" dirty="0">
                <a:solidFill>
                  <a:schemeClr val="bg1"/>
                </a:solidFill>
              </a:rPr>
              <a:t>.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EB1EC-D76C-4C52-A6AE-29849E4F9CF3}"/>
              </a:ext>
            </a:extLst>
          </p:cNvPr>
          <p:cNvSpPr txBox="1"/>
          <p:nvPr/>
        </p:nvSpPr>
        <p:spPr>
          <a:xfrm>
            <a:off x="528638" y="1471613"/>
            <a:ext cx="108727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말그대로 </a:t>
            </a:r>
            <a:r>
              <a:rPr lang="ko-KR" altLang="en-US" dirty="0" err="1">
                <a:solidFill>
                  <a:schemeClr val="bg1"/>
                </a:solidFill>
              </a:rPr>
              <a:t>접근거부당했을때</a:t>
            </a:r>
            <a:r>
              <a:rPr lang="ko-KR" altLang="en-US" dirty="0">
                <a:solidFill>
                  <a:schemeClr val="bg1"/>
                </a:solidFill>
              </a:rPr>
              <a:t> 뜨는 문구입니다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보통은 접속을 시도한 유저가 접근권한을 </a:t>
            </a:r>
            <a:r>
              <a:rPr lang="ko-KR" altLang="en-US" dirty="0" err="1">
                <a:solidFill>
                  <a:schemeClr val="bg1"/>
                </a:solidFill>
              </a:rPr>
              <a:t>가지지못했기때문에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DB</a:t>
            </a:r>
            <a:r>
              <a:rPr lang="ko-KR" altLang="en-US" dirty="0">
                <a:solidFill>
                  <a:schemeClr val="bg1"/>
                </a:solidFill>
              </a:rPr>
              <a:t>에서 </a:t>
            </a:r>
            <a:r>
              <a:rPr lang="ko-KR" altLang="en-US" dirty="0" err="1">
                <a:solidFill>
                  <a:schemeClr val="bg1"/>
                </a:solidFill>
              </a:rPr>
              <a:t>접근시켜주지않습니다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이 경우 </a:t>
            </a:r>
            <a:r>
              <a:rPr lang="en-US" altLang="ko-KR" dirty="0">
                <a:solidFill>
                  <a:schemeClr val="bg1"/>
                </a:solidFill>
              </a:rPr>
              <a:t>DB</a:t>
            </a:r>
            <a:r>
              <a:rPr lang="ko-KR" altLang="en-US" dirty="0">
                <a:solidFill>
                  <a:schemeClr val="bg1"/>
                </a:solidFill>
              </a:rPr>
              <a:t>에서 작업해주면 해결됩니다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MySQL Workbench</a:t>
            </a:r>
            <a:r>
              <a:rPr lang="ko-KR" altLang="en-US" dirty="0">
                <a:solidFill>
                  <a:schemeClr val="bg1"/>
                </a:solidFill>
              </a:rPr>
              <a:t>를 열어주세요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그리고 다음 쿼리를 작성합니다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최종 권한자인 </a:t>
            </a:r>
            <a:r>
              <a:rPr lang="en-US" altLang="ko-KR" dirty="0">
                <a:solidFill>
                  <a:schemeClr val="bg1"/>
                </a:solidFill>
              </a:rPr>
              <a:t>root</a:t>
            </a:r>
            <a:r>
              <a:rPr lang="ko-KR" altLang="en-US" dirty="0">
                <a:solidFill>
                  <a:schemeClr val="bg1"/>
                </a:solidFill>
              </a:rPr>
              <a:t>에게 모든 </a:t>
            </a:r>
            <a:r>
              <a:rPr lang="en-US" altLang="ko-KR" dirty="0">
                <a:solidFill>
                  <a:schemeClr val="bg1"/>
                </a:solidFill>
              </a:rPr>
              <a:t>DB</a:t>
            </a:r>
            <a:r>
              <a:rPr lang="ko-KR" altLang="en-US" dirty="0">
                <a:solidFill>
                  <a:schemeClr val="bg1"/>
                </a:solidFill>
              </a:rPr>
              <a:t>접근과 권한을 다 주는 쿼리입니다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이후 </a:t>
            </a:r>
            <a:r>
              <a:rPr lang="en-US" altLang="ko-KR" dirty="0">
                <a:solidFill>
                  <a:schemeClr val="bg1"/>
                </a:solidFill>
              </a:rPr>
              <a:t>Flush privileges; </a:t>
            </a:r>
            <a:r>
              <a:rPr lang="ko-KR" altLang="en-US" dirty="0">
                <a:solidFill>
                  <a:schemeClr val="bg1"/>
                </a:solidFill>
              </a:rPr>
              <a:t>로 권한을 </a:t>
            </a:r>
            <a:r>
              <a:rPr lang="ko-KR" altLang="en-US" dirty="0" err="1">
                <a:solidFill>
                  <a:schemeClr val="bg1"/>
                </a:solidFill>
              </a:rPr>
              <a:t>부여한것을</a:t>
            </a:r>
            <a:r>
              <a:rPr lang="ko-KR" altLang="en-US" dirty="0">
                <a:solidFill>
                  <a:schemeClr val="bg1"/>
                </a:solidFill>
              </a:rPr>
              <a:t> 저장했습니다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잠깐 주목할 점은 </a:t>
            </a:r>
            <a:r>
              <a:rPr lang="en-US" altLang="ko-KR" dirty="0">
                <a:solidFill>
                  <a:schemeClr val="bg1"/>
                </a:solidFill>
              </a:rPr>
              <a:t>‘root’@’%’ </a:t>
            </a:r>
            <a:r>
              <a:rPr lang="ko-KR" altLang="en-US" dirty="0">
                <a:solidFill>
                  <a:schemeClr val="bg1"/>
                </a:solidFill>
              </a:rPr>
              <a:t>부분에서 </a:t>
            </a:r>
            <a:r>
              <a:rPr lang="en-US" altLang="ko-KR" dirty="0">
                <a:solidFill>
                  <a:schemeClr val="bg1"/>
                </a:solidFill>
              </a:rPr>
              <a:t>‘%’</a:t>
            </a:r>
            <a:r>
              <a:rPr lang="ko-KR" altLang="en-US" dirty="0">
                <a:solidFill>
                  <a:schemeClr val="bg1"/>
                </a:solidFill>
              </a:rPr>
              <a:t>입니다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이 부분은 </a:t>
            </a:r>
            <a:r>
              <a:rPr lang="en-US" altLang="ko-KR" dirty="0">
                <a:solidFill>
                  <a:schemeClr val="bg1"/>
                </a:solidFill>
              </a:rPr>
              <a:t>host </a:t>
            </a:r>
            <a:r>
              <a:rPr lang="ko-KR" altLang="en-US" dirty="0">
                <a:solidFill>
                  <a:schemeClr val="bg1"/>
                </a:solidFill>
              </a:rPr>
              <a:t>부분으로 이 유저의 접근권한을 뜻하는 부분입니다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‘localhost’ </a:t>
            </a:r>
            <a:r>
              <a:rPr lang="ko-KR" altLang="en-US" dirty="0">
                <a:solidFill>
                  <a:schemeClr val="bg1"/>
                </a:solidFill>
              </a:rPr>
              <a:t>로 </a:t>
            </a:r>
            <a:r>
              <a:rPr lang="ko-KR" altLang="en-US" dirty="0" err="1">
                <a:solidFill>
                  <a:schemeClr val="bg1"/>
                </a:solidFill>
              </a:rPr>
              <a:t>주게된다면</a:t>
            </a:r>
            <a:r>
              <a:rPr lang="ko-KR" altLang="en-US" dirty="0">
                <a:solidFill>
                  <a:schemeClr val="bg1"/>
                </a:solidFill>
              </a:rPr>
              <a:t> 이 유저는 로컬에서만 </a:t>
            </a:r>
            <a:r>
              <a:rPr lang="ko-KR" altLang="en-US" dirty="0" err="1">
                <a:solidFill>
                  <a:schemeClr val="bg1"/>
                </a:solidFill>
              </a:rPr>
              <a:t>접근할수있으며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‘%’</a:t>
            </a:r>
            <a:r>
              <a:rPr lang="ko-KR" altLang="en-US" dirty="0">
                <a:solidFill>
                  <a:schemeClr val="bg1"/>
                </a:solidFill>
              </a:rPr>
              <a:t>로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준다면 외부에서도 접근이 가능하게 합니다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B6B3226-C081-4C0C-9E93-63384C9A8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17" y="3205587"/>
            <a:ext cx="6705560" cy="57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65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53471AE8-CB44-442C-86F8-416E4DF94B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3" t="14773" r="678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221E0C9-42D0-4C3C-A83F-0C4C60511178}"/>
              </a:ext>
            </a:extLst>
          </p:cNvPr>
          <p:cNvSpPr/>
          <p:nvPr/>
        </p:nvSpPr>
        <p:spPr>
          <a:xfrm>
            <a:off x="0" y="363894"/>
            <a:ext cx="12192000" cy="6858000"/>
          </a:xfrm>
          <a:prstGeom prst="rect">
            <a:avLst/>
          </a:prstGeom>
          <a:solidFill>
            <a:schemeClr val="tx2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84740D-051C-4A01-B844-49ED1CF4DA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3" t="14773" r="6788"/>
          <a:stretch/>
        </p:blipFill>
        <p:spPr>
          <a:xfrm>
            <a:off x="74665" y="10"/>
            <a:ext cx="12191981" cy="68579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B05BA70-0E9D-4ACC-9774-EC049138872D}"/>
              </a:ext>
            </a:extLst>
          </p:cNvPr>
          <p:cNvSpPr/>
          <p:nvPr/>
        </p:nvSpPr>
        <p:spPr>
          <a:xfrm>
            <a:off x="0" y="-10"/>
            <a:ext cx="12191980" cy="7221904"/>
          </a:xfrm>
          <a:prstGeom prst="rect">
            <a:avLst/>
          </a:prstGeom>
          <a:solidFill>
            <a:schemeClr val="tx2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D373D-7831-4AE9-8B6E-7093B4CF2E54}"/>
              </a:ext>
            </a:extLst>
          </p:cNvPr>
          <p:cNvSpPr txBox="1"/>
          <p:nvPr/>
        </p:nvSpPr>
        <p:spPr>
          <a:xfrm>
            <a:off x="74665" y="0"/>
            <a:ext cx="7352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1. Access </a:t>
            </a:r>
            <a:r>
              <a:rPr lang="en-US" altLang="ko-KR" sz="4400" dirty="0" err="1">
                <a:solidFill>
                  <a:schemeClr val="bg1"/>
                </a:solidFill>
              </a:rPr>
              <a:t>denide</a:t>
            </a:r>
            <a:r>
              <a:rPr lang="en-US" altLang="ko-KR" sz="4400" dirty="0">
                <a:solidFill>
                  <a:schemeClr val="bg1"/>
                </a:solidFill>
              </a:rPr>
              <a:t>~ </a:t>
            </a:r>
            <a:r>
              <a:rPr lang="ko-KR" altLang="en-US" sz="4400" dirty="0">
                <a:solidFill>
                  <a:schemeClr val="bg1"/>
                </a:solidFill>
              </a:rPr>
              <a:t>가</a:t>
            </a:r>
            <a:r>
              <a:rPr lang="en-US" altLang="ko-KR" sz="4400" dirty="0">
                <a:solidFill>
                  <a:schemeClr val="bg1"/>
                </a:solidFill>
              </a:rPr>
              <a:t> </a:t>
            </a:r>
            <a:r>
              <a:rPr lang="ko-KR" altLang="en-US" sz="4400" dirty="0" err="1">
                <a:solidFill>
                  <a:schemeClr val="bg1"/>
                </a:solidFill>
              </a:rPr>
              <a:t>떴어요</a:t>
            </a:r>
            <a:r>
              <a:rPr lang="en-US" altLang="ko-KR" sz="4400" dirty="0">
                <a:solidFill>
                  <a:schemeClr val="bg1"/>
                </a:solidFill>
              </a:rPr>
              <a:t>.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EB1EC-D76C-4C52-A6AE-29849E4F9CF3}"/>
              </a:ext>
            </a:extLst>
          </p:cNvPr>
          <p:cNvSpPr txBox="1"/>
          <p:nvPr/>
        </p:nvSpPr>
        <p:spPr>
          <a:xfrm>
            <a:off x="528638" y="1471613"/>
            <a:ext cx="108727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Root</a:t>
            </a:r>
            <a:r>
              <a:rPr lang="ko-KR" altLang="en-US" dirty="0">
                <a:solidFill>
                  <a:schemeClr val="bg1"/>
                </a:solidFill>
              </a:rPr>
              <a:t>의 권한을 지정해주고 나서는 </a:t>
            </a:r>
            <a:r>
              <a:rPr lang="en-US" altLang="ko-KR" dirty="0">
                <a:solidFill>
                  <a:schemeClr val="bg1"/>
                </a:solidFill>
              </a:rPr>
              <a:t>DB</a:t>
            </a:r>
            <a:r>
              <a:rPr lang="ko-KR" altLang="en-US" dirty="0">
                <a:solidFill>
                  <a:schemeClr val="bg1"/>
                </a:solidFill>
              </a:rPr>
              <a:t>테스트에 쓰였던 유저에게 권한을 주도록 합시다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저는 실험을 위해 </a:t>
            </a:r>
            <a:r>
              <a:rPr lang="ko-KR" altLang="en-US" dirty="0" err="1">
                <a:solidFill>
                  <a:schemeClr val="bg1"/>
                </a:solidFill>
              </a:rPr>
              <a:t>기존에있었던</a:t>
            </a:r>
            <a:r>
              <a:rPr lang="ko-KR" altLang="en-US" dirty="0">
                <a:solidFill>
                  <a:schemeClr val="bg1"/>
                </a:solidFill>
              </a:rPr>
              <a:t> 유저를 삭제하고 새로운 유저를 만들어 테스트했습니다</a:t>
            </a:r>
            <a:r>
              <a:rPr lang="en-US" altLang="ko-KR" dirty="0">
                <a:solidFill>
                  <a:schemeClr val="bg1"/>
                </a:solidFill>
              </a:rPr>
              <a:t>. (</a:t>
            </a:r>
            <a:r>
              <a:rPr lang="ko-KR" altLang="en-US" dirty="0">
                <a:solidFill>
                  <a:schemeClr val="bg1"/>
                </a:solidFill>
              </a:rPr>
              <a:t>테스트 유저의 </a:t>
            </a:r>
            <a:r>
              <a:rPr lang="en-US" altLang="ko-KR" dirty="0">
                <a:solidFill>
                  <a:schemeClr val="bg1"/>
                </a:solidFill>
              </a:rPr>
              <a:t>ID: test2 )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이후 </a:t>
            </a:r>
            <a:r>
              <a:rPr lang="en-US" altLang="ko-KR" dirty="0">
                <a:solidFill>
                  <a:schemeClr val="bg1"/>
                </a:solidFill>
              </a:rPr>
              <a:t>JSP</a:t>
            </a:r>
            <a:r>
              <a:rPr lang="ko-KR" altLang="en-US" dirty="0">
                <a:solidFill>
                  <a:schemeClr val="bg1"/>
                </a:solidFill>
              </a:rPr>
              <a:t>파일에서 다시 테스트하도록 합니다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이때 연결성공 혹은 </a:t>
            </a:r>
            <a:r>
              <a:rPr lang="ko-KR" altLang="en-US" dirty="0" err="1">
                <a:solidFill>
                  <a:schemeClr val="bg1"/>
                </a:solidFill>
              </a:rPr>
              <a:t>에러메세지를</a:t>
            </a:r>
            <a:r>
              <a:rPr lang="ko-KR" altLang="en-US" dirty="0">
                <a:solidFill>
                  <a:schemeClr val="bg1"/>
                </a:solidFill>
              </a:rPr>
              <a:t> 확인합시다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594D3A9-3EE6-4E10-905A-081216874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27" y="2525760"/>
            <a:ext cx="7796280" cy="39642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ECF77E2-81A7-4A57-90B1-4061142DEB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27" y="3162239"/>
            <a:ext cx="8673506" cy="4621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83B5621-7267-47E0-A568-FB80C9FE53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17" y="3798843"/>
            <a:ext cx="3163707" cy="38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61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53471AE8-CB44-442C-86F8-416E4DF94B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3" t="14773" r="678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221E0C9-42D0-4C3C-A83F-0C4C60511178}"/>
              </a:ext>
            </a:extLst>
          </p:cNvPr>
          <p:cNvSpPr/>
          <p:nvPr/>
        </p:nvSpPr>
        <p:spPr>
          <a:xfrm>
            <a:off x="0" y="363894"/>
            <a:ext cx="12192000" cy="6858000"/>
          </a:xfrm>
          <a:prstGeom prst="rect">
            <a:avLst/>
          </a:prstGeom>
          <a:solidFill>
            <a:schemeClr val="tx2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84740D-051C-4A01-B844-49ED1CF4DA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3" t="14773" r="6788"/>
          <a:stretch/>
        </p:blipFill>
        <p:spPr>
          <a:xfrm>
            <a:off x="74665" y="10"/>
            <a:ext cx="12191981" cy="68579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B05BA70-0E9D-4ACC-9774-EC049138872D}"/>
              </a:ext>
            </a:extLst>
          </p:cNvPr>
          <p:cNvSpPr/>
          <p:nvPr/>
        </p:nvSpPr>
        <p:spPr>
          <a:xfrm>
            <a:off x="37343" y="-363914"/>
            <a:ext cx="12191980" cy="7221904"/>
          </a:xfrm>
          <a:prstGeom prst="rect">
            <a:avLst/>
          </a:prstGeom>
          <a:solidFill>
            <a:schemeClr val="tx2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D373D-7831-4AE9-8B6E-7093B4CF2E54}"/>
              </a:ext>
            </a:extLst>
          </p:cNvPr>
          <p:cNvSpPr txBox="1"/>
          <p:nvPr/>
        </p:nvSpPr>
        <p:spPr>
          <a:xfrm>
            <a:off x="-1" y="0"/>
            <a:ext cx="87967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2.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Server </a:t>
            </a:r>
            <a:r>
              <a:rPr lang="en-US" altLang="ko-KR" sz="4400" dirty="0" err="1">
                <a:solidFill>
                  <a:schemeClr val="bg1"/>
                </a:solidFill>
              </a:rPr>
              <a:t>Timezone</a:t>
            </a:r>
            <a:r>
              <a:rPr lang="en-US" altLang="ko-KR" sz="4400" dirty="0">
                <a:solidFill>
                  <a:schemeClr val="bg1"/>
                </a:solidFill>
              </a:rPr>
              <a:t>~ </a:t>
            </a:r>
            <a:r>
              <a:rPr lang="ko-KR" altLang="en-US" sz="4400" dirty="0">
                <a:solidFill>
                  <a:schemeClr val="bg1"/>
                </a:solidFill>
              </a:rPr>
              <a:t>이 </a:t>
            </a:r>
            <a:r>
              <a:rPr lang="ko-KR" altLang="en-US" sz="4400" dirty="0" err="1">
                <a:solidFill>
                  <a:schemeClr val="bg1"/>
                </a:solidFill>
              </a:rPr>
              <a:t>떴어요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EB1EC-D76C-4C52-A6AE-29849E4F9CF3}"/>
              </a:ext>
            </a:extLst>
          </p:cNvPr>
          <p:cNvSpPr txBox="1"/>
          <p:nvPr/>
        </p:nvSpPr>
        <p:spPr>
          <a:xfrm>
            <a:off x="528638" y="1471613"/>
            <a:ext cx="108727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서버 </a:t>
            </a:r>
            <a:r>
              <a:rPr lang="ko-KR" altLang="en-US" dirty="0" err="1">
                <a:solidFill>
                  <a:schemeClr val="bg1"/>
                </a:solidFill>
              </a:rPr>
              <a:t>타임존</a:t>
            </a:r>
            <a:r>
              <a:rPr lang="ko-KR" altLang="en-US" dirty="0">
                <a:solidFill>
                  <a:schemeClr val="bg1"/>
                </a:solidFill>
              </a:rPr>
              <a:t> 에러입니다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이 경우 지정된 </a:t>
            </a:r>
            <a:r>
              <a:rPr lang="ko-KR" altLang="en-US" dirty="0" err="1">
                <a:solidFill>
                  <a:schemeClr val="bg1"/>
                </a:solidFill>
              </a:rPr>
              <a:t>타임존이</a:t>
            </a:r>
            <a:r>
              <a:rPr lang="ko-KR" altLang="en-US" dirty="0">
                <a:solidFill>
                  <a:schemeClr val="bg1"/>
                </a:solidFill>
              </a:rPr>
              <a:t> 없어 뜨는 에러입니다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실제로 </a:t>
            </a:r>
            <a:r>
              <a:rPr lang="en-US" altLang="ko-KR" dirty="0">
                <a:solidFill>
                  <a:schemeClr val="bg1"/>
                </a:solidFill>
              </a:rPr>
              <a:t>DB</a:t>
            </a:r>
            <a:r>
              <a:rPr lang="ko-KR" altLang="en-US" dirty="0">
                <a:solidFill>
                  <a:schemeClr val="bg1"/>
                </a:solidFill>
              </a:rPr>
              <a:t>에서 찾아보면 </a:t>
            </a:r>
            <a:r>
              <a:rPr lang="en-US" altLang="ko-KR" dirty="0">
                <a:solidFill>
                  <a:schemeClr val="bg1"/>
                </a:solidFill>
              </a:rPr>
              <a:t>SYSTEM</a:t>
            </a:r>
            <a:r>
              <a:rPr lang="ko-KR" altLang="en-US" dirty="0">
                <a:solidFill>
                  <a:schemeClr val="bg1"/>
                </a:solidFill>
              </a:rPr>
              <a:t>으로 나오며 별도로 </a:t>
            </a:r>
            <a:r>
              <a:rPr lang="ko-KR" altLang="en-US" dirty="0" err="1">
                <a:solidFill>
                  <a:schemeClr val="bg1"/>
                </a:solidFill>
              </a:rPr>
              <a:t>지정되어있지</a:t>
            </a:r>
            <a:r>
              <a:rPr lang="ko-KR" altLang="en-US" dirty="0">
                <a:solidFill>
                  <a:schemeClr val="bg1"/>
                </a:solidFill>
              </a:rPr>
              <a:t> 않습니다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해결방법은 두가지입니다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직접 </a:t>
            </a:r>
            <a:r>
              <a:rPr lang="en-US" altLang="ko-KR" dirty="0">
                <a:solidFill>
                  <a:schemeClr val="bg1"/>
                </a:solidFill>
              </a:rPr>
              <a:t>JSP</a:t>
            </a:r>
            <a:r>
              <a:rPr lang="ko-KR" altLang="en-US" dirty="0">
                <a:solidFill>
                  <a:schemeClr val="bg1"/>
                </a:solidFill>
              </a:rPr>
              <a:t>파일에 </a:t>
            </a:r>
            <a:r>
              <a:rPr lang="ko-KR" altLang="en-US" dirty="0" err="1">
                <a:solidFill>
                  <a:schemeClr val="bg1"/>
                </a:solidFill>
              </a:rPr>
              <a:t>서버타임값을</a:t>
            </a:r>
            <a:r>
              <a:rPr lang="ko-KR" altLang="en-US" dirty="0">
                <a:solidFill>
                  <a:schemeClr val="bg1"/>
                </a:solidFill>
              </a:rPr>
              <a:t> 주거나</a:t>
            </a:r>
            <a:r>
              <a:rPr lang="en-US" altLang="ko-KR" dirty="0">
                <a:solidFill>
                  <a:schemeClr val="bg1"/>
                </a:solidFill>
              </a:rPr>
              <a:t>, DB</a:t>
            </a:r>
            <a:r>
              <a:rPr lang="ko-KR" altLang="en-US" dirty="0">
                <a:solidFill>
                  <a:schemeClr val="bg1"/>
                </a:solidFill>
              </a:rPr>
              <a:t>서버에 디폴트로 주는 방법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방법 </a:t>
            </a:r>
            <a:r>
              <a:rPr lang="en-US" altLang="ko-KR" dirty="0">
                <a:solidFill>
                  <a:schemeClr val="bg1"/>
                </a:solidFill>
              </a:rPr>
              <a:t>1. JSP </a:t>
            </a:r>
            <a:r>
              <a:rPr lang="ko-KR" altLang="en-US" dirty="0">
                <a:solidFill>
                  <a:schemeClr val="bg1"/>
                </a:solidFill>
              </a:rPr>
              <a:t>파일에서  </a:t>
            </a:r>
            <a:r>
              <a:rPr lang="en-US" altLang="ko-KR" dirty="0">
                <a:solidFill>
                  <a:schemeClr val="bg1"/>
                </a:solidFill>
              </a:rPr>
              <a:t>String DB_URL </a:t>
            </a:r>
            <a:r>
              <a:rPr lang="ko-KR" altLang="en-US" dirty="0">
                <a:solidFill>
                  <a:schemeClr val="bg1"/>
                </a:solidFill>
              </a:rPr>
              <a:t>부분을 수정합니다</a:t>
            </a:r>
            <a:r>
              <a:rPr lang="en-US" altLang="ko-KR" dirty="0">
                <a:solidFill>
                  <a:schemeClr val="bg1"/>
                </a:solidFill>
              </a:rPr>
              <a:t>.  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방법 </a:t>
            </a:r>
            <a:r>
              <a:rPr lang="en-US" altLang="ko-KR" dirty="0">
                <a:solidFill>
                  <a:schemeClr val="bg1"/>
                </a:solidFill>
              </a:rPr>
              <a:t>2.  my.ini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mysqld</a:t>
            </a:r>
            <a:r>
              <a:rPr lang="ko-KR" altLang="en-US" dirty="0">
                <a:solidFill>
                  <a:schemeClr val="bg1"/>
                </a:solidFill>
              </a:rPr>
              <a:t> 부분 </a:t>
            </a:r>
            <a:r>
              <a:rPr lang="en-US" altLang="ko-KR" dirty="0">
                <a:solidFill>
                  <a:schemeClr val="bg1"/>
                </a:solidFill>
              </a:rPr>
              <a:t>&gt; default-time-zone=‘+9:00’ </a:t>
            </a:r>
            <a:r>
              <a:rPr lang="ko-KR" altLang="en-US" dirty="0">
                <a:solidFill>
                  <a:schemeClr val="bg1"/>
                </a:solidFill>
              </a:rPr>
              <a:t>추가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방법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는 </a:t>
            </a:r>
            <a:r>
              <a:rPr lang="ko-KR" altLang="en-US" dirty="0" err="1">
                <a:solidFill>
                  <a:schemeClr val="bg1"/>
                </a:solidFill>
              </a:rPr>
              <a:t>테스트해보지않았기때문에</a:t>
            </a:r>
            <a:r>
              <a:rPr lang="ko-KR" altLang="en-US" dirty="0">
                <a:solidFill>
                  <a:schemeClr val="bg1"/>
                </a:solidFill>
              </a:rPr>
              <a:t>  방법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을 추천합니다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무리한 시도는 하지않도록 합니다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4B48BBF-CBC6-4BC4-B7D5-97BB2D3D4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6" y="2911619"/>
            <a:ext cx="9886793" cy="31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91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53471AE8-CB44-442C-86F8-416E4DF94B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3" t="14773" r="678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221E0C9-42D0-4C3C-A83F-0C4C60511178}"/>
              </a:ext>
            </a:extLst>
          </p:cNvPr>
          <p:cNvSpPr/>
          <p:nvPr/>
        </p:nvSpPr>
        <p:spPr>
          <a:xfrm>
            <a:off x="0" y="363894"/>
            <a:ext cx="12192000" cy="6858000"/>
          </a:xfrm>
          <a:prstGeom prst="rect">
            <a:avLst/>
          </a:prstGeom>
          <a:solidFill>
            <a:schemeClr val="tx2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84740D-051C-4A01-B844-49ED1CF4DA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3" t="14773" r="6788"/>
          <a:stretch/>
        </p:blipFill>
        <p:spPr>
          <a:xfrm>
            <a:off x="74665" y="10"/>
            <a:ext cx="12191981" cy="68579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B05BA70-0E9D-4ACC-9774-EC049138872D}"/>
              </a:ext>
            </a:extLst>
          </p:cNvPr>
          <p:cNvSpPr/>
          <p:nvPr/>
        </p:nvSpPr>
        <p:spPr>
          <a:xfrm>
            <a:off x="0" y="-10"/>
            <a:ext cx="12191980" cy="7221904"/>
          </a:xfrm>
          <a:prstGeom prst="rect">
            <a:avLst/>
          </a:prstGeom>
          <a:solidFill>
            <a:schemeClr val="tx2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D373D-7831-4AE9-8B6E-7093B4CF2E54}"/>
              </a:ext>
            </a:extLst>
          </p:cNvPr>
          <p:cNvSpPr txBox="1"/>
          <p:nvPr/>
        </p:nvSpPr>
        <p:spPr>
          <a:xfrm>
            <a:off x="0" y="0"/>
            <a:ext cx="7352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3. Republic key~ 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EB1EC-D76C-4C52-A6AE-29849E4F9CF3}"/>
              </a:ext>
            </a:extLst>
          </p:cNvPr>
          <p:cNvSpPr txBox="1"/>
          <p:nvPr/>
        </p:nvSpPr>
        <p:spPr>
          <a:xfrm>
            <a:off x="473087" y="1499969"/>
            <a:ext cx="108727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My-SQL 8.0~ </a:t>
            </a:r>
            <a:r>
              <a:rPr lang="ko-KR" altLang="en-US" dirty="0">
                <a:solidFill>
                  <a:schemeClr val="bg1"/>
                </a:solidFill>
              </a:rPr>
              <a:t>부터 일어나는 오류입니다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JSP</a:t>
            </a:r>
            <a:r>
              <a:rPr lang="ko-KR" altLang="en-US" dirty="0">
                <a:solidFill>
                  <a:schemeClr val="bg1"/>
                </a:solidFill>
              </a:rPr>
              <a:t>파일에서 </a:t>
            </a:r>
            <a:r>
              <a:rPr lang="en-US" altLang="ko-KR" dirty="0" err="1">
                <a:solidFill>
                  <a:schemeClr val="bg1"/>
                </a:solidFill>
              </a:rPr>
              <a:t>DB_url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부분에 다음을 추가해줍니다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만약 에러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번 </a:t>
            </a:r>
            <a:r>
              <a:rPr lang="en-US" altLang="ko-KR" dirty="0">
                <a:solidFill>
                  <a:schemeClr val="bg1"/>
                </a:solidFill>
              </a:rPr>
              <a:t>Server Time </a:t>
            </a:r>
            <a:r>
              <a:rPr lang="ko-KR" altLang="en-US" dirty="0">
                <a:solidFill>
                  <a:schemeClr val="bg1"/>
                </a:solidFill>
              </a:rPr>
              <a:t>문제로 </a:t>
            </a:r>
            <a:r>
              <a:rPr lang="ko-KR" altLang="en-US" dirty="0" err="1">
                <a:solidFill>
                  <a:schemeClr val="bg1"/>
                </a:solidFill>
              </a:rPr>
              <a:t>타임존</a:t>
            </a:r>
            <a:r>
              <a:rPr lang="ko-KR" altLang="en-US" dirty="0">
                <a:solidFill>
                  <a:schemeClr val="bg1"/>
                </a:solidFill>
              </a:rPr>
              <a:t> 코드를 작성했을 경우에는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이어서 작성해주면 됩니다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다만 문장을 </a:t>
            </a:r>
            <a:r>
              <a:rPr lang="ko-KR" altLang="en-US" dirty="0" err="1">
                <a:solidFill>
                  <a:schemeClr val="bg1"/>
                </a:solidFill>
              </a:rPr>
              <a:t>끊을때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 ‘ ; ‘ </a:t>
            </a:r>
            <a:r>
              <a:rPr lang="ko-KR" altLang="en-US" dirty="0">
                <a:solidFill>
                  <a:schemeClr val="bg1"/>
                </a:solidFill>
              </a:rPr>
              <a:t>가 아니라 </a:t>
            </a:r>
            <a:r>
              <a:rPr lang="en-US" altLang="ko-KR" dirty="0">
                <a:solidFill>
                  <a:schemeClr val="bg1"/>
                </a:solidFill>
              </a:rPr>
              <a:t>‘ &amp; ‘</a:t>
            </a:r>
            <a:r>
              <a:rPr lang="ko-KR" altLang="en-US" dirty="0">
                <a:solidFill>
                  <a:schemeClr val="bg1"/>
                </a:solidFill>
              </a:rPr>
              <a:t>로 이어주면 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EX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이후 연결성공 문장을 테스트합니다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ECF6AFE-8361-492A-B058-58E8E6AD6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3" y="2485845"/>
            <a:ext cx="5283248" cy="43163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1713AEB-1735-4E89-B670-89C91C496A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556" y="4285909"/>
            <a:ext cx="8975234" cy="429437"/>
          </a:xfrm>
          <a:prstGeom prst="rect">
            <a:avLst/>
          </a:prstGeom>
        </p:spPr>
      </p:pic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F1D36576-191E-403E-A219-BB0E6FBB7728}"/>
              </a:ext>
            </a:extLst>
          </p:cNvPr>
          <p:cNvSpPr/>
          <p:nvPr/>
        </p:nvSpPr>
        <p:spPr>
          <a:xfrm rot="10800000">
            <a:off x="4829453" y="4524373"/>
            <a:ext cx="257453" cy="28208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851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53471AE8-CB44-442C-86F8-416E4DF94B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3" t="14773" r="678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221E0C9-42D0-4C3C-A83F-0C4C60511178}"/>
              </a:ext>
            </a:extLst>
          </p:cNvPr>
          <p:cNvSpPr/>
          <p:nvPr/>
        </p:nvSpPr>
        <p:spPr>
          <a:xfrm>
            <a:off x="0" y="363894"/>
            <a:ext cx="12192000" cy="6858000"/>
          </a:xfrm>
          <a:prstGeom prst="rect">
            <a:avLst/>
          </a:prstGeom>
          <a:solidFill>
            <a:schemeClr val="tx2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84740D-051C-4A01-B844-49ED1CF4DA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3" t="14773" r="6788"/>
          <a:stretch/>
        </p:blipFill>
        <p:spPr>
          <a:xfrm>
            <a:off x="74665" y="10"/>
            <a:ext cx="12191981" cy="68579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B05BA70-0E9D-4ACC-9774-EC049138872D}"/>
              </a:ext>
            </a:extLst>
          </p:cNvPr>
          <p:cNvSpPr/>
          <p:nvPr/>
        </p:nvSpPr>
        <p:spPr>
          <a:xfrm>
            <a:off x="0" y="-10"/>
            <a:ext cx="12191980" cy="7221904"/>
          </a:xfrm>
          <a:prstGeom prst="rect">
            <a:avLst/>
          </a:prstGeom>
          <a:solidFill>
            <a:schemeClr val="tx2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D373D-7831-4AE9-8B6E-7093B4CF2E54}"/>
              </a:ext>
            </a:extLst>
          </p:cNvPr>
          <p:cNvSpPr txBox="1"/>
          <p:nvPr/>
        </p:nvSpPr>
        <p:spPr>
          <a:xfrm>
            <a:off x="-1" y="0"/>
            <a:ext cx="106854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4. </a:t>
            </a:r>
            <a:r>
              <a:rPr lang="en-US" altLang="ko-KR" sz="4400" dirty="0" err="1">
                <a:solidFill>
                  <a:schemeClr val="bg1"/>
                </a:solidFill>
              </a:rPr>
              <a:t>Jdbc</a:t>
            </a:r>
            <a:r>
              <a:rPr lang="ko-KR" altLang="en-US" sz="4400" dirty="0">
                <a:solidFill>
                  <a:schemeClr val="bg1"/>
                </a:solidFill>
              </a:rPr>
              <a:t> 드라이버를 못 읽어 올 경우 </a:t>
            </a:r>
            <a:endParaRPr lang="en-US" altLang="ko-KR" sz="4400" dirty="0">
              <a:solidFill>
                <a:schemeClr val="bg1"/>
              </a:solidFill>
            </a:endParaRPr>
          </a:p>
          <a:p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EB1EC-D76C-4C52-A6AE-29849E4F9CF3}"/>
              </a:ext>
            </a:extLst>
          </p:cNvPr>
          <p:cNvSpPr txBox="1"/>
          <p:nvPr/>
        </p:nvSpPr>
        <p:spPr>
          <a:xfrm>
            <a:off x="528638" y="1471613"/>
            <a:ext cx="108727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드라이버 명 변경이 필요할 때입니다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JSP</a:t>
            </a:r>
            <a:r>
              <a:rPr lang="ko-KR" altLang="en-US" dirty="0">
                <a:solidFill>
                  <a:schemeClr val="bg1"/>
                </a:solidFill>
              </a:rPr>
              <a:t>에서 </a:t>
            </a:r>
            <a:r>
              <a:rPr lang="en-US" altLang="ko-KR" dirty="0" err="1">
                <a:solidFill>
                  <a:schemeClr val="bg1"/>
                </a:solidFill>
              </a:rPr>
              <a:t>Class.forName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부분을 수정해줍니다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수정전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dirty="0" err="1">
                <a:solidFill>
                  <a:schemeClr val="bg1"/>
                </a:solidFill>
              </a:rPr>
              <a:t>Class.forName</a:t>
            </a:r>
            <a:r>
              <a:rPr lang="en-US" altLang="ko-KR" dirty="0">
                <a:solidFill>
                  <a:schemeClr val="bg1"/>
                </a:solidFill>
              </a:rPr>
              <a:t>(“</a:t>
            </a:r>
            <a:r>
              <a:rPr lang="en-US" altLang="ko-KR" dirty="0" err="1">
                <a:solidFill>
                  <a:schemeClr val="bg1"/>
                </a:solidFill>
              </a:rPr>
              <a:t>com.mysql.jdbc.Driver</a:t>
            </a:r>
            <a:r>
              <a:rPr lang="en-US" altLang="ko-KR" dirty="0">
                <a:solidFill>
                  <a:schemeClr val="bg1"/>
                </a:solidFill>
              </a:rPr>
              <a:t>”);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수정 후 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03D6CA-CD83-4D2C-A2D6-792AF66C4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17" y="3455803"/>
            <a:ext cx="7041216" cy="40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2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53471AE8-CB44-442C-86F8-416E4DF94B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3" t="14773" r="678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221E0C9-42D0-4C3C-A83F-0C4C60511178}"/>
              </a:ext>
            </a:extLst>
          </p:cNvPr>
          <p:cNvSpPr/>
          <p:nvPr/>
        </p:nvSpPr>
        <p:spPr>
          <a:xfrm>
            <a:off x="0" y="363894"/>
            <a:ext cx="12192000" cy="6858000"/>
          </a:xfrm>
          <a:prstGeom prst="rect">
            <a:avLst/>
          </a:prstGeom>
          <a:solidFill>
            <a:schemeClr val="tx2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84740D-051C-4A01-B844-49ED1CF4DA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3" t="14773" r="6788"/>
          <a:stretch/>
        </p:blipFill>
        <p:spPr>
          <a:xfrm>
            <a:off x="74665" y="10"/>
            <a:ext cx="12191981" cy="68579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B05BA70-0E9D-4ACC-9774-EC049138872D}"/>
              </a:ext>
            </a:extLst>
          </p:cNvPr>
          <p:cNvSpPr/>
          <p:nvPr/>
        </p:nvSpPr>
        <p:spPr>
          <a:xfrm>
            <a:off x="0" y="-10"/>
            <a:ext cx="12191980" cy="7221904"/>
          </a:xfrm>
          <a:prstGeom prst="rect">
            <a:avLst/>
          </a:prstGeom>
          <a:solidFill>
            <a:schemeClr val="tx2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D373D-7831-4AE9-8B6E-7093B4CF2E54}"/>
              </a:ext>
            </a:extLst>
          </p:cNvPr>
          <p:cNvSpPr txBox="1"/>
          <p:nvPr/>
        </p:nvSpPr>
        <p:spPr>
          <a:xfrm>
            <a:off x="0" y="0"/>
            <a:ext cx="7352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5. </a:t>
            </a:r>
            <a:r>
              <a:rPr lang="ko-KR" altLang="en-US" sz="4400" dirty="0">
                <a:solidFill>
                  <a:schemeClr val="bg1"/>
                </a:solidFill>
              </a:rPr>
              <a:t>기타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EB1EC-D76C-4C52-A6AE-29849E4F9CF3}"/>
              </a:ext>
            </a:extLst>
          </p:cNvPr>
          <p:cNvSpPr txBox="1"/>
          <p:nvPr/>
        </p:nvSpPr>
        <p:spPr>
          <a:xfrm>
            <a:off x="528638" y="1471613"/>
            <a:ext cx="10872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ID,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PW</a:t>
            </a:r>
            <a:r>
              <a:rPr lang="ko-KR" altLang="en-US" dirty="0">
                <a:solidFill>
                  <a:schemeClr val="bg1"/>
                </a:solidFill>
              </a:rPr>
              <a:t>에러는 잘 </a:t>
            </a:r>
            <a:r>
              <a:rPr lang="ko-KR" altLang="en-US" dirty="0" err="1">
                <a:solidFill>
                  <a:schemeClr val="bg1"/>
                </a:solidFill>
              </a:rPr>
              <a:t>일어나지않으리라</a:t>
            </a:r>
            <a:r>
              <a:rPr lang="ko-KR" altLang="en-US" dirty="0">
                <a:solidFill>
                  <a:schemeClr val="bg1"/>
                </a:solidFill>
              </a:rPr>
              <a:t> 믿습니다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만약 정확한 </a:t>
            </a:r>
            <a:r>
              <a:rPr lang="en-US" altLang="ko-KR" dirty="0">
                <a:solidFill>
                  <a:schemeClr val="bg1"/>
                </a:solidFill>
              </a:rPr>
              <a:t>ID</a:t>
            </a:r>
            <a:r>
              <a:rPr lang="ko-KR" altLang="en-US" dirty="0">
                <a:solidFill>
                  <a:schemeClr val="bg1"/>
                </a:solidFill>
              </a:rPr>
              <a:t>나 </a:t>
            </a:r>
            <a:r>
              <a:rPr lang="en-US" altLang="ko-KR" dirty="0">
                <a:solidFill>
                  <a:schemeClr val="bg1"/>
                </a:solidFill>
              </a:rPr>
              <a:t>PW</a:t>
            </a:r>
            <a:r>
              <a:rPr lang="ko-KR" altLang="en-US" dirty="0">
                <a:solidFill>
                  <a:schemeClr val="bg1"/>
                </a:solidFill>
              </a:rPr>
              <a:t>가 </a:t>
            </a:r>
            <a:r>
              <a:rPr lang="ko-KR" altLang="en-US" dirty="0" err="1">
                <a:solidFill>
                  <a:schemeClr val="bg1"/>
                </a:solidFill>
              </a:rPr>
              <a:t>기억나지않을경우에는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DB</a:t>
            </a:r>
            <a:r>
              <a:rPr lang="ko-KR" altLang="en-US" dirty="0">
                <a:solidFill>
                  <a:schemeClr val="bg1"/>
                </a:solidFill>
              </a:rPr>
              <a:t>에서 해당 계정을 삭제한 뒤 </a:t>
            </a:r>
            <a:r>
              <a:rPr lang="ko-KR" altLang="en-US" dirty="0" err="1">
                <a:solidFill>
                  <a:schemeClr val="bg1"/>
                </a:solidFill>
              </a:rPr>
              <a:t>재생성하시길바랍니다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기타 에러로그의 경우에는 </a:t>
            </a:r>
            <a:r>
              <a:rPr lang="ko-KR" altLang="en-US" dirty="0" err="1">
                <a:solidFill>
                  <a:schemeClr val="bg1"/>
                </a:solidFill>
              </a:rPr>
              <a:t>질문하도록합니다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6100631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_2SEEDS">
      <a:dk1>
        <a:srgbClr val="000000"/>
      </a:dk1>
      <a:lt1>
        <a:srgbClr val="FFFFFF"/>
      </a:lt1>
      <a:dk2>
        <a:srgbClr val="243941"/>
      </a:dk2>
      <a:lt2>
        <a:srgbClr val="E2E3E8"/>
      </a:lt2>
      <a:accent1>
        <a:srgbClr val="E76A29"/>
      </a:accent1>
      <a:accent2>
        <a:srgbClr val="C79C16"/>
      </a:accent2>
      <a:accent3>
        <a:srgbClr val="92AA1E"/>
      </a:accent3>
      <a:accent4>
        <a:srgbClr val="14B59C"/>
      </a:accent4>
      <a:accent5>
        <a:srgbClr val="23ADDF"/>
      </a:accent5>
      <a:accent6>
        <a:srgbClr val="1F5AD6"/>
      </a:accent6>
      <a:hlink>
        <a:srgbClr val="637CCB"/>
      </a:hlink>
      <a:folHlink>
        <a:srgbClr val="7F7F7F"/>
      </a:folHlink>
    </a:clrScheme>
    <a:fontScheme name="사용자 지정 3">
      <a:majorFont>
        <a:latin typeface="Arial"/>
        <a:ea typeface="메이플스토리"/>
        <a:cs typeface=""/>
      </a:majorFont>
      <a:minorFont>
        <a:latin typeface="Arial"/>
        <a:ea typeface="메이플스토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672</Words>
  <Application>Microsoft Office PowerPoint</Application>
  <PresentationFormat>와이드스크린</PresentationFormat>
  <Paragraphs>122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Arial</vt:lpstr>
      <vt:lpstr>Calibri</vt:lpstr>
      <vt:lpstr>AccentBoxVTI</vt:lpstr>
      <vt:lpstr>My-SQL 길들이기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My-SQL 길들이기</dc:title>
  <dc:creator>office home</dc:creator>
  <cp:lastModifiedBy>office home</cp:lastModifiedBy>
  <cp:revision>13</cp:revision>
  <dcterms:created xsi:type="dcterms:W3CDTF">2020-01-07T11:47:03Z</dcterms:created>
  <dcterms:modified xsi:type="dcterms:W3CDTF">2020-01-15T12:10:40Z</dcterms:modified>
</cp:coreProperties>
</file>