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embeddedFontLst>
    <p:embeddedFont>
      <p:font typeface="Avenir Next LT Pro" panose="020B0504020202020204" pitchFamily="34" charset="0"/>
      <p:regular r:id="rId25"/>
      <p:bold r:id="rId26"/>
      <p:italic r:id="rId27"/>
      <p:boldItalic r:id="rId28"/>
    </p:embeddedFont>
    <p:embeddedFont>
      <p:font typeface="Avenir Next LT Pro Light" panose="020B0304020202020204" pitchFamily="34" charset="0"/>
      <p:regular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메이플스토리" panose="02000300000000000000" pitchFamily="2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7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4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8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5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3C1AA248-ECCE-469E-B783-C1F011B74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85C6D7-F6D0-461D-AAB2-B0B4C6307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879" y="3301996"/>
            <a:ext cx="6470692" cy="1229306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레이아웃의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EA652-260A-48AC-99E7-93283DA37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레이아웃의 사용법을 알아봅시다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21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Css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파일에 다음처럼 작성했습니다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눈에 띄는 변화가 생겼습니다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이런일이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생겼을까요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 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의미 그대로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사용된 태그는 각 위치에 서 붕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뜨게됩니다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비워진 태그의 공간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다른요소들이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자동으로 메우려고 하기때문에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article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요소가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자리를 메웠습니다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이제 어떻게 사용하나요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329237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6CE46-0699-4C3D-8D0B-05E2E9A38352}"/>
              </a:ext>
            </a:extLst>
          </p:cNvPr>
          <p:cNvSpPr txBox="1"/>
          <p:nvPr/>
        </p:nvSpPr>
        <p:spPr>
          <a:xfrm>
            <a:off x="521495" y="4549676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Nav{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Float:left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4466B-8F6E-460C-970A-1B822B10C455}"/>
              </a:ext>
            </a:extLst>
          </p:cNvPr>
          <p:cNvSpPr/>
          <p:nvPr/>
        </p:nvSpPr>
        <p:spPr>
          <a:xfrm>
            <a:off x="766763" y="2296712"/>
            <a:ext cx="4733923" cy="7715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A48B6C-C3E3-44A0-8FBC-C98CB6882A26}"/>
              </a:ext>
            </a:extLst>
          </p:cNvPr>
          <p:cNvSpPr/>
          <p:nvPr/>
        </p:nvSpPr>
        <p:spPr>
          <a:xfrm>
            <a:off x="171450" y="3068237"/>
            <a:ext cx="5329237" cy="771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6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Css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파일에 다음처럼 작성했습니다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이번에는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article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에도 적용시켰습니다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이때는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aside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자리를 메우기 위해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위로 올라왔습니다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이번에는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right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써보겠습니다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이제 어떻게 사용하나요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329237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6CE46-0699-4C3D-8D0B-05E2E9A38352}"/>
              </a:ext>
            </a:extLst>
          </p:cNvPr>
          <p:cNvSpPr txBox="1"/>
          <p:nvPr/>
        </p:nvSpPr>
        <p:spPr>
          <a:xfrm>
            <a:off x="521495" y="4549676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Nav,article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{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Float:left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4466B-8F6E-460C-970A-1B822B10C455}"/>
              </a:ext>
            </a:extLst>
          </p:cNvPr>
          <p:cNvSpPr/>
          <p:nvPr/>
        </p:nvSpPr>
        <p:spPr>
          <a:xfrm>
            <a:off x="766763" y="2296712"/>
            <a:ext cx="1004887" cy="7715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A48B6C-C3E3-44A0-8FBC-C98CB6882A26}"/>
              </a:ext>
            </a:extLst>
          </p:cNvPr>
          <p:cNvSpPr/>
          <p:nvPr/>
        </p:nvSpPr>
        <p:spPr>
          <a:xfrm>
            <a:off x="1771650" y="2308324"/>
            <a:ext cx="3729037" cy="771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36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-1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Css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파일에 다음처럼 작성했습니다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바로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left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right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결정은 페이지에서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극좌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극우로 나뉩니다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나란히 배치가 되는게 아닙니다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만약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nav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크기와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articl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크기가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Haeder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기준으로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5:5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크기가 동일하다면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나란히 배치가 가능하겠습니다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아무런 적용이 안된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aside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경우에는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빈 자리를 메우려 위로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올라온것을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볼 수 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이제 어떻게 사용하나요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95313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6CE46-0699-4C3D-8D0B-05E2E9A38352}"/>
              </a:ext>
            </a:extLst>
          </p:cNvPr>
          <p:cNvSpPr txBox="1"/>
          <p:nvPr/>
        </p:nvSpPr>
        <p:spPr>
          <a:xfrm>
            <a:off x="521495" y="4549676"/>
            <a:ext cx="16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 {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Float:left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Article{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Float:right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4466B-8F6E-460C-970A-1B822B10C455}"/>
              </a:ext>
            </a:extLst>
          </p:cNvPr>
          <p:cNvSpPr/>
          <p:nvPr/>
        </p:nvSpPr>
        <p:spPr>
          <a:xfrm>
            <a:off x="4429125" y="2331287"/>
            <a:ext cx="1071562" cy="7715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66579-A6DA-46A0-AAE3-5D76BF5A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1" y="2308324"/>
            <a:ext cx="3760539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6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-1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Css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파일에 다음처럼 작성했습니다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바로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left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right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결정은 페이지에서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극좌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극우로 나뉩니다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나란히 배치가 되는게 아닙니다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만약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nav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크기와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articl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크기가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Haeder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기준으로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5:5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크기가 동일하다면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나란히 배치가 가능하겠습니다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아무런 적용이 안된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aside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경우에는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빈 자리를 메우려 위로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올라온것을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볼 수 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이제 어떻게 사용하나요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95313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6CE46-0699-4C3D-8D0B-05E2E9A38352}"/>
              </a:ext>
            </a:extLst>
          </p:cNvPr>
          <p:cNvSpPr txBox="1"/>
          <p:nvPr/>
        </p:nvSpPr>
        <p:spPr>
          <a:xfrm>
            <a:off x="521495" y="4549676"/>
            <a:ext cx="16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 {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Float:left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Article{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Float:right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4466B-8F6E-460C-970A-1B822B10C455}"/>
              </a:ext>
            </a:extLst>
          </p:cNvPr>
          <p:cNvSpPr/>
          <p:nvPr/>
        </p:nvSpPr>
        <p:spPr>
          <a:xfrm>
            <a:off x="4429125" y="2331287"/>
            <a:ext cx="1071562" cy="7715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66579-A6DA-46A0-AAE3-5D76BF5A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1" y="2308324"/>
            <a:ext cx="3760539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0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0" y="21432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1"/>
            <a:ext cx="5710237" cy="535304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실제로 우리가 보는 웹 페이지의 경우 평면입니다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그런데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속성은 눈에 보이지는 않지만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요소들의 위치를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차원으로 배치합니다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articl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실제 위치에서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Z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축이 상승한 상태이기 때문에 붕 떠있다고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표현하는것입니다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빈자리가 된 곳을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aside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통째로 차지하면서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article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 빈공간으로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aside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노출되는것이죠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공간이 왜 저렇게 겹쳐요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95313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4466B-8F6E-460C-970A-1B822B10C455}"/>
              </a:ext>
            </a:extLst>
          </p:cNvPr>
          <p:cNvSpPr/>
          <p:nvPr/>
        </p:nvSpPr>
        <p:spPr>
          <a:xfrm>
            <a:off x="4429125" y="2331287"/>
            <a:ext cx="1071562" cy="7715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66579-A6DA-46A0-AAE3-5D76BF5A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1" y="2308324"/>
            <a:ext cx="3760539" cy="7864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D000E8-6136-4CF8-8577-3F5F9046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6129338"/>
            <a:ext cx="6091238" cy="1467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2076D7-1FBB-41A3-9B98-765EFD4DAF92}"/>
              </a:ext>
            </a:extLst>
          </p:cNvPr>
          <p:cNvSpPr/>
          <p:nvPr/>
        </p:nvSpPr>
        <p:spPr>
          <a:xfrm>
            <a:off x="280988" y="5798784"/>
            <a:ext cx="1933575" cy="1467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B8D619-C1C9-4DE6-8B36-B9F633AA1AB2}"/>
              </a:ext>
            </a:extLst>
          </p:cNvPr>
          <p:cNvSpPr/>
          <p:nvPr/>
        </p:nvSpPr>
        <p:spPr>
          <a:xfrm>
            <a:off x="4964906" y="5755921"/>
            <a:ext cx="1197768" cy="146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4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0" y="21432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1"/>
            <a:ext cx="5710237" cy="535304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배치하는 방법이야 무궁무진 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마진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패딩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보더를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이용하는 방법이나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강제로 빈공간을 줘서 요소를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배치하는등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방법이 많기 때문에 여기서 다 설명하기 어렵습니다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주로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설명드린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이유는 가장 주로 사용하고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간단하므로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효율적이기때문입니다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마음에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안드시면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마진 패딩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보더로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00px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단위 써가며 자리 잡으려고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몇번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몇십번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테스트하시거나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수많은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&lt;p&gt;&lt;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br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&gt;&amp;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nbsp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;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남발하시는 개발자가 되시면 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다른방법은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없나요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95313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4466B-8F6E-460C-970A-1B822B10C455}"/>
              </a:ext>
            </a:extLst>
          </p:cNvPr>
          <p:cNvSpPr/>
          <p:nvPr/>
        </p:nvSpPr>
        <p:spPr>
          <a:xfrm>
            <a:off x="4429125" y="2331287"/>
            <a:ext cx="1071562" cy="7715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66579-A6DA-46A0-AAE3-5D76BF5A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1" y="2308324"/>
            <a:ext cx="3760539" cy="7864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D000E8-6136-4CF8-8577-3F5F9046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6129338"/>
            <a:ext cx="6091238" cy="1467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2076D7-1FBB-41A3-9B98-765EFD4DAF92}"/>
              </a:ext>
            </a:extLst>
          </p:cNvPr>
          <p:cNvSpPr/>
          <p:nvPr/>
        </p:nvSpPr>
        <p:spPr>
          <a:xfrm>
            <a:off x="280988" y="5798784"/>
            <a:ext cx="1933575" cy="1467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B8D619-C1C9-4DE6-8B36-B9F633AA1AB2}"/>
              </a:ext>
            </a:extLst>
          </p:cNvPr>
          <p:cNvSpPr/>
          <p:nvPr/>
        </p:nvSpPr>
        <p:spPr>
          <a:xfrm>
            <a:off x="4964906" y="5755921"/>
            <a:ext cx="1197768" cy="146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0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109538" y="-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사용하게되면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사용한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태그에만 영향을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미치는것이아니라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전체적으로 영향을 미칩니다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된 요소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주변으로 다른 요소들이 둘러싸는 모양으로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보이게 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이때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필요한게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바로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clear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항상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적용되는것을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풀 방법은요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329237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6CE46-0699-4C3D-8D0B-05E2E9A38352}"/>
              </a:ext>
            </a:extLst>
          </p:cNvPr>
          <p:cNvSpPr txBox="1"/>
          <p:nvPr/>
        </p:nvSpPr>
        <p:spPr>
          <a:xfrm>
            <a:off x="521495" y="4549676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Nav{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Float:left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4466B-8F6E-460C-970A-1B822B10C455}"/>
              </a:ext>
            </a:extLst>
          </p:cNvPr>
          <p:cNvSpPr/>
          <p:nvPr/>
        </p:nvSpPr>
        <p:spPr>
          <a:xfrm>
            <a:off x="766763" y="2296712"/>
            <a:ext cx="4733923" cy="7715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A48B6C-C3E3-44A0-8FBC-C98CB6882A26}"/>
              </a:ext>
            </a:extLst>
          </p:cNvPr>
          <p:cNvSpPr/>
          <p:nvPr/>
        </p:nvSpPr>
        <p:spPr>
          <a:xfrm>
            <a:off x="171450" y="3068237"/>
            <a:ext cx="5329237" cy="771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50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109538" y="-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Clear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영어의미로는 여러가지가 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여기서는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취소하다라는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의미로 해석하는게 좋습니다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사용가능한 속성으로는 다음과 같습니다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- left :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왼쪽 정렬을 취소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-right :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오른쪽 정렬을 취소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Both :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왼쪽 오른쪽 모두 취소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-none : (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설정하지않은상태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기본값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Clear?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329237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6CE46-0699-4C3D-8D0B-05E2E9A38352}"/>
              </a:ext>
            </a:extLst>
          </p:cNvPr>
          <p:cNvSpPr txBox="1"/>
          <p:nvPr/>
        </p:nvSpPr>
        <p:spPr>
          <a:xfrm>
            <a:off x="521495" y="4549676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Nav{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Float:left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4466B-8F6E-460C-970A-1B822B10C455}"/>
              </a:ext>
            </a:extLst>
          </p:cNvPr>
          <p:cNvSpPr/>
          <p:nvPr/>
        </p:nvSpPr>
        <p:spPr>
          <a:xfrm>
            <a:off x="766763" y="2296712"/>
            <a:ext cx="4733923" cy="7715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A48B6C-C3E3-44A0-8FBC-C98CB6882A26}"/>
              </a:ext>
            </a:extLst>
          </p:cNvPr>
          <p:cNvSpPr/>
          <p:nvPr/>
        </p:nvSpPr>
        <p:spPr>
          <a:xfrm>
            <a:off x="171450" y="3068237"/>
            <a:ext cx="5329237" cy="771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0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109538" y="-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코드중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일부를 가져왔습니다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Footer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부분을 살펴봅시다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구조상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footer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보다 위에 위치하는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nav,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section,aside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정렬한 상태에서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Footer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사용했다면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 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아마 원하는 모양이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나왔어도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정상적으로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표현된것은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아니였을겁니다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위에서 정렬된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해제하기 위해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Clear:both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사용했습니다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Clear:left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사용하는것도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가능합니다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Clear?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 descr="앉아있는, 모니터, 오렌지, 녹색이(가) 표시된 사진&#10;&#10;자동 생성된 설명">
            <a:extLst>
              <a:ext uri="{FF2B5EF4-FFF2-40B4-BE49-F238E27FC236}">
                <a16:creationId xmlns:a16="http://schemas.microsoft.com/office/drawing/2014/main" id="{A2771344-27BE-40A0-A737-1532F9DF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" y="1262072"/>
            <a:ext cx="5041107" cy="33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4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109538" y="-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바로 위치입니다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처럼 위치를 지정하는 방식입니다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그러나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다른점은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위치하게하는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상태가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다르다는것에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우로 정렬하여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빈곳을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다른요소가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메우게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하는방식인면에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다른방식으로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요소를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정리시킵니다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그럼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postion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뭔가요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 descr="앉아있는, 모니터, 오렌지, 녹색이(가) 표시된 사진&#10;&#10;자동 생성된 설명">
            <a:extLst>
              <a:ext uri="{FF2B5EF4-FFF2-40B4-BE49-F238E27FC236}">
                <a16:creationId xmlns:a16="http://schemas.microsoft.com/office/drawing/2014/main" id="{A2771344-27BE-40A0-A737-1532F9DFA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" y="1262072"/>
            <a:ext cx="5041107" cy="33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1262072"/>
            <a:ext cx="5329237" cy="451007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레이아웃이란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웹 페이지에서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위치를 어디에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지정할것인가를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의미합니다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이는 각 구역에 위치할 컨텐츠의 위치를 알려주고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용도에 맞게 디자인하므로 개발에 용이함을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가져다 줍니다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레이아웃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무엇인가요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 descr="모니터, 검은색, 사진, 다른이(가) 표시된 사진&#10;&#10;자동 생성된 설명">
            <a:extLst>
              <a:ext uri="{FF2B5EF4-FFF2-40B4-BE49-F238E27FC236}">
                <a16:creationId xmlns:a16="http://schemas.microsoft.com/office/drawing/2014/main" id="{E806B247-6479-47C5-B75B-6D57DA344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9" y="1262072"/>
            <a:ext cx="6547418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3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109538" y="-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사용하는 속성 첫번째는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위치를 지정하지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않을때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일반적인 상황이라면 전혀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사용하지않습니다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그러나 앞에 설정된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무시할때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사용합니다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top,bottom,left,right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속성이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적용되지 않습니다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코드작성은 생략합니다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개념을 압시다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그럼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postion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뭔가요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993194-4356-4D6E-9A43-2114E2256245}"/>
              </a:ext>
            </a:extLst>
          </p:cNvPr>
          <p:cNvSpPr/>
          <p:nvPr/>
        </p:nvSpPr>
        <p:spPr>
          <a:xfrm>
            <a:off x="485775" y="1950258"/>
            <a:ext cx="2128838" cy="156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64676-685D-4559-9D90-11B9E40953AF}"/>
              </a:ext>
            </a:extLst>
          </p:cNvPr>
          <p:cNvSpPr/>
          <p:nvPr/>
        </p:nvSpPr>
        <p:spPr>
          <a:xfrm>
            <a:off x="485775" y="3505194"/>
            <a:ext cx="2128838" cy="156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14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109538" y="-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사용하는 속성 두 번째는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Relative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Relative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위치를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적용할때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static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위치부터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계산을 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만약 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b2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relative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이고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left: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100px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상태라면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B2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위치는 다음과 같겠죠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relative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top,bottom,left,right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적용 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코드작성은 생략합니다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개념을 압시다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그럼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postion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뭔가요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993194-4356-4D6E-9A43-2114E2256245}"/>
              </a:ext>
            </a:extLst>
          </p:cNvPr>
          <p:cNvSpPr/>
          <p:nvPr/>
        </p:nvSpPr>
        <p:spPr>
          <a:xfrm>
            <a:off x="485775" y="1950258"/>
            <a:ext cx="2128838" cy="156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b1</a:t>
            </a:r>
          </a:p>
          <a:p>
            <a:pPr algn="ctr"/>
            <a:r>
              <a:rPr lang="en-US" altLang="ko-KR" dirty="0"/>
              <a:t>(static)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64676-685D-4559-9D90-11B9E40953AF}"/>
              </a:ext>
            </a:extLst>
          </p:cNvPr>
          <p:cNvSpPr/>
          <p:nvPr/>
        </p:nvSpPr>
        <p:spPr>
          <a:xfrm>
            <a:off x="2607469" y="3517111"/>
            <a:ext cx="2128838" cy="156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B2</a:t>
            </a:r>
          </a:p>
          <a:p>
            <a:pPr algn="ctr"/>
            <a:r>
              <a:rPr lang="en-US" altLang="ko-KR" dirty="0"/>
              <a:t>(relative)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6BD66F-1347-4E07-8E7D-4CDB3DA69BB1}"/>
              </a:ext>
            </a:extLst>
          </p:cNvPr>
          <p:cNvSpPr/>
          <p:nvPr/>
        </p:nvSpPr>
        <p:spPr>
          <a:xfrm>
            <a:off x="485775" y="5609012"/>
            <a:ext cx="5886450" cy="5334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0                            100                                  200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87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109538" y="-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538" y="1658523"/>
            <a:ext cx="5710237" cy="50006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사용하는 속성 세번째는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Absolute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Relative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달리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static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위치와 상관없이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지정할수있습니다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Top,bottom,left,right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값이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지정가능합니다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무조건적인 위치지정이 아닌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상위요소를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기준으로 위치가 결정됩니다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만약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b2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left:200px,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top0px: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이라면 다음과 같습니다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그림으로는 살짝 이해하기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어려울수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있어 사진을 따로 첨부합니다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코드작성은 생략합니다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개념을 압시다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그럼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postion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뭔가요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993194-4356-4D6E-9A43-2114E2256245}"/>
              </a:ext>
            </a:extLst>
          </p:cNvPr>
          <p:cNvSpPr/>
          <p:nvPr/>
        </p:nvSpPr>
        <p:spPr>
          <a:xfrm>
            <a:off x="485775" y="1950258"/>
            <a:ext cx="2128838" cy="156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Block1</a:t>
            </a:r>
          </a:p>
          <a:p>
            <a:pPr algn="ctr"/>
            <a:r>
              <a:rPr lang="en-US" altLang="ko-KR" dirty="0"/>
              <a:t>(static)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64676-685D-4559-9D90-11B9E40953AF}"/>
              </a:ext>
            </a:extLst>
          </p:cNvPr>
          <p:cNvSpPr/>
          <p:nvPr/>
        </p:nvSpPr>
        <p:spPr>
          <a:xfrm>
            <a:off x="2607469" y="1658523"/>
            <a:ext cx="2128838" cy="156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Block2</a:t>
            </a:r>
          </a:p>
          <a:p>
            <a:pPr algn="ctr"/>
            <a:r>
              <a:rPr lang="en-US" altLang="ko-KR" dirty="0"/>
              <a:t>(Absolute)</a:t>
            </a:r>
            <a:endParaRPr lang="ko-KR" altLang="en-US" dirty="0"/>
          </a:p>
        </p:txBody>
      </p:sp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4E63CBB0-C513-42DB-81AB-74014988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3885738"/>
            <a:ext cx="4457699" cy="262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6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109538" y="-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Position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사용하는 속성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마지막은는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Fixed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말 그대로 고정적으로 위치를 지정합니다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이는 브라우저 화면의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상대위치이므로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스크롤바를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내려도 항상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그자리에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존재합니다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위치를 지정하기 때문에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top,bottom,left,right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위치값이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적용 가능합니다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만약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IE7.IE8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경우는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fixed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적용되지않습니다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가끔 보이는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고정팝업이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이에 해당합니다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코드작성은 생략합니다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개념을 압시다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그럼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postion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뭔가요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2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1262072"/>
            <a:ext cx="5329237" cy="451007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기본적으로 태그의 이름은 과거에는 요소로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지정되어있지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않아서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div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id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주는 등의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방법을 썼으나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HTML5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넘어오면서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공식적인 요소로 추가되었습니다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사진과 같은 기본적인 태그로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사용하는것이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기본적인 규칙으로 알려지고있습니다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개발자가 스스로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커스텀해서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태그를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지정하는것은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용납되지않으므로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규칙을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따르는것이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중요합니다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그래서 레이아웃의 태그는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 descr="모니터, 검은색, 사진, 다른이(가) 표시된 사진&#10;&#10;자동 생성된 설명">
            <a:extLst>
              <a:ext uri="{FF2B5EF4-FFF2-40B4-BE49-F238E27FC236}">
                <a16:creationId xmlns:a16="http://schemas.microsoft.com/office/drawing/2014/main" id="{E806B247-6479-47C5-B75B-6D57DA344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9" y="1262072"/>
            <a:ext cx="6547418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16778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만약 우리가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레이아웃을 잡기 위해 다음과 같이 코드를 작성했을 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결과는 왼쪽과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같을것입니다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방금 전 사진처럼 원하는 레이아웃이 아닌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다른모양이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나와버렸습니다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이유는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기본적으로 각 요소들은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블럭형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왼쪽 정렬이 기본값으로 위치가 잡힙니다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그래서 이를 방지하기위해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CSS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이용해 각 위치를 잡아주게 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그래서 레이아웃의 위치는 어떻게 잡나요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헤더위치입니다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329237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기본메뉴바</a:t>
            </a:r>
            <a:r>
              <a:rPr lang="ko-KR" altLang="en-US" dirty="0"/>
              <a:t> 입니다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BD25A-BCED-4F01-BD29-721D7549FFAD}"/>
              </a:ext>
            </a:extLst>
          </p:cNvPr>
          <p:cNvSpPr/>
          <p:nvPr/>
        </p:nvSpPr>
        <p:spPr>
          <a:xfrm>
            <a:off x="171450" y="3068238"/>
            <a:ext cx="5329237" cy="771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본문내용입니다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FFAFE-FB31-4801-968C-8560A625E9B9}"/>
              </a:ext>
            </a:extLst>
          </p:cNvPr>
          <p:cNvSpPr txBox="1"/>
          <p:nvPr/>
        </p:nvSpPr>
        <p:spPr>
          <a:xfrm>
            <a:off x="226218" y="3898076"/>
            <a:ext cx="57864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&lt;header&gt;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헤더위치입니다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&lt;/header&gt;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&lt;nav&gt;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기본메뉴바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&lt;/nav&gt;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&lt;article&gt;</a:t>
            </a:r>
          </a:p>
          <a:p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본문내용입니다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&lt;/article&gt;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59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1262072"/>
            <a:ext cx="5329237" cy="451007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맞습니다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 구역의 위치를 개별적으로 지정하고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고정시키는것으로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레이아웃을 잡습니다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이때 위치를 잡는 요소들은 많기 때문에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오늘은 우리 페이지에서 쓰인 코드를 중심으로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설명을 이어가겠습니다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CSS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위치를 잡아요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 descr="모니터, 검은색, 사진, 다른이(가) 표시된 사진&#10;&#10;자동 생성된 설명">
            <a:extLst>
              <a:ext uri="{FF2B5EF4-FFF2-40B4-BE49-F238E27FC236}">
                <a16:creationId xmlns:a16="http://schemas.microsoft.com/office/drawing/2014/main" id="{E806B247-6479-47C5-B75B-6D57DA344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9" y="1262072"/>
            <a:ext cx="6547418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6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색깔은 요소가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위치해있음을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시각적으로 표현하기위해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임의로 넣었습니다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실제결과와는 무관합니다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.)</a:t>
            </a:r>
          </a:p>
          <a:p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요소들은 기본적으로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블럭형이며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왼쪽정렬이기때문에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결과는 다음과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같을겁니다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우리는 이제 이것을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설계한 레이아웃처럼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만들어가봅시다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잡나요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329237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FFAFE-FB31-4801-968C-8560A625E9B9}"/>
              </a:ext>
            </a:extLst>
          </p:cNvPr>
          <p:cNvSpPr txBox="1"/>
          <p:nvPr/>
        </p:nvSpPr>
        <p:spPr>
          <a:xfrm>
            <a:off x="171450" y="3836188"/>
            <a:ext cx="5786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&lt;header&gt;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Header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&lt;/header&gt;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&lt;nav&gt;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&lt;/nav&gt;</a:t>
            </a:r>
          </a:p>
          <a:p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225" y="1262072"/>
            <a:ext cx="5710237" cy="451007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첫번째로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위치를 조정해보겠습니다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우리가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원하는건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 , article, aside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같은 줄에 나란히 있는 모습을 원합니다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블럭형인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요소들의 위치를 조절하기 위해 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속성을 이용하겠습니다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잡나요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84805-1C79-4C78-89F8-7FD1434294A1}"/>
              </a:ext>
            </a:extLst>
          </p:cNvPr>
          <p:cNvSpPr/>
          <p:nvPr/>
        </p:nvSpPr>
        <p:spPr>
          <a:xfrm>
            <a:off x="171450" y="1528763"/>
            <a:ext cx="5329237" cy="7715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Header	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9EFD-FF7B-42E4-B64E-31816EA8A881}"/>
              </a:ext>
            </a:extLst>
          </p:cNvPr>
          <p:cNvSpPr/>
          <p:nvPr/>
        </p:nvSpPr>
        <p:spPr>
          <a:xfrm>
            <a:off x="171450" y="2296713"/>
            <a:ext cx="5329237" cy="771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6CE46-0699-4C3D-8D0B-05E2E9A38352}"/>
              </a:ext>
            </a:extLst>
          </p:cNvPr>
          <p:cNvSpPr txBox="1"/>
          <p:nvPr/>
        </p:nvSpPr>
        <p:spPr>
          <a:xfrm>
            <a:off x="521495" y="4549676"/>
            <a:ext cx="1478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&lt;header&gt;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Header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&lt;/header&gt;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&lt;nav&gt;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&lt;/nav&gt;</a:t>
            </a:r>
          </a:p>
          <a:p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4466B-8F6E-460C-970A-1B822B10C455}"/>
              </a:ext>
            </a:extLst>
          </p:cNvPr>
          <p:cNvSpPr/>
          <p:nvPr/>
        </p:nvSpPr>
        <p:spPr>
          <a:xfrm>
            <a:off x="171450" y="3068238"/>
            <a:ext cx="5329237" cy="7715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A48B6C-C3E3-44A0-8FBC-C98CB6882A26}"/>
              </a:ext>
            </a:extLst>
          </p:cNvPr>
          <p:cNvSpPr/>
          <p:nvPr/>
        </p:nvSpPr>
        <p:spPr>
          <a:xfrm>
            <a:off x="171449" y="3836188"/>
            <a:ext cx="5329237" cy="771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aside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BD08B-2420-4EB3-9DAF-3C749522F42B}"/>
              </a:ext>
            </a:extLst>
          </p:cNvPr>
          <p:cNvSpPr txBox="1"/>
          <p:nvPr/>
        </p:nvSpPr>
        <p:spPr>
          <a:xfrm>
            <a:off x="2446735" y="4617988"/>
            <a:ext cx="1478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&lt;article&gt;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article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&lt;/article&gt;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&lt;aside&gt;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aside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&lt;/aside&gt;</a:t>
            </a:r>
          </a:p>
          <a:p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30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-1" y="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2" y="1173961"/>
            <a:ext cx="5710237" cy="451007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Float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란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띄우다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떠있는상태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라는 의미를 가진 단어입니다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주로 레이아웃배치를 위해 쓰는 속성입니다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가질 수 있는 속성으로는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None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기본값</a:t>
            </a: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Initial: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기본값으로 설정함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Inherit: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부모 요소로부터 상속함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Left: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왼쪽으로 고정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Right: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오른쪽으로 고정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 float?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61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산이(가) 표시된 사진&#10;&#10;자동 생성된 설명">
            <a:extLst>
              <a:ext uri="{FF2B5EF4-FFF2-40B4-BE49-F238E27FC236}">
                <a16:creationId xmlns:a16="http://schemas.microsoft.com/office/drawing/2014/main" id="{F5EA43A6-0111-4F14-87F0-FCB627AE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486" b="22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F92C2-F3B2-4E15-8FDD-FDD23EDB11CC}"/>
              </a:ext>
            </a:extLst>
          </p:cNvPr>
          <p:cNvSpPr/>
          <p:nvPr/>
        </p:nvSpPr>
        <p:spPr>
          <a:xfrm>
            <a:off x="-1" y="10"/>
            <a:ext cx="12192000" cy="685799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FB69C-FEBD-403D-B466-6D19779A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2" y="1173961"/>
            <a:ext cx="5710237" cy="451007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크게 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나뉠수있습니다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이미지를 여러 개를 가지런히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보여줄때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네비게이션메뉴를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수평으로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정렬할때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(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필수는 아님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Display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사용가능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3.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레이아웃을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잡을때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사용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 세가지 경우 모두 무언인가를 정렬하고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위치 지정이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필요할때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사용합니다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C4F3C-40E4-4C7E-BDF7-A73CC0BCD199}"/>
              </a:ext>
            </a:extLst>
          </p:cNvPr>
          <p:cNvSpPr/>
          <p:nvPr/>
        </p:nvSpPr>
        <p:spPr>
          <a:xfrm>
            <a:off x="0" y="-10"/>
            <a:ext cx="5214938" cy="771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경우에 쓰나요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900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DA36B3"/>
      </a:accent1>
      <a:accent2>
        <a:srgbClr val="C8245D"/>
      </a:accent2>
      <a:accent3>
        <a:srgbClr val="DA4136"/>
      </a:accent3>
      <a:accent4>
        <a:srgbClr val="C87424"/>
      </a:accent4>
      <a:accent5>
        <a:srgbClr val="B3A62C"/>
      </a:accent5>
      <a:accent6>
        <a:srgbClr val="83B220"/>
      </a:accent6>
      <a:hlink>
        <a:srgbClr val="319449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1308</Words>
  <Application>Microsoft Office PowerPoint</Application>
  <PresentationFormat>와이드스크린</PresentationFormat>
  <Paragraphs>303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Avenir Next LT Pro</vt:lpstr>
      <vt:lpstr>Calibri</vt:lpstr>
      <vt:lpstr>메이플스토리</vt:lpstr>
      <vt:lpstr>Avenir Next LT Pro Light</vt:lpstr>
      <vt:lpstr>RetrospectVTI</vt:lpstr>
      <vt:lpstr>레이아웃의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레이아웃의 기초</dc:title>
  <dc:creator>office home</dc:creator>
  <cp:lastModifiedBy>office home</cp:lastModifiedBy>
  <cp:revision>17</cp:revision>
  <dcterms:created xsi:type="dcterms:W3CDTF">2019-12-29T11:15:25Z</dcterms:created>
  <dcterms:modified xsi:type="dcterms:W3CDTF">2019-12-29T14:20:57Z</dcterms:modified>
</cp:coreProperties>
</file>