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장은" userId="5cf07e5ad68bdce2" providerId="LiveId" clId="{162D7D52-6283-482A-A6D6-C0D506EB63D9}"/>
    <pc:docChg chg="undo custSel addSld modSld">
      <pc:chgData name="김 장은" userId="5cf07e5ad68bdce2" providerId="LiveId" clId="{162D7D52-6283-482A-A6D6-C0D506EB63D9}" dt="2019-12-27T17:25:31.522" v="2157" actId="1037"/>
      <pc:docMkLst>
        <pc:docMk/>
      </pc:docMkLst>
      <pc:sldChg chg="addSp modSp">
        <pc:chgData name="김 장은" userId="5cf07e5ad68bdce2" providerId="LiveId" clId="{162D7D52-6283-482A-A6D6-C0D506EB63D9}" dt="2019-12-27T17:03:02.664" v="987"/>
        <pc:sldMkLst>
          <pc:docMk/>
          <pc:sldMk cId="2456405203" sldId="257"/>
        </pc:sldMkLst>
        <pc:spChg chg="mod">
          <ac:chgData name="김 장은" userId="5cf07e5ad68bdce2" providerId="LiveId" clId="{162D7D52-6283-482A-A6D6-C0D506EB63D9}" dt="2019-12-27T16:42:00.354" v="54" actId="14100"/>
          <ac:spMkLst>
            <pc:docMk/>
            <pc:sldMk cId="2456405203" sldId="257"/>
            <ac:spMk id="4" creationId="{66300AEA-A919-494B-B748-626E918CA347}"/>
          </ac:spMkLst>
        </pc:spChg>
        <pc:spChg chg="mod">
          <ac:chgData name="김 장은" userId="5cf07e5ad68bdce2" providerId="LiveId" clId="{162D7D52-6283-482A-A6D6-C0D506EB63D9}" dt="2019-12-27T16:46:51.242" v="316" actId="20577"/>
          <ac:spMkLst>
            <pc:docMk/>
            <pc:sldMk cId="2456405203" sldId="257"/>
            <ac:spMk id="5" creationId="{94D0534B-0180-4094-99FB-D914475093F5}"/>
          </ac:spMkLst>
        </pc:spChg>
        <pc:spChg chg="mod">
          <ac:chgData name="김 장은" userId="5cf07e5ad68bdce2" providerId="LiveId" clId="{162D7D52-6283-482A-A6D6-C0D506EB63D9}" dt="2019-12-27T16:42:00.354" v="54" actId="14100"/>
          <ac:spMkLst>
            <pc:docMk/>
            <pc:sldMk cId="2456405203" sldId="257"/>
            <ac:spMk id="6" creationId="{0EA82CE5-A521-4D28-8EF6-FCE94F8E3D50}"/>
          </ac:spMkLst>
        </pc:spChg>
        <pc:spChg chg="mod">
          <ac:chgData name="김 장은" userId="5cf07e5ad68bdce2" providerId="LiveId" clId="{162D7D52-6283-482A-A6D6-C0D506EB63D9}" dt="2019-12-27T16:42:00.354" v="54" actId="14100"/>
          <ac:spMkLst>
            <pc:docMk/>
            <pc:sldMk cId="2456405203" sldId="257"/>
            <ac:spMk id="7" creationId="{3E7755AE-1372-4E1F-B698-C8E002A079B6}"/>
          </ac:spMkLst>
        </pc:spChg>
        <pc:spChg chg="mod">
          <ac:chgData name="김 장은" userId="5cf07e5ad68bdce2" providerId="LiveId" clId="{162D7D52-6283-482A-A6D6-C0D506EB63D9}" dt="2019-12-27T16:42:00.354" v="54" actId="14100"/>
          <ac:spMkLst>
            <pc:docMk/>
            <pc:sldMk cId="2456405203" sldId="257"/>
            <ac:spMk id="8" creationId="{5EB787BA-7D9F-45C4-AC8C-95978DD6DBC3}"/>
          </ac:spMkLst>
        </pc:spChg>
        <pc:spChg chg="mod">
          <ac:chgData name="김 장은" userId="5cf07e5ad68bdce2" providerId="LiveId" clId="{162D7D52-6283-482A-A6D6-C0D506EB63D9}" dt="2019-12-27T16:43:01.110" v="73" actId="1076"/>
          <ac:spMkLst>
            <pc:docMk/>
            <pc:sldMk cId="2456405203" sldId="257"/>
            <ac:spMk id="9" creationId="{0206BBD2-44EA-4486-AD0A-D7A4927A5BEF}"/>
          </ac:spMkLst>
        </pc:spChg>
        <pc:spChg chg="add mod">
          <ac:chgData name="김 장은" userId="5cf07e5ad68bdce2" providerId="LiveId" clId="{162D7D52-6283-482A-A6D6-C0D506EB63D9}" dt="2019-12-27T16:47:00.862" v="320" actId="20577"/>
          <ac:spMkLst>
            <pc:docMk/>
            <pc:sldMk cId="2456405203" sldId="257"/>
            <ac:spMk id="10" creationId="{420BC337-1E4A-4979-9929-E7C5F4100821}"/>
          </ac:spMkLst>
        </pc:spChg>
        <pc:spChg chg="add mod">
          <ac:chgData name="김 장은" userId="5cf07e5ad68bdce2" providerId="LiveId" clId="{162D7D52-6283-482A-A6D6-C0D506EB63D9}" dt="2019-12-27T16:52:10.991" v="677" actId="1076"/>
          <ac:spMkLst>
            <pc:docMk/>
            <pc:sldMk cId="2456405203" sldId="257"/>
            <ac:spMk id="11" creationId="{E2B1CE7C-A3CB-4D21-B665-4C141767E6F7}"/>
          </ac:spMkLst>
        </pc:spChg>
        <pc:spChg chg="add mod">
          <ac:chgData name="김 장은" userId="5cf07e5ad68bdce2" providerId="LiveId" clId="{162D7D52-6283-482A-A6D6-C0D506EB63D9}" dt="2019-12-27T16:52:10.991" v="677" actId="1076"/>
          <ac:spMkLst>
            <pc:docMk/>
            <pc:sldMk cId="2456405203" sldId="257"/>
            <ac:spMk id="12" creationId="{6A228BC7-2E2E-4115-8893-DF02177BC6A5}"/>
          </ac:spMkLst>
        </pc:spChg>
        <pc:spChg chg="add mod">
          <ac:chgData name="김 장은" userId="5cf07e5ad68bdce2" providerId="LiveId" clId="{162D7D52-6283-482A-A6D6-C0D506EB63D9}" dt="2019-12-27T16:52:10.991" v="677" actId="1076"/>
          <ac:spMkLst>
            <pc:docMk/>
            <pc:sldMk cId="2456405203" sldId="257"/>
            <ac:spMk id="13" creationId="{4A359DD6-8058-40F0-8AF9-6F3BBF17D9E5}"/>
          </ac:spMkLst>
        </pc:spChg>
        <pc:spChg chg="add mod">
          <ac:chgData name="김 장은" userId="5cf07e5ad68bdce2" providerId="LiveId" clId="{162D7D52-6283-482A-A6D6-C0D506EB63D9}" dt="2019-12-27T16:52:10.991" v="677" actId="1076"/>
          <ac:spMkLst>
            <pc:docMk/>
            <pc:sldMk cId="2456405203" sldId="257"/>
            <ac:spMk id="14" creationId="{B36D91E8-7DE7-4230-A910-CC440EBFFECB}"/>
          </ac:spMkLst>
        </pc:spChg>
        <pc:spChg chg="add mod">
          <ac:chgData name="김 장은" userId="5cf07e5ad68bdce2" providerId="LiveId" clId="{162D7D52-6283-482A-A6D6-C0D506EB63D9}" dt="2019-12-27T16:52:06.789" v="674" actId="1036"/>
          <ac:spMkLst>
            <pc:docMk/>
            <pc:sldMk cId="2456405203" sldId="257"/>
            <ac:spMk id="15" creationId="{FC5551FE-E638-4EE6-B573-1CD6F52CD444}"/>
          </ac:spMkLst>
        </pc:spChg>
        <pc:spChg chg="add mod">
          <ac:chgData name="김 장은" userId="5cf07e5ad68bdce2" providerId="LiveId" clId="{162D7D52-6283-482A-A6D6-C0D506EB63D9}" dt="2019-12-27T16:52:06.789" v="674" actId="1036"/>
          <ac:spMkLst>
            <pc:docMk/>
            <pc:sldMk cId="2456405203" sldId="257"/>
            <ac:spMk id="16" creationId="{EF258700-4D79-401E-9578-6B9446EEC35E}"/>
          </ac:spMkLst>
        </pc:spChg>
        <pc:spChg chg="add mod">
          <ac:chgData name="김 장은" userId="5cf07e5ad68bdce2" providerId="LiveId" clId="{162D7D52-6283-482A-A6D6-C0D506EB63D9}" dt="2019-12-27T16:52:06.789" v="674" actId="1036"/>
          <ac:spMkLst>
            <pc:docMk/>
            <pc:sldMk cId="2456405203" sldId="257"/>
            <ac:spMk id="17" creationId="{F751896B-3CA6-4DB1-B370-9E7B22C6F638}"/>
          </ac:spMkLst>
        </pc:spChg>
        <pc:spChg chg="add mod">
          <ac:chgData name="김 장은" userId="5cf07e5ad68bdce2" providerId="LiveId" clId="{162D7D52-6283-482A-A6D6-C0D506EB63D9}" dt="2019-12-27T16:46:56.223" v="318" actId="20577"/>
          <ac:spMkLst>
            <pc:docMk/>
            <pc:sldMk cId="2456405203" sldId="257"/>
            <ac:spMk id="18" creationId="{4D38CA9C-FA29-416B-98D4-D8CFCD7E02C3}"/>
          </ac:spMkLst>
        </pc:spChg>
        <pc:spChg chg="add mod">
          <ac:chgData name="김 장은" userId="5cf07e5ad68bdce2" providerId="LiveId" clId="{162D7D52-6283-482A-A6D6-C0D506EB63D9}" dt="2019-12-27T16:49:25.656" v="462" actId="1038"/>
          <ac:spMkLst>
            <pc:docMk/>
            <pc:sldMk cId="2456405203" sldId="257"/>
            <ac:spMk id="19" creationId="{1760DCD5-BCB1-4EF3-AF2A-A11F60F40696}"/>
          </ac:spMkLst>
        </pc:spChg>
        <pc:spChg chg="add mod">
          <ac:chgData name="김 장은" userId="5cf07e5ad68bdce2" providerId="LiveId" clId="{162D7D52-6283-482A-A6D6-C0D506EB63D9}" dt="2019-12-27T16:48:15.753" v="372"/>
          <ac:spMkLst>
            <pc:docMk/>
            <pc:sldMk cId="2456405203" sldId="257"/>
            <ac:spMk id="20" creationId="{FCF5F75B-B265-46DB-9AB0-6EB21359A0AE}"/>
          </ac:spMkLst>
        </pc:spChg>
        <pc:spChg chg="add mod">
          <ac:chgData name="김 장은" userId="5cf07e5ad68bdce2" providerId="LiveId" clId="{162D7D52-6283-482A-A6D6-C0D506EB63D9}" dt="2019-12-27T16:48:26.601" v="390"/>
          <ac:spMkLst>
            <pc:docMk/>
            <pc:sldMk cId="2456405203" sldId="257"/>
            <ac:spMk id="21" creationId="{DFE05BE4-5DE1-40CE-9761-B7CD801B2A33}"/>
          </ac:spMkLst>
        </pc:spChg>
        <pc:spChg chg="add mod">
          <ac:chgData name="김 장은" userId="5cf07e5ad68bdce2" providerId="LiveId" clId="{162D7D52-6283-482A-A6D6-C0D506EB63D9}" dt="2019-12-27T16:49:19.359" v="460" actId="1035"/>
          <ac:spMkLst>
            <pc:docMk/>
            <pc:sldMk cId="2456405203" sldId="257"/>
            <ac:spMk id="22" creationId="{864D96C2-FE92-452C-A666-0933EBFA22BA}"/>
          </ac:spMkLst>
        </pc:spChg>
        <pc:spChg chg="add mod">
          <ac:chgData name="김 장은" userId="5cf07e5ad68bdce2" providerId="LiveId" clId="{162D7D52-6283-482A-A6D6-C0D506EB63D9}" dt="2019-12-27T16:49:14.659" v="457" actId="1036"/>
          <ac:spMkLst>
            <pc:docMk/>
            <pc:sldMk cId="2456405203" sldId="257"/>
            <ac:spMk id="23" creationId="{BE684E47-2227-4C92-AD05-75146111BB20}"/>
          </ac:spMkLst>
        </pc:spChg>
        <pc:spChg chg="add mod">
          <ac:chgData name="김 장은" userId="5cf07e5ad68bdce2" providerId="LiveId" clId="{162D7D52-6283-482A-A6D6-C0D506EB63D9}" dt="2019-12-27T16:49:40.843" v="479"/>
          <ac:spMkLst>
            <pc:docMk/>
            <pc:sldMk cId="2456405203" sldId="257"/>
            <ac:spMk id="24" creationId="{50AF3AD0-6272-44A6-AB69-F6888DCFB4BF}"/>
          </ac:spMkLst>
        </pc:spChg>
        <pc:spChg chg="add mod">
          <ac:chgData name="김 장은" userId="5cf07e5ad68bdce2" providerId="LiveId" clId="{162D7D52-6283-482A-A6D6-C0D506EB63D9}" dt="2019-12-27T16:49:53.165" v="498"/>
          <ac:spMkLst>
            <pc:docMk/>
            <pc:sldMk cId="2456405203" sldId="257"/>
            <ac:spMk id="25" creationId="{6C4A2802-BBD7-4550-9389-D5811897B2B1}"/>
          </ac:spMkLst>
        </pc:spChg>
        <pc:spChg chg="add mod">
          <ac:chgData name="김 장은" userId="5cf07e5ad68bdce2" providerId="LiveId" clId="{162D7D52-6283-482A-A6D6-C0D506EB63D9}" dt="2019-12-27T16:50:02.699" v="519"/>
          <ac:spMkLst>
            <pc:docMk/>
            <pc:sldMk cId="2456405203" sldId="257"/>
            <ac:spMk id="26" creationId="{E9422177-9803-41AC-A604-8CA0F69EC7A6}"/>
          </ac:spMkLst>
        </pc:spChg>
        <pc:spChg chg="add mod">
          <ac:chgData name="김 장은" userId="5cf07e5ad68bdce2" providerId="LiveId" clId="{162D7D52-6283-482A-A6D6-C0D506EB63D9}" dt="2019-12-27T16:51:12.173" v="573" actId="1036"/>
          <ac:spMkLst>
            <pc:docMk/>
            <pc:sldMk cId="2456405203" sldId="257"/>
            <ac:spMk id="27" creationId="{BF113D88-5A4D-4267-A397-16D0AF2ACDC8}"/>
          </ac:spMkLst>
        </pc:spChg>
        <pc:spChg chg="add mod">
          <ac:chgData name="김 장은" userId="5cf07e5ad68bdce2" providerId="LiveId" clId="{162D7D52-6283-482A-A6D6-C0D506EB63D9}" dt="2019-12-27T16:51:14.608" v="579" actId="1036"/>
          <ac:spMkLst>
            <pc:docMk/>
            <pc:sldMk cId="2456405203" sldId="257"/>
            <ac:spMk id="28" creationId="{FD4A4EF1-DB63-4A80-82C7-BB78EAF1BD45}"/>
          </ac:spMkLst>
        </pc:spChg>
        <pc:spChg chg="add mod">
          <ac:chgData name="김 장은" userId="5cf07e5ad68bdce2" providerId="LiveId" clId="{162D7D52-6283-482A-A6D6-C0D506EB63D9}" dt="2019-12-27T16:52:08.018" v="675" actId="571"/>
          <ac:spMkLst>
            <pc:docMk/>
            <pc:sldMk cId="2456405203" sldId="257"/>
            <ac:spMk id="29" creationId="{C4A852CB-FFC3-4DFF-9931-E27A67F8FE79}"/>
          </ac:spMkLst>
        </pc:spChg>
        <pc:spChg chg="add mod">
          <ac:chgData name="김 장은" userId="5cf07e5ad68bdce2" providerId="LiveId" clId="{162D7D52-6283-482A-A6D6-C0D506EB63D9}" dt="2019-12-27T16:52:08.018" v="675" actId="571"/>
          <ac:spMkLst>
            <pc:docMk/>
            <pc:sldMk cId="2456405203" sldId="257"/>
            <ac:spMk id="30" creationId="{7FD92C1D-4CED-4C2D-8257-A3292969E4F7}"/>
          </ac:spMkLst>
        </pc:spChg>
        <pc:spChg chg="add mod">
          <ac:chgData name="김 장은" userId="5cf07e5ad68bdce2" providerId="LiveId" clId="{162D7D52-6283-482A-A6D6-C0D506EB63D9}" dt="2019-12-27T16:52:08.018" v="675" actId="571"/>
          <ac:spMkLst>
            <pc:docMk/>
            <pc:sldMk cId="2456405203" sldId="257"/>
            <ac:spMk id="31" creationId="{1D3A2457-613B-493B-B9C7-B48C2806FBBA}"/>
          </ac:spMkLst>
        </pc:spChg>
        <pc:spChg chg="add mod">
          <ac:chgData name="김 장은" userId="5cf07e5ad68bdce2" providerId="LiveId" clId="{162D7D52-6283-482A-A6D6-C0D506EB63D9}" dt="2019-12-27T16:52:08.018" v="675" actId="571"/>
          <ac:spMkLst>
            <pc:docMk/>
            <pc:sldMk cId="2456405203" sldId="257"/>
            <ac:spMk id="32" creationId="{968AB245-B7A5-41B0-B40F-B1A8AD15610B}"/>
          </ac:spMkLst>
        </pc:spChg>
        <pc:spChg chg="add mod">
          <ac:chgData name="김 장은" userId="5cf07e5ad68bdce2" providerId="LiveId" clId="{162D7D52-6283-482A-A6D6-C0D506EB63D9}" dt="2019-12-27T16:53:18.414" v="698" actId="14100"/>
          <ac:spMkLst>
            <pc:docMk/>
            <pc:sldMk cId="2456405203" sldId="257"/>
            <ac:spMk id="33" creationId="{97DD7778-D15E-45F8-AD88-32AC4A6281CE}"/>
          </ac:spMkLst>
        </pc:spChg>
        <pc:spChg chg="add mod">
          <ac:chgData name="김 장은" userId="5cf07e5ad68bdce2" providerId="LiveId" clId="{162D7D52-6283-482A-A6D6-C0D506EB63D9}" dt="2019-12-27T16:59:19.950" v="819" actId="120"/>
          <ac:spMkLst>
            <pc:docMk/>
            <pc:sldMk cId="2456405203" sldId="257"/>
            <ac:spMk id="34" creationId="{9B9BC09A-41F2-4ACB-9945-EE3BEF86CA61}"/>
          </ac:spMkLst>
        </pc:spChg>
        <pc:spChg chg="add mod">
          <ac:chgData name="김 장은" userId="5cf07e5ad68bdce2" providerId="LiveId" clId="{162D7D52-6283-482A-A6D6-C0D506EB63D9}" dt="2019-12-27T17:02:40.605" v="969" actId="242"/>
          <ac:spMkLst>
            <pc:docMk/>
            <pc:sldMk cId="2456405203" sldId="257"/>
            <ac:spMk id="35" creationId="{E74F67C7-FF93-42D9-9CDE-C2D6CD723288}"/>
          </ac:spMkLst>
        </pc:spChg>
        <pc:spChg chg="add mod">
          <ac:chgData name="김 장은" userId="5cf07e5ad68bdce2" providerId="LiveId" clId="{162D7D52-6283-482A-A6D6-C0D506EB63D9}" dt="2019-12-27T17:02:09.785" v="927" actId="1076"/>
          <ac:spMkLst>
            <pc:docMk/>
            <pc:sldMk cId="2456405203" sldId="257"/>
            <ac:spMk id="36" creationId="{BEC335F0-9776-4756-A06B-95BE7DBAD71F}"/>
          </ac:spMkLst>
        </pc:spChg>
        <pc:spChg chg="add mod">
          <ac:chgData name="김 장은" userId="5cf07e5ad68bdce2" providerId="LiveId" clId="{162D7D52-6283-482A-A6D6-C0D506EB63D9}" dt="2019-12-27T17:02:21.203" v="948"/>
          <ac:spMkLst>
            <pc:docMk/>
            <pc:sldMk cId="2456405203" sldId="257"/>
            <ac:spMk id="37" creationId="{6C8114B6-9DAF-4945-BF40-1C1BA4563F98}"/>
          </ac:spMkLst>
        </pc:spChg>
        <pc:spChg chg="add mod">
          <ac:chgData name="김 장은" userId="5cf07e5ad68bdce2" providerId="LiveId" clId="{162D7D52-6283-482A-A6D6-C0D506EB63D9}" dt="2019-12-27T17:02:26.547" v="966"/>
          <ac:spMkLst>
            <pc:docMk/>
            <pc:sldMk cId="2456405203" sldId="257"/>
            <ac:spMk id="38" creationId="{859F3B1E-2434-4D82-9E4E-480FAEB7F8E2}"/>
          </ac:spMkLst>
        </pc:spChg>
        <pc:spChg chg="add mod">
          <ac:chgData name="김 장은" userId="5cf07e5ad68bdce2" providerId="LiveId" clId="{162D7D52-6283-482A-A6D6-C0D506EB63D9}" dt="2019-12-27T17:03:02.664" v="987"/>
          <ac:spMkLst>
            <pc:docMk/>
            <pc:sldMk cId="2456405203" sldId="257"/>
            <ac:spMk id="39" creationId="{14AA4D90-50C8-4F76-B1F9-2E399BBE10F1}"/>
          </ac:spMkLst>
        </pc:spChg>
      </pc:sldChg>
      <pc:sldChg chg="addSp delSp modSp add">
        <pc:chgData name="김 장은" userId="5cf07e5ad68bdce2" providerId="LiveId" clId="{162D7D52-6283-482A-A6D6-C0D506EB63D9}" dt="2019-12-27T17:25:31.522" v="2157" actId="1037"/>
        <pc:sldMkLst>
          <pc:docMk/>
          <pc:sldMk cId="1260972738" sldId="258"/>
        </pc:sldMkLst>
        <pc:spChg chg="del">
          <ac:chgData name="김 장은" userId="5cf07e5ad68bdce2" providerId="LiveId" clId="{162D7D52-6283-482A-A6D6-C0D506EB63D9}" dt="2019-12-27T16:50:33.553" v="552" actId="478"/>
          <ac:spMkLst>
            <pc:docMk/>
            <pc:sldMk cId="1260972738" sldId="258"/>
            <ac:spMk id="2" creationId="{84196AA1-2186-4431-8E47-CD62EFCE0BCE}"/>
          </ac:spMkLst>
        </pc:spChg>
        <pc:spChg chg="del">
          <ac:chgData name="김 장은" userId="5cf07e5ad68bdce2" providerId="LiveId" clId="{162D7D52-6283-482A-A6D6-C0D506EB63D9}" dt="2019-12-27T16:50:32.879" v="551" actId="478"/>
          <ac:spMkLst>
            <pc:docMk/>
            <pc:sldMk cId="1260972738" sldId="258"/>
            <ac:spMk id="3" creationId="{FE08448F-F52A-4650-AB41-410ACF6C8D11}"/>
          </ac:spMkLst>
        </pc:spChg>
        <pc:spChg chg="add mod">
          <ac:chgData name="김 장은" userId="5cf07e5ad68bdce2" providerId="LiveId" clId="{162D7D52-6283-482A-A6D6-C0D506EB63D9}" dt="2019-12-27T16:50:40.060" v="554" actId="14100"/>
          <ac:spMkLst>
            <pc:docMk/>
            <pc:sldMk cId="1260972738" sldId="258"/>
            <ac:spMk id="4" creationId="{C42928F0-0C60-4D61-A09D-2D92FA717F0A}"/>
          </ac:spMkLst>
        </pc:spChg>
        <pc:spChg chg="add mod">
          <ac:chgData name="김 장은" userId="5cf07e5ad68bdce2" providerId="LiveId" clId="{162D7D52-6283-482A-A6D6-C0D506EB63D9}" dt="2019-12-27T16:50:45.871" v="556" actId="14100"/>
          <ac:spMkLst>
            <pc:docMk/>
            <pc:sldMk cId="1260972738" sldId="258"/>
            <ac:spMk id="5" creationId="{F4A204FC-243E-49C3-B714-1A24F2BA0E20}"/>
          </ac:spMkLst>
        </pc:spChg>
        <pc:spChg chg="add mod">
          <ac:chgData name="김 장은" userId="5cf07e5ad68bdce2" providerId="LiveId" clId="{162D7D52-6283-482A-A6D6-C0D506EB63D9}" dt="2019-12-27T16:51:29.067" v="598"/>
          <ac:spMkLst>
            <pc:docMk/>
            <pc:sldMk cId="1260972738" sldId="258"/>
            <ac:spMk id="6" creationId="{74C80648-7A76-45D1-A8A4-BCBC0B8DD9BB}"/>
          </ac:spMkLst>
        </pc:spChg>
        <pc:spChg chg="add mod">
          <ac:chgData name="김 장은" userId="5cf07e5ad68bdce2" providerId="LiveId" clId="{162D7D52-6283-482A-A6D6-C0D506EB63D9}" dt="2019-12-27T16:51:47.090" v="648" actId="1036"/>
          <ac:spMkLst>
            <pc:docMk/>
            <pc:sldMk cId="1260972738" sldId="258"/>
            <ac:spMk id="7" creationId="{891FF905-190A-4AB6-A1E4-69901587DF31}"/>
          </ac:spMkLst>
        </pc:spChg>
        <pc:spChg chg="add mod">
          <ac:chgData name="김 장은" userId="5cf07e5ad68bdce2" providerId="LiveId" clId="{162D7D52-6283-482A-A6D6-C0D506EB63D9}" dt="2019-12-27T16:53:24.143" v="700" actId="14100"/>
          <ac:spMkLst>
            <pc:docMk/>
            <pc:sldMk cId="1260972738" sldId="258"/>
            <ac:spMk id="8" creationId="{6D161DC6-34DB-4A15-BC17-08067182AA6E}"/>
          </ac:spMkLst>
        </pc:spChg>
        <pc:spChg chg="add mod">
          <ac:chgData name="김 장은" userId="5cf07e5ad68bdce2" providerId="LiveId" clId="{162D7D52-6283-482A-A6D6-C0D506EB63D9}" dt="2019-12-27T17:05:06.732" v="1082" actId="20577"/>
          <ac:spMkLst>
            <pc:docMk/>
            <pc:sldMk cId="1260972738" sldId="258"/>
            <ac:spMk id="9" creationId="{08F6B3B0-826D-43FD-B319-B0E1E0FC1453}"/>
          </ac:spMkLst>
        </pc:spChg>
        <pc:spChg chg="add mod">
          <ac:chgData name="김 장은" userId="5cf07e5ad68bdce2" providerId="LiveId" clId="{162D7D52-6283-482A-A6D6-C0D506EB63D9}" dt="2019-12-27T17:04:08.175" v="1003" actId="1076"/>
          <ac:spMkLst>
            <pc:docMk/>
            <pc:sldMk cId="1260972738" sldId="258"/>
            <ac:spMk id="10" creationId="{6137384D-3C1E-4702-8BDD-2FBD2379B487}"/>
          </ac:spMkLst>
        </pc:spChg>
        <pc:spChg chg="add mod">
          <ac:chgData name="김 장은" userId="5cf07e5ad68bdce2" providerId="LiveId" clId="{162D7D52-6283-482A-A6D6-C0D506EB63D9}" dt="2019-12-27T17:04:19.173" v="1017"/>
          <ac:spMkLst>
            <pc:docMk/>
            <pc:sldMk cId="1260972738" sldId="258"/>
            <ac:spMk id="11" creationId="{B5006D44-E8E4-4495-B304-36E1CCE058E2}"/>
          </ac:spMkLst>
        </pc:spChg>
        <pc:spChg chg="add mod">
          <ac:chgData name="김 장은" userId="5cf07e5ad68bdce2" providerId="LiveId" clId="{162D7D52-6283-482A-A6D6-C0D506EB63D9}" dt="2019-12-27T17:04:28.566" v="1031"/>
          <ac:spMkLst>
            <pc:docMk/>
            <pc:sldMk cId="1260972738" sldId="258"/>
            <ac:spMk id="12" creationId="{5B3A3A4F-1EF7-4B3E-BED0-BE8A7ED1CCF9}"/>
          </ac:spMkLst>
        </pc:spChg>
        <pc:spChg chg="add mod">
          <ac:chgData name="김 장은" userId="5cf07e5ad68bdce2" providerId="LiveId" clId="{162D7D52-6283-482A-A6D6-C0D506EB63D9}" dt="2019-12-27T17:04:36.630" v="1047"/>
          <ac:spMkLst>
            <pc:docMk/>
            <pc:sldMk cId="1260972738" sldId="258"/>
            <ac:spMk id="13" creationId="{3C257655-4220-4F75-AAB4-4A0278ABD3C7}"/>
          </ac:spMkLst>
        </pc:spChg>
        <pc:spChg chg="add mod">
          <ac:chgData name="김 장은" userId="5cf07e5ad68bdce2" providerId="LiveId" clId="{162D7D52-6283-482A-A6D6-C0D506EB63D9}" dt="2019-12-27T17:04:43.564" v="1062"/>
          <ac:spMkLst>
            <pc:docMk/>
            <pc:sldMk cId="1260972738" sldId="258"/>
            <ac:spMk id="14" creationId="{53F3BE74-D958-42C9-86A6-8BCBE1BB96A4}"/>
          </ac:spMkLst>
        </pc:spChg>
        <pc:spChg chg="add mod">
          <ac:chgData name="김 장은" userId="5cf07e5ad68bdce2" providerId="LiveId" clId="{162D7D52-6283-482A-A6D6-C0D506EB63D9}" dt="2019-12-27T17:04:50.740" v="1065" actId="14100"/>
          <ac:spMkLst>
            <pc:docMk/>
            <pc:sldMk cId="1260972738" sldId="258"/>
            <ac:spMk id="15" creationId="{AFE1C0B8-77C4-4BF1-A103-FBE969094F51}"/>
          </ac:spMkLst>
        </pc:spChg>
        <pc:spChg chg="add mod">
          <ac:chgData name="김 장은" userId="5cf07e5ad68bdce2" providerId="LiveId" clId="{162D7D52-6283-482A-A6D6-C0D506EB63D9}" dt="2019-12-27T17:19:34.092" v="1586" actId="242"/>
          <ac:spMkLst>
            <pc:docMk/>
            <pc:sldMk cId="1260972738" sldId="258"/>
            <ac:spMk id="16" creationId="{26F4302E-A348-4C72-98E3-D2362665AE16}"/>
          </ac:spMkLst>
        </pc:spChg>
        <pc:spChg chg="add mod">
          <ac:chgData name="김 장은" userId="5cf07e5ad68bdce2" providerId="LiveId" clId="{162D7D52-6283-482A-A6D6-C0D506EB63D9}" dt="2019-12-27T17:15:59.306" v="1371" actId="1038"/>
          <ac:spMkLst>
            <pc:docMk/>
            <pc:sldMk cId="1260972738" sldId="258"/>
            <ac:spMk id="17" creationId="{6CDB56C7-4B9A-4775-A8E4-295C70F24895}"/>
          </ac:spMkLst>
        </pc:spChg>
        <pc:spChg chg="add mod">
          <ac:chgData name="김 장은" userId="5cf07e5ad68bdce2" providerId="LiveId" clId="{162D7D52-6283-482A-A6D6-C0D506EB63D9}" dt="2019-12-27T17:15:59.306" v="1371" actId="1038"/>
          <ac:spMkLst>
            <pc:docMk/>
            <pc:sldMk cId="1260972738" sldId="258"/>
            <ac:spMk id="18" creationId="{25C1E0B2-3DE0-406E-863F-446D035EBDB6}"/>
          </ac:spMkLst>
        </pc:spChg>
        <pc:spChg chg="add mod">
          <ac:chgData name="김 장은" userId="5cf07e5ad68bdce2" providerId="LiveId" clId="{162D7D52-6283-482A-A6D6-C0D506EB63D9}" dt="2019-12-27T17:15:59.306" v="1371" actId="1038"/>
          <ac:spMkLst>
            <pc:docMk/>
            <pc:sldMk cId="1260972738" sldId="258"/>
            <ac:spMk id="19" creationId="{9ACE936A-E8A6-479E-A11E-81750E799803}"/>
          </ac:spMkLst>
        </pc:spChg>
        <pc:spChg chg="add del mod">
          <ac:chgData name="김 장은" userId="5cf07e5ad68bdce2" providerId="LiveId" clId="{162D7D52-6283-482A-A6D6-C0D506EB63D9}" dt="2019-12-27T17:15:59.306" v="1371" actId="1038"/>
          <ac:spMkLst>
            <pc:docMk/>
            <pc:sldMk cId="1260972738" sldId="258"/>
            <ac:spMk id="20" creationId="{4D2CF66C-DA8A-4F75-89EE-F827095A87EE}"/>
          </ac:spMkLst>
        </pc:spChg>
        <pc:spChg chg="add mod">
          <ac:chgData name="김 장은" userId="5cf07e5ad68bdce2" providerId="LiveId" clId="{162D7D52-6283-482A-A6D6-C0D506EB63D9}" dt="2019-12-27T17:15:59.306" v="1371" actId="1038"/>
          <ac:spMkLst>
            <pc:docMk/>
            <pc:sldMk cId="1260972738" sldId="258"/>
            <ac:spMk id="21" creationId="{4FA822B2-91E7-4F56-8CEA-A2F56D6E1F51}"/>
          </ac:spMkLst>
        </pc:spChg>
        <pc:spChg chg="add mod">
          <ac:chgData name="김 장은" userId="5cf07e5ad68bdce2" providerId="LiveId" clId="{162D7D52-6283-482A-A6D6-C0D506EB63D9}" dt="2019-12-27T17:25:31.522" v="2157" actId="1037"/>
          <ac:spMkLst>
            <pc:docMk/>
            <pc:sldMk cId="1260972738" sldId="258"/>
            <ac:spMk id="22" creationId="{C30C995D-D1C9-458B-AC4F-CBA5D05C6F8C}"/>
          </ac:spMkLst>
        </pc:spChg>
        <pc:spChg chg="add mod">
          <ac:chgData name="김 장은" userId="5cf07e5ad68bdce2" providerId="LiveId" clId="{162D7D52-6283-482A-A6D6-C0D506EB63D9}" dt="2019-12-27T17:25:31.522" v="2157" actId="1037"/>
          <ac:spMkLst>
            <pc:docMk/>
            <pc:sldMk cId="1260972738" sldId="258"/>
            <ac:spMk id="23" creationId="{66D722B9-B0A4-4820-BB4F-9805CB245836}"/>
          </ac:spMkLst>
        </pc:spChg>
        <pc:spChg chg="add mod">
          <ac:chgData name="김 장은" userId="5cf07e5ad68bdce2" providerId="LiveId" clId="{162D7D52-6283-482A-A6D6-C0D506EB63D9}" dt="2019-12-27T17:25:31.522" v="2157" actId="1037"/>
          <ac:spMkLst>
            <pc:docMk/>
            <pc:sldMk cId="1260972738" sldId="258"/>
            <ac:spMk id="24" creationId="{BBCD5D37-7EF7-4DD4-BFB2-5C0D0158151A}"/>
          </ac:spMkLst>
        </pc:spChg>
        <pc:spChg chg="add mod">
          <ac:chgData name="김 장은" userId="5cf07e5ad68bdce2" providerId="LiveId" clId="{162D7D52-6283-482A-A6D6-C0D506EB63D9}" dt="2019-12-27T17:25:31.522" v="2157" actId="1037"/>
          <ac:spMkLst>
            <pc:docMk/>
            <pc:sldMk cId="1260972738" sldId="258"/>
            <ac:spMk id="25" creationId="{F4525281-3361-4F2D-8D55-DA8809B5EF1F}"/>
          </ac:spMkLst>
        </pc:spChg>
        <pc:spChg chg="add mod">
          <ac:chgData name="김 장은" userId="5cf07e5ad68bdce2" providerId="LiveId" clId="{162D7D52-6283-482A-A6D6-C0D506EB63D9}" dt="2019-12-27T17:20:38.545" v="1720" actId="1076"/>
          <ac:spMkLst>
            <pc:docMk/>
            <pc:sldMk cId="1260972738" sldId="258"/>
            <ac:spMk id="26" creationId="{36C2C74F-618C-40EF-9D45-0D5A6C4D452B}"/>
          </ac:spMkLst>
        </pc:spChg>
        <pc:spChg chg="add mod">
          <ac:chgData name="김 장은" userId="5cf07e5ad68bdce2" providerId="LiveId" clId="{162D7D52-6283-482A-A6D6-C0D506EB63D9}" dt="2019-12-27T17:18:31.737" v="1543" actId="14100"/>
          <ac:spMkLst>
            <pc:docMk/>
            <pc:sldMk cId="1260972738" sldId="258"/>
            <ac:spMk id="27" creationId="{D44F8B0B-FD9E-422F-AC4B-FCF4BB5749C0}"/>
          </ac:spMkLst>
        </pc:spChg>
        <pc:spChg chg="add mod">
          <ac:chgData name="김 장은" userId="5cf07e5ad68bdce2" providerId="LiveId" clId="{162D7D52-6283-482A-A6D6-C0D506EB63D9}" dt="2019-12-27T17:19:19.543" v="1583" actId="14100"/>
          <ac:spMkLst>
            <pc:docMk/>
            <pc:sldMk cId="1260972738" sldId="258"/>
            <ac:spMk id="28" creationId="{EFDBB1B3-F25E-4206-A8EF-F53B8D745C4D}"/>
          </ac:spMkLst>
        </pc:spChg>
        <pc:spChg chg="add mod">
          <ac:chgData name="김 장은" userId="5cf07e5ad68bdce2" providerId="LiveId" clId="{162D7D52-6283-482A-A6D6-C0D506EB63D9}" dt="2019-12-27T17:19:27.453" v="1585" actId="1076"/>
          <ac:spMkLst>
            <pc:docMk/>
            <pc:sldMk cId="1260972738" sldId="258"/>
            <ac:spMk id="29" creationId="{8CADB0F8-1617-4D0D-9343-75E149ADAFCA}"/>
          </ac:spMkLst>
        </pc:spChg>
        <pc:spChg chg="add mod">
          <ac:chgData name="김 장은" userId="5cf07e5ad68bdce2" providerId="LiveId" clId="{162D7D52-6283-482A-A6D6-C0D506EB63D9}" dt="2019-12-27T17:19:46.084" v="1606"/>
          <ac:spMkLst>
            <pc:docMk/>
            <pc:sldMk cId="1260972738" sldId="258"/>
            <ac:spMk id="30" creationId="{0A57A5A3-76CD-4A3B-98FE-6B6F4EA1F86F}"/>
          </ac:spMkLst>
        </pc:spChg>
        <pc:spChg chg="add mod">
          <ac:chgData name="김 장은" userId="5cf07e5ad68bdce2" providerId="LiveId" clId="{162D7D52-6283-482A-A6D6-C0D506EB63D9}" dt="2019-12-27T17:20:06.967" v="1649" actId="14100"/>
          <ac:spMkLst>
            <pc:docMk/>
            <pc:sldMk cId="1260972738" sldId="258"/>
            <ac:spMk id="31" creationId="{7EE2BB04-5757-43C1-A794-5E378A90112B}"/>
          </ac:spMkLst>
        </pc:spChg>
        <pc:spChg chg="add mod">
          <ac:chgData name="김 장은" userId="5cf07e5ad68bdce2" providerId="LiveId" clId="{162D7D52-6283-482A-A6D6-C0D506EB63D9}" dt="2019-12-27T17:20:20.554" v="1696" actId="20577"/>
          <ac:spMkLst>
            <pc:docMk/>
            <pc:sldMk cId="1260972738" sldId="258"/>
            <ac:spMk id="32" creationId="{80EC3F2F-E395-480F-8C21-E1AF75ADC4FE}"/>
          </ac:spMkLst>
        </pc:spChg>
        <pc:spChg chg="add mod">
          <ac:chgData name="김 장은" userId="5cf07e5ad68bdce2" providerId="LiveId" clId="{162D7D52-6283-482A-A6D6-C0D506EB63D9}" dt="2019-12-27T17:20:34.206" v="1719" actId="20577"/>
          <ac:spMkLst>
            <pc:docMk/>
            <pc:sldMk cId="1260972738" sldId="258"/>
            <ac:spMk id="33" creationId="{F94D0CEB-90F1-425B-B3EB-931914AB9E9E}"/>
          </ac:spMkLst>
        </pc:spChg>
        <pc:spChg chg="add mod">
          <ac:chgData name="김 장은" userId="5cf07e5ad68bdce2" providerId="LiveId" clId="{162D7D52-6283-482A-A6D6-C0D506EB63D9}" dt="2019-12-27T17:24:59.849" v="2144" actId="14100"/>
          <ac:spMkLst>
            <pc:docMk/>
            <pc:sldMk cId="1260972738" sldId="258"/>
            <ac:spMk id="34" creationId="{1F6B35D5-8DFE-47E4-A686-2549B744CBA3}"/>
          </ac:spMkLst>
        </pc:spChg>
        <pc:spChg chg="add del mod">
          <ac:chgData name="김 장은" userId="5cf07e5ad68bdce2" providerId="LiveId" clId="{162D7D52-6283-482A-A6D6-C0D506EB63D9}" dt="2019-12-27T17:23:41.874" v="1935" actId="478"/>
          <ac:spMkLst>
            <pc:docMk/>
            <pc:sldMk cId="1260972738" sldId="258"/>
            <ac:spMk id="35" creationId="{07312A66-2A32-4915-A46F-820C4B0897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7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7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2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2" r:id="rId6"/>
    <p:sldLayoutId id="2147483758" r:id="rId7"/>
    <p:sldLayoutId id="2147483759" r:id="rId8"/>
    <p:sldLayoutId id="2147483760" r:id="rId9"/>
    <p:sldLayoutId id="2147483761" r:id="rId10"/>
    <p:sldLayoutId id="214748376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3F892E-4EEC-4A65-95FC-9A91F991B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Index.jsp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503E2-3E6F-4B64-96F0-5E44DB9CD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PROJECT</a:t>
            </a:r>
          </a:p>
          <a:p>
            <a:r>
              <a:rPr lang="en-US" altLang="ko-KR" dirty="0"/>
              <a:t>CJ-</a:t>
            </a:r>
            <a:r>
              <a:rPr lang="en-US" altLang="ko-KR" dirty="0" err="1"/>
              <a:t>Pf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ABE9-7C2C-4E48-976B-3F74E98C0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D0534B-0180-4094-99FB-D914475093F5}"/>
              </a:ext>
            </a:extLst>
          </p:cNvPr>
          <p:cNvSpPr/>
          <p:nvPr/>
        </p:nvSpPr>
        <p:spPr>
          <a:xfrm>
            <a:off x="0" y="1"/>
            <a:ext cx="12192000" cy="82562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&lt;header&gt;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300AEA-A919-494B-B748-626E918CA347}"/>
              </a:ext>
            </a:extLst>
          </p:cNvPr>
          <p:cNvSpPr/>
          <p:nvPr/>
        </p:nvSpPr>
        <p:spPr>
          <a:xfrm>
            <a:off x="8975328" y="102094"/>
            <a:ext cx="415912" cy="50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82CE5-A521-4D28-8EF6-FCE94F8E3D50}"/>
              </a:ext>
            </a:extLst>
          </p:cNvPr>
          <p:cNvSpPr/>
          <p:nvPr/>
        </p:nvSpPr>
        <p:spPr>
          <a:xfrm>
            <a:off x="9430165" y="102094"/>
            <a:ext cx="708733" cy="50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7755AE-1372-4E1F-B698-C8E002A079B6}"/>
              </a:ext>
            </a:extLst>
          </p:cNvPr>
          <p:cNvSpPr/>
          <p:nvPr/>
        </p:nvSpPr>
        <p:spPr>
          <a:xfrm>
            <a:off x="10175006" y="102094"/>
            <a:ext cx="939839" cy="50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B787BA-7D9F-45C4-AC8C-95978DD6DBC3}"/>
              </a:ext>
            </a:extLst>
          </p:cNvPr>
          <p:cNvSpPr/>
          <p:nvPr/>
        </p:nvSpPr>
        <p:spPr>
          <a:xfrm>
            <a:off x="11150953" y="102094"/>
            <a:ext cx="939839" cy="50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Korean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06BBD2-44EA-4486-AD0A-D7A4927A5BEF}"/>
              </a:ext>
            </a:extLst>
          </p:cNvPr>
          <p:cNvSpPr/>
          <p:nvPr/>
        </p:nvSpPr>
        <p:spPr>
          <a:xfrm>
            <a:off x="233636" y="153214"/>
            <a:ext cx="1266690" cy="50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BC337-1E4A-4979-9929-E7C5F4100821}"/>
              </a:ext>
            </a:extLst>
          </p:cNvPr>
          <p:cNvSpPr/>
          <p:nvPr/>
        </p:nvSpPr>
        <p:spPr>
          <a:xfrm>
            <a:off x="0" y="825623"/>
            <a:ext cx="1733963" cy="603237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&lt;nav&gt;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B1CE7C-A3CB-4D21-B665-4C141767E6F7}"/>
              </a:ext>
            </a:extLst>
          </p:cNvPr>
          <p:cNvSpPr/>
          <p:nvPr/>
        </p:nvSpPr>
        <p:spPr>
          <a:xfrm>
            <a:off x="233636" y="992115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정보공개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228BC7-2E2E-4115-8893-DF02177BC6A5}"/>
              </a:ext>
            </a:extLst>
          </p:cNvPr>
          <p:cNvSpPr/>
          <p:nvPr/>
        </p:nvSpPr>
        <p:spPr>
          <a:xfrm>
            <a:off x="233636" y="1760571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전자민원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359DD6-8058-40F0-8AF9-6F3BBF17D9E5}"/>
              </a:ext>
            </a:extLst>
          </p:cNvPr>
          <p:cNvSpPr/>
          <p:nvPr/>
        </p:nvSpPr>
        <p:spPr>
          <a:xfrm>
            <a:off x="233636" y="2514971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시민참여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6D91E8-7DE7-4230-A910-CC440EBFFECB}"/>
              </a:ext>
            </a:extLst>
          </p:cNvPr>
          <p:cNvSpPr/>
          <p:nvPr/>
        </p:nvSpPr>
        <p:spPr>
          <a:xfrm>
            <a:off x="233636" y="3251846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시정소식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5551FE-E638-4EE6-B573-1CD6F52CD444}"/>
              </a:ext>
            </a:extLst>
          </p:cNvPr>
          <p:cNvSpPr/>
          <p:nvPr/>
        </p:nvSpPr>
        <p:spPr>
          <a:xfrm>
            <a:off x="233636" y="3998057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분야별정보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258700-4D79-401E-9578-6B9446EEC35E}"/>
              </a:ext>
            </a:extLst>
          </p:cNvPr>
          <p:cNvSpPr/>
          <p:nvPr/>
        </p:nvSpPr>
        <p:spPr>
          <a:xfrm>
            <a:off x="233636" y="4711186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청주소개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51896B-3CA6-4DB1-B370-9E7B22C6F638}"/>
              </a:ext>
            </a:extLst>
          </p:cNvPr>
          <p:cNvSpPr/>
          <p:nvPr/>
        </p:nvSpPr>
        <p:spPr>
          <a:xfrm>
            <a:off x="233636" y="5423653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문화관광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38CA9C-FA29-416B-98D4-D8CFCD7E02C3}"/>
              </a:ext>
            </a:extLst>
          </p:cNvPr>
          <p:cNvSpPr/>
          <p:nvPr/>
        </p:nvSpPr>
        <p:spPr>
          <a:xfrm>
            <a:off x="10458037" y="825623"/>
            <a:ext cx="1733963" cy="603237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&lt;aside&gt;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60DCD5-BCB1-4EF3-AF2A-A11F60F40696}"/>
              </a:ext>
            </a:extLst>
          </p:cNvPr>
          <p:cNvSpPr/>
          <p:nvPr/>
        </p:nvSpPr>
        <p:spPr>
          <a:xfrm>
            <a:off x="10535364" y="900295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자주찾는메뉴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F5F75B-B265-46DB-9AB0-6EB21359A0AE}"/>
              </a:ext>
            </a:extLst>
          </p:cNvPr>
          <p:cNvSpPr/>
          <p:nvPr/>
        </p:nvSpPr>
        <p:spPr>
          <a:xfrm>
            <a:off x="10538426" y="1409987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전체사이트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E05BE4-5DE1-40CE-9761-B7CD801B2A33}"/>
              </a:ext>
            </a:extLst>
          </p:cNvPr>
          <p:cNvSpPr/>
          <p:nvPr/>
        </p:nvSpPr>
        <p:spPr>
          <a:xfrm>
            <a:off x="10538426" y="1919679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대형폐기물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4D96C2-FE92-452C-A666-0933EBFA22BA}"/>
              </a:ext>
            </a:extLst>
          </p:cNvPr>
          <p:cNvSpPr/>
          <p:nvPr/>
        </p:nvSpPr>
        <p:spPr>
          <a:xfrm>
            <a:off x="10538426" y="2405376"/>
            <a:ext cx="1573184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세금공과금 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684E47-2227-4C92-AD05-75146111BB20}"/>
              </a:ext>
            </a:extLst>
          </p:cNvPr>
          <p:cNvSpPr/>
          <p:nvPr/>
        </p:nvSpPr>
        <p:spPr>
          <a:xfrm>
            <a:off x="10538426" y="3142055"/>
            <a:ext cx="1573184" cy="62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통합예약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F3AD0-6272-44A6-AB69-F6888DCFB4BF}"/>
              </a:ext>
            </a:extLst>
          </p:cNvPr>
          <p:cNvSpPr/>
          <p:nvPr/>
        </p:nvSpPr>
        <p:spPr>
          <a:xfrm>
            <a:off x="10538569" y="3962545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정보화교육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4A2802-BBD7-4550-9389-D5811897B2B1}"/>
              </a:ext>
            </a:extLst>
          </p:cNvPr>
          <p:cNvSpPr/>
          <p:nvPr/>
        </p:nvSpPr>
        <p:spPr>
          <a:xfrm>
            <a:off x="10535364" y="4480947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민방위교육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422177-9803-41AC-A604-8CA0F69EC7A6}"/>
              </a:ext>
            </a:extLst>
          </p:cNvPr>
          <p:cNvSpPr/>
          <p:nvPr/>
        </p:nvSpPr>
        <p:spPr>
          <a:xfrm>
            <a:off x="10535364" y="4990639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청주시민신문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113D88-5A4D-4267-A397-16D0AF2ACDC8}"/>
              </a:ext>
            </a:extLst>
          </p:cNvPr>
          <p:cNvSpPr/>
          <p:nvPr/>
        </p:nvSpPr>
        <p:spPr>
          <a:xfrm>
            <a:off x="10535364" y="5509208"/>
            <a:ext cx="1573184" cy="66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부동산</a:t>
            </a:r>
            <a:endParaRPr lang="en-US" altLang="ko-KR" dirty="0"/>
          </a:p>
          <a:p>
            <a:pPr algn="ctr"/>
            <a:r>
              <a:rPr lang="ko-KR" altLang="en-US" dirty="0"/>
              <a:t>종합정보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4A4EF1-DB63-4A80-82C7-BB78EAF1BD45}"/>
              </a:ext>
            </a:extLst>
          </p:cNvPr>
          <p:cNvSpPr/>
          <p:nvPr/>
        </p:nvSpPr>
        <p:spPr>
          <a:xfrm>
            <a:off x="10535364" y="6298988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DD7778-D15E-45F8-AD88-32AC4A6281CE}"/>
              </a:ext>
            </a:extLst>
          </p:cNvPr>
          <p:cNvSpPr/>
          <p:nvPr/>
        </p:nvSpPr>
        <p:spPr>
          <a:xfrm>
            <a:off x="1733962" y="843726"/>
            <a:ext cx="8724360" cy="601427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&lt;section&gt;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9BC09A-41F2-4ACB-9945-EE3BEF86CA61}"/>
              </a:ext>
            </a:extLst>
          </p:cNvPr>
          <p:cNvSpPr/>
          <p:nvPr/>
        </p:nvSpPr>
        <p:spPr>
          <a:xfrm>
            <a:off x="1733962" y="153214"/>
            <a:ext cx="7072687" cy="503770"/>
          </a:xfrm>
          <a:prstGeom prst="rect">
            <a:avLst/>
          </a:prstGeom>
          <a:ln w="76200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검색어를 입력하세요</a:t>
            </a:r>
            <a:r>
              <a:rPr lang="en-US" altLang="ko-KR" dirty="0"/>
              <a:t>.   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4F67C7-FF93-42D9-9CDE-C2D6CD723288}"/>
              </a:ext>
            </a:extLst>
          </p:cNvPr>
          <p:cNvSpPr/>
          <p:nvPr/>
        </p:nvSpPr>
        <p:spPr>
          <a:xfrm>
            <a:off x="1733678" y="1175047"/>
            <a:ext cx="8718234" cy="56829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&lt;article&gt;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335F0-9776-4756-A06B-95BE7DBAD71F}"/>
              </a:ext>
            </a:extLst>
          </p:cNvPr>
          <p:cNvSpPr/>
          <p:nvPr/>
        </p:nvSpPr>
        <p:spPr>
          <a:xfrm>
            <a:off x="3701671" y="1526877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</a:t>
            </a:r>
            <a:r>
              <a:rPr lang="en-US" altLang="ko-KR" dirty="0"/>
              <a:t>’</a:t>
            </a:r>
            <a:r>
              <a:rPr lang="ko-KR" altLang="en-US" dirty="0"/>
              <a:t>소식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8114B6-9DAF-4945-BF40-1C1BA4563F98}"/>
              </a:ext>
            </a:extLst>
          </p:cNvPr>
          <p:cNvSpPr/>
          <p:nvPr/>
        </p:nvSpPr>
        <p:spPr>
          <a:xfrm>
            <a:off x="5459450" y="1526877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민원</a:t>
            </a:r>
            <a:r>
              <a:rPr lang="en-US" altLang="ko-KR" dirty="0"/>
              <a:t>’</a:t>
            </a:r>
            <a:r>
              <a:rPr lang="ko-KR" altLang="en-US" dirty="0"/>
              <a:t>소통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9F3B1E-2434-4D82-9E4E-480FAEB7F8E2}"/>
              </a:ext>
            </a:extLst>
          </p:cNvPr>
          <p:cNvSpPr/>
          <p:nvPr/>
        </p:nvSpPr>
        <p:spPr>
          <a:xfrm>
            <a:off x="7193128" y="1526877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문화</a:t>
            </a:r>
            <a:r>
              <a:rPr lang="en-US" altLang="ko-KR" dirty="0"/>
              <a:t>’</a:t>
            </a:r>
            <a:r>
              <a:rPr lang="ko-KR" altLang="en-US" dirty="0"/>
              <a:t>축제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AA4D90-50C8-4F76-B1F9-2E399BBE10F1}"/>
              </a:ext>
            </a:extLst>
          </p:cNvPr>
          <p:cNvSpPr/>
          <p:nvPr/>
        </p:nvSpPr>
        <p:spPr>
          <a:xfrm>
            <a:off x="1980456" y="2116080"/>
            <a:ext cx="8243943" cy="4453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본문 내용</a:t>
            </a:r>
          </a:p>
        </p:txBody>
      </p:sp>
    </p:spTree>
    <p:extLst>
      <p:ext uri="{BB962C8B-B14F-4D97-AF65-F5344CB8AC3E}">
        <p14:creationId xmlns:p14="http://schemas.microsoft.com/office/powerpoint/2010/main" val="245640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2928F0-0C60-4D61-A09D-2D92FA717F0A}"/>
              </a:ext>
            </a:extLst>
          </p:cNvPr>
          <p:cNvSpPr/>
          <p:nvPr/>
        </p:nvSpPr>
        <p:spPr>
          <a:xfrm>
            <a:off x="0" y="1"/>
            <a:ext cx="1733963" cy="6858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&lt;nav&gt;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204FC-243E-49C3-B714-1A24F2BA0E20}"/>
              </a:ext>
            </a:extLst>
          </p:cNvPr>
          <p:cNvSpPr/>
          <p:nvPr/>
        </p:nvSpPr>
        <p:spPr>
          <a:xfrm>
            <a:off x="10458037" y="1"/>
            <a:ext cx="1733963" cy="6858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&lt;aside&gt;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C80648-7A76-45D1-A8A4-BCBC0B8DD9BB}"/>
              </a:ext>
            </a:extLst>
          </p:cNvPr>
          <p:cNvSpPr/>
          <p:nvPr/>
        </p:nvSpPr>
        <p:spPr>
          <a:xfrm>
            <a:off x="10529548" y="66863"/>
            <a:ext cx="1573184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지도모아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1FF905-190A-4AB6-A1E4-69901587DF31}"/>
              </a:ext>
            </a:extLst>
          </p:cNvPr>
          <p:cNvSpPr/>
          <p:nvPr/>
        </p:nvSpPr>
        <p:spPr>
          <a:xfrm>
            <a:off x="10538426" y="562039"/>
            <a:ext cx="1573184" cy="62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일자리</a:t>
            </a:r>
            <a:endParaRPr lang="en-US" altLang="ko-KR" dirty="0"/>
          </a:p>
          <a:p>
            <a:pPr algn="ctr"/>
            <a:r>
              <a:rPr lang="ko-KR" altLang="en-US" dirty="0"/>
              <a:t>종합지원센터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61DC6-34DB-4A15-BC17-08067182AA6E}"/>
              </a:ext>
            </a:extLst>
          </p:cNvPr>
          <p:cNvSpPr/>
          <p:nvPr/>
        </p:nvSpPr>
        <p:spPr>
          <a:xfrm>
            <a:off x="1733962" y="0"/>
            <a:ext cx="8724360" cy="6858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&lt;section&gt;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6B3B0-826D-43FD-B319-B0E1E0FC1453}"/>
              </a:ext>
            </a:extLst>
          </p:cNvPr>
          <p:cNvSpPr/>
          <p:nvPr/>
        </p:nvSpPr>
        <p:spPr>
          <a:xfrm>
            <a:off x="1733678" y="-1"/>
            <a:ext cx="8718234" cy="685799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&lt;footer&gt;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37384D-3C1E-4702-8BDD-2FBD2379B487}"/>
              </a:ext>
            </a:extLst>
          </p:cNvPr>
          <p:cNvSpPr/>
          <p:nvPr/>
        </p:nvSpPr>
        <p:spPr>
          <a:xfrm>
            <a:off x="1896435" y="169237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006D44-E8E4-4495-B304-36E1CCE058E2}"/>
              </a:ext>
            </a:extLst>
          </p:cNvPr>
          <p:cNvSpPr/>
          <p:nvPr/>
        </p:nvSpPr>
        <p:spPr>
          <a:xfrm>
            <a:off x="1896435" y="731276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입법예고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3A3A4F-1EF7-4B3E-BED0-BE8A7ED1CCF9}"/>
              </a:ext>
            </a:extLst>
          </p:cNvPr>
          <p:cNvSpPr/>
          <p:nvPr/>
        </p:nvSpPr>
        <p:spPr>
          <a:xfrm>
            <a:off x="1896435" y="1293315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고시공고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257655-4220-4F75-AAB4-4A0278ABD3C7}"/>
              </a:ext>
            </a:extLst>
          </p:cNvPr>
          <p:cNvSpPr/>
          <p:nvPr/>
        </p:nvSpPr>
        <p:spPr>
          <a:xfrm>
            <a:off x="1896435" y="1855354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문화행사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F3BE74-D958-42C9-86A6-8BCBE1BB96A4}"/>
              </a:ext>
            </a:extLst>
          </p:cNvPr>
          <p:cNvSpPr/>
          <p:nvPr/>
        </p:nvSpPr>
        <p:spPr>
          <a:xfrm>
            <a:off x="1896435" y="2383988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시험채용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E1C0B8-77C4-4BF1-A103-FBE969094F51}"/>
              </a:ext>
            </a:extLst>
          </p:cNvPr>
          <p:cNvSpPr/>
          <p:nvPr/>
        </p:nvSpPr>
        <p:spPr>
          <a:xfrm>
            <a:off x="3325597" y="169236"/>
            <a:ext cx="6969968" cy="260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시험채용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F4302E-A348-4C72-98E3-D2362665AE16}"/>
              </a:ext>
            </a:extLst>
          </p:cNvPr>
          <p:cNvSpPr/>
          <p:nvPr/>
        </p:nvSpPr>
        <p:spPr>
          <a:xfrm>
            <a:off x="0" y="3852909"/>
            <a:ext cx="12192000" cy="300508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dirty="0"/>
              <a:t>&lt;footer&gt;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DB56C7-4B9A-4775-A8E4-295C70F24895}"/>
              </a:ext>
            </a:extLst>
          </p:cNvPr>
          <p:cNvSpPr/>
          <p:nvPr/>
        </p:nvSpPr>
        <p:spPr>
          <a:xfrm>
            <a:off x="615375" y="4054470"/>
            <a:ext cx="1266690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배너모음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C1E0B2-3DE0-406E-863F-446D035EBDB6}"/>
              </a:ext>
            </a:extLst>
          </p:cNvPr>
          <p:cNvSpPr/>
          <p:nvPr/>
        </p:nvSpPr>
        <p:spPr>
          <a:xfrm>
            <a:off x="2100128" y="4052936"/>
            <a:ext cx="8327965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배너내용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CE936A-E8A6-479E-A11E-81750E799803}"/>
              </a:ext>
            </a:extLst>
          </p:cNvPr>
          <p:cNvSpPr/>
          <p:nvPr/>
        </p:nvSpPr>
        <p:spPr>
          <a:xfrm>
            <a:off x="10623364" y="4052936"/>
            <a:ext cx="309309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2CF66C-DA8A-4F75-89EE-F827095A87EE}"/>
              </a:ext>
            </a:extLst>
          </p:cNvPr>
          <p:cNvSpPr/>
          <p:nvPr/>
        </p:nvSpPr>
        <p:spPr>
          <a:xfrm>
            <a:off x="10939000" y="4052936"/>
            <a:ext cx="309309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A822B2-91E7-4F56-8CEA-A2F56D6E1F51}"/>
              </a:ext>
            </a:extLst>
          </p:cNvPr>
          <p:cNvSpPr/>
          <p:nvPr/>
        </p:nvSpPr>
        <p:spPr>
          <a:xfrm>
            <a:off x="11250166" y="4052936"/>
            <a:ext cx="309309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0C995D-D1C9-458B-AC4F-CBA5D05C6F8C}"/>
              </a:ext>
            </a:extLst>
          </p:cNvPr>
          <p:cNvSpPr/>
          <p:nvPr/>
        </p:nvSpPr>
        <p:spPr>
          <a:xfrm>
            <a:off x="723155" y="4595565"/>
            <a:ext cx="2597093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청주사실국</a:t>
            </a:r>
            <a:r>
              <a:rPr lang="en-US" altLang="ko-KR" dirty="0"/>
              <a:t>/</a:t>
            </a:r>
            <a:r>
              <a:rPr lang="ko-KR" altLang="en-US" dirty="0"/>
              <a:t>사업소            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D722B9-B0A4-4820-BB4F-9805CB245836}"/>
              </a:ext>
            </a:extLst>
          </p:cNvPr>
          <p:cNvSpPr/>
          <p:nvPr/>
        </p:nvSpPr>
        <p:spPr>
          <a:xfrm>
            <a:off x="3455944" y="4595565"/>
            <a:ext cx="2597093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구읍</a:t>
            </a:r>
            <a:r>
              <a:rPr lang="en-US" altLang="ko-KR" dirty="0"/>
              <a:t>/</a:t>
            </a:r>
            <a:r>
              <a:rPr lang="ko-KR" altLang="en-US" dirty="0" err="1"/>
              <a:t>읍면동</a:t>
            </a:r>
            <a:r>
              <a:rPr lang="ko-KR" altLang="en-US" dirty="0"/>
              <a:t>                       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CD5D37-7EF7-4DD4-BFB2-5C0D0158151A}"/>
              </a:ext>
            </a:extLst>
          </p:cNvPr>
          <p:cNvSpPr/>
          <p:nvPr/>
        </p:nvSpPr>
        <p:spPr>
          <a:xfrm>
            <a:off x="6188733" y="4592497"/>
            <a:ext cx="2597093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패밀리사이트 </a:t>
            </a:r>
            <a:r>
              <a:rPr lang="en-US" altLang="ko-KR" dirty="0"/>
              <a:t>		       +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525281-3361-4F2D-8D55-DA8809B5EF1F}"/>
              </a:ext>
            </a:extLst>
          </p:cNvPr>
          <p:cNvSpPr/>
          <p:nvPr/>
        </p:nvSpPr>
        <p:spPr>
          <a:xfrm>
            <a:off x="8914226" y="4592497"/>
            <a:ext cx="2597093" cy="392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유관기관 및 기타</a:t>
            </a:r>
            <a:r>
              <a:rPr lang="en-US" altLang="ko-KR" dirty="0"/>
              <a:t>	       +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C2C74F-618C-40EF-9D45-0D5A6C4D452B}"/>
              </a:ext>
            </a:extLst>
          </p:cNvPr>
          <p:cNvSpPr/>
          <p:nvPr/>
        </p:nvSpPr>
        <p:spPr>
          <a:xfrm>
            <a:off x="10698184" y="5174041"/>
            <a:ext cx="1169908" cy="94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4F8B0B-FD9E-422F-AC4B-FCF4BB5749C0}"/>
              </a:ext>
            </a:extLst>
          </p:cNvPr>
          <p:cNvSpPr/>
          <p:nvPr/>
        </p:nvSpPr>
        <p:spPr>
          <a:xfrm>
            <a:off x="52016" y="5149331"/>
            <a:ext cx="2398221" cy="1642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201-0001</a:t>
            </a:r>
          </a:p>
          <a:p>
            <a:pPr algn="ctr"/>
            <a:r>
              <a:rPr lang="en-US" altLang="ko-KR" dirty="0"/>
              <a:t>365</a:t>
            </a:r>
            <a:r>
              <a:rPr lang="ko-KR" altLang="en-US" dirty="0" err="1"/>
              <a:t>생활민원콜센터</a:t>
            </a:r>
            <a:endParaRPr lang="en-US" altLang="ko-KR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1100" dirty="0"/>
              <a:t>평일 </a:t>
            </a:r>
            <a:r>
              <a:rPr lang="en-US" altLang="ko-KR" sz="1100" dirty="0"/>
              <a:t>: 08:00~20:00</a:t>
            </a:r>
          </a:p>
          <a:p>
            <a:pPr algn="ctr"/>
            <a:r>
              <a:rPr lang="ko-KR" altLang="en-US" sz="1100" dirty="0" err="1"/>
              <a:t>주말＇공휴일</a:t>
            </a:r>
            <a:r>
              <a:rPr lang="en-US" altLang="ko-KR" sz="1100" dirty="0"/>
              <a:t>: 09:00~18:00</a:t>
            </a:r>
          </a:p>
          <a:p>
            <a:pPr algn="ctr"/>
            <a:r>
              <a:rPr lang="en-US" altLang="ko-KR" sz="1100" dirty="0"/>
              <a:t>※</a:t>
            </a:r>
            <a:r>
              <a:rPr lang="ko-KR" altLang="en-US" sz="1100" dirty="0"/>
              <a:t>시간외 </a:t>
            </a:r>
            <a:r>
              <a:rPr lang="ko-KR" altLang="en-US" sz="1100" dirty="0" err="1"/>
              <a:t>당직실</a:t>
            </a:r>
            <a:r>
              <a:rPr lang="ko-KR" altLang="en-US" sz="1100" dirty="0"/>
              <a:t> 연결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DBB1B3-F25E-4206-A8EF-F53B8D745C4D}"/>
              </a:ext>
            </a:extLst>
          </p:cNvPr>
          <p:cNvSpPr/>
          <p:nvPr/>
        </p:nvSpPr>
        <p:spPr>
          <a:xfrm>
            <a:off x="2572219" y="5188395"/>
            <a:ext cx="1169907" cy="25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저작권보호정책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ADB0F8-1617-4D0D-9343-75E149ADAFCA}"/>
              </a:ext>
            </a:extLst>
          </p:cNvPr>
          <p:cNvSpPr/>
          <p:nvPr/>
        </p:nvSpPr>
        <p:spPr>
          <a:xfrm>
            <a:off x="3850980" y="5188395"/>
            <a:ext cx="1169907" cy="25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저작권보호정책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57A5A3-76CD-4A3B-98FE-6B6F4EA1F86F}"/>
              </a:ext>
            </a:extLst>
          </p:cNvPr>
          <p:cNvSpPr/>
          <p:nvPr/>
        </p:nvSpPr>
        <p:spPr>
          <a:xfrm>
            <a:off x="5131681" y="5188395"/>
            <a:ext cx="1169907" cy="25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뷰어다운로드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E2BB04-5757-43C1-A794-5E378A90112B}"/>
              </a:ext>
            </a:extLst>
          </p:cNvPr>
          <p:cNvSpPr/>
          <p:nvPr/>
        </p:nvSpPr>
        <p:spPr>
          <a:xfrm>
            <a:off x="6412382" y="5174041"/>
            <a:ext cx="1622884" cy="26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청주시청 전화번호부</a:t>
            </a:r>
            <a:r>
              <a:rPr lang="en-US" altLang="ko-KR" sz="1200" dirty="0"/>
              <a:t>(FAX)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EC3F2F-E395-480F-8C21-E1AF75ADC4FE}"/>
              </a:ext>
            </a:extLst>
          </p:cNvPr>
          <p:cNvSpPr/>
          <p:nvPr/>
        </p:nvSpPr>
        <p:spPr>
          <a:xfrm>
            <a:off x="8116949" y="5181217"/>
            <a:ext cx="1169907" cy="25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청사안내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당직실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4D0CEB-90F1-425B-B3EB-931914AB9E9E}"/>
              </a:ext>
            </a:extLst>
          </p:cNvPr>
          <p:cNvSpPr/>
          <p:nvPr/>
        </p:nvSpPr>
        <p:spPr>
          <a:xfrm>
            <a:off x="9359641" y="5181217"/>
            <a:ext cx="1169907" cy="25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찾아오시는길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6B35D5-8DFE-47E4-A686-2549B744CBA3}"/>
              </a:ext>
            </a:extLst>
          </p:cNvPr>
          <p:cNvSpPr/>
          <p:nvPr/>
        </p:nvSpPr>
        <p:spPr>
          <a:xfrm>
            <a:off x="2572219" y="5548061"/>
            <a:ext cx="7966207" cy="88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[28542] </a:t>
            </a:r>
            <a:r>
              <a:rPr lang="ko-KR" altLang="en-US" sz="1200" dirty="0"/>
              <a:t>충청북도 청주시 상당구 </a:t>
            </a:r>
            <a:r>
              <a:rPr lang="ko-KR" altLang="en-US" sz="1200" dirty="0" err="1"/>
              <a:t>상당로</a:t>
            </a:r>
            <a:r>
              <a:rPr lang="ko-KR" altLang="en-US" sz="1200" dirty="0"/>
              <a:t> </a:t>
            </a:r>
            <a:r>
              <a:rPr lang="en-US" altLang="ko-KR" sz="1200" dirty="0"/>
              <a:t>155 (</a:t>
            </a:r>
            <a:r>
              <a:rPr lang="ko-KR" altLang="en-US" sz="1200" dirty="0" err="1"/>
              <a:t>북문로</a:t>
            </a:r>
            <a:r>
              <a:rPr lang="en-US" altLang="ko-KR" sz="1200" dirty="0"/>
              <a:t>3</a:t>
            </a:r>
            <a:r>
              <a:rPr lang="ko-KR" altLang="en-US" sz="1200" dirty="0"/>
              <a:t>가</a:t>
            </a:r>
            <a:r>
              <a:rPr lang="en-US" altLang="ko-KR" sz="1200" dirty="0"/>
              <a:t>)     </a:t>
            </a:r>
            <a:r>
              <a:rPr lang="ko-KR" altLang="en-US" sz="1200" dirty="0"/>
              <a:t>대표전화</a:t>
            </a:r>
            <a:r>
              <a:rPr lang="en-US" altLang="ko-KR" sz="1200" dirty="0"/>
              <a:t>: 043-201-0001</a:t>
            </a:r>
            <a:endParaRPr lang="ko-KR" altLang="en-US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Copyright</a:t>
            </a:r>
            <a:r>
              <a:rPr lang="ko-KR" altLang="en-US" sz="1200" dirty="0"/>
              <a:t>ⓒ </a:t>
            </a:r>
            <a:r>
              <a:rPr lang="en-US" altLang="ko-KR" sz="1200" dirty="0"/>
              <a:t>1998-2017 Cheongju City. All Rights Reserved.</a:t>
            </a:r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본 웹사이트에 게시된 이메일 주소가 </a:t>
            </a:r>
            <a:r>
              <a:rPr lang="ko-KR" altLang="en-US" sz="1200" dirty="0" err="1"/>
              <a:t>자동수집되는</a:t>
            </a:r>
            <a:r>
              <a:rPr lang="ko-KR" altLang="en-US" sz="1200" dirty="0"/>
              <a:t> 것을 거부하며</a:t>
            </a:r>
            <a:r>
              <a:rPr lang="en-US" altLang="ko-KR" sz="1200" dirty="0"/>
              <a:t>, </a:t>
            </a:r>
            <a:r>
              <a:rPr lang="ko-KR" altLang="en-US" sz="1200" dirty="0"/>
              <a:t>위반시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정보통신망법＂에</a:t>
            </a:r>
            <a:r>
              <a:rPr lang="ko-KR" altLang="en-US" sz="1200" dirty="0"/>
              <a:t> 의해 처벌됨을 유념하시기 바랍니다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9727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8E6E2"/>
      </a:lt2>
      <a:accent1>
        <a:srgbClr val="2970E7"/>
      </a:accent1>
      <a:accent2>
        <a:srgbClr val="17ADD5"/>
      </a:accent2>
      <a:accent3>
        <a:srgbClr val="20B596"/>
      </a:accent3>
      <a:accent4>
        <a:srgbClr val="14BC53"/>
      </a:accent4>
      <a:accent5>
        <a:srgbClr val="28BB21"/>
      </a:accent5>
      <a:accent6>
        <a:srgbClr val="5FB714"/>
      </a:accent6>
      <a:hlink>
        <a:srgbClr val="A47B36"/>
      </a:hlink>
      <a:folHlink>
        <a:srgbClr val="828282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182</Words>
  <Application>Microsoft Office PowerPoint</Application>
  <PresentationFormat>와이드스크린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Gill Sans MT</vt:lpstr>
      <vt:lpstr>Wingdings 2</vt:lpstr>
      <vt:lpstr>DividendVTI</vt:lpstr>
      <vt:lpstr>Index.jsp 메인화면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Index.jsp 메인화면</dc:title>
  <dc:creator>김 장은</dc:creator>
  <cp:lastModifiedBy>김 장은</cp:lastModifiedBy>
  <cp:revision>5</cp:revision>
  <dcterms:created xsi:type="dcterms:W3CDTF">2019-12-27T16:30:56Z</dcterms:created>
  <dcterms:modified xsi:type="dcterms:W3CDTF">2019-12-27T17:25:42Z</dcterms:modified>
</cp:coreProperties>
</file>