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6" r:id="rId8"/>
    <p:sldId id="262" r:id="rId9"/>
    <p:sldId id="263" r:id="rId10"/>
    <p:sldId id="264" r:id="rId11"/>
    <p:sldId id="265" r:id="rId12"/>
    <p:sldId id="271" r:id="rId13"/>
    <p:sldId id="267" r:id="rId14"/>
    <p:sldId id="273" r:id="rId15"/>
    <p:sldId id="274" r:id="rId16"/>
    <p:sldId id="279" r:id="rId17"/>
    <p:sldId id="275" r:id="rId18"/>
    <p:sldId id="277" r:id="rId19"/>
    <p:sldId id="278" r:id="rId20"/>
    <p:sldId id="276" r:id="rId21"/>
    <p:sldId id="270" r:id="rId22"/>
    <p:sldId id="268" r:id="rId23"/>
    <p:sldId id="26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8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BC045-0229-4AC9-BBF8-B8AB45A21D7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3320975-793C-47D2-95F3-68E077E714FD}">
      <dgm:prSet phldrT="[텍스트]"/>
      <dgm:spPr/>
      <dgm:t>
        <a:bodyPr/>
        <a:lstStyle/>
        <a:p>
          <a:pPr latinLnBrk="1"/>
          <a:r>
            <a:rPr lang="ko-KR" altLang="en-US" dirty="0" smtClean="0"/>
            <a:t>종목번호 </a:t>
          </a:r>
          <a:r>
            <a:rPr lang="en-US" altLang="ko-KR" dirty="0" smtClean="0"/>
            <a:t>or </a:t>
          </a:r>
          <a:r>
            <a:rPr lang="ko-KR" altLang="en-US" dirty="0" err="1" smtClean="0"/>
            <a:t>검색어와</a:t>
          </a:r>
          <a:r>
            <a:rPr lang="ko-KR" altLang="en-US" dirty="0" smtClean="0"/>
            <a:t> 시간정보를 전달하여 </a:t>
          </a:r>
          <a:r>
            <a:rPr lang="en-US" altLang="ko-KR" dirty="0" smtClean="0"/>
            <a:t>call</a:t>
          </a:r>
          <a:r>
            <a:rPr lang="ko-KR" altLang="en-US" dirty="0" smtClean="0"/>
            <a:t>한다</a:t>
          </a:r>
          <a:r>
            <a:rPr lang="en-US" altLang="ko-KR" dirty="0" smtClean="0"/>
            <a:t>.</a:t>
          </a:r>
        </a:p>
      </dgm:t>
    </dgm:pt>
    <dgm:pt modelId="{342EEB7E-84AB-4CC2-813D-F123E79B6372}" type="parTrans" cxnId="{D341F61A-A149-41EE-8470-23CC0AA44EB8}">
      <dgm:prSet/>
      <dgm:spPr/>
      <dgm:t>
        <a:bodyPr/>
        <a:lstStyle/>
        <a:p>
          <a:pPr latinLnBrk="1"/>
          <a:endParaRPr lang="ko-KR" altLang="en-US"/>
        </a:p>
      </dgm:t>
    </dgm:pt>
    <dgm:pt modelId="{DBAE0B1D-2639-446E-82DA-6373A1DFDB66}" type="sibTrans" cxnId="{D341F61A-A149-41EE-8470-23CC0AA44EB8}">
      <dgm:prSet/>
      <dgm:spPr/>
      <dgm:t>
        <a:bodyPr/>
        <a:lstStyle/>
        <a:p>
          <a:pPr latinLnBrk="1"/>
          <a:endParaRPr lang="ko-KR" altLang="en-US"/>
        </a:p>
      </dgm:t>
    </dgm:pt>
    <dgm:pt modelId="{4CE1D594-9534-4A8B-8F0F-9BE99CBFFD30}">
      <dgm:prSet phldrT="[텍스트]"/>
      <dgm:spPr/>
      <dgm:t>
        <a:bodyPr/>
        <a:lstStyle/>
        <a:p>
          <a:pPr latinLnBrk="1"/>
          <a:r>
            <a:rPr lang="en-US" altLang="ko-KR" dirty="0" smtClean="0"/>
            <a:t>Keyword = </a:t>
          </a:r>
          <a:r>
            <a:rPr lang="ko-KR" altLang="en-US" dirty="0" smtClean="0"/>
            <a:t>종목번호 </a:t>
          </a:r>
          <a:r>
            <a:rPr lang="en-US" altLang="ko-KR" dirty="0" smtClean="0"/>
            <a:t>or </a:t>
          </a:r>
          <a:r>
            <a:rPr lang="ko-KR" altLang="en-US" dirty="0" err="1" smtClean="0"/>
            <a:t>검색어</a:t>
          </a:r>
          <a:endParaRPr lang="ko-KR" altLang="en-US" dirty="0"/>
        </a:p>
      </dgm:t>
    </dgm:pt>
    <dgm:pt modelId="{24A60710-953D-4879-AD61-86EB0A8D499E}" type="parTrans" cxnId="{772E954F-8341-4EDC-96A3-0FACDCBBA65E}">
      <dgm:prSet/>
      <dgm:spPr/>
      <dgm:t>
        <a:bodyPr/>
        <a:lstStyle/>
        <a:p>
          <a:pPr latinLnBrk="1"/>
          <a:endParaRPr lang="ko-KR" altLang="en-US"/>
        </a:p>
      </dgm:t>
    </dgm:pt>
    <dgm:pt modelId="{FB92A791-3F34-4075-980E-7F38E27B20B9}" type="sibTrans" cxnId="{772E954F-8341-4EDC-96A3-0FACDCBBA65E}">
      <dgm:prSet/>
      <dgm:spPr/>
      <dgm:t>
        <a:bodyPr/>
        <a:lstStyle/>
        <a:p>
          <a:pPr latinLnBrk="1"/>
          <a:endParaRPr lang="ko-KR" altLang="en-US"/>
        </a:p>
      </dgm:t>
    </dgm:pt>
    <dgm:pt modelId="{2B7C463B-4913-4550-8B9D-97DB7C57E22C}">
      <dgm:prSet phldrT="[텍스트]"/>
      <dgm:spPr/>
      <dgm:t>
        <a:bodyPr/>
        <a:lstStyle/>
        <a:p>
          <a:pPr latinLnBrk="1"/>
          <a:r>
            <a:rPr lang="en-US" altLang="ko-KR" dirty="0" smtClean="0"/>
            <a:t>http:// … </a:t>
          </a:r>
          <a:r>
            <a:rPr lang="ko-KR" altLang="en-US" dirty="0" smtClean="0"/>
            <a:t>의 형태를 가지고 있는 주소들을 </a:t>
          </a:r>
          <a:r>
            <a:rPr lang="en-US" altLang="ko-KR" dirty="0" smtClean="0"/>
            <a:t>list </a:t>
          </a:r>
          <a:r>
            <a:rPr lang="ko-KR" altLang="en-US" dirty="0" smtClean="0"/>
            <a:t>형태로 만든다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9D43835F-D8BD-475E-B1F4-78AE31BC5306}" type="parTrans" cxnId="{C38D1A2C-0C84-4D8E-9167-EFF4D1D2233B}">
      <dgm:prSet/>
      <dgm:spPr/>
      <dgm:t>
        <a:bodyPr/>
        <a:lstStyle/>
        <a:p>
          <a:pPr latinLnBrk="1"/>
          <a:endParaRPr lang="ko-KR" altLang="en-US"/>
        </a:p>
      </dgm:t>
    </dgm:pt>
    <dgm:pt modelId="{21559D27-DF67-45DA-942C-B79EEA393A0F}" type="sibTrans" cxnId="{C38D1A2C-0C84-4D8E-9167-EFF4D1D2233B}">
      <dgm:prSet/>
      <dgm:spPr/>
      <dgm:t>
        <a:bodyPr/>
        <a:lstStyle/>
        <a:p>
          <a:pPr latinLnBrk="1"/>
          <a:endParaRPr lang="ko-KR" altLang="en-US"/>
        </a:p>
      </dgm:t>
    </dgm:pt>
    <dgm:pt modelId="{5D4350C0-EFB2-43C8-9219-A22CCE04ADC5}">
      <dgm:prSet phldrT="[텍스트]"/>
      <dgm:spPr/>
      <dgm:t>
        <a:bodyPr/>
        <a:lstStyle/>
        <a:p>
          <a:pPr latinLnBrk="1"/>
          <a:r>
            <a:rPr lang="en-US" altLang="ko-KR" dirty="0" smtClean="0"/>
            <a:t>Return </a:t>
          </a:r>
          <a:r>
            <a:rPr lang="en-US" altLang="ko-KR" dirty="0" err="1" smtClean="0"/>
            <a:t>address_list</a:t>
          </a:r>
          <a:endParaRPr lang="ko-KR" altLang="en-US" dirty="0"/>
        </a:p>
      </dgm:t>
    </dgm:pt>
    <dgm:pt modelId="{B07A59BD-0AC5-48DE-974C-6EF30B6B99C5}" type="parTrans" cxnId="{83A7D16C-1C42-42A1-8AD8-32275FB814CA}">
      <dgm:prSet/>
      <dgm:spPr/>
      <dgm:t>
        <a:bodyPr/>
        <a:lstStyle/>
        <a:p>
          <a:pPr latinLnBrk="1"/>
          <a:endParaRPr lang="ko-KR" altLang="en-US"/>
        </a:p>
      </dgm:t>
    </dgm:pt>
    <dgm:pt modelId="{7BDE1937-B2FA-457D-94FB-C4B90301A8B4}" type="sibTrans" cxnId="{83A7D16C-1C42-42A1-8AD8-32275FB814CA}">
      <dgm:prSet/>
      <dgm:spPr/>
      <dgm:t>
        <a:bodyPr/>
        <a:lstStyle/>
        <a:p>
          <a:pPr latinLnBrk="1"/>
          <a:endParaRPr lang="ko-KR" altLang="en-US"/>
        </a:p>
      </dgm:t>
    </dgm:pt>
    <dgm:pt modelId="{F4082455-6F93-49D7-BDB8-A5C0630B737E}">
      <dgm:prSet phldrT="[텍스트]"/>
      <dgm:spPr/>
      <dgm:t>
        <a:bodyPr/>
        <a:lstStyle/>
        <a:p>
          <a:pPr latinLnBrk="1"/>
          <a:r>
            <a:rPr lang="en-US" altLang="ko-KR" dirty="0" smtClean="0"/>
            <a:t>List</a:t>
          </a:r>
          <a:r>
            <a:rPr lang="ko-KR" altLang="en-US" dirty="0" smtClean="0"/>
            <a:t>에 저장된 </a:t>
          </a:r>
          <a:r>
            <a:rPr lang="en-US" altLang="ko-KR" dirty="0" smtClean="0"/>
            <a:t>http:// … </a:t>
          </a:r>
          <a:r>
            <a:rPr lang="ko-KR" altLang="en-US" dirty="0" smtClean="0"/>
            <a:t>주소를 모두 </a:t>
          </a:r>
          <a:r>
            <a:rPr lang="en-US" altLang="ko-KR" dirty="0" smtClean="0"/>
            <a:t>open</a:t>
          </a:r>
          <a:r>
            <a:rPr lang="ko-KR" altLang="en-US" dirty="0" smtClean="0"/>
            <a:t>하여 텍스트 정보를 가지고 온다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FDAF72B8-2F69-4199-A46D-47830FC52254}" type="parTrans" cxnId="{405B8781-F050-4514-8C2B-A9F2EE3793CE}">
      <dgm:prSet/>
      <dgm:spPr/>
      <dgm:t>
        <a:bodyPr/>
        <a:lstStyle/>
        <a:p>
          <a:pPr latinLnBrk="1"/>
          <a:endParaRPr lang="ko-KR" altLang="en-US"/>
        </a:p>
      </dgm:t>
    </dgm:pt>
    <dgm:pt modelId="{83387DA3-AA81-4E9F-85C8-24908AFF7DE3}" type="sibTrans" cxnId="{405B8781-F050-4514-8C2B-A9F2EE3793CE}">
      <dgm:prSet/>
      <dgm:spPr/>
      <dgm:t>
        <a:bodyPr/>
        <a:lstStyle/>
        <a:p>
          <a:pPr latinLnBrk="1"/>
          <a:endParaRPr lang="ko-KR" altLang="en-US"/>
        </a:p>
      </dgm:t>
    </dgm:pt>
    <dgm:pt modelId="{7137226E-ADB7-4475-A2E2-3C6EE893FA9F}">
      <dgm:prSet phldrT="[텍스트]"/>
      <dgm:spPr/>
      <dgm:t>
        <a:bodyPr/>
        <a:lstStyle/>
        <a:p>
          <a:pPr latinLnBrk="1"/>
          <a:r>
            <a:rPr lang="en-US" altLang="ko-KR" dirty="0" smtClean="0"/>
            <a:t> txt </a:t>
          </a:r>
          <a:r>
            <a:rPr lang="ko-KR" altLang="en-US" dirty="0" smtClean="0"/>
            <a:t>파일로 저장 후 종료</a:t>
          </a:r>
          <a:endParaRPr lang="ko-KR" altLang="en-US" dirty="0"/>
        </a:p>
      </dgm:t>
    </dgm:pt>
    <dgm:pt modelId="{C06D951C-A0A5-486E-8D24-524C7B50B6E7}" type="parTrans" cxnId="{D64A454C-D310-4C2D-9909-350AF06DA9D9}">
      <dgm:prSet/>
      <dgm:spPr/>
      <dgm:t>
        <a:bodyPr/>
        <a:lstStyle/>
        <a:p>
          <a:pPr latinLnBrk="1"/>
          <a:endParaRPr lang="ko-KR" altLang="en-US"/>
        </a:p>
      </dgm:t>
    </dgm:pt>
    <dgm:pt modelId="{BFB12CF2-AE72-4FD4-BCB0-03AFD5B642EC}" type="sibTrans" cxnId="{D64A454C-D310-4C2D-9909-350AF06DA9D9}">
      <dgm:prSet/>
      <dgm:spPr/>
      <dgm:t>
        <a:bodyPr/>
        <a:lstStyle/>
        <a:p>
          <a:pPr latinLnBrk="1"/>
          <a:endParaRPr lang="ko-KR" altLang="en-US"/>
        </a:p>
      </dgm:t>
    </dgm:pt>
    <dgm:pt modelId="{B1C1FE0D-EE1D-444A-80F6-6C262811809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Begin_time</a:t>
          </a:r>
          <a:r>
            <a:rPr lang="en-US" altLang="ko-KR" dirty="0" smtClean="0"/>
            <a:t> = </a:t>
          </a:r>
          <a:r>
            <a:rPr lang="ko-KR" altLang="en-US" dirty="0" smtClean="0"/>
            <a:t>시간</a:t>
          </a:r>
          <a:r>
            <a:rPr lang="en-US" altLang="ko-KR" dirty="0" smtClean="0"/>
            <a:t>(</a:t>
          </a:r>
          <a:r>
            <a:rPr lang="ko-KR" altLang="en-US" dirty="0" smtClean="0"/>
            <a:t>언제부터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088F1FAE-AF98-4BBE-9AFB-3533996D1953}" type="parTrans" cxnId="{735833AB-AFFB-4810-8617-59625CBE2AB6}">
      <dgm:prSet/>
      <dgm:spPr/>
      <dgm:t>
        <a:bodyPr/>
        <a:lstStyle/>
        <a:p>
          <a:pPr latinLnBrk="1"/>
          <a:endParaRPr lang="ko-KR" altLang="en-US"/>
        </a:p>
      </dgm:t>
    </dgm:pt>
    <dgm:pt modelId="{903BF7EC-4568-48B5-8F3E-94F34E58C3DE}" type="sibTrans" cxnId="{735833AB-AFFB-4810-8617-59625CBE2AB6}">
      <dgm:prSet/>
      <dgm:spPr/>
      <dgm:t>
        <a:bodyPr/>
        <a:lstStyle/>
        <a:p>
          <a:pPr latinLnBrk="1"/>
          <a:endParaRPr lang="ko-KR" altLang="en-US"/>
        </a:p>
      </dgm:t>
    </dgm:pt>
    <dgm:pt modelId="{A04B7EE7-8112-4AFE-9E55-160F40FCA23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End_time</a:t>
          </a:r>
          <a:r>
            <a:rPr lang="en-US" altLang="ko-KR" dirty="0" smtClean="0"/>
            <a:t> = </a:t>
          </a:r>
          <a:r>
            <a:rPr lang="ko-KR" altLang="en-US" dirty="0" smtClean="0"/>
            <a:t>시간</a:t>
          </a:r>
          <a:r>
            <a:rPr lang="en-US" altLang="ko-KR" dirty="0" smtClean="0"/>
            <a:t>(</a:t>
          </a:r>
          <a:r>
            <a:rPr lang="ko-KR" altLang="en-US" dirty="0" smtClean="0"/>
            <a:t>언제까지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27C3665-C4B4-490C-9EDA-303680D709F1}" type="parTrans" cxnId="{5875BC92-F5E7-40CB-B7FA-46F6AABCCB57}">
      <dgm:prSet/>
      <dgm:spPr/>
      <dgm:t>
        <a:bodyPr/>
        <a:lstStyle/>
        <a:p>
          <a:pPr latinLnBrk="1"/>
          <a:endParaRPr lang="ko-KR" altLang="en-US"/>
        </a:p>
      </dgm:t>
    </dgm:pt>
    <dgm:pt modelId="{12D08188-3DC4-4C10-9015-E3EBB2F9EF2F}" type="sibTrans" cxnId="{5875BC92-F5E7-40CB-B7FA-46F6AABCCB57}">
      <dgm:prSet/>
      <dgm:spPr/>
      <dgm:t>
        <a:bodyPr/>
        <a:lstStyle/>
        <a:p>
          <a:pPr latinLnBrk="1"/>
          <a:endParaRPr lang="ko-KR" altLang="en-US"/>
        </a:p>
      </dgm:t>
    </dgm:pt>
    <dgm:pt modelId="{C695EB1D-A1F6-413E-B67A-9498F24AF74E}" type="pres">
      <dgm:prSet presAssocID="{2F5BC045-0229-4AC9-BBF8-B8AB45A21D7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7A9921-1440-4663-A3F9-68B760C4B851}" type="pres">
      <dgm:prSet presAssocID="{A3320975-793C-47D2-95F3-68E077E714FD}" presName="composite" presStyleCnt="0"/>
      <dgm:spPr/>
    </dgm:pt>
    <dgm:pt modelId="{F70A6318-AA1C-496A-BD5B-494BD335EF6B}" type="pres">
      <dgm:prSet presAssocID="{A3320975-793C-47D2-95F3-68E077E714FD}" presName="bentUpArrow1" presStyleLbl="alignImgPlace1" presStyleIdx="0" presStyleCnt="2" custLinFactNeighborX="-13698" custLinFactNeighborY="7900"/>
      <dgm:spPr/>
    </dgm:pt>
    <dgm:pt modelId="{96E216DE-45A8-4B5F-82CA-0A08A2324D6C}" type="pres">
      <dgm:prSet presAssocID="{A3320975-793C-47D2-95F3-68E077E714FD}" presName="ParentText" presStyleLbl="node1" presStyleIdx="0" presStyleCnt="3" custScaleX="150771" custLinFactNeighborX="-14883" custLinFactNeighborY="1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449A42-E7F2-48F9-BA57-01A92BCC444E}" type="pres">
      <dgm:prSet presAssocID="{A3320975-793C-47D2-95F3-68E077E714FD}" presName="ChildText" presStyleLbl="revTx" presStyleIdx="0" presStyleCnt="3" custScaleX="241966" custLinFactX="69220" custLinFactNeighborX="100000" custLinFactNeighborY="13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3D760C-1FB1-4F27-84E5-7745F0D1FC3F}" type="pres">
      <dgm:prSet presAssocID="{DBAE0B1D-2639-446E-82DA-6373A1DFDB66}" presName="sibTrans" presStyleCnt="0"/>
      <dgm:spPr/>
    </dgm:pt>
    <dgm:pt modelId="{19985008-3399-4FEB-A9D1-68F600DDB075}" type="pres">
      <dgm:prSet presAssocID="{2B7C463B-4913-4550-8B9D-97DB7C57E22C}" presName="composite" presStyleCnt="0"/>
      <dgm:spPr/>
    </dgm:pt>
    <dgm:pt modelId="{003CFB01-317B-4E58-BEFD-355E9A67794E}" type="pres">
      <dgm:prSet presAssocID="{2B7C463B-4913-4550-8B9D-97DB7C57E22C}" presName="bentUpArrow1" presStyleLbl="alignImgPlace1" presStyleIdx="1" presStyleCnt="2" custLinFactNeighborX="-37614" custLinFactNeighborY="12902"/>
      <dgm:spPr/>
    </dgm:pt>
    <dgm:pt modelId="{CAAC1550-9C6F-4655-814C-1534682030D4}" type="pres">
      <dgm:prSet presAssocID="{2B7C463B-4913-4550-8B9D-97DB7C57E22C}" presName="ParentText" presStyleLbl="node1" presStyleIdx="1" presStyleCnt="3" custScaleX="153197" custLinFactNeighborX="-18540" custLinFactNeighborY="-24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D6CEC3-1353-4DCA-BFFA-ACDDDD018C21}" type="pres">
      <dgm:prSet presAssocID="{2B7C463B-4913-4550-8B9D-97DB7C57E22C}" presName="ChildText" presStyleLbl="revTx" presStyleIdx="1" presStyleCnt="3" custScaleX="174797" custLinFactNeighborX="89278" custLinFactNeighborY="-50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B9987B-B5D6-47EE-B529-B4A2A6A90CA1}" type="pres">
      <dgm:prSet presAssocID="{21559D27-DF67-45DA-942C-B79EEA393A0F}" presName="sibTrans" presStyleCnt="0"/>
      <dgm:spPr/>
    </dgm:pt>
    <dgm:pt modelId="{34BBDDF5-1BC8-4A59-8828-EFC3AE4BD0CA}" type="pres">
      <dgm:prSet presAssocID="{F4082455-6F93-49D7-BDB8-A5C0630B737E}" presName="composite" presStyleCnt="0"/>
      <dgm:spPr/>
    </dgm:pt>
    <dgm:pt modelId="{3FBCB1B0-3C36-47CD-9A2D-6FCA977EB9D9}" type="pres">
      <dgm:prSet presAssocID="{F4082455-6F93-49D7-BDB8-A5C0630B737E}" presName="ParentText" presStyleLbl="node1" presStyleIdx="2" presStyleCnt="3" custScaleX="163174" custLinFactNeighborX="-33170" custLinFactNeighborY="2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B8A12-B183-40F0-A1C0-4BE802AB4DA0}" type="pres">
      <dgm:prSet presAssocID="{F4082455-6F93-49D7-BDB8-A5C0630B737E}" presName="FinalChildText" presStyleLbl="revTx" presStyleIdx="2" presStyleCnt="3" custLinFactNeighborX="45824" custLinFactNeighborY="13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1607589-FB00-4B9C-B881-18A7E7FEC8CE}" type="presOf" srcId="{A04B7EE7-8112-4AFE-9E55-160F40FCA234}" destId="{B9449A42-E7F2-48F9-BA57-01A92BCC444E}" srcOrd="0" destOrd="2" presId="urn:microsoft.com/office/officeart/2005/8/layout/StepDownProcess"/>
    <dgm:cxn modelId="{83D1E4E7-A52A-4A85-8AF5-E3AE632D9E45}" type="presOf" srcId="{B1C1FE0D-EE1D-444A-80F6-6C2628118094}" destId="{B9449A42-E7F2-48F9-BA57-01A92BCC444E}" srcOrd="0" destOrd="1" presId="urn:microsoft.com/office/officeart/2005/8/layout/StepDownProcess"/>
    <dgm:cxn modelId="{5875BC92-F5E7-40CB-B7FA-46F6AABCCB57}" srcId="{A3320975-793C-47D2-95F3-68E077E714FD}" destId="{A04B7EE7-8112-4AFE-9E55-160F40FCA234}" srcOrd="2" destOrd="0" parTransId="{727C3665-C4B4-490C-9EDA-303680D709F1}" sibTransId="{12D08188-3DC4-4C10-9015-E3EBB2F9EF2F}"/>
    <dgm:cxn modelId="{735833AB-AFFB-4810-8617-59625CBE2AB6}" srcId="{A3320975-793C-47D2-95F3-68E077E714FD}" destId="{B1C1FE0D-EE1D-444A-80F6-6C2628118094}" srcOrd="1" destOrd="0" parTransId="{088F1FAE-AF98-4BBE-9AFB-3533996D1953}" sibTransId="{903BF7EC-4568-48B5-8F3E-94F34E58C3DE}"/>
    <dgm:cxn modelId="{405B8781-F050-4514-8C2B-A9F2EE3793CE}" srcId="{2F5BC045-0229-4AC9-BBF8-B8AB45A21D78}" destId="{F4082455-6F93-49D7-BDB8-A5C0630B737E}" srcOrd="2" destOrd="0" parTransId="{FDAF72B8-2F69-4199-A46D-47830FC52254}" sibTransId="{83387DA3-AA81-4E9F-85C8-24908AFF7DE3}"/>
    <dgm:cxn modelId="{D64A454C-D310-4C2D-9909-350AF06DA9D9}" srcId="{F4082455-6F93-49D7-BDB8-A5C0630B737E}" destId="{7137226E-ADB7-4475-A2E2-3C6EE893FA9F}" srcOrd="0" destOrd="0" parTransId="{C06D951C-A0A5-486E-8D24-524C7B50B6E7}" sibTransId="{BFB12CF2-AE72-4FD4-BCB0-03AFD5B642EC}"/>
    <dgm:cxn modelId="{8B61AC7F-FFF7-4B56-B18C-A15A7B7BDE7C}" type="presOf" srcId="{5D4350C0-EFB2-43C8-9219-A22CCE04ADC5}" destId="{B5D6CEC3-1353-4DCA-BFFA-ACDDDD018C21}" srcOrd="0" destOrd="0" presId="urn:microsoft.com/office/officeart/2005/8/layout/StepDownProcess"/>
    <dgm:cxn modelId="{DEE10F2E-A174-4670-9E1D-B5372D28FEC6}" type="presOf" srcId="{4CE1D594-9534-4A8B-8F0F-9BE99CBFFD30}" destId="{B9449A42-E7F2-48F9-BA57-01A92BCC444E}" srcOrd="0" destOrd="0" presId="urn:microsoft.com/office/officeart/2005/8/layout/StepDownProcess"/>
    <dgm:cxn modelId="{772E954F-8341-4EDC-96A3-0FACDCBBA65E}" srcId="{A3320975-793C-47D2-95F3-68E077E714FD}" destId="{4CE1D594-9534-4A8B-8F0F-9BE99CBFFD30}" srcOrd="0" destOrd="0" parTransId="{24A60710-953D-4879-AD61-86EB0A8D499E}" sibTransId="{FB92A791-3F34-4075-980E-7F38E27B20B9}"/>
    <dgm:cxn modelId="{4530C3BB-79C1-49A0-928F-B10DD063E01F}" type="presOf" srcId="{7137226E-ADB7-4475-A2E2-3C6EE893FA9F}" destId="{039B8A12-B183-40F0-A1C0-4BE802AB4DA0}" srcOrd="0" destOrd="0" presId="urn:microsoft.com/office/officeart/2005/8/layout/StepDownProcess"/>
    <dgm:cxn modelId="{E284E5EB-2B7D-4753-988F-6321983D8CCF}" type="presOf" srcId="{2F5BC045-0229-4AC9-BBF8-B8AB45A21D78}" destId="{C695EB1D-A1F6-413E-B67A-9498F24AF74E}" srcOrd="0" destOrd="0" presId="urn:microsoft.com/office/officeart/2005/8/layout/StepDownProcess"/>
    <dgm:cxn modelId="{C38D1A2C-0C84-4D8E-9167-EFF4D1D2233B}" srcId="{2F5BC045-0229-4AC9-BBF8-B8AB45A21D78}" destId="{2B7C463B-4913-4550-8B9D-97DB7C57E22C}" srcOrd="1" destOrd="0" parTransId="{9D43835F-D8BD-475E-B1F4-78AE31BC5306}" sibTransId="{21559D27-DF67-45DA-942C-B79EEA393A0F}"/>
    <dgm:cxn modelId="{D341F61A-A149-41EE-8470-23CC0AA44EB8}" srcId="{2F5BC045-0229-4AC9-BBF8-B8AB45A21D78}" destId="{A3320975-793C-47D2-95F3-68E077E714FD}" srcOrd="0" destOrd="0" parTransId="{342EEB7E-84AB-4CC2-813D-F123E79B6372}" sibTransId="{DBAE0B1D-2639-446E-82DA-6373A1DFDB66}"/>
    <dgm:cxn modelId="{83A7D16C-1C42-42A1-8AD8-32275FB814CA}" srcId="{2B7C463B-4913-4550-8B9D-97DB7C57E22C}" destId="{5D4350C0-EFB2-43C8-9219-A22CCE04ADC5}" srcOrd="0" destOrd="0" parTransId="{B07A59BD-0AC5-48DE-974C-6EF30B6B99C5}" sibTransId="{7BDE1937-B2FA-457D-94FB-C4B90301A8B4}"/>
    <dgm:cxn modelId="{C6397467-922E-43F9-8D59-89544EABE27D}" type="presOf" srcId="{A3320975-793C-47D2-95F3-68E077E714FD}" destId="{96E216DE-45A8-4B5F-82CA-0A08A2324D6C}" srcOrd="0" destOrd="0" presId="urn:microsoft.com/office/officeart/2005/8/layout/StepDownProcess"/>
    <dgm:cxn modelId="{94987891-C545-403D-B16C-3192B063A9E0}" type="presOf" srcId="{F4082455-6F93-49D7-BDB8-A5C0630B737E}" destId="{3FBCB1B0-3C36-47CD-9A2D-6FCA977EB9D9}" srcOrd="0" destOrd="0" presId="urn:microsoft.com/office/officeart/2005/8/layout/StepDownProcess"/>
    <dgm:cxn modelId="{18D8F65C-CAE8-40E9-99B3-E33A70A42A4A}" type="presOf" srcId="{2B7C463B-4913-4550-8B9D-97DB7C57E22C}" destId="{CAAC1550-9C6F-4655-814C-1534682030D4}" srcOrd="0" destOrd="0" presId="urn:microsoft.com/office/officeart/2005/8/layout/StepDownProcess"/>
    <dgm:cxn modelId="{4F014C8D-1661-43C8-9437-65E4F52A8C16}" type="presParOf" srcId="{C695EB1D-A1F6-413E-B67A-9498F24AF74E}" destId="{D87A9921-1440-4663-A3F9-68B760C4B851}" srcOrd="0" destOrd="0" presId="urn:microsoft.com/office/officeart/2005/8/layout/StepDownProcess"/>
    <dgm:cxn modelId="{4D7A055E-A468-477B-BB95-B4A163CEE051}" type="presParOf" srcId="{D87A9921-1440-4663-A3F9-68B760C4B851}" destId="{F70A6318-AA1C-496A-BD5B-494BD335EF6B}" srcOrd="0" destOrd="0" presId="urn:microsoft.com/office/officeart/2005/8/layout/StepDownProcess"/>
    <dgm:cxn modelId="{4C677078-1908-4750-9329-262F2DDC2CD2}" type="presParOf" srcId="{D87A9921-1440-4663-A3F9-68B760C4B851}" destId="{96E216DE-45A8-4B5F-82CA-0A08A2324D6C}" srcOrd="1" destOrd="0" presId="urn:microsoft.com/office/officeart/2005/8/layout/StepDownProcess"/>
    <dgm:cxn modelId="{01809DA7-A10F-440A-AF66-6AA451449804}" type="presParOf" srcId="{D87A9921-1440-4663-A3F9-68B760C4B851}" destId="{B9449A42-E7F2-48F9-BA57-01A92BCC444E}" srcOrd="2" destOrd="0" presId="urn:microsoft.com/office/officeart/2005/8/layout/StepDownProcess"/>
    <dgm:cxn modelId="{5B7CE776-11EC-47C2-8282-5DA9EBB78478}" type="presParOf" srcId="{C695EB1D-A1F6-413E-B67A-9498F24AF74E}" destId="{D23D760C-1FB1-4F27-84E5-7745F0D1FC3F}" srcOrd="1" destOrd="0" presId="urn:microsoft.com/office/officeart/2005/8/layout/StepDownProcess"/>
    <dgm:cxn modelId="{97B7912C-43CE-4A6D-BA90-82DA1612D096}" type="presParOf" srcId="{C695EB1D-A1F6-413E-B67A-9498F24AF74E}" destId="{19985008-3399-4FEB-A9D1-68F600DDB075}" srcOrd="2" destOrd="0" presId="urn:microsoft.com/office/officeart/2005/8/layout/StepDownProcess"/>
    <dgm:cxn modelId="{8AAFF075-4F93-4E86-A163-E020DE3313B2}" type="presParOf" srcId="{19985008-3399-4FEB-A9D1-68F600DDB075}" destId="{003CFB01-317B-4E58-BEFD-355E9A67794E}" srcOrd="0" destOrd="0" presId="urn:microsoft.com/office/officeart/2005/8/layout/StepDownProcess"/>
    <dgm:cxn modelId="{52B01B9F-AC41-4A91-B8DE-99EB5286C597}" type="presParOf" srcId="{19985008-3399-4FEB-A9D1-68F600DDB075}" destId="{CAAC1550-9C6F-4655-814C-1534682030D4}" srcOrd="1" destOrd="0" presId="urn:microsoft.com/office/officeart/2005/8/layout/StepDownProcess"/>
    <dgm:cxn modelId="{1104A01F-2BA7-4C77-A525-4CA6D886025D}" type="presParOf" srcId="{19985008-3399-4FEB-A9D1-68F600DDB075}" destId="{B5D6CEC3-1353-4DCA-BFFA-ACDDDD018C21}" srcOrd="2" destOrd="0" presId="urn:microsoft.com/office/officeart/2005/8/layout/StepDownProcess"/>
    <dgm:cxn modelId="{4C293C91-3245-418A-9AD7-407DB15697D3}" type="presParOf" srcId="{C695EB1D-A1F6-413E-B67A-9498F24AF74E}" destId="{8AB9987B-B5D6-47EE-B529-B4A2A6A90CA1}" srcOrd="3" destOrd="0" presId="urn:microsoft.com/office/officeart/2005/8/layout/StepDownProcess"/>
    <dgm:cxn modelId="{B585FE47-9002-4A47-A2E6-C7BBFA0DD388}" type="presParOf" srcId="{C695EB1D-A1F6-413E-B67A-9498F24AF74E}" destId="{34BBDDF5-1BC8-4A59-8828-EFC3AE4BD0CA}" srcOrd="4" destOrd="0" presId="urn:microsoft.com/office/officeart/2005/8/layout/StepDownProcess"/>
    <dgm:cxn modelId="{DEEAD1C4-4596-4704-AD83-F8A12BF25230}" type="presParOf" srcId="{34BBDDF5-1BC8-4A59-8828-EFC3AE4BD0CA}" destId="{3FBCB1B0-3C36-47CD-9A2D-6FCA977EB9D9}" srcOrd="0" destOrd="0" presId="urn:microsoft.com/office/officeart/2005/8/layout/StepDownProcess"/>
    <dgm:cxn modelId="{730E73FE-782E-44EC-9D06-1364FEC3C029}" type="presParOf" srcId="{34BBDDF5-1BC8-4A59-8828-EFC3AE4BD0CA}" destId="{039B8A12-B183-40F0-A1C0-4BE802AB4DA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C6575E-A5F6-496A-8137-7FCCE7868E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04F209-200F-4CBA-92FA-2EAF13702307}">
      <dgm:prSet phldrT="[텍스트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</a:rPr>
            <a:t>추출된 </a:t>
          </a:r>
          <a:r>
            <a:rPr lang="ko-KR" altLang="en-US" sz="1800" dirty="0" smtClean="0">
              <a:solidFill>
                <a:schemeClr val="tx1"/>
              </a:solidFill>
            </a:rPr>
            <a:t>후보 종목군에 </a:t>
          </a:r>
          <a:r>
            <a:rPr lang="ko-KR" altLang="en-US" sz="1800" dirty="0" smtClean="0">
              <a:solidFill>
                <a:schemeClr val="tx1"/>
              </a:solidFill>
            </a:rPr>
            <a:t>대한 </a:t>
          </a:r>
          <a:r>
            <a:rPr lang="en-US" altLang="ko-KR" sz="1800" dirty="0" smtClean="0">
              <a:solidFill>
                <a:schemeClr val="tx1"/>
              </a:solidFill>
            </a:rPr>
            <a:t>text </a:t>
          </a:r>
          <a:r>
            <a:rPr lang="ko-KR" altLang="en-US" sz="1800" dirty="0" smtClean="0">
              <a:solidFill>
                <a:schemeClr val="tx1"/>
              </a:solidFill>
            </a:rPr>
            <a:t>수집</a:t>
          </a:r>
          <a:endParaRPr lang="ko-KR" altLang="en-US" sz="1800" dirty="0">
            <a:solidFill>
              <a:schemeClr val="tx1"/>
            </a:solidFill>
          </a:endParaRPr>
        </a:p>
      </dgm:t>
    </dgm:pt>
    <dgm:pt modelId="{EAEF0AED-F57C-499C-BB3A-992CD4315568}" type="parTrans" cxnId="{B8F7494D-CF2A-4C8B-A130-7735100FF95E}">
      <dgm:prSet/>
      <dgm:spPr/>
      <dgm:t>
        <a:bodyPr/>
        <a:lstStyle/>
        <a:p>
          <a:pPr latinLnBrk="1"/>
          <a:endParaRPr lang="ko-KR" altLang="en-US"/>
        </a:p>
      </dgm:t>
    </dgm:pt>
    <dgm:pt modelId="{F2CE69A2-2619-4917-BA36-64AEFAE309D8}" type="sibTrans" cxnId="{B8F7494D-CF2A-4C8B-A130-7735100FF95E}">
      <dgm:prSet/>
      <dgm:spPr/>
      <dgm:t>
        <a:bodyPr/>
        <a:lstStyle/>
        <a:p>
          <a:pPr latinLnBrk="1"/>
          <a:endParaRPr lang="ko-KR" altLang="en-US"/>
        </a:p>
      </dgm:t>
    </dgm:pt>
    <dgm:pt modelId="{A43F6888-2770-4ACA-9891-462979C9D315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Text </a:t>
          </a:r>
          <a:r>
            <a:rPr lang="ko-KR" altLang="en-US" dirty="0" smtClean="0">
              <a:solidFill>
                <a:schemeClr val="tx1"/>
              </a:solidFill>
            </a:rPr>
            <a:t>유사성 기반 종목 </a:t>
          </a:r>
          <a:r>
            <a:rPr lang="ko-KR" altLang="en-US" dirty="0" err="1" smtClean="0">
              <a:solidFill>
                <a:schemeClr val="tx1"/>
              </a:solidFill>
            </a:rPr>
            <a:t>필터링</a:t>
          </a:r>
          <a:r>
            <a:rPr lang="ko-KR" altLang="en-US" dirty="0" smtClean="0">
              <a:solidFill>
                <a:schemeClr val="tx1"/>
              </a:solidFill>
            </a:rPr>
            <a:t> 및 </a:t>
          </a:r>
          <a:r>
            <a:rPr lang="ko-KR" altLang="en-US" dirty="0" err="1" smtClean="0">
              <a:solidFill>
                <a:schemeClr val="tx1"/>
              </a:solidFill>
            </a:rPr>
            <a:t>그룹명</a:t>
          </a:r>
          <a:r>
            <a:rPr lang="ko-KR" altLang="en-US" dirty="0" smtClean="0">
              <a:solidFill>
                <a:schemeClr val="tx1"/>
              </a:solidFill>
            </a:rPr>
            <a:t> 설정</a:t>
          </a:r>
          <a:endParaRPr lang="ko-KR" altLang="en-US" dirty="0">
            <a:solidFill>
              <a:schemeClr val="tx1"/>
            </a:solidFill>
          </a:endParaRPr>
        </a:p>
      </dgm:t>
    </dgm:pt>
    <dgm:pt modelId="{13823AC4-7BD7-45FB-8CAB-981D363BA0E0}" type="parTrans" cxnId="{3DF151EB-60A2-4A76-921E-8C1AAD9A9FBE}">
      <dgm:prSet/>
      <dgm:spPr/>
      <dgm:t>
        <a:bodyPr/>
        <a:lstStyle/>
        <a:p>
          <a:pPr latinLnBrk="1"/>
          <a:endParaRPr lang="ko-KR" altLang="en-US"/>
        </a:p>
      </dgm:t>
    </dgm:pt>
    <dgm:pt modelId="{87FBC5E3-98B1-4DBD-85E0-E36CB78DD5CF}" type="sibTrans" cxnId="{3DF151EB-60A2-4A76-921E-8C1AAD9A9FBE}">
      <dgm:prSet/>
      <dgm:spPr/>
      <dgm:t>
        <a:bodyPr/>
        <a:lstStyle/>
        <a:p>
          <a:pPr latinLnBrk="1"/>
          <a:endParaRPr lang="ko-KR" altLang="en-US"/>
        </a:p>
      </dgm:t>
    </dgm:pt>
    <dgm:pt modelId="{79CC6F07-AE13-4350-893A-67418AA6D82F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그룹별 수급 동향</a:t>
          </a:r>
          <a:endParaRPr lang="ko-KR" altLang="en-US" dirty="0">
            <a:solidFill>
              <a:schemeClr val="tx1"/>
            </a:solidFill>
          </a:endParaRPr>
        </a:p>
      </dgm:t>
    </dgm:pt>
    <dgm:pt modelId="{78B2C75B-13A4-413A-AA9C-3D2A7A9387AC}" type="parTrans" cxnId="{302CE802-9973-4837-BC5F-6CFBB48329CC}">
      <dgm:prSet/>
      <dgm:spPr/>
      <dgm:t>
        <a:bodyPr/>
        <a:lstStyle/>
        <a:p>
          <a:pPr latinLnBrk="1"/>
          <a:endParaRPr lang="ko-KR" altLang="en-US"/>
        </a:p>
      </dgm:t>
    </dgm:pt>
    <dgm:pt modelId="{9DBC7422-9B59-4B95-80B3-9BDAEC12158E}" type="sibTrans" cxnId="{302CE802-9973-4837-BC5F-6CFBB48329CC}">
      <dgm:prSet/>
      <dgm:spPr/>
      <dgm:t>
        <a:bodyPr/>
        <a:lstStyle/>
        <a:p>
          <a:pPr latinLnBrk="1"/>
          <a:endParaRPr lang="ko-KR" altLang="en-US"/>
        </a:p>
      </dgm:t>
    </dgm:pt>
    <dgm:pt modelId="{014A0590-5DA9-4A49-AB11-804DBB165E8F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시각화</a:t>
          </a:r>
          <a:endParaRPr lang="ko-KR" altLang="en-US" dirty="0">
            <a:solidFill>
              <a:schemeClr val="tx1"/>
            </a:solidFill>
          </a:endParaRPr>
        </a:p>
      </dgm:t>
    </dgm:pt>
    <dgm:pt modelId="{8399D6C5-39A4-4249-A763-3929D8510CA6}" type="parTrans" cxnId="{A6A169C8-64CC-4899-8FB5-C0BEDAFA6119}">
      <dgm:prSet/>
      <dgm:spPr/>
      <dgm:t>
        <a:bodyPr/>
        <a:lstStyle/>
        <a:p>
          <a:pPr latinLnBrk="1"/>
          <a:endParaRPr lang="ko-KR" altLang="en-US"/>
        </a:p>
      </dgm:t>
    </dgm:pt>
    <dgm:pt modelId="{42C5B722-77B4-4002-93AE-2BA871380601}" type="sibTrans" cxnId="{A6A169C8-64CC-4899-8FB5-C0BEDAFA6119}">
      <dgm:prSet/>
      <dgm:spPr/>
      <dgm:t>
        <a:bodyPr/>
        <a:lstStyle/>
        <a:p>
          <a:pPr latinLnBrk="1"/>
          <a:endParaRPr lang="ko-KR" altLang="en-US"/>
        </a:p>
      </dgm:t>
    </dgm:pt>
    <dgm:pt modelId="{8FDB4596-1696-4F5D-8B3F-E05F1A39D41C}" type="pres">
      <dgm:prSet presAssocID="{41C6575E-A5F6-496A-8137-7FCCE7868EA8}" presName="Name0" presStyleCnt="0">
        <dgm:presLayoutVars>
          <dgm:dir/>
          <dgm:resizeHandles val="exact"/>
        </dgm:presLayoutVars>
      </dgm:prSet>
      <dgm:spPr/>
    </dgm:pt>
    <dgm:pt modelId="{DB5A68E7-B2D4-40FE-9D72-E1672CF1E3C1}" type="pres">
      <dgm:prSet presAssocID="{F604F209-200F-4CBA-92FA-2EAF1370230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F322B3-3C09-4F3F-94CB-76495A1487B6}" type="pres">
      <dgm:prSet presAssocID="{F2CE69A2-2619-4917-BA36-64AEFAE309D8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1944146-8625-447F-A0D3-DDF2B39D848E}" type="pres">
      <dgm:prSet presAssocID="{F2CE69A2-2619-4917-BA36-64AEFAE309D8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DADF4BD-F94F-446F-974E-C25A54E9D6A0}" type="pres">
      <dgm:prSet presAssocID="{A43F6888-2770-4ACA-9891-462979C9D31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0495C8-6F5A-4710-9EF9-E39138675FDA}" type="pres">
      <dgm:prSet presAssocID="{87FBC5E3-98B1-4DBD-85E0-E36CB78DD5CF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F6AB429-3819-47B7-A9EC-86FA8850BB63}" type="pres">
      <dgm:prSet presAssocID="{87FBC5E3-98B1-4DBD-85E0-E36CB78DD5CF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F5AAFAA-4635-47A5-9CDC-29B8F63E6D82}" type="pres">
      <dgm:prSet presAssocID="{79CC6F07-AE13-4350-893A-67418AA6D82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6F8B91-1831-4BF8-BF12-FAE782355B11}" type="pres">
      <dgm:prSet presAssocID="{9DBC7422-9B59-4B95-80B3-9BDAEC12158E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DBB7558-EBF6-41FE-9304-148045B8A0AE}" type="pres">
      <dgm:prSet presAssocID="{9DBC7422-9B59-4B95-80B3-9BDAEC12158E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2463126-2992-4F74-B7A8-0E9DBA341066}" type="pres">
      <dgm:prSet presAssocID="{014A0590-5DA9-4A49-AB11-804DBB165E8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8F7494D-CF2A-4C8B-A130-7735100FF95E}" srcId="{41C6575E-A5F6-496A-8137-7FCCE7868EA8}" destId="{F604F209-200F-4CBA-92FA-2EAF13702307}" srcOrd="0" destOrd="0" parTransId="{EAEF0AED-F57C-499C-BB3A-992CD4315568}" sibTransId="{F2CE69A2-2619-4917-BA36-64AEFAE309D8}"/>
    <dgm:cxn modelId="{12C2A2D7-680C-4E59-9A54-EB1AFC052270}" type="presOf" srcId="{F2CE69A2-2619-4917-BA36-64AEFAE309D8}" destId="{91944146-8625-447F-A0D3-DDF2B39D848E}" srcOrd="1" destOrd="0" presId="urn:microsoft.com/office/officeart/2005/8/layout/process1"/>
    <dgm:cxn modelId="{239D0BF7-28E0-4CBA-82CC-4904D3EDBF3F}" type="presOf" srcId="{A43F6888-2770-4ACA-9891-462979C9D315}" destId="{8DADF4BD-F94F-446F-974E-C25A54E9D6A0}" srcOrd="0" destOrd="0" presId="urn:microsoft.com/office/officeart/2005/8/layout/process1"/>
    <dgm:cxn modelId="{B0752F66-F7AC-4230-A38A-AA4974EB3724}" type="presOf" srcId="{F2CE69A2-2619-4917-BA36-64AEFAE309D8}" destId="{ECF322B3-3C09-4F3F-94CB-76495A1487B6}" srcOrd="0" destOrd="0" presId="urn:microsoft.com/office/officeart/2005/8/layout/process1"/>
    <dgm:cxn modelId="{302CE802-9973-4837-BC5F-6CFBB48329CC}" srcId="{41C6575E-A5F6-496A-8137-7FCCE7868EA8}" destId="{79CC6F07-AE13-4350-893A-67418AA6D82F}" srcOrd="2" destOrd="0" parTransId="{78B2C75B-13A4-413A-AA9C-3D2A7A9387AC}" sibTransId="{9DBC7422-9B59-4B95-80B3-9BDAEC12158E}"/>
    <dgm:cxn modelId="{73F5D4D5-852C-4755-BA10-C85ABD386A2A}" type="presOf" srcId="{F604F209-200F-4CBA-92FA-2EAF13702307}" destId="{DB5A68E7-B2D4-40FE-9D72-E1672CF1E3C1}" srcOrd="0" destOrd="0" presId="urn:microsoft.com/office/officeart/2005/8/layout/process1"/>
    <dgm:cxn modelId="{4D09FE4D-8E7A-4596-831C-5E2E6E0B8727}" type="presOf" srcId="{9DBC7422-9B59-4B95-80B3-9BDAEC12158E}" destId="{F46F8B91-1831-4BF8-BF12-FAE782355B11}" srcOrd="0" destOrd="0" presId="urn:microsoft.com/office/officeart/2005/8/layout/process1"/>
    <dgm:cxn modelId="{C97998F6-3F52-4713-BD85-811744C6D204}" type="presOf" srcId="{87FBC5E3-98B1-4DBD-85E0-E36CB78DD5CF}" destId="{840495C8-6F5A-4710-9EF9-E39138675FDA}" srcOrd="0" destOrd="0" presId="urn:microsoft.com/office/officeart/2005/8/layout/process1"/>
    <dgm:cxn modelId="{2DBC02C2-E1C0-4DCB-8A03-5BADA5ADA32D}" type="presOf" srcId="{9DBC7422-9B59-4B95-80B3-9BDAEC12158E}" destId="{0DBB7558-EBF6-41FE-9304-148045B8A0AE}" srcOrd="1" destOrd="0" presId="urn:microsoft.com/office/officeart/2005/8/layout/process1"/>
    <dgm:cxn modelId="{4A9BECA8-9AEB-4166-B583-D70C7E603A3F}" type="presOf" srcId="{014A0590-5DA9-4A49-AB11-804DBB165E8F}" destId="{42463126-2992-4F74-B7A8-0E9DBA341066}" srcOrd="0" destOrd="0" presId="urn:microsoft.com/office/officeart/2005/8/layout/process1"/>
    <dgm:cxn modelId="{2D376927-5B6F-4435-90CA-709705DCE1F5}" type="presOf" srcId="{41C6575E-A5F6-496A-8137-7FCCE7868EA8}" destId="{8FDB4596-1696-4F5D-8B3F-E05F1A39D41C}" srcOrd="0" destOrd="0" presId="urn:microsoft.com/office/officeart/2005/8/layout/process1"/>
    <dgm:cxn modelId="{3DF151EB-60A2-4A76-921E-8C1AAD9A9FBE}" srcId="{41C6575E-A5F6-496A-8137-7FCCE7868EA8}" destId="{A43F6888-2770-4ACA-9891-462979C9D315}" srcOrd="1" destOrd="0" parTransId="{13823AC4-7BD7-45FB-8CAB-981D363BA0E0}" sibTransId="{87FBC5E3-98B1-4DBD-85E0-E36CB78DD5CF}"/>
    <dgm:cxn modelId="{A6A169C8-64CC-4899-8FB5-C0BEDAFA6119}" srcId="{41C6575E-A5F6-496A-8137-7FCCE7868EA8}" destId="{014A0590-5DA9-4A49-AB11-804DBB165E8F}" srcOrd="3" destOrd="0" parTransId="{8399D6C5-39A4-4249-A763-3929D8510CA6}" sibTransId="{42C5B722-77B4-4002-93AE-2BA871380601}"/>
    <dgm:cxn modelId="{03EDFA02-35C7-481E-B4B3-6F826E5D373B}" type="presOf" srcId="{87FBC5E3-98B1-4DBD-85E0-E36CB78DD5CF}" destId="{9F6AB429-3819-47B7-A9EC-86FA8850BB63}" srcOrd="1" destOrd="0" presId="urn:microsoft.com/office/officeart/2005/8/layout/process1"/>
    <dgm:cxn modelId="{2AE214C8-AAA4-4247-AFB5-01B0873A0F75}" type="presOf" srcId="{79CC6F07-AE13-4350-893A-67418AA6D82F}" destId="{8F5AAFAA-4635-47A5-9CDC-29B8F63E6D82}" srcOrd="0" destOrd="0" presId="urn:microsoft.com/office/officeart/2005/8/layout/process1"/>
    <dgm:cxn modelId="{D60F9D94-FEF1-4766-BED0-DA11A7937DDB}" type="presParOf" srcId="{8FDB4596-1696-4F5D-8B3F-E05F1A39D41C}" destId="{DB5A68E7-B2D4-40FE-9D72-E1672CF1E3C1}" srcOrd="0" destOrd="0" presId="urn:microsoft.com/office/officeart/2005/8/layout/process1"/>
    <dgm:cxn modelId="{8DD6DA9F-07E9-4923-A774-49A644F794C6}" type="presParOf" srcId="{8FDB4596-1696-4F5D-8B3F-E05F1A39D41C}" destId="{ECF322B3-3C09-4F3F-94CB-76495A1487B6}" srcOrd="1" destOrd="0" presId="urn:microsoft.com/office/officeart/2005/8/layout/process1"/>
    <dgm:cxn modelId="{229A7D48-521F-4389-AD35-7B0985FD56C7}" type="presParOf" srcId="{ECF322B3-3C09-4F3F-94CB-76495A1487B6}" destId="{91944146-8625-447F-A0D3-DDF2B39D848E}" srcOrd="0" destOrd="0" presId="urn:microsoft.com/office/officeart/2005/8/layout/process1"/>
    <dgm:cxn modelId="{B1432BF0-FFD8-4195-AC36-782EE19513F8}" type="presParOf" srcId="{8FDB4596-1696-4F5D-8B3F-E05F1A39D41C}" destId="{8DADF4BD-F94F-446F-974E-C25A54E9D6A0}" srcOrd="2" destOrd="0" presId="urn:microsoft.com/office/officeart/2005/8/layout/process1"/>
    <dgm:cxn modelId="{04C8F7D1-20E9-49FC-AB71-945A3C1C123E}" type="presParOf" srcId="{8FDB4596-1696-4F5D-8B3F-E05F1A39D41C}" destId="{840495C8-6F5A-4710-9EF9-E39138675FDA}" srcOrd="3" destOrd="0" presId="urn:microsoft.com/office/officeart/2005/8/layout/process1"/>
    <dgm:cxn modelId="{E34C8671-D9EC-46A5-A7CE-08556C4DF8A5}" type="presParOf" srcId="{840495C8-6F5A-4710-9EF9-E39138675FDA}" destId="{9F6AB429-3819-47B7-A9EC-86FA8850BB63}" srcOrd="0" destOrd="0" presId="urn:microsoft.com/office/officeart/2005/8/layout/process1"/>
    <dgm:cxn modelId="{176CA35D-BBB7-4F5C-92B9-C71392BB4A97}" type="presParOf" srcId="{8FDB4596-1696-4F5D-8B3F-E05F1A39D41C}" destId="{8F5AAFAA-4635-47A5-9CDC-29B8F63E6D82}" srcOrd="4" destOrd="0" presId="urn:microsoft.com/office/officeart/2005/8/layout/process1"/>
    <dgm:cxn modelId="{6A47953A-B4BD-475A-8E0A-CB6BF86BE97A}" type="presParOf" srcId="{8FDB4596-1696-4F5D-8B3F-E05F1A39D41C}" destId="{F46F8B91-1831-4BF8-BF12-FAE782355B11}" srcOrd="5" destOrd="0" presId="urn:microsoft.com/office/officeart/2005/8/layout/process1"/>
    <dgm:cxn modelId="{295030A9-4DD2-4CAA-AB2C-527EBE058EBF}" type="presParOf" srcId="{F46F8B91-1831-4BF8-BF12-FAE782355B11}" destId="{0DBB7558-EBF6-41FE-9304-148045B8A0AE}" srcOrd="0" destOrd="0" presId="urn:microsoft.com/office/officeart/2005/8/layout/process1"/>
    <dgm:cxn modelId="{97DD1B3F-00C9-48F1-8850-DF9FE923206A}" type="presParOf" srcId="{8FDB4596-1696-4F5D-8B3F-E05F1A39D41C}" destId="{42463126-2992-4F74-B7A8-0E9DBA34106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8D7EC6-E220-4B63-B142-E3720C16EF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1197B-7596-4DED-A308-E7F854704D1A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모든 종목에 대한 일별 </a:t>
          </a:r>
          <a:r>
            <a:rPr lang="en-US" altLang="ko-KR" dirty="0" smtClean="0">
              <a:solidFill>
                <a:schemeClr val="tx1"/>
              </a:solidFill>
            </a:rPr>
            <a:t>data </a:t>
          </a:r>
          <a:r>
            <a:rPr lang="ko-KR" altLang="en-US" dirty="0" smtClean="0">
              <a:solidFill>
                <a:schemeClr val="tx1"/>
              </a:solidFill>
            </a:rPr>
            <a:t>수집</a:t>
          </a:r>
          <a:endParaRPr lang="ko-KR" altLang="en-US" dirty="0">
            <a:solidFill>
              <a:schemeClr val="tx1"/>
            </a:solidFill>
          </a:endParaRPr>
        </a:p>
      </dgm:t>
    </dgm:pt>
    <dgm:pt modelId="{D164608A-06CC-479E-9494-3D9513D86290}" type="parTrans" cxnId="{1DC37908-46DA-4A0A-B297-896AADDA9DAF}">
      <dgm:prSet/>
      <dgm:spPr/>
      <dgm:t>
        <a:bodyPr/>
        <a:lstStyle/>
        <a:p>
          <a:pPr latinLnBrk="1"/>
          <a:endParaRPr lang="ko-KR" altLang="en-US"/>
        </a:p>
      </dgm:t>
    </dgm:pt>
    <dgm:pt modelId="{7196728E-2EA6-4DF6-A876-80F63C382295}" type="sibTrans" cxnId="{1DC37908-46DA-4A0A-B297-896AADDA9DAF}">
      <dgm:prSet/>
      <dgm:spPr/>
      <dgm:t>
        <a:bodyPr/>
        <a:lstStyle/>
        <a:p>
          <a:pPr latinLnBrk="1"/>
          <a:endParaRPr lang="ko-KR" altLang="en-US"/>
        </a:p>
      </dgm:t>
    </dgm:pt>
    <dgm:pt modelId="{4988706C-B120-4A98-96FC-C0EBA2178C07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일별 </a:t>
          </a:r>
          <a:r>
            <a:rPr lang="en-US" altLang="ko-KR" dirty="0" smtClean="0">
              <a:solidFill>
                <a:schemeClr val="tx1"/>
              </a:solidFill>
            </a:rPr>
            <a:t>data</a:t>
          </a:r>
          <a:r>
            <a:rPr lang="ko-KR" altLang="en-US" dirty="0" smtClean="0">
              <a:solidFill>
                <a:schemeClr val="tx1"/>
              </a:solidFill>
            </a:rPr>
            <a:t>로 유사성 분석</a:t>
          </a:r>
          <a:endParaRPr lang="ko-KR" altLang="en-US" dirty="0">
            <a:solidFill>
              <a:schemeClr val="tx1"/>
            </a:solidFill>
          </a:endParaRPr>
        </a:p>
      </dgm:t>
    </dgm:pt>
    <dgm:pt modelId="{42C21A33-BC79-4ABA-B558-B7C86221A847}" type="parTrans" cxnId="{49BD443D-E7FD-4920-A7F3-3B93FC33B66A}">
      <dgm:prSet/>
      <dgm:spPr/>
      <dgm:t>
        <a:bodyPr/>
        <a:lstStyle/>
        <a:p>
          <a:pPr latinLnBrk="1"/>
          <a:endParaRPr lang="ko-KR" altLang="en-US"/>
        </a:p>
      </dgm:t>
    </dgm:pt>
    <dgm:pt modelId="{5CB22B4C-63DD-4614-889C-44F4358F9DE8}" type="sibTrans" cxnId="{49BD443D-E7FD-4920-A7F3-3B93FC33B66A}">
      <dgm:prSet/>
      <dgm:spPr/>
      <dgm:t>
        <a:bodyPr/>
        <a:lstStyle/>
        <a:p>
          <a:pPr latinLnBrk="1"/>
          <a:endParaRPr lang="ko-KR" altLang="en-US"/>
        </a:p>
      </dgm:t>
    </dgm:pt>
    <dgm:pt modelId="{908DD3B2-FCDE-41C9-A327-7870ACC666F1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유사성 기반 </a:t>
          </a:r>
          <a:r>
            <a:rPr lang="ko-KR" altLang="en-US" dirty="0" smtClean="0">
              <a:solidFill>
                <a:schemeClr val="tx1"/>
              </a:solidFill>
            </a:rPr>
            <a:t>후보 종목군 </a:t>
          </a:r>
          <a:r>
            <a:rPr lang="ko-KR" altLang="en-US" dirty="0" smtClean="0">
              <a:solidFill>
                <a:schemeClr val="tx1"/>
              </a:solidFill>
            </a:rPr>
            <a:t>추출</a:t>
          </a:r>
          <a:endParaRPr lang="ko-KR" altLang="en-US" dirty="0">
            <a:solidFill>
              <a:schemeClr val="tx1"/>
            </a:solidFill>
          </a:endParaRPr>
        </a:p>
      </dgm:t>
    </dgm:pt>
    <dgm:pt modelId="{044E096F-8579-440D-BFD3-E7C2997DBA59}" type="parTrans" cxnId="{B0660712-5F97-4FBD-9598-E916DEE9362F}">
      <dgm:prSet/>
      <dgm:spPr/>
      <dgm:t>
        <a:bodyPr/>
        <a:lstStyle/>
        <a:p>
          <a:pPr latinLnBrk="1"/>
          <a:endParaRPr lang="ko-KR" altLang="en-US"/>
        </a:p>
      </dgm:t>
    </dgm:pt>
    <dgm:pt modelId="{124AA202-D1FE-46C6-8DC5-B38B39D945D6}" type="sibTrans" cxnId="{B0660712-5F97-4FBD-9598-E916DEE9362F}">
      <dgm:prSet/>
      <dgm:spPr/>
      <dgm:t>
        <a:bodyPr/>
        <a:lstStyle/>
        <a:p>
          <a:pPr latinLnBrk="1"/>
          <a:endParaRPr lang="ko-KR" altLang="en-US"/>
        </a:p>
      </dgm:t>
    </dgm:pt>
    <dgm:pt modelId="{CC6D1646-AB38-4C2E-88B9-3A5A53F622A7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후보 종목군 </a:t>
          </a:r>
          <a:r>
            <a:rPr lang="ko-KR" altLang="en-US" dirty="0" smtClean="0">
              <a:solidFill>
                <a:schemeClr val="tx1"/>
              </a:solidFill>
            </a:rPr>
            <a:t>분봉 </a:t>
          </a:r>
          <a:r>
            <a:rPr lang="en-US" altLang="ko-KR" dirty="0" smtClean="0">
              <a:solidFill>
                <a:schemeClr val="tx1"/>
              </a:solidFill>
            </a:rPr>
            <a:t>data</a:t>
          </a:r>
          <a:r>
            <a:rPr lang="ko-KR" altLang="en-US" dirty="0" smtClean="0">
              <a:solidFill>
                <a:schemeClr val="tx1"/>
              </a:solidFill>
            </a:rPr>
            <a:t>수집</a:t>
          </a:r>
          <a:endParaRPr lang="ko-KR" altLang="en-US" dirty="0">
            <a:solidFill>
              <a:schemeClr val="tx1"/>
            </a:solidFill>
          </a:endParaRPr>
        </a:p>
      </dgm:t>
    </dgm:pt>
    <dgm:pt modelId="{32B495B1-1A49-4094-8478-98A915560D41}" type="parTrans" cxnId="{50F79452-EB47-4EE6-B550-EA33B1C62344}">
      <dgm:prSet/>
      <dgm:spPr/>
      <dgm:t>
        <a:bodyPr/>
        <a:lstStyle/>
        <a:p>
          <a:pPr latinLnBrk="1"/>
          <a:endParaRPr lang="ko-KR" altLang="en-US"/>
        </a:p>
      </dgm:t>
    </dgm:pt>
    <dgm:pt modelId="{C75F8374-778F-4465-B151-2E2F774684A3}" type="sibTrans" cxnId="{50F79452-EB47-4EE6-B550-EA33B1C62344}">
      <dgm:prSet/>
      <dgm:spPr/>
      <dgm:t>
        <a:bodyPr/>
        <a:lstStyle/>
        <a:p>
          <a:pPr latinLnBrk="1"/>
          <a:endParaRPr lang="ko-KR" altLang="en-US"/>
        </a:p>
      </dgm:t>
    </dgm:pt>
    <dgm:pt modelId="{00EF8979-5775-4921-8DB5-23BCF652371D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분봉 유사성 기반 종목 </a:t>
          </a:r>
          <a:r>
            <a:rPr lang="ko-KR" altLang="en-US" dirty="0" err="1" smtClean="0">
              <a:solidFill>
                <a:schemeClr val="tx1"/>
              </a:solidFill>
            </a:rPr>
            <a:t>필터링</a:t>
          </a:r>
          <a:endParaRPr lang="ko-KR" altLang="en-US" dirty="0">
            <a:solidFill>
              <a:schemeClr val="tx1"/>
            </a:solidFill>
          </a:endParaRPr>
        </a:p>
      </dgm:t>
    </dgm:pt>
    <dgm:pt modelId="{6AC94419-B87E-464D-93E3-2E9F439E66F0}" type="parTrans" cxnId="{93859A87-E8F4-4C9E-8BC7-D00B54674D9C}">
      <dgm:prSet/>
      <dgm:spPr/>
      <dgm:t>
        <a:bodyPr/>
        <a:lstStyle/>
        <a:p>
          <a:pPr latinLnBrk="1"/>
          <a:endParaRPr lang="ko-KR" altLang="en-US"/>
        </a:p>
      </dgm:t>
    </dgm:pt>
    <dgm:pt modelId="{12939CEE-A8F9-4866-A68B-F70A6417DE13}" type="sibTrans" cxnId="{93859A87-E8F4-4C9E-8BC7-D00B54674D9C}">
      <dgm:prSet/>
      <dgm:spPr/>
      <dgm:t>
        <a:bodyPr/>
        <a:lstStyle/>
        <a:p>
          <a:pPr latinLnBrk="1"/>
          <a:endParaRPr lang="ko-KR" altLang="en-US"/>
        </a:p>
      </dgm:t>
    </dgm:pt>
    <dgm:pt modelId="{10CC4666-835A-441E-B364-26E12137858F}" type="pres">
      <dgm:prSet presAssocID="{0A8D7EC6-E220-4B63-B142-E3720C16EF6E}" presName="Name0" presStyleCnt="0">
        <dgm:presLayoutVars>
          <dgm:dir/>
          <dgm:resizeHandles val="exact"/>
        </dgm:presLayoutVars>
      </dgm:prSet>
      <dgm:spPr/>
    </dgm:pt>
    <dgm:pt modelId="{442728F3-8B3C-47BA-BC6F-7691B95BDBE4}" type="pres">
      <dgm:prSet presAssocID="{8581197B-7596-4DED-A308-E7F854704D1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BAFB59-53F8-4740-ADA6-C183E3548AA5}" type="pres">
      <dgm:prSet presAssocID="{7196728E-2EA6-4DF6-A876-80F63C382295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270A2BD-633B-4FC8-9F3E-A83EE63502B7}" type="pres">
      <dgm:prSet presAssocID="{7196728E-2EA6-4DF6-A876-80F63C382295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71E10CC-8B25-44D1-872E-3BAA34BE511F}" type="pres">
      <dgm:prSet presAssocID="{4988706C-B120-4A98-96FC-C0EBA2178C0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AE075E-BEA4-4C8A-B0F3-979F2A225845}" type="pres">
      <dgm:prSet presAssocID="{5CB22B4C-63DD-4614-889C-44F4358F9DE8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2C919F8-453C-416D-B81E-CC0361BD7C1D}" type="pres">
      <dgm:prSet presAssocID="{5CB22B4C-63DD-4614-889C-44F4358F9DE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B5D3A7A-1010-409B-B889-47196AC00DB4}" type="pres">
      <dgm:prSet presAssocID="{908DD3B2-FCDE-41C9-A327-7870ACC666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4703D-EB71-414E-9082-7443D26700D5}" type="pres">
      <dgm:prSet presAssocID="{124AA202-D1FE-46C6-8DC5-B38B39D945D6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F4FF2E8-09B0-4AED-839D-4669BA574CE9}" type="pres">
      <dgm:prSet presAssocID="{124AA202-D1FE-46C6-8DC5-B38B39D945D6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2B2151B-F100-4C36-8D63-390219E3BE42}" type="pres">
      <dgm:prSet presAssocID="{CC6D1646-AB38-4C2E-88B9-3A5A53F622A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D65191-A919-4B01-B3A4-304E92B5144A}" type="pres">
      <dgm:prSet presAssocID="{C75F8374-778F-4465-B151-2E2F774684A3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5BAE32B-593A-413E-914E-C9758DB92D9A}" type="pres">
      <dgm:prSet presAssocID="{C75F8374-778F-4465-B151-2E2F774684A3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C21FB3F-E3F4-452A-9E2E-C161E4608CB9}" type="pres">
      <dgm:prSet presAssocID="{00EF8979-5775-4921-8DB5-23BCF652371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3859A87-E8F4-4C9E-8BC7-D00B54674D9C}" srcId="{0A8D7EC6-E220-4B63-B142-E3720C16EF6E}" destId="{00EF8979-5775-4921-8DB5-23BCF652371D}" srcOrd="4" destOrd="0" parTransId="{6AC94419-B87E-464D-93E3-2E9F439E66F0}" sibTransId="{12939CEE-A8F9-4866-A68B-F70A6417DE13}"/>
    <dgm:cxn modelId="{50F79452-EB47-4EE6-B550-EA33B1C62344}" srcId="{0A8D7EC6-E220-4B63-B142-E3720C16EF6E}" destId="{CC6D1646-AB38-4C2E-88B9-3A5A53F622A7}" srcOrd="3" destOrd="0" parTransId="{32B495B1-1A49-4094-8478-98A915560D41}" sibTransId="{C75F8374-778F-4465-B151-2E2F774684A3}"/>
    <dgm:cxn modelId="{FDEBAF6D-5F42-4C49-9E90-CB8567C1486F}" type="presOf" srcId="{124AA202-D1FE-46C6-8DC5-B38B39D945D6}" destId="{F844703D-EB71-414E-9082-7443D26700D5}" srcOrd="0" destOrd="0" presId="urn:microsoft.com/office/officeart/2005/8/layout/process1"/>
    <dgm:cxn modelId="{C3AC278E-EA7B-44C5-BF69-41E6C13068CB}" type="presOf" srcId="{908DD3B2-FCDE-41C9-A327-7870ACC666F1}" destId="{7B5D3A7A-1010-409B-B889-47196AC00DB4}" srcOrd="0" destOrd="0" presId="urn:microsoft.com/office/officeart/2005/8/layout/process1"/>
    <dgm:cxn modelId="{CB85BFC3-4578-4A2B-B8EE-AC9F2238316B}" type="presOf" srcId="{7196728E-2EA6-4DF6-A876-80F63C382295}" destId="{92BAFB59-53F8-4740-ADA6-C183E3548AA5}" srcOrd="0" destOrd="0" presId="urn:microsoft.com/office/officeart/2005/8/layout/process1"/>
    <dgm:cxn modelId="{49BD443D-E7FD-4920-A7F3-3B93FC33B66A}" srcId="{0A8D7EC6-E220-4B63-B142-E3720C16EF6E}" destId="{4988706C-B120-4A98-96FC-C0EBA2178C07}" srcOrd="1" destOrd="0" parTransId="{42C21A33-BC79-4ABA-B558-B7C86221A847}" sibTransId="{5CB22B4C-63DD-4614-889C-44F4358F9DE8}"/>
    <dgm:cxn modelId="{1DC37908-46DA-4A0A-B297-896AADDA9DAF}" srcId="{0A8D7EC6-E220-4B63-B142-E3720C16EF6E}" destId="{8581197B-7596-4DED-A308-E7F854704D1A}" srcOrd="0" destOrd="0" parTransId="{D164608A-06CC-479E-9494-3D9513D86290}" sibTransId="{7196728E-2EA6-4DF6-A876-80F63C382295}"/>
    <dgm:cxn modelId="{9D3D11F3-A7E0-47AB-AD8F-145484F4688A}" type="presOf" srcId="{CC6D1646-AB38-4C2E-88B9-3A5A53F622A7}" destId="{B2B2151B-F100-4C36-8D63-390219E3BE42}" srcOrd="0" destOrd="0" presId="urn:microsoft.com/office/officeart/2005/8/layout/process1"/>
    <dgm:cxn modelId="{85228AEB-CE1D-431F-A05F-77FBB73B2777}" type="presOf" srcId="{5CB22B4C-63DD-4614-889C-44F4358F9DE8}" destId="{C2C919F8-453C-416D-B81E-CC0361BD7C1D}" srcOrd="1" destOrd="0" presId="urn:microsoft.com/office/officeart/2005/8/layout/process1"/>
    <dgm:cxn modelId="{41A4BF38-6ED9-49AB-8B34-A18D03BF255B}" type="presOf" srcId="{5CB22B4C-63DD-4614-889C-44F4358F9DE8}" destId="{00AE075E-BEA4-4C8A-B0F3-979F2A225845}" srcOrd="0" destOrd="0" presId="urn:microsoft.com/office/officeart/2005/8/layout/process1"/>
    <dgm:cxn modelId="{8B05F18A-BC87-4F79-BF01-3E32B8CAAF93}" type="presOf" srcId="{0A8D7EC6-E220-4B63-B142-E3720C16EF6E}" destId="{10CC4666-835A-441E-B364-26E12137858F}" srcOrd="0" destOrd="0" presId="urn:microsoft.com/office/officeart/2005/8/layout/process1"/>
    <dgm:cxn modelId="{EA42F715-A6B7-43C8-B085-98CE83742728}" type="presOf" srcId="{4988706C-B120-4A98-96FC-C0EBA2178C07}" destId="{371E10CC-8B25-44D1-872E-3BAA34BE511F}" srcOrd="0" destOrd="0" presId="urn:microsoft.com/office/officeart/2005/8/layout/process1"/>
    <dgm:cxn modelId="{2698103B-C867-473E-9BB3-04DBF5F77CFC}" type="presOf" srcId="{00EF8979-5775-4921-8DB5-23BCF652371D}" destId="{5C21FB3F-E3F4-452A-9E2E-C161E4608CB9}" srcOrd="0" destOrd="0" presId="urn:microsoft.com/office/officeart/2005/8/layout/process1"/>
    <dgm:cxn modelId="{78085B46-CF1E-453F-A3B1-837F8185FB36}" type="presOf" srcId="{C75F8374-778F-4465-B151-2E2F774684A3}" destId="{66D65191-A919-4B01-B3A4-304E92B5144A}" srcOrd="0" destOrd="0" presId="urn:microsoft.com/office/officeart/2005/8/layout/process1"/>
    <dgm:cxn modelId="{B0660712-5F97-4FBD-9598-E916DEE9362F}" srcId="{0A8D7EC6-E220-4B63-B142-E3720C16EF6E}" destId="{908DD3B2-FCDE-41C9-A327-7870ACC666F1}" srcOrd="2" destOrd="0" parTransId="{044E096F-8579-440D-BFD3-E7C2997DBA59}" sibTransId="{124AA202-D1FE-46C6-8DC5-B38B39D945D6}"/>
    <dgm:cxn modelId="{8D7BFB65-F99B-4D71-B2AB-73850479579A}" type="presOf" srcId="{7196728E-2EA6-4DF6-A876-80F63C382295}" destId="{3270A2BD-633B-4FC8-9F3E-A83EE63502B7}" srcOrd="1" destOrd="0" presId="urn:microsoft.com/office/officeart/2005/8/layout/process1"/>
    <dgm:cxn modelId="{74E1327B-BFD6-4322-910A-876F7E4439E7}" type="presOf" srcId="{C75F8374-778F-4465-B151-2E2F774684A3}" destId="{D5BAE32B-593A-413E-914E-C9758DB92D9A}" srcOrd="1" destOrd="0" presId="urn:microsoft.com/office/officeart/2005/8/layout/process1"/>
    <dgm:cxn modelId="{B1DEB169-81FD-4BAA-A582-750DF37DC637}" type="presOf" srcId="{124AA202-D1FE-46C6-8DC5-B38B39D945D6}" destId="{DF4FF2E8-09B0-4AED-839D-4669BA574CE9}" srcOrd="1" destOrd="0" presId="urn:microsoft.com/office/officeart/2005/8/layout/process1"/>
    <dgm:cxn modelId="{49E170F9-A1E9-4FAE-98CE-4F8BA8885417}" type="presOf" srcId="{8581197B-7596-4DED-A308-E7F854704D1A}" destId="{442728F3-8B3C-47BA-BC6F-7691B95BDBE4}" srcOrd="0" destOrd="0" presId="urn:microsoft.com/office/officeart/2005/8/layout/process1"/>
    <dgm:cxn modelId="{8B4EE950-6DEC-491C-9947-D5E09557D5D8}" type="presParOf" srcId="{10CC4666-835A-441E-B364-26E12137858F}" destId="{442728F3-8B3C-47BA-BC6F-7691B95BDBE4}" srcOrd="0" destOrd="0" presId="urn:microsoft.com/office/officeart/2005/8/layout/process1"/>
    <dgm:cxn modelId="{E22552B0-D815-4C81-B030-E64941461AFE}" type="presParOf" srcId="{10CC4666-835A-441E-B364-26E12137858F}" destId="{92BAFB59-53F8-4740-ADA6-C183E3548AA5}" srcOrd="1" destOrd="0" presId="urn:microsoft.com/office/officeart/2005/8/layout/process1"/>
    <dgm:cxn modelId="{1370AF5E-325E-4289-80E8-D6B12B370136}" type="presParOf" srcId="{92BAFB59-53F8-4740-ADA6-C183E3548AA5}" destId="{3270A2BD-633B-4FC8-9F3E-A83EE63502B7}" srcOrd="0" destOrd="0" presId="urn:microsoft.com/office/officeart/2005/8/layout/process1"/>
    <dgm:cxn modelId="{6B4858F9-99ED-4263-957A-EBE67E8ACFC4}" type="presParOf" srcId="{10CC4666-835A-441E-B364-26E12137858F}" destId="{371E10CC-8B25-44D1-872E-3BAA34BE511F}" srcOrd="2" destOrd="0" presId="urn:microsoft.com/office/officeart/2005/8/layout/process1"/>
    <dgm:cxn modelId="{A1C84870-3765-430E-9626-3B508B8A1E12}" type="presParOf" srcId="{10CC4666-835A-441E-B364-26E12137858F}" destId="{00AE075E-BEA4-4C8A-B0F3-979F2A225845}" srcOrd="3" destOrd="0" presId="urn:microsoft.com/office/officeart/2005/8/layout/process1"/>
    <dgm:cxn modelId="{AC41B850-632C-4297-94AD-91F35DDA8487}" type="presParOf" srcId="{00AE075E-BEA4-4C8A-B0F3-979F2A225845}" destId="{C2C919F8-453C-416D-B81E-CC0361BD7C1D}" srcOrd="0" destOrd="0" presId="urn:microsoft.com/office/officeart/2005/8/layout/process1"/>
    <dgm:cxn modelId="{E536D915-2CDB-40BB-8EA5-F7C717BF9094}" type="presParOf" srcId="{10CC4666-835A-441E-B364-26E12137858F}" destId="{7B5D3A7A-1010-409B-B889-47196AC00DB4}" srcOrd="4" destOrd="0" presId="urn:microsoft.com/office/officeart/2005/8/layout/process1"/>
    <dgm:cxn modelId="{341BE281-22B7-44E5-8FC3-5BFA5B0F3793}" type="presParOf" srcId="{10CC4666-835A-441E-B364-26E12137858F}" destId="{F844703D-EB71-414E-9082-7443D26700D5}" srcOrd="5" destOrd="0" presId="urn:microsoft.com/office/officeart/2005/8/layout/process1"/>
    <dgm:cxn modelId="{D6D3035E-372D-484A-B5A6-BF55D5A94BE8}" type="presParOf" srcId="{F844703D-EB71-414E-9082-7443D26700D5}" destId="{DF4FF2E8-09B0-4AED-839D-4669BA574CE9}" srcOrd="0" destOrd="0" presId="urn:microsoft.com/office/officeart/2005/8/layout/process1"/>
    <dgm:cxn modelId="{59F9B2DE-7629-43DD-9FF6-2ED09FEC8F00}" type="presParOf" srcId="{10CC4666-835A-441E-B364-26E12137858F}" destId="{B2B2151B-F100-4C36-8D63-390219E3BE42}" srcOrd="6" destOrd="0" presId="urn:microsoft.com/office/officeart/2005/8/layout/process1"/>
    <dgm:cxn modelId="{62F27720-6E8A-406C-8834-A66ECC98FA5C}" type="presParOf" srcId="{10CC4666-835A-441E-B364-26E12137858F}" destId="{66D65191-A919-4B01-B3A4-304E92B5144A}" srcOrd="7" destOrd="0" presId="urn:microsoft.com/office/officeart/2005/8/layout/process1"/>
    <dgm:cxn modelId="{63AEF9E1-3977-4E71-B859-B7F346AF5AD1}" type="presParOf" srcId="{66D65191-A919-4B01-B3A4-304E92B5144A}" destId="{D5BAE32B-593A-413E-914E-C9758DB92D9A}" srcOrd="0" destOrd="0" presId="urn:microsoft.com/office/officeart/2005/8/layout/process1"/>
    <dgm:cxn modelId="{3B98737C-8EEB-4387-A4CB-A317B331B379}" type="presParOf" srcId="{10CC4666-835A-441E-B364-26E12137858F}" destId="{5C21FB3F-E3F4-452A-9E2E-C161E4608CB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A6318-AA1C-496A-BD5B-494BD335EF6B}">
      <dsp:nvSpPr>
        <dsp:cNvPr id="0" name=""/>
        <dsp:cNvSpPr/>
      </dsp:nvSpPr>
      <dsp:spPr>
        <a:xfrm rot="5400000">
          <a:off x="590614" y="1464554"/>
          <a:ext cx="1100816" cy="12532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216DE-45A8-4B5F-82CA-0A08A2324D6C}">
      <dsp:nvSpPr>
        <dsp:cNvPr id="0" name=""/>
        <dsp:cNvSpPr/>
      </dsp:nvSpPr>
      <dsp:spPr>
        <a:xfrm>
          <a:off x="0" y="159829"/>
          <a:ext cx="2793978" cy="12971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종목번호 </a:t>
          </a:r>
          <a:r>
            <a:rPr lang="en-US" altLang="ko-KR" sz="1700" kern="1200" dirty="0" smtClean="0"/>
            <a:t>or </a:t>
          </a:r>
          <a:r>
            <a:rPr lang="ko-KR" altLang="en-US" sz="1700" kern="1200" dirty="0" err="1" smtClean="0"/>
            <a:t>검색어와</a:t>
          </a:r>
          <a:r>
            <a:rPr lang="ko-KR" altLang="en-US" sz="1700" kern="1200" dirty="0" smtClean="0"/>
            <a:t> 시간정보를 전달하여 </a:t>
          </a:r>
          <a:r>
            <a:rPr lang="en-US" altLang="ko-KR" sz="1700" kern="1200" dirty="0" smtClean="0"/>
            <a:t>call</a:t>
          </a:r>
          <a:r>
            <a:rPr lang="ko-KR" altLang="en-US" sz="1700" kern="1200" dirty="0" smtClean="0"/>
            <a:t>한다</a:t>
          </a:r>
          <a:r>
            <a:rPr lang="en-US" altLang="ko-KR" sz="1700" kern="1200" dirty="0" smtClean="0"/>
            <a:t>.</a:t>
          </a:r>
        </a:p>
      </dsp:txBody>
      <dsp:txXfrm>
        <a:off x="63332" y="223161"/>
        <a:ext cx="2667314" cy="1170465"/>
      </dsp:txXfrm>
    </dsp:sp>
    <dsp:sp modelId="{B9449A42-E7F2-48F9-BA57-01A92BCC444E}">
      <dsp:nvSpPr>
        <dsp:cNvPr id="0" name=""/>
        <dsp:cNvSpPr/>
      </dsp:nvSpPr>
      <dsp:spPr>
        <a:xfrm>
          <a:off x="3647788" y="295386"/>
          <a:ext cx="3261189" cy="104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Keyword = </a:t>
          </a:r>
          <a:r>
            <a:rPr lang="ko-KR" altLang="en-US" sz="1300" kern="1200" dirty="0" smtClean="0"/>
            <a:t>종목번호 </a:t>
          </a:r>
          <a:r>
            <a:rPr lang="en-US" altLang="ko-KR" sz="1300" kern="1200" dirty="0" smtClean="0"/>
            <a:t>or </a:t>
          </a:r>
          <a:r>
            <a:rPr lang="ko-KR" altLang="en-US" sz="1300" kern="1200" dirty="0" err="1" smtClean="0"/>
            <a:t>검색어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err="1" smtClean="0"/>
            <a:t>Begin_time</a:t>
          </a:r>
          <a:r>
            <a:rPr lang="en-US" altLang="ko-KR" sz="1300" kern="1200" dirty="0" smtClean="0"/>
            <a:t> = </a:t>
          </a:r>
          <a:r>
            <a:rPr lang="ko-KR" altLang="en-US" sz="1300" kern="1200" dirty="0" smtClean="0"/>
            <a:t>시간</a:t>
          </a:r>
          <a:r>
            <a:rPr lang="en-US" altLang="ko-KR" sz="1300" kern="1200" dirty="0" smtClean="0"/>
            <a:t>(</a:t>
          </a:r>
          <a:r>
            <a:rPr lang="ko-KR" altLang="en-US" sz="1300" kern="1200" dirty="0" smtClean="0"/>
            <a:t>언제부터</a:t>
          </a:r>
          <a:r>
            <a:rPr lang="en-US" altLang="ko-KR" sz="1300" kern="1200" dirty="0" smtClean="0"/>
            <a:t>)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err="1" smtClean="0"/>
            <a:t>End_time</a:t>
          </a:r>
          <a:r>
            <a:rPr lang="en-US" altLang="ko-KR" sz="1300" kern="1200" dirty="0" smtClean="0"/>
            <a:t> = </a:t>
          </a:r>
          <a:r>
            <a:rPr lang="ko-KR" altLang="en-US" sz="1300" kern="1200" dirty="0" smtClean="0"/>
            <a:t>시간</a:t>
          </a:r>
          <a:r>
            <a:rPr lang="en-US" altLang="ko-KR" sz="1300" kern="1200" dirty="0" smtClean="0"/>
            <a:t>(</a:t>
          </a:r>
          <a:r>
            <a:rPr lang="ko-KR" altLang="en-US" sz="1300" kern="1200" dirty="0" smtClean="0"/>
            <a:t>언제까지</a:t>
          </a:r>
          <a:r>
            <a:rPr lang="en-US" altLang="ko-KR" sz="1300" kern="1200" dirty="0" smtClean="0"/>
            <a:t>)</a:t>
          </a:r>
          <a:endParaRPr lang="ko-KR" altLang="en-US" sz="1300" kern="1200" dirty="0"/>
        </a:p>
      </dsp:txBody>
      <dsp:txXfrm>
        <a:off x="3647788" y="295386"/>
        <a:ext cx="3261189" cy="1048396"/>
      </dsp:txXfrm>
    </dsp:sp>
    <dsp:sp modelId="{003CFB01-317B-4E58-BEFD-355E9A67794E}">
      <dsp:nvSpPr>
        <dsp:cNvPr id="0" name=""/>
        <dsp:cNvSpPr/>
      </dsp:nvSpPr>
      <dsp:spPr>
        <a:xfrm rot="5400000">
          <a:off x="2534828" y="2976721"/>
          <a:ext cx="1100816" cy="12532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C1550-9C6F-4655-814C-1534682030D4}">
      <dsp:nvSpPr>
        <dsp:cNvPr id="0" name=""/>
        <dsp:cNvSpPr/>
      </dsp:nvSpPr>
      <dsp:spPr>
        <a:xfrm>
          <a:off x="1878098" y="1583182"/>
          <a:ext cx="2838935" cy="12971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http:// … </a:t>
          </a:r>
          <a:r>
            <a:rPr lang="ko-KR" altLang="en-US" sz="1700" kern="1200" dirty="0" smtClean="0"/>
            <a:t>의 형태를 가지고 있는 주소들을 </a:t>
          </a:r>
          <a:r>
            <a:rPr lang="en-US" altLang="ko-KR" sz="1700" kern="1200" dirty="0" smtClean="0"/>
            <a:t>list </a:t>
          </a:r>
          <a:r>
            <a:rPr lang="ko-KR" altLang="en-US" sz="1700" kern="1200" dirty="0" smtClean="0"/>
            <a:t>형태로 만든다</a:t>
          </a:r>
          <a:r>
            <a:rPr lang="en-US" altLang="ko-KR" sz="1700" kern="1200" dirty="0" smtClean="0"/>
            <a:t>.</a:t>
          </a:r>
          <a:endParaRPr lang="ko-KR" altLang="en-US" sz="1700" kern="1200" dirty="0"/>
        </a:p>
      </dsp:txBody>
      <dsp:txXfrm>
        <a:off x="1941430" y="1646514"/>
        <a:ext cx="2712271" cy="1170465"/>
      </dsp:txXfrm>
    </dsp:sp>
    <dsp:sp modelId="{B5D6CEC3-1353-4DCA-BFFA-ACDDDD018C21}">
      <dsp:nvSpPr>
        <dsp:cNvPr id="0" name=""/>
        <dsp:cNvSpPr/>
      </dsp:nvSpPr>
      <dsp:spPr>
        <a:xfrm>
          <a:off x="5266925" y="1684785"/>
          <a:ext cx="2355893" cy="104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Return </a:t>
          </a:r>
          <a:r>
            <a:rPr lang="en-US" altLang="ko-KR" sz="1300" kern="1200" dirty="0" err="1" smtClean="0"/>
            <a:t>address_list</a:t>
          </a:r>
          <a:endParaRPr lang="ko-KR" altLang="en-US" sz="1300" kern="1200" dirty="0"/>
        </a:p>
      </dsp:txBody>
      <dsp:txXfrm>
        <a:off x="5266925" y="1684785"/>
        <a:ext cx="2355893" cy="1048396"/>
      </dsp:txXfrm>
    </dsp:sp>
    <dsp:sp modelId="{3FBCB1B0-3C36-47CD-9A2D-6FCA977EB9D9}">
      <dsp:nvSpPr>
        <dsp:cNvPr id="0" name=""/>
        <dsp:cNvSpPr/>
      </dsp:nvSpPr>
      <dsp:spPr>
        <a:xfrm>
          <a:off x="3828446" y="3074322"/>
          <a:ext cx="3023822" cy="12971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List</a:t>
          </a:r>
          <a:r>
            <a:rPr lang="ko-KR" altLang="en-US" sz="1700" kern="1200" dirty="0" smtClean="0"/>
            <a:t>에 저장된 </a:t>
          </a:r>
          <a:r>
            <a:rPr lang="en-US" altLang="ko-KR" sz="1700" kern="1200" dirty="0" smtClean="0"/>
            <a:t>http:// … </a:t>
          </a:r>
          <a:r>
            <a:rPr lang="ko-KR" altLang="en-US" sz="1700" kern="1200" dirty="0" smtClean="0"/>
            <a:t>주소를 모두 </a:t>
          </a:r>
          <a:r>
            <a:rPr lang="en-US" altLang="ko-KR" sz="1700" kern="1200" dirty="0" smtClean="0"/>
            <a:t>open</a:t>
          </a:r>
          <a:r>
            <a:rPr lang="ko-KR" altLang="en-US" sz="1700" kern="1200" dirty="0" smtClean="0"/>
            <a:t>하여 텍스트 정보를 가지고 온다</a:t>
          </a:r>
          <a:r>
            <a:rPr lang="en-US" altLang="ko-KR" sz="1700" kern="1200" dirty="0" smtClean="0"/>
            <a:t>.</a:t>
          </a:r>
          <a:endParaRPr lang="ko-KR" altLang="en-US" sz="1700" kern="1200" dirty="0"/>
        </a:p>
      </dsp:txBody>
      <dsp:txXfrm>
        <a:off x="3891778" y="3137654"/>
        <a:ext cx="2897158" cy="1170465"/>
      </dsp:txXfrm>
    </dsp:sp>
    <dsp:sp modelId="{039B8A12-B183-40F0-A1C0-4BE802AB4DA0}">
      <dsp:nvSpPr>
        <dsp:cNvPr id="0" name=""/>
        <dsp:cNvSpPr/>
      </dsp:nvSpPr>
      <dsp:spPr>
        <a:xfrm>
          <a:off x="6881811" y="3209877"/>
          <a:ext cx="1347788" cy="104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 txt </a:t>
          </a:r>
          <a:r>
            <a:rPr lang="ko-KR" altLang="en-US" sz="1500" kern="1200" dirty="0" smtClean="0"/>
            <a:t>파일로 저장 후 종료</a:t>
          </a:r>
          <a:endParaRPr lang="ko-KR" altLang="en-US" sz="1500" kern="1200" dirty="0"/>
        </a:p>
      </dsp:txBody>
      <dsp:txXfrm>
        <a:off x="6881811" y="3209877"/>
        <a:ext cx="1347788" cy="1048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A68E7-B2D4-40FE-9D72-E1672CF1E3C1}">
      <dsp:nvSpPr>
        <dsp:cNvPr id="0" name=""/>
        <dsp:cNvSpPr/>
      </dsp:nvSpPr>
      <dsp:spPr>
        <a:xfrm>
          <a:off x="3675" y="190317"/>
          <a:ext cx="1606846" cy="166882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</a:rPr>
            <a:t>추출된 </a:t>
          </a:r>
          <a:r>
            <a:rPr lang="ko-KR" altLang="en-US" sz="1800" kern="1200" dirty="0" smtClean="0">
              <a:solidFill>
                <a:schemeClr val="tx1"/>
              </a:solidFill>
            </a:rPr>
            <a:t>후보 종목군에 </a:t>
          </a:r>
          <a:r>
            <a:rPr lang="ko-KR" altLang="en-US" sz="1800" kern="1200" dirty="0" smtClean="0">
              <a:solidFill>
                <a:schemeClr val="tx1"/>
              </a:solidFill>
            </a:rPr>
            <a:t>대한 </a:t>
          </a:r>
          <a:r>
            <a:rPr lang="en-US" altLang="ko-KR" sz="1800" kern="1200" dirty="0" smtClean="0">
              <a:solidFill>
                <a:schemeClr val="tx1"/>
              </a:solidFill>
            </a:rPr>
            <a:t>text </a:t>
          </a:r>
          <a:r>
            <a:rPr lang="ko-KR" altLang="en-US" sz="1800" kern="1200" dirty="0" smtClean="0">
              <a:solidFill>
                <a:schemeClr val="tx1"/>
              </a:solidFill>
            </a:rPr>
            <a:t>수집</a:t>
          </a:r>
          <a:endParaRPr lang="ko-KR" altLang="en-US" sz="1800" kern="1200" dirty="0">
            <a:solidFill>
              <a:schemeClr val="tx1"/>
            </a:solidFill>
          </a:endParaRPr>
        </a:p>
      </dsp:txBody>
      <dsp:txXfrm>
        <a:off x="50738" y="237380"/>
        <a:ext cx="1512720" cy="1574702"/>
      </dsp:txXfrm>
    </dsp:sp>
    <dsp:sp modelId="{ECF322B3-3C09-4F3F-94CB-76495A1487B6}">
      <dsp:nvSpPr>
        <dsp:cNvPr id="0" name=""/>
        <dsp:cNvSpPr/>
      </dsp:nvSpPr>
      <dsp:spPr>
        <a:xfrm>
          <a:off x="1771205" y="825482"/>
          <a:ext cx="340651" cy="39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1771205" y="905181"/>
        <a:ext cx="238456" cy="239099"/>
      </dsp:txXfrm>
    </dsp:sp>
    <dsp:sp modelId="{8DADF4BD-F94F-446F-974E-C25A54E9D6A0}">
      <dsp:nvSpPr>
        <dsp:cNvPr id="0" name=""/>
        <dsp:cNvSpPr/>
      </dsp:nvSpPr>
      <dsp:spPr>
        <a:xfrm>
          <a:off x="2253259" y="190317"/>
          <a:ext cx="1606846" cy="1668828"/>
        </a:xfrm>
        <a:prstGeom prst="roundRect">
          <a:avLst>
            <a:gd name="adj" fmla="val 10000"/>
          </a:avLst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chemeClr val="tx1"/>
              </a:solidFill>
            </a:rPr>
            <a:t>Text </a:t>
          </a:r>
          <a:r>
            <a:rPr lang="ko-KR" altLang="en-US" sz="1800" kern="1200" dirty="0" smtClean="0">
              <a:solidFill>
                <a:schemeClr val="tx1"/>
              </a:solidFill>
            </a:rPr>
            <a:t>유사성 기반 종목 </a:t>
          </a:r>
          <a:r>
            <a:rPr lang="ko-KR" altLang="en-US" sz="1800" kern="1200" dirty="0" err="1" smtClean="0">
              <a:solidFill>
                <a:schemeClr val="tx1"/>
              </a:solidFill>
            </a:rPr>
            <a:t>필터링</a:t>
          </a:r>
          <a:r>
            <a:rPr lang="ko-KR" altLang="en-US" sz="1800" kern="1200" dirty="0" smtClean="0">
              <a:solidFill>
                <a:schemeClr val="tx1"/>
              </a:solidFill>
            </a:rPr>
            <a:t> 및 </a:t>
          </a:r>
          <a:r>
            <a:rPr lang="ko-KR" altLang="en-US" sz="1800" kern="1200" dirty="0" err="1" smtClean="0">
              <a:solidFill>
                <a:schemeClr val="tx1"/>
              </a:solidFill>
            </a:rPr>
            <a:t>그룹명</a:t>
          </a:r>
          <a:r>
            <a:rPr lang="ko-KR" altLang="en-US" sz="1800" kern="1200" dirty="0" smtClean="0">
              <a:solidFill>
                <a:schemeClr val="tx1"/>
              </a:solidFill>
            </a:rPr>
            <a:t> 설정</a:t>
          </a:r>
          <a:endParaRPr lang="ko-KR" altLang="en-US" sz="1800" kern="1200" dirty="0">
            <a:solidFill>
              <a:schemeClr val="tx1"/>
            </a:solidFill>
          </a:endParaRPr>
        </a:p>
      </dsp:txBody>
      <dsp:txXfrm>
        <a:off x="2300322" y="237380"/>
        <a:ext cx="1512720" cy="1574702"/>
      </dsp:txXfrm>
    </dsp:sp>
    <dsp:sp modelId="{840495C8-6F5A-4710-9EF9-E39138675FDA}">
      <dsp:nvSpPr>
        <dsp:cNvPr id="0" name=""/>
        <dsp:cNvSpPr/>
      </dsp:nvSpPr>
      <dsp:spPr>
        <a:xfrm>
          <a:off x="4020790" y="825482"/>
          <a:ext cx="340651" cy="39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4020790" y="905181"/>
        <a:ext cx="238456" cy="239099"/>
      </dsp:txXfrm>
    </dsp:sp>
    <dsp:sp modelId="{8F5AAFAA-4635-47A5-9CDC-29B8F63E6D82}">
      <dsp:nvSpPr>
        <dsp:cNvPr id="0" name=""/>
        <dsp:cNvSpPr/>
      </dsp:nvSpPr>
      <dsp:spPr>
        <a:xfrm>
          <a:off x="4502844" y="190317"/>
          <a:ext cx="1606846" cy="1668828"/>
        </a:xfrm>
        <a:prstGeom prst="roundRect">
          <a:avLst>
            <a:gd name="adj" fmla="val 10000"/>
          </a:avLst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</a:rPr>
            <a:t>그룹별 수급 동향</a:t>
          </a:r>
          <a:endParaRPr lang="ko-KR" altLang="en-US" sz="1800" kern="1200" dirty="0">
            <a:solidFill>
              <a:schemeClr val="tx1"/>
            </a:solidFill>
          </a:endParaRPr>
        </a:p>
      </dsp:txBody>
      <dsp:txXfrm>
        <a:off x="4549907" y="237380"/>
        <a:ext cx="1512720" cy="1574702"/>
      </dsp:txXfrm>
    </dsp:sp>
    <dsp:sp modelId="{F46F8B91-1831-4BF8-BF12-FAE782355B11}">
      <dsp:nvSpPr>
        <dsp:cNvPr id="0" name=""/>
        <dsp:cNvSpPr/>
      </dsp:nvSpPr>
      <dsp:spPr>
        <a:xfrm>
          <a:off x="6270374" y="825482"/>
          <a:ext cx="340651" cy="39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6270374" y="905181"/>
        <a:ext cx="238456" cy="239099"/>
      </dsp:txXfrm>
    </dsp:sp>
    <dsp:sp modelId="{42463126-2992-4F74-B7A8-0E9DBA341066}">
      <dsp:nvSpPr>
        <dsp:cNvPr id="0" name=""/>
        <dsp:cNvSpPr/>
      </dsp:nvSpPr>
      <dsp:spPr>
        <a:xfrm>
          <a:off x="6752428" y="190317"/>
          <a:ext cx="1606846" cy="166882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</a:rPr>
            <a:t>시각화</a:t>
          </a:r>
          <a:endParaRPr lang="ko-KR" altLang="en-US" sz="1800" kern="1200" dirty="0">
            <a:solidFill>
              <a:schemeClr val="tx1"/>
            </a:solidFill>
          </a:endParaRPr>
        </a:p>
      </dsp:txBody>
      <dsp:txXfrm>
        <a:off x="6799491" y="237380"/>
        <a:ext cx="1512720" cy="157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728F3-8B3C-47BA-BC6F-7691B95BDBE4}">
      <dsp:nvSpPr>
        <dsp:cNvPr id="0" name=""/>
        <dsp:cNvSpPr/>
      </dsp:nvSpPr>
      <dsp:spPr>
        <a:xfrm>
          <a:off x="4057" y="310669"/>
          <a:ext cx="1257946" cy="163926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</a:rPr>
            <a:t>모든 종목에 대한 일별 </a:t>
          </a:r>
          <a:r>
            <a:rPr lang="en-US" altLang="ko-KR" sz="1800" kern="1200" dirty="0" smtClean="0">
              <a:solidFill>
                <a:schemeClr val="tx1"/>
              </a:solidFill>
            </a:rPr>
            <a:t>data </a:t>
          </a:r>
          <a:r>
            <a:rPr lang="ko-KR" altLang="en-US" sz="1800" kern="1200" dirty="0" smtClean="0">
              <a:solidFill>
                <a:schemeClr val="tx1"/>
              </a:solidFill>
            </a:rPr>
            <a:t>수집</a:t>
          </a:r>
          <a:endParaRPr lang="ko-KR" altLang="en-US" sz="1800" kern="1200" dirty="0">
            <a:solidFill>
              <a:schemeClr val="tx1"/>
            </a:solidFill>
          </a:endParaRPr>
        </a:p>
      </dsp:txBody>
      <dsp:txXfrm>
        <a:off x="40901" y="347513"/>
        <a:ext cx="1184258" cy="1565573"/>
      </dsp:txXfrm>
    </dsp:sp>
    <dsp:sp modelId="{92BAFB59-53F8-4740-ADA6-C183E3548AA5}">
      <dsp:nvSpPr>
        <dsp:cNvPr id="0" name=""/>
        <dsp:cNvSpPr/>
      </dsp:nvSpPr>
      <dsp:spPr>
        <a:xfrm>
          <a:off x="1387799" y="974314"/>
          <a:ext cx="266684" cy="311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1387799" y="1036708"/>
        <a:ext cx="186679" cy="187182"/>
      </dsp:txXfrm>
    </dsp:sp>
    <dsp:sp modelId="{371E10CC-8B25-44D1-872E-3BAA34BE511F}">
      <dsp:nvSpPr>
        <dsp:cNvPr id="0" name=""/>
        <dsp:cNvSpPr/>
      </dsp:nvSpPr>
      <dsp:spPr>
        <a:xfrm>
          <a:off x="1765183" y="310669"/>
          <a:ext cx="1257946" cy="1639261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</a:rPr>
            <a:t>일별 </a:t>
          </a:r>
          <a:r>
            <a:rPr lang="en-US" altLang="ko-KR" sz="1800" kern="1200" dirty="0" smtClean="0">
              <a:solidFill>
                <a:schemeClr val="tx1"/>
              </a:solidFill>
            </a:rPr>
            <a:t>data</a:t>
          </a:r>
          <a:r>
            <a:rPr lang="ko-KR" altLang="en-US" sz="1800" kern="1200" dirty="0" smtClean="0">
              <a:solidFill>
                <a:schemeClr val="tx1"/>
              </a:solidFill>
            </a:rPr>
            <a:t>로 유사성 분석</a:t>
          </a:r>
          <a:endParaRPr lang="ko-KR" altLang="en-US" sz="1800" kern="1200" dirty="0">
            <a:solidFill>
              <a:schemeClr val="tx1"/>
            </a:solidFill>
          </a:endParaRPr>
        </a:p>
      </dsp:txBody>
      <dsp:txXfrm>
        <a:off x="1802027" y="347513"/>
        <a:ext cx="1184258" cy="1565573"/>
      </dsp:txXfrm>
    </dsp:sp>
    <dsp:sp modelId="{00AE075E-BEA4-4C8A-B0F3-979F2A225845}">
      <dsp:nvSpPr>
        <dsp:cNvPr id="0" name=""/>
        <dsp:cNvSpPr/>
      </dsp:nvSpPr>
      <dsp:spPr>
        <a:xfrm>
          <a:off x="3148924" y="974314"/>
          <a:ext cx="266684" cy="311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148924" y="1036708"/>
        <a:ext cx="186679" cy="187182"/>
      </dsp:txXfrm>
    </dsp:sp>
    <dsp:sp modelId="{7B5D3A7A-1010-409B-B889-47196AC00DB4}">
      <dsp:nvSpPr>
        <dsp:cNvPr id="0" name=""/>
        <dsp:cNvSpPr/>
      </dsp:nvSpPr>
      <dsp:spPr>
        <a:xfrm>
          <a:off x="3526308" y="310669"/>
          <a:ext cx="1257946" cy="1639261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</a:rPr>
            <a:t>유사성 기반 </a:t>
          </a:r>
          <a:r>
            <a:rPr lang="ko-KR" altLang="en-US" sz="1800" kern="1200" dirty="0" smtClean="0">
              <a:solidFill>
                <a:schemeClr val="tx1"/>
              </a:solidFill>
            </a:rPr>
            <a:t>후보 종목군 </a:t>
          </a:r>
          <a:r>
            <a:rPr lang="ko-KR" altLang="en-US" sz="1800" kern="1200" dirty="0" smtClean="0">
              <a:solidFill>
                <a:schemeClr val="tx1"/>
              </a:solidFill>
            </a:rPr>
            <a:t>추출</a:t>
          </a:r>
          <a:endParaRPr lang="ko-KR" altLang="en-US" sz="1800" kern="1200" dirty="0">
            <a:solidFill>
              <a:schemeClr val="tx1"/>
            </a:solidFill>
          </a:endParaRPr>
        </a:p>
      </dsp:txBody>
      <dsp:txXfrm>
        <a:off x="3563152" y="347513"/>
        <a:ext cx="1184258" cy="1565573"/>
      </dsp:txXfrm>
    </dsp:sp>
    <dsp:sp modelId="{F844703D-EB71-414E-9082-7443D26700D5}">
      <dsp:nvSpPr>
        <dsp:cNvPr id="0" name=""/>
        <dsp:cNvSpPr/>
      </dsp:nvSpPr>
      <dsp:spPr>
        <a:xfrm>
          <a:off x="4910049" y="974314"/>
          <a:ext cx="266684" cy="311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4910049" y="1036708"/>
        <a:ext cx="186679" cy="187182"/>
      </dsp:txXfrm>
    </dsp:sp>
    <dsp:sp modelId="{B2B2151B-F100-4C36-8D63-390219E3BE42}">
      <dsp:nvSpPr>
        <dsp:cNvPr id="0" name=""/>
        <dsp:cNvSpPr/>
      </dsp:nvSpPr>
      <dsp:spPr>
        <a:xfrm>
          <a:off x="5287433" y="310669"/>
          <a:ext cx="1257946" cy="163926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</a:rPr>
            <a:t>후보 종목군 </a:t>
          </a:r>
          <a:r>
            <a:rPr lang="ko-KR" altLang="en-US" sz="1800" kern="1200" dirty="0" smtClean="0">
              <a:solidFill>
                <a:schemeClr val="tx1"/>
              </a:solidFill>
            </a:rPr>
            <a:t>분봉 </a:t>
          </a:r>
          <a:r>
            <a:rPr lang="en-US" altLang="ko-KR" sz="1800" kern="1200" dirty="0" smtClean="0">
              <a:solidFill>
                <a:schemeClr val="tx1"/>
              </a:solidFill>
            </a:rPr>
            <a:t>data</a:t>
          </a:r>
          <a:r>
            <a:rPr lang="ko-KR" altLang="en-US" sz="1800" kern="1200" dirty="0" smtClean="0">
              <a:solidFill>
                <a:schemeClr val="tx1"/>
              </a:solidFill>
            </a:rPr>
            <a:t>수집</a:t>
          </a:r>
          <a:endParaRPr lang="ko-KR" altLang="en-US" sz="1800" kern="1200" dirty="0">
            <a:solidFill>
              <a:schemeClr val="tx1"/>
            </a:solidFill>
          </a:endParaRPr>
        </a:p>
      </dsp:txBody>
      <dsp:txXfrm>
        <a:off x="5324277" y="347513"/>
        <a:ext cx="1184258" cy="1565573"/>
      </dsp:txXfrm>
    </dsp:sp>
    <dsp:sp modelId="{66D65191-A919-4B01-B3A4-304E92B5144A}">
      <dsp:nvSpPr>
        <dsp:cNvPr id="0" name=""/>
        <dsp:cNvSpPr/>
      </dsp:nvSpPr>
      <dsp:spPr>
        <a:xfrm>
          <a:off x="6671174" y="974314"/>
          <a:ext cx="266684" cy="311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6671174" y="1036708"/>
        <a:ext cx="186679" cy="187182"/>
      </dsp:txXfrm>
    </dsp:sp>
    <dsp:sp modelId="{5C21FB3F-E3F4-452A-9E2E-C161E4608CB9}">
      <dsp:nvSpPr>
        <dsp:cNvPr id="0" name=""/>
        <dsp:cNvSpPr/>
      </dsp:nvSpPr>
      <dsp:spPr>
        <a:xfrm>
          <a:off x="7048558" y="310669"/>
          <a:ext cx="1257946" cy="1639261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</a:rPr>
            <a:t>분봉 유사성 기반 종목 </a:t>
          </a:r>
          <a:r>
            <a:rPr lang="ko-KR" altLang="en-US" sz="1800" kern="1200" dirty="0" err="1" smtClean="0">
              <a:solidFill>
                <a:schemeClr val="tx1"/>
              </a:solidFill>
            </a:rPr>
            <a:t>필터링</a:t>
          </a:r>
          <a:endParaRPr lang="ko-KR" altLang="en-US" sz="1800" kern="1200" dirty="0">
            <a:solidFill>
              <a:schemeClr val="tx1"/>
            </a:solidFill>
          </a:endParaRPr>
        </a:p>
      </dsp:txBody>
      <dsp:txXfrm>
        <a:off x="7085402" y="347513"/>
        <a:ext cx="1184258" cy="156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e.naver.com/item/main.nhn?code=005930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e.naver.com/item/news_news.nhn?code=005930&amp;page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035423"/>
          </a:xfrm>
        </p:spPr>
        <p:txBody>
          <a:bodyPr/>
          <a:lstStyle/>
          <a:p>
            <a:r>
              <a:rPr lang="en-US" altLang="ko-KR" sz="5400" dirty="0" smtClean="0">
                <a:latin typeface="HY강B" pitchFamily="18" charset="-127"/>
                <a:ea typeface="HY강B" pitchFamily="18" charset="-127"/>
              </a:rPr>
              <a:t>Text data</a:t>
            </a:r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 수집</a:t>
            </a:r>
            <a:endParaRPr lang="ko-KR" altLang="en-US" sz="5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2018.05.16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22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데이터 정제하기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19" y="1600200"/>
            <a:ext cx="5932162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19" y="1752600"/>
            <a:ext cx="5932162" cy="4525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5736" y="134076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자연어 처리를 하지 않았을 때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워드클라우드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4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데이터 정제하기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23" y="1600200"/>
            <a:ext cx="6055754" cy="4525963"/>
          </a:xfrm>
        </p:spPr>
      </p:pic>
      <p:sp>
        <p:nvSpPr>
          <p:cNvPr id="5" name="TextBox 4"/>
          <p:cNvSpPr txBox="1"/>
          <p:nvPr/>
        </p:nvSpPr>
        <p:spPr>
          <a:xfrm>
            <a:off x="1907704" y="119675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자연어 처리를 거친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워드클라우드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41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데이터 정제하기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119675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자연어 처리를 거친 단어 리스트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 </a:t>
            </a:r>
            <a:r>
              <a:rPr lang="en-US" altLang="ko-KR" dirty="0"/>
              <a:t>30 30</a:t>
            </a:r>
            <a:r>
              <a:rPr lang="ko-KR" altLang="en-US" dirty="0"/>
              <a:t>년 년 전 </a:t>
            </a:r>
            <a:r>
              <a:rPr lang="en-US" altLang="ko-KR" dirty="0"/>
              <a:t>1988 1988</a:t>
            </a:r>
            <a:r>
              <a:rPr lang="ko-KR" altLang="en-US" dirty="0"/>
              <a:t>년 삼성 삼성전자 전자 </a:t>
            </a:r>
            <a:endParaRPr lang="en-US" altLang="ko-KR" dirty="0" smtClean="0"/>
          </a:p>
          <a:p>
            <a:r>
              <a:rPr lang="ko-KR" altLang="en-US" dirty="0" smtClean="0"/>
              <a:t>태국 </a:t>
            </a:r>
            <a:r>
              <a:rPr lang="ko-KR" altLang="en-US" dirty="0"/>
              <a:t>시장 현지 생산 생산법인 법인 설립 동남아 공략 </a:t>
            </a:r>
            <a:endParaRPr lang="en-US" altLang="ko-KR" dirty="0" smtClean="0"/>
          </a:p>
          <a:p>
            <a:r>
              <a:rPr lang="ko-KR" altLang="en-US" dirty="0" smtClean="0"/>
              <a:t>교두보 </a:t>
            </a:r>
            <a:r>
              <a:rPr lang="ko-KR" altLang="en-US" dirty="0"/>
              <a:t>마련 현재 방 방콕 콕 판매 판매법인 </a:t>
            </a:r>
            <a:r>
              <a:rPr lang="ko-KR" altLang="en-US" dirty="0" err="1"/>
              <a:t>스리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스리라차</a:t>
            </a:r>
            <a:r>
              <a:rPr lang="ko-KR" altLang="en-US" dirty="0" smtClean="0"/>
              <a:t> </a:t>
            </a:r>
            <a:r>
              <a:rPr lang="ko-KR" altLang="en-US" dirty="0"/>
              <a:t>라 차 냉장고 세탁기 등 생활 생활가전 </a:t>
            </a:r>
            <a:endParaRPr lang="en-US" altLang="ko-KR" dirty="0" smtClean="0"/>
          </a:p>
          <a:p>
            <a:r>
              <a:rPr lang="ko-KR" altLang="en-US" dirty="0" smtClean="0"/>
              <a:t>가전 </a:t>
            </a:r>
            <a:r>
              <a:rPr lang="ko-KR" altLang="en-US" dirty="0"/>
              <a:t>제품 기업 간 </a:t>
            </a:r>
            <a:r>
              <a:rPr lang="ko-KR" altLang="en-US" dirty="0" smtClean="0"/>
              <a:t>거래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이러한 형태로 나와 어떻게 </a:t>
            </a:r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필터링할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것인지에 대한 고민이 더 필요하다</a:t>
            </a: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16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API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를 활용한 수집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5770984" cy="2603714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717032"/>
            <a:ext cx="6276515" cy="20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0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035423"/>
          </a:xfrm>
        </p:spPr>
        <p:txBody>
          <a:bodyPr/>
          <a:lstStyle/>
          <a:p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분봉 주식 데이터 수집</a:t>
            </a:r>
            <a:endParaRPr lang="ko-KR" altLang="en-US" sz="5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2018.05.16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98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731" y="1600200"/>
            <a:ext cx="482653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9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종목코드</a:t>
            </a:r>
            <a:r>
              <a:rPr lang="ko-KR" altLang="en-US" dirty="0" smtClean="0"/>
              <a:t> 수집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92197712" descr="EMB000008f00b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94520"/>
            <a:ext cx="54006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97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smtClean="0"/>
              <a:t>원하는 종목의 분봉 데이터 수집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2000" dirty="0" smtClean="0"/>
              <a:t>ex)233740 = </a:t>
            </a:r>
            <a:r>
              <a:rPr lang="en-US" altLang="ko-KR" sz="2000" b="1" dirty="0">
                <a:effectLst/>
              </a:rPr>
              <a:t>KODEX </a:t>
            </a:r>
            <a:r>
              <a:rPr lang="ko-KR" altLang="en-US" sz="2000" b="1" dirty="0">
                <a:effectLst/>
              </a:rPr>
              <a:t>코스닥</a:t>
            </a:r>
            <a:r>
              <a:rPr lang="en-US" altLang="ko-KR" sz="2000" b="1" dirty="0">
                <a:effectLst/>
              </a:rPr>
              <a:t>150 </a:t>
            </a:r>
            <a:r>
              <a:rPr lang="ko-KR" altLang="en-US" sz="2000" b="1" dirty="0" err="1" smtClean="0">
                <a:effectLst/>
              </a:rPr>
              <a:t>레버리지</a:t>
            </a:r>
            <a:endParaRPr lang="ko-KR" altLang="en-US" sz="4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611106"/>
            <a:ext cx="4032448" cy="49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8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DataBase</a:t>
            </a:r>
            <a:r>
              <a:rPr lang="ko-KR" altLang="en-US" dirty="0" smtClean="0"/>
              <a:t>형태로 저장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86" y="1844824"/>
            <a:ext cx="4506628" cy="27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7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 smtClean="0"/>
              <a:t>DB Browser for SQLite </a:t>
            </a:r>
            <a:r>
              <a:rPr lang="ko-KR" altLang="en-US" sz="4800" dirty="0" smtClean="0"/>
              <a:t>설치</a:t>
            </a:r>
            <a:endParaRPr lang="ko-KR" altLang="en-US" sz="4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6494190" cy="32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1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err="1" smtClean="0">
                <a:latin typeface="HY강B" pitchFamily="18" charset="-127"/>
                <a:ea typeface="HY강B" pitchFamily="18" charset="-127"/>
              </a:rPr>
              <a:t>한경신문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4400" dirty="0" err="1" smtClean="0">
                <a:latin typeface="HY강B" pitchFamily="18" charset="-127"/>
                <a:ea typeface="HY강B" pitchFamily="18" charset="-127"/>
              </a:rPr>
              <a:t>네이버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04864"/>
            <a:ext cx="4294525" cy="324036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4500176" cy="3456384"/>
          </a:xfrm>
        </p:spPr>
      </p:pic>
    </p:spTree>
    <p:extLst>
      <p:ext uri="{BB962C8B-B14F-4D97-AF65-F5344CB8AC3E}">
        <p14:creationId xmlns:p14="http://schemas.microsoft.com/office/powerpoint/2010/main" val="20555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 smtClean="0"/>
              <a:t>저장한 </a:t>
            </a:r>
            <a:r>
              <a:rPr lang="en-US" altLang="ko-KR" sz="4800" dirty="0" smtClean="0"/>
              <a:t>DB</a:t>
            </a:r>
            <a:r>
              <a:rPr lang="ko-KR" altLang="en-US" sz="4800" dirty="0" smtClean="0"/>
              <a:t>파일 데이터 확인</a:t>
            </a:r>
            <a:endParaRPr lang="ko-KR" altLang="en-US" sz="4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99792" y="14596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0054048" descr="EMB000008f00b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00200"/>
            <a:ext cx="540067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82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진행도 및 일별 데이터 유사성 분석</a:t>
            </a:r>
            <a:r>
              <a:rPr lang="en-US" altLang="ko-KR" sz="54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5400" dirty="0" smtClean="0">
                <a:latin typeface="HY강B" pitchFamily="18" charset="-127"/>
                <a:ea typeface="HY강B" pitchFamily="18" charset="-127"/>
              </a:rPr>
            </a:br>
            <a:endParaRPr lang="ko-KR" altLang="en-US" sz="5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28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진행도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4948897"/>
              </p:ext>
            </p:extLst>
          </p:nvPr>
        </p:nvGraphicFramePr>
        <p:xfrm>
          <a:off x="745554" y="4076700"/>
          <a:ext cx="8362950" cy="204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2049596"/>
              </p:ext>
            </p:extLst>
          </p:nvPr>
        </p:nvGraphicFramePr>
        <p:xfrm>
          <a:off x="35496" y="1600200"/>
          <a:ext cx="8310563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톱니 모양의 오른쪽 화살표 9"/>
          <p:cNvSpPr/>
          <p:nvPr/>
        </p:nvSpPr>
        <p:spPr>
          <a:xfrm rot="8768231">
            <a:off x="2496214" y="3748157"/>
            <a:ext cx="1041317" cy="361672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톱니 모양의 오른쪽 화살표 10"/>
          <p:cNvSpPr/>
          <p:nvPr/>
        </p:nvSpPr>
        <p:spPr>
          <a:xfrm rot="8533131">
            <a:off x="6334060" y="3691087"/>
            <a:ext cx="796875" cy="398122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609329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진행상황정도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      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미진행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      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진행중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완료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07704" y="6093296"/>
            <a:ext cx="576064" cy="3693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44008" y="6094723"/>
            <a:ext cx="57606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08304" y="6093296"/>
            <a:ext cx="57606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25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일별 데이터 유사성 분석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419872" y="227687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11760" y="227687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27984" y="227687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411760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23928" y="1174731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27984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419872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03648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0" idx="2"/>
            <a:endCxn id="7" idx="0"/>
          </p:cNvCxnSpPr>
          <p:nvPr/>
        </p:nvCxnSpPr>
        <p:spPr>
          <a:xfrm flipH="1">
            <a:off x="2915816" y="1642783"/>
            <a:ext cx="1008112" cy="634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3"/>
            <a:endCxn id="6" idx="0"/>
          </p:cNvCxnSpPr>
          <p:nvPr/>
        </p:nvCxnSpPr>
        <p:spPr>
          <a:xfrm flipH="1">
            <a:off x="3923928" y="1973746"/>
            <a:ext cx="147635" cy="30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5"/>
            <a:endCxn id="8" idx="0"/>
          </p:cNvCxnSpPr>
          <p:nvPr/>
        </p:nvCxnSpPr>
        <p:spPr>
          <a:xfrm>
            <a:off x="4784405" y="1973746"/>
            <a:ext cx="147635" cy="30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4"/>
            <a:endCxn id="9" idx="0"/>
          </p:cNvCxnSpPr>
          <p:nvPr/>
        </p:nvCxnSpPr>
        <p:spPr>
          <a:xfrm>
            <a:off x="2915816" y="3212976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4"/>
            <a:endCxn id="11" idx="0"/>
          </p:cNvCxnSpPr>
          <p:nvPr/>
        </p:nvCxnSpPr>
        <p:spPr>
          <a:xfrm>
            <a:off x="4932040" y="3212976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5436096" y="227687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10" idx="6"/>
            <a:endCxn id="28" idx="0"/>
          </p:cNvCxnSpPr>
          <p:nvPr/>
        </p:nvCxnSpPr>
        <p:spPr>
          <a:xfrm>
            <a:off x="4932040" y="1642783"/>
            <a:ext cx="1008112" cy="634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436096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444208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8" idx="4"/>
            <a:endCxn id="37" idx="0"/>
          </p:cNvCxnSpPr>
          <p:nvPr/>
        </p:nvCxnSpPr>
        <p:spPr>
          <a:xfrm>
            <a:off x="5940152" y="3212976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7" idx="5"/>
          </p:cNvCxnSpPr>
          <p:nvPr/>
        </p:nvCxnSpPr>
        <p:spPr>
          <a:xfrm>
            <a:off x="3272237" y="3075887"/>
            <a:ext cx="651691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7" idx="3"/>
            <a:endCxn id="15" idx="0"/>
          </p:cNvCxnSpPr>
          <p:nvPr/>
        </p:nvCxnSpPr>
        <p:spPr>
          <a:xfrm flipH="1">
            <a:off x="1907704" y="3075887"/>
            <a:ext cx="651691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6" idx="3"/>
            <a:endCxn id="15" idx="0"/>
          </p:cNvCxnSpPr>
          <p:nvPr/>
        </p:nvCxnSpPr>
        <p:spPr>
          <a:xfrm flipH="1">
            <a:off x="1907704" y="3075887"/>
            <a:ext cx="1659803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6" idx="4"/>
            <a:endCxn id="11" idx="0"/>
          </p:cNvCxnSpPr>
          <p:nvPr/>
        </p:nvCxnSpPr>
        <p:spPr>
          <a:xfrm>
            <a:off x="3923928" y="3212976"/>
            <a:ext cx="100811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6" idx="5"/>
            <a:endCxn id="37" idx="0"/>
          </p:cNvCxnSpPr>
          <p:nvPr/>
        </p:nvCxnSpPr>
        <p:spPr>
          <a:xfrm>
            <a:off x="4280349" y="3075887"/>
            <a:ext cx="1659803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8" idx="3"/>
            <a:endCxn id="9" idx="0"/>
          </p:cNvCxnSpPr>
          <p:nvPr/>
        </p:nvCxnSpPr>
        <p:spPr>
          <a:xfrm flipH="1">
            <a:off x="2915816" y="3075887"/>
            <a:ext cx="1659803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8" idx="5"/>
            <a:endCxn id="38" idx="0"/>
          </p:cNvCxnSpPr>
          <p:nvPr/>
        </p:nvCxnSpPr>
        <p:spPr>
          <a:xfrm>
            <a:off x="5288461" y="3075887"/>
            <a:ext cx="1659803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8" idx="3"/>
            <a:endCxn id="12" idx="0"/>
          </p:cNvCxnSpPr>
          <p:nvPr/>
        </p:nvCxnSpPr>
        <p:spPr>
          <a:xfrm flipH="1">
            <a:off x="3923928" y="3075887"/>
            <a:ext cx="1659803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8" idx="5"/>
            <a:endCxn id="38" idx="0"/>
          </p:cNvCxnSpPr>
          <p:nvPr/>
        </p:nvCxnSpPr>
        <p:spPr>
          <a:xfrm>
            <a:off x="6296573" y="3075887"/>
            <a:ext cx="651691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3419872" y="494955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411760" y="494955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423219" y="494955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431331" y="494955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942864" y="59218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>
            <a:stCxn id="15" idx="5"/>
            <a:endCxn id="65" idx="0"/>
          </p:cNvCxnSpPr>
          <p:nvPr/>
        </p:nvCxnSpPr>
        <p:spPr>
          <a:xfrm>
            <a:off x="2264125" y="4408035"/>
            <a:ext cx="1659803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5" idx="4"/>
            <a:endCxn id="66" idx="0"/>
          </p:cNvCxnSpPr>
          <p:nvPr/>
        </p:nvCxnSpPr>
        <p:spPr>
          <a:xfrm>
            <a:off x="1907704" y="4545124"/>
            <a:ext cx="1008112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9" idx="4"/>
            <a:endCxn id="66" idx="0"/>
          </p:cNvCxnSpPr>
          <p:nvPr/>
        </p:nvCxnSpPr>
        <p:spPr>
          <a:xfrm>
            <a:off x="2915816" y="4545124"/>
            <a:ext cx="0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9" idx="5"/>
            <a:endCxn id="67" idx="0"/>
          </p:cNvCxnSpPr>
          <p:nvPr/>
        </p:nvCxnSpPr>
        <p:spPr>
          <a:xfrm>
            <a:off x="3272237" y="4408035"/>
            <a:ext cx="1655038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2" idx="4"/>
            <a:endCxn id="65" idx="0"/>
          </p:cNvCxnSpPr>
          <p:nvPr/>
        </p:nvCxnSpPr>
        <p:spPr>
          <a:xfrm>
            <a:off x="3923928" y="4545124"/>
            <a:ext cx="0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2" idx="5"/>
            <a:endCxn id="67" idx="0"/>
          </p:cNvCxnSpPr>
          <p:nvPr/>
        </p:nvCxnSpPr>
        <p:spPr>
          <a:xfrm>
            <a:off x="4280349" y="4408035"/>
            <a:ext cx="646926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4"/>
            <a:endCxn id="66" idx="0"/>
          </p:cNvCxnSpPr>
          <p:nvPr/>
        </p:nvCxnSpPr>
        <p:spPr>
          <a:xfrm flipH="1">
            <a:off x="2915816" y="4545124"/>
            <a:ext cx="2016224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" idx="4"/>
            <a:endCxn id="68" idx="0"/>
          </p:cNvCxnSpPr>
          <p:nvPr/>
        </p:nvCxnSpPr>
        <p:spPr>
          <a:xfrm>
            <a:off x="4932040" y="4545124"/>
            <a:ext cx="1003347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37" idx="4"/>
            <a:endCxn id="68" idx="0"/>
          </p:cNvCxnSpPr>
          <p:nvPr/>
        </p:nvCxnSpPr>
        <p:spPr>
          <a:xfrm flipH="1">
            <a:off x="5935387" y="4545124"/>
            <a:ext cx="4765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37" idx="3"/>
            <a:endCxn id="65" idx="0"/>
          </p:cNvCxnSpPr>
          <p:nvPr/>
        </p:nvCxnSpPr>
        <p:spPr>
          <a:xfrm flipH="1">
            <a:off x="3923928" y="4408035"/>
            <a:ext cx="1659803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38" idx="4"/>
            <a:endCxn id="68" idx="0"/>
          </p:cNvCxnSpPr>
          <p:nvPr/>
        </p:nvCxnSpPr>
        <p:spPr>
          <a:xfrm flipH="1">
            <a:off x="5935387" y="4545124"/>
            <a:ext cx="1012877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38" idx="3"/>
            <a:endCxn id="67" idx="0"/>
          </p:cNvCxnSpPr>
          <p:nvPr/>
        </p:nvCxnSpPr>
        <p:spPr>
          <a:xfrm flipH="1">
            <a:off x="4927275" y="4408035"/>
            <a:ext cx="1664568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66" idx="4"/>
            <a:endCxn id="69" idx="2"/>
          </p:cNvCxnSpPr>
          <p:nvPr/>
        </p:nvCxnSpPr>
        <p:spPr>
          <a:xfrm>
            <a:off x="2915816" y="5885656"/>
            <a:ext cx="1027048" cy="504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65" idx="4"/>
            <a:endCxn id="69" idx="1"/>
          </p:cNvCxnSpPr>
          <p:nvPr/>
        </p:nvCxnSpPr>
        <p:spPr>
          <a:xfrm>
            <a:off x="3923928" y="5885656"/>
            <a:ext cx="166571" cy="173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67" idx="4"/>
            <a:endCxn id="69" idx="7"/>
          </p:cNvCxnSpPr>
          <p:nvPr/>
        </p:nvCxnSpPr>
        <p:spPr>
          <a:xfrm flipH="1">
            <a:off x="4803341" y="5885656"/>
            <a:ext cx="123934" cy="173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68" idx="4"/>
            <a:endCxn id="69" idx="6"/>
          </p:cNvCxnSpPr>
          <p:nvPr/>
        </p:nvCxnSpPr>
        <p:spPr>
          <a:xfrm flipH="1">
            <a:off x="4950976" y="5885656"/>
            <a:ext cx="984411" cy="504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948264" y="14847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Apriori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알고리즘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05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ko-KR" altLang="en-US" sz="4400" dirty="0" err="1" smtClean="0">
                <a:latin typeface="HY강B" pitchFamily="18" charset="-127"/>
                <a:ea typeface="HY강B" pitchFamily="18" charset="-127"/>
              </a:rPr>
              <a:t>한경신문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text 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80" y="3573016"/>
            <a:ext cx="4464496" cy="316675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73509"/>
            <a:ext cx="4464496" cy="303561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995936" y="4509120"/>
            <a:ext cx="5148064" cy="1368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0" y="1340768"/>
            <a:ext cx="4679504" cy="2448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4737" y="195196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←대한항공과 관련이 없는 기사들이 검색되는 경우가 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0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sz="4400" dirty="0" err="1" smtClean="0">
                <a:latin typeface="HY강B" pitchFamily="18" charset="-127"/>
                <a:ea typeface="HY강B" pitchFamily="18" charset="-127"/>
              </a:rPr>
              <a:t>한경신문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 태그로 검색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93" y="2287413"/>
            <a:ext cx="5491003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09596"/>
            <a:ext cx="5491003" cy="124381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79512" y="1988840"/>
            <a:ext cx="648072" cy="364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로 굽은 화살표 9"/>
          <p:cNvSpPr/>
          <p:nvPr/>
        </p:nvSpPr>
        <p:spPr>
          <a:xfrm rot="5400000">
            <a:off x="665566" y="2222866"/>
            <a:ext cx="2052228" cy="27363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altLang="ko-KR" sz="4400" dirty="0" err="1" smtClean="0">
                <a:latin typeface="HY강B" pitchFamily="18" charset="-127"/>
                <a:ea typeface="HY강B" pitchFamily="18" charset="-127"/>
              </a:rPr>
              <a:t>Naver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text 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97" y="1207293"/>
            <a:ext cx="6421606" cy="4525963"/>
          </a:xfrm>
        </p:spPr>
      </p:pic>
      <p:sp>
        <p:nvSpPr>
          <p:cNvPr id="3" name="TextBox 2"/>
          <p:cNvSpPr txBox="1"/>
          <p:nvPr/>
        </p:nvSpPr>
        <p:spPr>
          <a:xfrm>
            <a:off x="1331640" y="580526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finance.naver.com/item/main.nhn?code=005930</a:t>
            </a:r>
            <a:endParaRPr lang="en-US" altLang="ko-KR" dirty="0" smtClean="0"/>
          </a:p>
          <a:p>
            <a:r>
              <a:rPr lang="ko-KR" altLang="en-US" dirty="0" smtClean="0"/>
              <a:t>에서 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공시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4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altLang="ko-KR" sz="4400" dirty="0" err="1" smtClean="0">
                <a:latin typeface="HY강B" pitchFamily="18" charset="-127"/>
                <a:ea typeface="HY강B" pitchFamily="18" charset="-127"/>
              </a:rPr>
              <a:t>Naver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text 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9524"/>
            <a:ext cx="8229600" cy="3249636"/>
          </a:xfrm>
        </p:spPr>
      </p:pic>
      <p:sp>
        <p:nvSpPr>
          <p:cNvPr id="5" name="TextBox 4"/>
          <p:cNvSpPr txBox="1"/>
          <p:nvPr/>
        </p:nvSpPr>
        <p:spPr>
          <a:xfrm>
            <a:off x="539552" y="508518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finance.naver.com/item/news_news.nhn?code=</a:t>
            </a:r>
            <a:r>
              <a:rPr lang="ko-KR" altLang="en-US" dirty="0" smtClean="0">
                <a:hlinkClick r:id="rId3"/>
              </a:rPr>
              <a:t>종목번호</a:t>
            </a:r>
            <a:r>
              <a:rPr lang="en-US" altLang="ko-KR" dirty="0" smtClean="0">
                <a:hlinkClick r:id="rId3"/>
              </a:rPr>
              <a:t>&amp;page</a:t>
            </a:r>
            <a:r>
              <a:rPr lang="en-US" altLang="ko-KR" dirty="0" smtClean="0"/>
              <a:t>=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r>
              <a:rPr lang="ko-KR" altLang="en-US" dirty="0" smtClean="0"/>
              <a:t>을 이용하여 각각의 기사주소를 가져온다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2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Text 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0578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151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파일로 저장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412776"/>
            <a:ext cx="8566905" cy="4248472"/>
          </a:xfrm>
        </p:spPr>
      </p:pic>
      <p:sp>
        <p:nvSpPr>
          <p:cNvPr id="5" name="TextBox 4"/>
          <p:cNvSpPr txBox="1"/>
          <p:nvPr/>
        </p:nvSpPr>
        <p:spPr>
          <a:xfrm>
            <a:off x="323528" y="587727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삼성전자로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주간의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뉴스를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로 저장했을 때 </a:t>
            </a:r>
            <a:r>
              <a:rPr lang="en-US" altLang="ko-KR" dirty="0" smtClean="0"/>
              <a:t>1.2MB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6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데이터 정제하기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268760"/>
            <a:ext cx="8607399" cy="4464496"/>
          </a:xfrm>
        </p:spPr>
      </p:pic>
      <p:sp>
        <p:nvSpPr>
          <p:cNvPr id="5" name="TextBox 4"/>
          <p:cNvSpPr txBox="1"/>
          <p:nvPr/>
        </p:nvSpPr>
        <p:spPr>
          <a:xfrm>
            <a:off x="467544" y="587727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7KB size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6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451</TotalTime>
  <Words>314</Words>
  <Application>Microsoft Office PowerPoint</Application>
  <PresentationFormat>화면 슬라이드 쇼(4:3)</PresentationFormat>
  <Paragraphs>76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HY강B</vt:lpstr>
      <vt:lpstr>HY중고딕</vt:lpstr>
      <vt:lpstr>맑은 고딕</vt:lpstr>
      <vt:lpstr>Arial</vt:lpstr>
      <vt:lpstr>Century Gothic</vt:lpstr>
      <vt:lpstr>Courier New</vt:lpstr>
      <vt:lpstr>Palatino Linotype</vt:lpstr>
      <vt:lpstr>실행</vt:lpstr>
      <vt:lpstr>Text data 수집</vt:lpstr>
      <vt:lpstr>한경신문 / 네이버</vt:lpstr>
      <vt:lpstr>한경신문 text 수집</vt:lpstr>
      <vt:lpstr>한경신문 태그로 검색</vt:lpstr>
      <vt:lpstr>Naver에서 text 수집</vt:lpstr>
      <vt:lpstr>Naver에서 text 수집</vt:lpstr>
      <vt:lpstr>Text 수집</vt:lpstr>
      <vt:lpstr>파일로 저장</vt:lpstr>
      <vt:lpstr>데이터 정제하기</vt:lpstr>
      <vt:lpstr>데이터 정제하기</vt:lpstr>
      <vt:lpstr>데이터 정제하기</vt:lpstr>
      <vt:lpstr>데이터 정제하기</vt:lpstr>
      <vt:lpstr>API를 활용한 수집</vt:lpstr>
      <vt:lpstr>분봉 주식 데이터 수집</vt:lpstr>
      <vt:lpstr>키움증권 API</vt:lpstr>
      <vt:lpstr>종목코드 수집 </vt:lpstr>
      <vt:lpstr>원하는 종목의 분봉 데이터 수집 ex)233740 = KODEX 코스닥150 레버리지</vt:lpstr>
      <vt:lpstr>DataBase형태로 저장</vt:lpstr>
      <vt:lpstr>DB Browser for SQLite 설치</vt:lpstr>
      <vt:lpstr>저장한 DB파일 데이터 확인</vt:lpstr>
      <vt:lpstr>진행도 및 일별 데이터 유사성 분석 </vt:lpstr>
      <vt:lpstr>진행도</vt:lpstr>
      <vt:lpstr>일별 데이터 유사성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데이터 수집</dc:title>
  <dc:creator>hyobin</dc:creator>
  <cp:lastModifiedBy>kw</cp:lastModifiedBy>
  <cp:revision>31</cp:revision>
  <dcterms:created xsi:type="dcterms:W3CDTF">2018-05-15T15:03:22Z</dcterms:created>
  <dcterms:modified xsi:type="dcterms:W3CDTF">2018-05-16T04:23:19Z</dcterms:modified>
</cp:coreProperties>
</file>