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8" r:id="rId2"/>
  </p:sldMasterIdLst>
  <p:sldIdLst>
    <p:sldId id="267" r:id="rId3"/>
    <p:sldId id="26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defaultTextStyle>
    <a:defPPr>
      <a:defRPr lang="ko-KR"/>
    </a:defPPr>
    <a:lvl1pPr marL="0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C0000"/>
    <a:srgbClr val="990033"/>
    <a:srgbClr val="4E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400" autoAdjust="0"/>
  </p:normalViewPr>
  <p:slideViewPr>
    <p:cSldViewPr snapToGrid="0" snapToObjects="1">
      <p:cViewPr>
        <p:scale>
          <a:sx n="66" d="100"/>
          <a:sy n="66" d="100"/>
        </p:scale>
        <p:origin x="2826" y="1428"/>
      </p:cViewPr>
      <p:guideLst>
        <p:guide orient="horz" pos="161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:/Users/monodream/AppData/Roaming/PolarisOffice7/ETemp/956_15141448/imag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635" cy="5144135"/>
          </a:xfrm>
          <a:prstGeom prst="rect">
            <a:avLst/>
          </a:prstGeom>
          <a:noFill/>
          <a:ln w="0">
            <a:noFill/>
            <a:prstDash/>
          </a:ln>
        </p:spPr>
      </p:pic>
      <p:cxnSp>
        <p:nvCxnSpPr>
          <p:cNvPr id="9" name="직선 연결선 9"/>
          <p:cNvCxnSpPr/>
          <p:nvPr/>
        </p:nvCxnSpPr>
        <p:spPr>
          <a:xfrm>
            <a:off x="337820" y="3086100"/>
            <a:ext cx="4991735" cy="635"/>
          </a:xfrm>
          <a:prstGeom prst="line">
            <a:avLst/>
          </a:prstGeom>
          <a:ln w="1270" cap="flat" cmpd="sng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0" name="직선 연결선 10"/>
          <p:cNvCxnSpPr/>
          <p:nvPr/>
        </p:nvCxnSpPr>
        <p:spPr>
          <a:xfrm flipH="1">
            <a:off x="6310630" y="3049905"/>
            <a:ext cx="2524760" cy="635"/>
          </a:xfrm>
          <a:prstGeom prst="line">
            <a:avLst/>
          </a:prstGeom>
          <a:ln w="1270" cap="flat" cmpd="sng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4" name="날짜 개체 틀 3"/>
          <p:cNvSpPr txBox="1">
            <a:spLocks noGrp="1" noChangeArrowheads="1"/>
          </p:cNvSpPr>
          <p:nvPr>
            <p:ph type="dt" sz="half" idx="10"/>
          </p:nvPr>
        </p:nvSpPr>
        <p:spPr>
          <a:xfrm>
            <a:off x="457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 txBox="1">
            <a:spLocks noGrp="1" noChangeArrowheads="1"/>
          </p:cNvSpPr>
          <p:nvPr>
            <p:ph type="ftr" sz="quarter" idx="11"/>
          </p:nvPr>
        </p:nvSpPr>
        <p:spPr>
          <a:xfrm>
            <a:off x="3124200" y="4834255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슬라이드 번호 개체 틀 5"/>
          <p:cNvSpPr txBox="1">
            <a:spLocks noGrp="1" noChangeArrowheads="1"/>
          </p:cNvSpPr>
          <p:nvPr>
            <p:ph type="sldNum" sz="quarter" idx="12"/>
          </p:nvPr>
        </p:nvSpPr>
        <p:spPr>
          <a:xfrm>
            <a:off x="6553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ctrTitle"/>
          </p:nvPr>
        </p:nvSpPr>
        <p:spPr>
          <a:xfrm>
            <a:off x="229235" y="2409825"/>
            <a:ext cx="7773035" cy="6426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8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Subtitle 13"/>
          <p:cNvSpPr txBox="1">
            <a:spLocks noGrp="1" noChangeArrowheads="1"/>
          </p:cNvSpPr>
          <p:nvPr>
            <p:ph type="subTitle" idx="1"/>
          </p:nvPr>
        </p:nvSpPr>
        <p:spPr>
          <a:xfrm>
            <a:off x="242570" y="3140710"/>
            <a:ext cx="6825615" cy="2717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5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5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5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0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 noGrp="1" noChangeArrowheads="1"/>
          </p:cNvSpPr>
          <p:nvPr>
            <p:ph type="ctrTitle"/>
          </p:nvPr>
        </p:nvSpPr>
        <p:spPr>
          <a:xfrm>
            <a:off x="855345" y="1279525"/>
            <a:ext cx="7544435" cy="6203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8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8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Subtitle 6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87705" y="2242185"/>
            <a:ext cx="7678420" cy="15125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5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15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Date Placeholder 7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Footer Placeholder 8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34255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lide Number Placeholder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캡션 있는 그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 noGrp="1" noChangeArrowheads="1"/>
          </p:cNvSpPr>
          <p:nvPr>
            <p:ph type="title"/>
          </p:nvPr>
        </p:nvSpPr>
        <p:spPr>
          <a:xfrm>
            <a:off x="418465" y="446405"/>
            <a:ext cx="4391660" cy="5257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2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Picture Placeholder 7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5561965" y="245110"/>
            <a:ext cx="3289300" cy="4488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Date Placeholder 8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Footer Placeholder 9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34255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Slide Number Placeholder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캡션 있는 그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354330" y="365125"/>
            <a:ext cx="4340860" cy="44069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Picture Placeholder 5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4798060" y="365125"/>
            <a:ext cx="3980814" cy="26003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Picture Placeholder 6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4798060" y="3084195"/>
            <a:ext cx="3981450" cy="1684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Date Placeholder 7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Footer Placeholder 8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34255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lide Number Placeholder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0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3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96"/>
            <a:ext cx="3839394" cy="19324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8932"/>
            <a:ext cx="3783375" cy="188536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4061596" y="349569"/>
            <a:ext cx="313060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latinLnBrk="0"/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single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linkage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clustering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은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긴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시가모양의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군집이 만들어지는 경향이 있으며 이러한 현상을 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chaining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이라고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한다.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chaining은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유사하지 관측치들의 중간 관측치들이 유사하기 때문에 하나의 군집으로 합쳐지는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것를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말한다. 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1595" y="3478491"/>
            <a:ext cx="3313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가장 멀리 떨어진 개체 사이의 거리를 최소화하도록 군집을 병합 최장연결법으로서 내부적 </a:t>
            </a:r>
            <a:r>
              <a:rPr lang="ko-KR" altLang="en-US" sz="1000" b="1" dirty="0" err="1"/>
              <a:t>응집성에</a:t>
            </a:r>
            <a:r>
              <a:rPr lang="ko-KR" altLang="en-US" sz="1000" b="1" dirty="0"/>
              <a:t> 중점을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072" y="1816812"/>
            <a:ext cx="857250" cy="200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287" y="4391418"/>
            <a:ext cx="1066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076334" y="1577686"/>
            <a:ext cx="39674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Single</a:t>
            </a:r>
            <a:r>
              <a:rPr lang="ko-KR" altLang="en-US" sz="1000" b="1" dirty="0" smtClean="0">
                <a:solidFill>
                  <a:srgbClr val="666666"/>
                </a:solidFill>
                <a:latin typeface="Noto Sans"/>
              </a:rPr>
              <a:t>과 </a:t>
            </a:r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complete</a:t>
            </a:r>
            <a:r>
              <a:rPr lang="ko-KR" altLang="en-US" sz="1000" b="1" dirty="0" smtClean="0">
                <a:solidFill>
                  <a:srgbClr val="666666"/>
                </a:solidFill>
                <a:latin typeface="Noto Sans"/>
              </a:rPr>
              <a:t>중에 </a:t>
            </a:r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complete</a:t>
            </a:r>
            <a:r>
              <a:rPr lang="ko-KR" altLang="en-US" sz="1000" b="1" dirty="0" smtClean="0">
                <a:solidFill>
                  <a:srgbClr val="666666"/>
                </a:solidFill>
                <a:latin typeface="Noto Sans"/>
              </a:rPr>
              <a:t>가  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자주 쓰인다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ko-KR" altLang="en-US" sz="1000" b="1" dirty="0" smtClean="0">
                <a:solidFill>
                  <a:srgbClr val="666666"/>
                </a:solidFill>
                <a:latin typeface="Noto Sans"/>
              </a:rPr>
              <a:t>그 이유는 </a:t>
            </a:r>
            <a:endParaRPr lang="en-US" altLang="ko-KR" sz="10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1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 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더 </a:t>
            </a:r>
            <a:r>
              <a:rPr lang="ko-KR" altLang="en-US" sz="1000" b="1" dirty="0" err="1">
                <a:solidFill>
                  <a:srgbClr val="666666"/>
                </a:solidFill>
                <a:latin typeface="Noto Sans"/>
              </a:rPr>
              <a:t>균형잡힌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 클러스터가 만들어 진다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 </a:t>
            </a:r>
            <a:endParaRPr lang="en-US" altLang="ko-KR" sz="10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2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 single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은 보통 한 클러스터가 계속 커지는 문제가 있다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 </a:t>
            </a:r>
            <a:endParaRPr lang="en-US" altLang="ko-KR" sz="10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3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 centroid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는 전도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(inversion)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이라는 문제가 있다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 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즉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altLang="ko-KR" sz="1000" b="1" dirty="0" err="1">
                <a:solidFill>
                  <a:srgbClr val="666666"/>
                </a:solidFill>
                <a:latin typeface="Noto Sans"/>
              </a:rPr>
              <a:t>dendrogram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상에서 두 클러스터가 각각의 클러스터보다 낮은 높이에서 합쳐지는 것이다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endParaRPr lang="en-US" altLang="ko-KR" sz="10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 4. </a:t>
            </a:r>
            <a:r>
              <a:rPr lang="en-US" altLang="ko-KR" sz="1000" b="1" dirty="0" err="1">
                <a:solidFill>
                  <a:srgbClr val="666666"/>
                </a:solidFill>
                <a:latin typeface="Noto Sans"/>
              </a:rPr>
              <a:t>dendrogram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을 그릴 때 문제가 생긴다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  <a:endParaRPr lang="en-US" altLang="ko-KR" sz="1000" b="1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" y="427839"/>
            <a:ext cx="4572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user/AppData/Roaming/PolarisOffice/ETemp/420_2463336/fImage1653116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38"/>
            <a:ext cx="6743065" cy="3039110"/>
          </a:xfrm>
          <a:prstGeom prst="rect">
            <a:avLst/>
          </a:prstGeom>
          <a:noFill/>
        </p:spPr>
      </p:pic>
      <p:pic>
        <p:nvPicPr>
          <p:cNvPr id="11" name="그림 10" descr="C:/Users/user/AppData/Roaming/PolarisOffice/ETemp/420_2463336/fImage1666269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19" y="2945196"/>
            <a:ext cx="2769451" cy="219830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91872" y="3695437"/>
            <a:ext cx="4027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3400" y="755650"/>
            <a:ext cx="263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6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2" y="106680"/>
            <a:ext cx="6811579" cy="4949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C:/Users/user/AppData/Roaming/PolarisOffice/ETemp/420_2463336/fImage1717937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2130" cy="3133090"/>
          </a:xfrm>
          <a:prstGeom prst="rect">
            <a:avLst/>
          </a:prstGeom>
          <a:noFill/>
        </p:spPr>
      </p:pic>
      <p:pic>
        <p:nvPicPr>
          <p:cNvPr id="14" name="그림 13" descr="C:/Users/user/AppData/Roaming/PolarisOffice/ETemp/420_2463336/fImage2813378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10" y="3054483"/>
            <a:ext cx="3856990" cy="20890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83400" y="755650"/>
            <a:ext cx="263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227" y="3588757"/>
            <a:ext cx="4027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0.75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9987" cy="5160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420_2463336/fImage1745898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8965" cy="3208020"/>
          </a:xfrm>
          <a:prstGeom prst="rect">
            <a:avLst/>
          </a:prstGeom>
          <a:noFill/>
        </p:spPr>
      </p:pic>
      <p:pic>
        <p:nvPicPr>
          <p:cNvPr id="3" name="그림 2" descr="C:/Users/user/AppData/Roaming/PolarisOffice/ETemp/420_2463336/fImage364338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3052018"/>
            <a:ext cx="3028950" cy="209148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83400" y="755650"/>
            <a:ext cx="263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/>
              <a:t>2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227" y="3588757"/>
            <a:ext cx="4027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0.75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1.75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0.56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0.4x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57129" cy="5070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Pages>9</Pages>
  <Words>119</Words>
  <Characters>0</Characters>
  <Application>Microsoft Office PowerPoint</Application>
  <DocSecurity>0</DocSecurity>
  <PresentationFormat>화면 슬라이드 쇼(16:9)</PresentationFormat>
  <Lines>0</Lines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Helvetica Neue</vt:lpstr>
      <vt:lpstr>Noto Sans</vt:lpstr>
      <vt:lpstr>맑은 고딕</vt:lpstr>
      <vt:lpstr>Arial</vt:lpstr>
      <vt:lpstr>Courier New</vt:lpstr>
      <vt:lpstr>오피스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원호</dc:creator>
  <cp:lastModifiedBy>kwctl</cp:lastModifiedBy>
  <cp:revision>9</cp:revision>
  <dcterms:modified xsi:type="dcterms:W3CDTF">2018-10-30T05:54:00Z</dcterms:modified>
</cp:coreProperties>
</file>