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3" r:id="rId2"/>
    <p:sldId id="304" r:id="rId3"/>
    <p:sldId id="305" r:id="rId4"/>
    <p:sldId id="306" r:id="rId5"/>
    <p:sldId id="307" r:id="rId6"/>
    <p:sldId id="308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9" r:id="rId16"/>
    <p:sldId id="318" r:id="rId17"/>
    <p:sldId id="32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2018-08-20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8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71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9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4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56"/>
            <a:ext cx="4041648" cy="3913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1" y="273058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8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8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27BE895-53D8-4B1C-895E-A0286BAD12E1}" type="datetimeFigureOut">
              <a:rPr lang="ko-KR" altLang="en-US" smtClean="0"/>
              <a:pPr/>
              <a:t>2018-08-20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8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6356358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2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21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lab.naver.com/keyword/trendSearch.naver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키워드 추출</a:t>
            </a:r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4400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100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종목 </a:t>
            </a:r>
            <a:r>
              <a:rPr lang="ko-KR" altLang="en-US" sz="4400" dirty="0" err="1" smtClean="0">
                <a:latin typeface="HY강B" pitchFamily="18" charset="-127"/>
                <a:ea typeface="HY강B" pitchFamily="18" charset="-127"/>
              </a:rPr>
              <a:t>클러스터링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2018.08.20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89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ko-KR" altLang="en-US" sz="2400" dirty="0" err="1" smtClean="0"/>
              <a:t>클러스터링</a:t>
            </a:r>
            <a:r>
              <a:rPr lang="ko-KR" altLang="en-US" sz="2400" dirty="0" smtClean="0"/>
              <a:t> 원리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거리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유사성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가 </a:t>
            </a:r>
            <a:r>
              <a:rPr lang="ko-KR" altLang="en-US" sz="2400" dirty="0" err="1" smtClean="0"/>
              <a:t>가까운것부터</a:t>
            </a:r>
            <a:r>
              <a:rPr lang="ko-KR" altLang="en-US" sz="2400" dirty="0" smtClean="0"/>
              <a:t> 묶는다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420889"/>
            <a:ext cx="8229600" cy="244827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3505"/>
            <a:ext cx="8229600" cy="365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3116"/>
            <a:ext cx="8229600" cy="370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27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2141"/>
            <a:ext cx="8229600" cy="388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26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.imgur.com/S18WtII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2756"/>
            <a:ext cx="8229600" cy="39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8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 smtClean="0">
                <a:effectLst/>
              </a:rPr>
              <a:t/>
            </a:r>
            <a:br>
              <a:rPr lang="en-US" altLang="ko-KR" sz="3200" b="1" dirty="0" smtClean="0">
                <a:effectLst/>
              </a:rPr>
            </a:br>
            <a:r>
              <a:rPr lang="ko-KR" altLang="en-US" sz="3200" b="1" dirty="0" smtClean="0">
                <a:effectLst/>
              </a:rPr>
              <a:t>계층적 </a:t>
            </a:r>
            <a:r>
              <a:rPr lang="ko-KR" altLang="en-US" sz="3200" b="1" dirty="0" err="1" smtClean="0">
                <a:effectLst/>
              </a:rPr>
              <a:t>클러스터링</a:t>
            </a:r>
            <a:r>
              <a:rPr lang="en-US" altLang="ko-KR" sz="3200" b="1" dirty="0" smtClean="0">
                <a:effectLst/>
              </a:rPr>
              <a:t>(</a:t>
            </a:r>
            <a:r>
              <a:rPr lang="en-US" altLang="ko-KR" sz="3200" b="1" dirty="0" err="1">
                <a:effectLst/>
              </a:rPr>
              <a:t>Hiarchical</a:t>
            </a:r>
            <a:r>
              <a:rPr lang="en-US" altLang="ko-KR" sz="3200" b="1" dirty="0">
                <a:effectLst/>
              </a:rPr>
              <a:t> Clustering)</a:t>
            </a:r>
            <a:br>
              <a:rPr lang="en-US" altLang="ko-KR" sz="3200" b="1" dirty="0">
                <a:effectLst/>
              </a:rPr>
            </a:b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계층적 </a:t>
            </a:r>
            <a:r>
              <a:rPr lang="ko-KR" altLang="en-US" dirty="0" err="1"/>
              <a:t>클러스터링은</a:t>
            </a:r>
            <a:r>
              <a:rPr lang="ko-KR" altLang="en-US" dirty="0"/>
              <a:t> 하나의 데이터 샘플을 하나의 클러스터로 보고 가장 유사도가 높은 클러스터를 합치면서 클러스터 </a:t>
            </a:r>
            <a:r>
              <a:rPr lang="ko-KR" altLang="en-US" dirty="0" err="1"/>
              <a:t>갯수를</a:t>
            </a:r>
            <a:r>
              <a:rPr lang="ko-KR" altLang="en-US" dirty="0"/>
              <a:t> 줄여 가는 방법을 말한다</a:t>
            </a:r>
            <a:r>
              <a:rPr lang="en-US" altLang="ko-KR" dirty="0" smtClean="0"/>
              <a:t>.</a:t>
            </a:r>
            <a:r>
              <a:rPr lang="en-US" altLang="ko-KR" b="1" dirty="0" smtClean="0"/>
              <a:t> (</a:t>
            </a:r>
            <a:r>
              <a:rPr lang="ko-KR" altLang="en-US" dirty="0" smtClean="0"/>
              <a:t>사용할 모듈 </a:t>
            </a:r>
            <a:r>
              <a:rPr lang="en-US" altLang="ko-KR" b="1" dirty="0" err="1" smtClean="0"/>
              <a:t>SciPy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matplotlib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76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ko-KR" altLang="en-US" sz="3200" dirty="0" smtClean="0"/>
              <a:t>트리 형태의 시각화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덴드로그램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508" y="1196752"/>
            <a:ext cx="9089008" cy="511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ko-KR" altLang="en-US" sz="3200" dirty="0" smtClean="0"/>
              <a:t>트리 형태의 시각화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덴드로그램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6695" y="1556792"/>
            <a:ext cx="9356287" cy="446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9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ko-KR" altLang="en-US" sz="3200" dirty="0" smtClean="0"/>
              <a:t>트리 형태의 시각화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덴드로그램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9961" y="1412776"/>
            <a:ext cx="9183961" cy="469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6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키워드 추출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083129"/>
            <a:ext cx="8229598" cy="4434103"/>
          </a:xfrm>
        </p:spPr>
      </p:pic>
      <p:sp>
        <p:nvSpPr>
          <p:cNvPr id="5" name="TextBox 4"/>
          <p:cNvSpPr txBox="1"/>
          <p:nvPr/>
        </p:nvSpPr>
        <p:spPr>
          <a:xfrm>
            <a:off x="467544" y="566124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</a:t>
            </a:r>
            <a:r>
              <a:rPr lang="ko-KR" altLang="en-US" dirty="0" smtClean="0"/>
              <a:t>시작일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42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키워드 추출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5738787"/>
          </a:xfrm>
        </p:spPr>
      </p:pic>
    </p:spTree>
    <p:extLst>
      <p:ext uri="{BB962C8B-B14F-4D97-AF65-F5344CB8AC3E}">
        <p14:creationId xmlns:p14="http://schemas.microsoft.com/office/powerpoint/2010/main" val="362910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키워드 추출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4036"/>
            <a:ext cx="9087882" cy="5723964"/>
          </a:xfrm>
        </p:spPr>
      </p:pic>
    </p:spTree>
    <p:extLst>
      <p:ext uri="{BB962C8B-B14F-4D97-AF65-F5344CB8AC3E}">
        <p14:creationId xmlns:p14="http://schemas.microsoft.com/office/powerpoint/2010/main" val="165248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키워드 추출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" y="1556792"/>
            <a:ext cx="12953874" cy="3888432"/>
          </a:xfrm>
        </p:spPr>
      </p:pic>
      <p:sp>
        <p:nvSpPr>
          <p:cNvPr id="3" name="TextBox 2"/>
          <p:cNvSpPr txBox="1"/>
          <p:nvPr/>
        </p:nvSpPr>
        <p:spPr>
          <a:xfrm>
            <a:off x="251520" y="5589240"/>
            <a:ext cx="5897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종목들 중 몇 개의 결과에 단어가 노출되었는지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총 몇 번이나 등장하였는지를 이용하여 단어를 걸러낸다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67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키워드 추출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8" y="2251009"/>
            <a:ext cx="9166662" cy="2499998"/>
          </a:xfrm>
        </p:spPr>
      </p:pic>
    </p:spTree>
    <p:extLst>
      <p:ext uri="{BB962C8B-B14F-4D97-AF65-F5344CB8AC3E}">
        <p14:creationId xmlns:p14="http://schemas.microsoft.com/office/powerpoint/2010/main" val="388871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키워드 추출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" y="1124744"/>
            <a:ext cx="9066937" cy="4824536"/>
          </a:xfrm>
        </p:spPr>
      </p:pic>
      <p:sp>
        <p:nvSpPr>
          <p:cNvPr id="6" name="TextBox 5"/>
          <p:cNvSpPr txBox="1"/>
          <p:nvPr/>
        </p:nvSpPr>
        <p:spPr>
          <a:xfrm>
            <a:off x="251520" y="6093296"/>
            <a:ext cx="894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datalab.naver.com/keyword/trendSearch.naver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제공하는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트래픽을</a:t>
            </a:r>
            <a:endParaRPr lang="en-US" altLang="ko-KR" dirty="0"/>
          </a:p>
          <a:p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61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키워드 추출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8928991" cy="4824536"/>
          </a:xfrm>
        </p:spPr>
      </p:pic>
      <p:sp>
        <p:nvSpPr>
          <p:cNvPr id="6" name="TextBox 5"/>
          <p:cNvSpPr txBox="1"/>
          <p:nvPr/>
        </p:nvSpPr>
        <p:spPr>
          <a:xfrm>
            <a:off x="251520" y="6093296"/>
            <a:ext cx="552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철도</a:t>
            </a:r>
            <a:r>
              <a:rPr lang="en-US" altLang="ko-KR" dirty="0" smtClean="0"/>
              <a:t>’ //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트래픽</a:t>
            </a:r>
            <a:r>
              <a:rPr lang="ko-KR" altLang="en-US" dirty="0" smtClean="0"/>
              <a:t> 결과 최소 </a:t>
            </a:r>
            <a:r>
              <a:rPr lang="en-US" altLang="ko-KR" dirty="0" smtClean="0"/>
              <a:t>0 ~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35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키워드 추출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33" y="1124744"/>
            <a:ext cx="8078732" cy="4824536"/>
          </a:xfrm>
        </p:spPr>
      </p:pic>
      <p:sp>
        <p:nvSpPr>
          <p:cNvPr id="6" name="TextBox 5"/>
          <p:cNvSpPr txBox="1"/>
          <p:nvPr/>
        </p:nvSpPr>
        <p:spPr>
          <a:xfrm>
            <a:off x="251520" y="6093296"/>
            <a:ext cx="552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철도</a:t>
            </a:r>
            <a:r>
              <a:rPr lang="en-US" altLang="ko-KR" dirty="0" smtClean="0"/>
              <a:t>’ //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트래픽</a:t>
            </a:r>
            <a:r>
              <a:rPr lang="ko-KR" altLang="en-US" dirty="0" smtClean="0"/>
              <a:t> 결과 최소 </a:t>
            </a:r>
            <a:r>
              <a:rPr lang="en-US" altLang="ko-KR" dirty="0" smtClean="0"/>
              <a:t>0 ~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705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883</TotalTime>
  <Words>133</Words>
  <Application>Microsoft Office PowerPoint</Application>
  <PresentationFormat>화면 슬라이드 쇼(4:3)</PresentationFormat>
  <Paragraphs>23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실행</vt:lpstr>
      <vt:lpstr>키워드 추출 100종목 클러스터링</vt:lpstr>
      <vt:lpstr>키워드 추출</vt:lpstr>
      <vt:lpstr>키워드 추출</vt:lpstr>
      <vt:lpstr>키워드 추출</vt:lpstr>
      <vt:lpstr>키워드 추출</vt:lpstr>
      <vt:lpstr>키워드 추출</vt:lpstr>
      <vt:lpstr>키워드 추출</vt:lpstr>
      <vt:lpstr>키워드 추출</vt:lpstr>
      <vt:lpstr>키워드 추출</vt:lpstr>
      <vt:lpstr>클러스터링 원리 : 거리(유사성)가 가까운것부터 묶는다.</vt:lpstr>
      <vt:lpstr>PowerPoint 프레젠테이션</vt:lpstr>
      <vt:lpstr>PowerPoint 프레젠테이션</vt:lpstr>
      <vt:lpstr>PowerPoint 프레젠테이션</vt:lpstr>
      <vt:lpstr> 계층적 클러스터링(Hiarchical Clustering) </vt:lpstr>
      <vt:lpstr>트리 형태의 시각화(덴드로그램)</vt:lpstr>
      <vt:lpstr>트리 형태의 시각화(덴드로그램)</vt:lpstr>
      <vt:lpstr>트리 형태의 시각화(덴드로그램)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유사도 분석 일별 종가를 이용한 코사인 유사도</dc:title>
  <dc:creator>hyobin</dc:creator>
  <cp:lastModifiedBy>hyobin</cp:lastModifiedBy>
  <cp:revision>48</cp:revision>
  <dcterms:created xsi:type="dcterms:W3CDTF">2018-06-20T00:02:58Z</dcterms:created>
  <dcterms:modified xsi:type="dcterms:W3CDTF">2018-08-20T06:36:12Z</dcterms:modified>
</cp:coreProperties>
</file>