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61" r:id="rId5"/>
    <p:sldId id="260" r:id="rId6"/>
    <p:sldId id="262" r:id="rId7"/>
    <p:sldId id="257" r:id="rId8"/>
    <p:sldId id="263" r:id="rId9"/>
    <p:sldId id="259" r:id="rId10"/>
    <p:sldId id="264" r:id="rId11"/>
    <p:sldId id="265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4632" cy="1739279"/>
          </a:xfrm>
        </p:spPr>
        <p:txBody>
          <a:bodyPr/>
          <a:lstStyle/>
          <a:p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유사도 분석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8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일별 종가를 이용한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거리측정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코사인 유사도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2018.06.20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53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1" y="1340768"/>
            <a:ext cx="8203758" cy="3825618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현대상사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현대로템</a:t>
            </a:r>
            <a:r>
              <a:rPr lang="ko-KR" altLang="en-US" dirty="0" smtClean="0"/>
              <a:t> 일별종가 그래프</a:t>
            </a:r>
            <a:endParaRPr lang="en-US" altLang="ko-KR" dirty="0" smtClean="0"/>
          </a:p>
          <a:p>
            <a:r>
              <a:rPr lang="ko-KR" altLang="en-US" dirty="0" smtClean="0"/>
              <a:t>대북경협과 연관성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현대계열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87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1" y="1600200"/>
            <a:ext cx="5338098" cy="4525963"/>
          </a:xfrm>
        </p:spPr>
      </p:pic>
      <p:sp>
        <p:nvSpPr>
          <p:cNvPr id="7" name="TextBox 6"/>
          <p:cNvSpPr txBox="1"/>
          <p:nvPr/>
        </p:nvSpPr>
        <p:spPr>
          <a:xfrm>
            <a:off x="1403648" y="6093296"/>
            <a:ext cx="705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대북경협관련주인 </a:t>
            </a:r>
            <a:r>
              <a:rPr lang="ko-KR" altLang="en-US" dirty="0" err="1" smtClean="0"/>
              <a:t>인디에프와</a:t>
            </a:r>
            <a:r>
              <a:rPr lang="ko-KR" altLang="en-US" dirty="0" smtClean="0"/>
              <a:t> 연관성이 있는 종목을 찾아보기로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인디에프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이전 개성공단에 참여하였던 업체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78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1" y="1340768"/>
            <a:ext cx="8203758" cy="3825617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선도전기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smtClean="0"/>
              <a:t>선도전기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발전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업체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급등한 적이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54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2" y="1340768"/>
            <a:ext cx="8203756" cy="3825617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선도전기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smtClean="0"/>
              <a:t>첫 일을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 환산하였을 때의 종가 그래프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219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2" y="1340768"/>
            <a:ext cx="8203756" cy="3825616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대림제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smtClean="0"/>
              <a:t>대림제지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펄프산업 관련 업체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210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" y="1340768"/>
            <a:ext cx="8203754" cy="3825616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대림제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smtClean="0"/>
              <a:t>대림제지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펄프산업 관련 업체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230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" y="1340768"/>
            <a:ext cx="8203754" cy="3825615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대호피앤</a:t>
            </a:r>
            <a:r>
              <a:rPr lang="ko-KR" altLang="en-US" dirty="0" err="1"/>
              <a:t>씨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err="1" smtClean="0"/>
              <a:t>대호피앤</a:t>
            </a:r>
            <a:r>
              <a:rPr lang="ko-KR" altLang="en-US" dirty="0" err="1"/>
              <a:t>씨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대북관계가 완화되어 </a:t>
            </a:r>
            <a:r>
              <a:rPr lang="ko-KR" altLang="en-US" dirty="0" err="1" smtClean="0"/>
              <a:t>한러가스관</a:t>
            </a:r>
            <a:r>
              <a:rPr lang="ko-KR" altLang="en-US" dirty="0" smtClean="0"/>
              <a:t> 관련주인 </a:t>
            </a:r>
            <a:r>
              <a:rPr lang="ko-KR" altLang="en-US" dirty="0" err="1" smtClean="0"/>
              <a:t>대호피앤씨도</a:t>
            </a:r>
            <a:r>
              <a:rPr lang="ko-KR" altLang="en-US" dirty="0" smtClean="0"/>
              <a:t> 영향을 받음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805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4" y="1340768"/>
            <a:ext cx="8203752" cy="3825615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대호피앤</a:t>
            </a:r>
            <a:r>
              <a:rPr lang="ko-KR" altLang="en-US" dirty="0" err="1"/>
              <a:t>씨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err="1" smtClean="0"/>
              <a:t>대호피앤</a:t>
            </a:r>
            <a:r>
              <a:rPr lang="ko-KR" altLang="en-US" dirty="0" err="1"/>
              <a:t>씨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대북관계가 완화되어 </a:t>
            </a:r>
            <a:r>
              <a:rPr lang="ko-KR" altLang="en-US" dirty="0" err="1" smtClean="0"/>
              <a:t>한러가스관</a:t>
            </a:r>
            <a:r>
              <a:rPr lang="ko-KR" altLang="en-US" dirty="0" smtClean="0"/>
              <a:t> 관련주인 </a:t>
            </a:r>
            <a:r>
              <a:rPr lang="ko-KR" altLang="en-US" dirty="0" err="1" smtClean="0"/>
              <a:t>대호피앤씨도</a:t>
            </a:r>
            <a:r>
              <a:rPr lang="ko-KR" altLang="en-US" dirty="0" smtClean="0"/>
              <a:t> 영향을 받음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81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4" y="1340768"/>
            <a:ext cx="8203752" cy="3825614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신대양제</a:t>
            </a:r>
            <a:r>
              <a:rPr lang="ko-KR" altLang="en-US" dirty="0" err="1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err="1" smtClean="0"/>
              <a:t>신대양제</a:t>
            </a:r>
            <a:r>
              <a:rPr lang="ko-KR" altLang="en-US" dirty="0" err="1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펄프산업 </a:t>
            </a:r>
            <a:r>
              <a:rPr lang="ko-KR" altLang="en-US" dirty="0" err="1" smtClean="0"/>
              <a:t>관련주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23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5" y="1340768"/>
            <a:ext cx="8203750" cy="3825614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신대양제</a:t>
            </a:r>
            <a:r>
              <a:rPr lang="ko-KR" altLang="en-US" dirty="0" err="1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err="1" smtClean="0"/>
              <a:t>신대양제</a:t>
            </a:r>
            <a:r>
              <a:rPr lang="ko-KR" altLang="en-US" dirty="0" err="1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펄프산업 </a:t>
            </a:r>
            <a:r>
              <a:rPr lang="ko-KR" altLang="en-US" dirty="0" err="1" smtClean="0"/>
              <a:t>관련주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22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유사도 분석 및 확인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1. </a:t>
            </a:r>
            <a:r>
              <a:rPr lang="ko-KR" altLang="en-US" dirty="0" smtClean="0"/>
              <a:t>이전에 진행해보았던 두 종목의 일별종가 그래프를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100 +- a </a:t>
            </a:r>
            <a:r>
              <a:rPr lang="ko-KR" altLang="en-US" dirty="0" smtClean="0"/>
              <a:t>로 변환하고 거리를 측정하는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2. </a:t>
            </a:r>
            <a:r>
              <a:rPr lang="ko-KR" altLang="en-US" dirty="0" smtClean="0"/>
              <a:t>코사인 유사도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1, 2</a:t>
            </a:r>
            <a:r>
              <a:rPr lang="ko-KR" altLang="en-US" dirty="0" smtClean="0"/>
              <a:t>번 방법으로 그래프를 출력해보고 간단한 검색으로 납득할만한 결과가 나오는지 확인해봄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10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5" y="1340768"/>
            <a:ext cx="8203750" cy="3825613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제룡전</a:t>
            </a:r>
            <a:r>
              <a:rPr lang="ko-KR" altLang="en-US" dirty="0" err="1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err="1" smtClean="0"/>
              <a:t>제룡전</a:t>
            </a:r>
            <a:r>
              <a:rPr lang="ko-KR" altLang="en-US" dirty="0" err="1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전기설비업체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509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6" y="1340768"/>
            <a:ext cx="8203747" cy="3825613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제룡전</a:t>
            </a:r>
            <a:r>
              <a:rPr lang="ko-KR" altLang="en-US" dirty="0" err="1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err="1" smtClean="0"/>
              <a:t>제룡전</a:t>
            </a:r>
            <a:r>
              <a:rPr lang="ko-KR" altLang="en-US" dirty="0" err="1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전기설비업체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409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6" y="1340768"/>
            <a:ext cx="8203747" cy="3825612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토필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 </a:t>
            </a:r>
            <a:r>
              <a:rPr lang="ko-KR" altLang="en-US" dirty="0" smtClean="0"/>
              <a:t>일별종가</a:t>
            </a:r>
            <a:endParaRPr lang="en-US" altLang="ko-KR" dirty="0" smtClean="0"/>
          </a:p>
          <a:p>
            <a:r>
              <a:rPr lang="ko-KR" altLang="en-US" dirty="0" err="1" smtClean="0"/>
              <a:t>토필드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방송 수신기 판매업체</a:t>
            </a:r>
            <a:endParaRPr lang="en-US" altLang="ko-KR" dirty="0" smtClean="0"/>
          </a:p>
          <a:p>
            <a:r>
              <a:rPr lang="ko-KR" altLang="en-US" dirty="0" err="1" smtClean="0"/>
              <a:t>대북주와</a:t>
            </a:r>
            <a:r>
              <a:rPr lang="ko-KR" altLang="en-US" dirty="0" smtClean="0"/>
              <a:t> 연관이 있는지 </a:t>
            </a:r>
            <a:r>
              <a:rPr lang="en-US" altLang="ko-KR" dirty="0" smtClean="0"/>
              <a:t>… ??</a:t>
            </a:r>
          </a:p>
        </p:txBody>
      </p:sp>
    </p:spTree>
    <p:extLst>
      <p:ext uri="{BB962C8B-B14F-4D97-AF65-F5344CB8AC3E}">
        <p14:creationId xmlns:p14="http://schemas.microsoft.com/office/powerpoint/2010/main" val="320421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코사인 유사도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7" y="1340768"/>
            <a:ext cx="8203745" cy="3825612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토필</a:t>
            </a:r>
            <a:r>
              <a:rPr lang="ko-KR" altLang="en-US" dirty="0" err="1"/>
              <a:t>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인디에프</a:t>
            </a:r>
            <a:r>
              <a:rPr lang="en-US" altLang="ko-KR" dirty="0" smtClean="0"/>
              <a:t>(014990)</a:t>
            </a:r>
          </a:p>
          <a:p>
            <a:r>
              <a:rPr lang="ko-KR" altLang="en-US" dirty="0" err="1" smtClean="0"/>
              <a:t>토필드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방송 수신기 판매업체</a:t>
            </a:r>
            <a:endParaRPr lang="en-US" altLang="ko-KR" dirty="0" smtClean="0"/>
          </a:p>
          <a:p>
            <a:r>
              <a:rPr lang="ko-KR" altLang="en-US" dirty="0" err="1" smtClean="0"/>
              <a:t>대북주와</a:t>
            </a:r>
            <a:r>
              <a:rPr lang="ko-KR" altLang="en-US" dirty="0" smtClean="0"/>
              <a:t> 연관이 있는지 </a:t>
            </a:r>
            <a:r>
              <a:rPr lang="en-US" altLang="ko-KR" dirty="0" smtClean="0"/>
              <a:t>… ??</a:t>
            </a:r>
          </a:p>
        </p:txBody>
      </p:sp>
    </p:spTree>
    <p:extLst>
      <p:ext uri="{BB962C8B-B14F-4D97-AF65-F5344CB8AC3E}">
        <p14:creationId xmlns:p14="http://schemas.microsoft.com/office/powerpoint/2010/main" val="292324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340768"/>
            <a:ext cx="8203760" cy="3825619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001550 </a:t>
            </a:r>
            <a:r>
              <a:rPr lang="ko-KR" altLang="en-US" dirty="0" err="1" smtClean="0"/>
              <a:t>조비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046940 </a:t>
            </a:r>
            <a:r>
              <a:rPr lang="ko-KR" altLang="en-US" dirty="0" err="1" smtClean="0"/>
              <a:t>우원개발</a:t>
            </a:r>
            <a:endParaRPr lang="en-US" altLang="ko-KR" dirty="0" smtClean="0"/>
          </a:p>
          <a:p>
            <a:r>
              <a:rPr lang="ko-KR" altLang="en-US" dirty="0" err="1" smtClean="0"/>
              <a:t>조비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비료제조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대북지원 이후 </a:t>
            </a:r>
            <a:r>
              <a:rPr lang="ko-KR" altLang="en-US" dirty="0" err="1" smtClean="0"/>
              <a:t>남북경협군에</a:t>
            </a:r>
            <a:r>
              <a:rPr lang="ko-KR" altLang="en-US" dirty="0" smtClean="0"/>
              <a:t> 속하게 되었음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우원개발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철도 및 항만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토목공사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5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340768"/>
            <a:ext cx="8203760" cy="3825618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001550 </a:t>
            </a:r>
            <a:r>
              <a:rPr lang="ko-KR" altLang="en-US" dirty="0" err="1" smtClean="0"/>
              <a:t>조비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046940 </a:t>
            </a:r>
            <a:r>
              <a:rPr lang="ko-KR" altLang="en-US" dirty="0" err="1" smtClean="0"/>
              <a:t>우원개발</a:t>
            </a:r>
            <a:r>
              <a:rPr lang="ko-KR" altLang="en-US" dirty="0" smtClean="0"/>
              <a:t> 일별종가 그래프</a:t>
            </a:r>
            <a:endParaRPr lang="en-US" altLang="ko-KR" dirty="0" smtClean="0"/>
          </a:p>
          <a:p>
            <a:r>
              <a:rPr lang="ko-KR" altLang="en-US" dirty="0" err="1" smtClean="0"/>
              <a:t>조비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비료제조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대북지원 이후 </a:t>
            </a:r>
            <a:r>
              <a:rPr lang="ko-KR" altLang="en-US" dirty="0" err="1" smtClean="0"/>
              <a:t>남북경협군에</a:t>
            </a:r>
            <a:r>
              <a:rPr lang="ko-KR" altLang="en-US" dirty="0" smtClean="0"/>
              <a:t> 속하게 되었음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우원개발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철도 및 항만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토목공사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1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340768"/>
            <a:ext cx="8203760" cy="3825618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001550 </a:t>
            </a:r>
            <a:r>
              <a:rPr lang="ko-KR" altLang="en-US" dirty="0" smtClean="0"/>
              <a:t>광명전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046940 </a:t>
            </a:r>
            <a:r>
              <a:rPr lang="ko-KR" altLang="en-US" dirty="0" err="1" smtClean="0"/>
              <a:t>우원개발</a:t>
            </a:r>
            <a:endParaRPr lang="en-US" altLang="ko-KR" dirty="0" smtClean="0"/>
          </a:p>
          <a:p>
            <a:r>
              <a:rPr lang="ko-KR" altLang="en-US" dirty="0" smtClean="0"/>
              <a:t>광명전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2007</a:t>
            </a:r>
            <a:r>
              <a:rPr lang="ko-KR" altLang="en-US" dirty="0" smtClean="0"/>
              <a:t>년 대북지원 때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테마가 생겼음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우원개발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철도 및 항만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토목공사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1" y="1340768"/>
            <a:ext cx="8203758" cy="3825618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001550 </a:t>
            </a:r>
            <a:r>
              <a:rPr lang="ko-KR" altLang="en-US" dirty="0" smtClean="0"/>
              <a:t>광명전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046940 </a:t>
            </a:r>
            <a:r>
              <a:rPr lang="ko-KR" altLang="en-US" dirty="0" err="1" smtClean="0"/>
              <a:t>우원개발</a:t>
            </a:r>
            <a:r>
              <a:rPr lang="ko-KR" altLang="en-US" dirty="0" smtClean="0"/>
              <a:t> 일별종가 그래프</a:t>
            </a:r>
            <a:endParaRPr lang="en-US" altLang="ko-KR" dirty="0" smtClean="0"/>
          </a:p>
          <a:p>
            <a:r>
              <a:rPr lang="ko-KR" altLang="en-US" dirty="0" smtClean="0"/>
              <a:t>광명전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2007</a:t>
            </a:r>
            <a:r>
              <a:rPr lang="ko-KR" altLang="en-US" dirty="0" smtClean="0"/>
              <a:t>년 대북지원 때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테마가 생겼음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우원개발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철도 및 항만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토목공사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4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75456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825619"/>
          </a:xfrm>
        </p:spPr>
      </p:pic>
      <p:sp>
        <p:nvSpPr>
          <p:cNvPr id="6" name="TextBox 5"/>
          <p:cNvSpPr txBox="1"/>
          <p:nvPr/>
        </p:nvSpPr>
        <p:spPr>
          <a:xfrm>
            <a:off x="683568" y="501317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007610</a:t>
            </a:r>
            <a:r>
              <a:rPr lang="ko-KR" altLang="en-US" dirty="0" smtClean="0"/>
              <a:t>선도전기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014990</a:t>
            </a:r>
            <a:r>
              <a:rPr lang="ko-KR" altLang="en-US" dirty="0" err="1" smtClean="0"/>
              <a:t>인디에프</a:t>
            </a:r>
            <a:endParaRPr lang="en-US" altLang="ko-KR" dirty="0" smtClean="0"/>
          </a:p>
          <a:p>
            <a:r>
              <a:rPr lang="ko-KR" altLang="en-US" dirty="0" smtClean="0"/>
              <a:t>선도전기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발전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업체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급등한 적이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인디에프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패션 업체이고 이전 개성공단 입주업체였다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개성공단 </a:t>
            </a:r>
            <a:r>
              <a:rPr lang="ko-KR" altLang="en-US" dirty="0" err="1" smtClean="0"/>
              <a:t>관련주이자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대북경협주로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평가받고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0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75456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340768"/>
            <a:ext cx="8203760" cy="3825619"/>
          </a:xfrm>
        </p:spPr>
      </p:pic>
      <p:sp>
        <p:nvSpPr>
          <p:cNvPr id="6" name="TextBox 5"/>
          <p:cNvSpPr txBox="1"/>
          <p:nvPr/>
        </p:nvSpPr>
        <p:spPr>
          <a:xfrm>
            <a:off x="683568" y="501317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007610</a:t>
            </a:r>
            <a:r>
              <a:rPr lang="ko-KR" altLang="en-US" dirty="0" smtClean="0"/>
              <a:t>선도전기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014990</a:t>
            </a:r>
            <a:r>
              <a:rPr lang="ko-KR" altLang="en-US" dirty="0" err="1" smtClean="0"/>
              <a:t>인디에프</a:t>
            </a:r>
            <a:r>
              <a:rPr lang="ko-KR" altLang="en-US" dirty="0" smtClean="0"/>
              <a:t> 일별종가 그래프</a:t>
            </a:r>
            <a:endParaRPr lang="en-US" altLang="ko-KR" dirty="0" smtClean="0"/>
          </a:p>
          <a:p>
            <a:r>
              <a:rPr lang="ko-KR" altLang="en-US" dirty="0" smtClean="0"/>
              <a:t>선도전기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발전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업체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대북송전주로</a:t>
            </a:r>
            <a:r>
              <a:rPr lang="ko-KR" altLang="en-US" dirty="0" smtClean="0"/>
              <a:t> 급등한 적이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인디에프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패션 업체이고 이전 개성공단 입주업체였다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개성공단 </a:t>
            </a:r>
            <a:r>
              <a:rPr lang="ko-KR" altLang="en-US" dirty="0" err="1" smtClean="0"/>
              <a:t>관련주이자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대북경협주로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평가받고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6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두 주식종목 간 거리 측정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" y="1340768"/>
            <a:ext cx="8203760" cy="3825618"/>
          </a:xfrm>
        </p:spPr>
      </p:pic>
      <p:sp>
        <p:nvSpPr>
          <p:cNvPr id="6" name="TextBox 5"/>
          <p:cNvSpPr txBox="1"/>
          <p:nvPr/>
        </p:nvSpPr>
        <p:spPr>
          <a:xfrm>
            <a:off x="683568" y="53029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현대상사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현대로템</a:t>
            </a:r>
            <a:endParaRPr lang="en-US" altLang="ko-KR" dirty="0" smtClean="0"/>
          </a:p>
          <a:p>
            <a:r>
              <a:rPr lang="ko-KR" altLang="en-US" dirty="0" smtClean="0"/>
              <a:t>대북경협과 연관성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현대계열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</TotalTime>
  <Words>494</Words>
  <Application>Microsoft Office PowerPoint</Application>
  <PresentationFormat>화면 슬라이드 쇼(4:3)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실행</vt:lpstr>
      <vt:lpstr>유사도 분석 일별 종가를 이용한 거리측정, 코사인 유사도</vt:lpstr>
      <vt:lpstr>유사도 분석 및 확인</vt:lpstr>
      <vt:lpstr>두 주식종목 간 거리 측정</vt:lpstr>
      <vt:lpstr>두 주식종목 간 거리 측정</vt:lpstr>
      <vt:lpstr>두 주식종목 간 거리 측정</vt:lpstr>
      <vt:lpstr>두 주식종목 간 거리 측정</vt:lpstr>
      <vt:lpstr>두 주식종목 간 거리 측정</vt:lpstr>
      <vt:lpstr>두 주식종목 간 거리 측정</vt:lpstr>
      <vt:lpstr>두 주식종목 간 거리 측정</vt:lpstr>
      <vt:lpstr>두 주식종목 간 거리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  <vt:lpstr>코사인 유사도 측정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hyobin</cp:lastModifiedBy>
  <cp:revision>17</cp:revision>
  <dcterms:created xsi:type="dcterms:W3CDTF">2018-06-20T00:02:58Z</dcterms:created>
  <dcterms:modified xsi:type="dcterms:W3CDTF">2018-06-20T04:05:45Z</dcterms:modified>
</cp:coreProperties>
</file>