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E895-53D8-4B1C-895E-A0286BAD12E1}" type="datetimeFigureOut">
              <a:rPr lang="ko-KR" altLang="en-US" smtClean="0"/>
              <a:pPr/>
              <a:t>2018-09-11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D6669E-C00E-4A4F-AA0F-DD8043859E0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E895-53D8-4B1C-895E-A0286BAD12E1}" type="datetimeFigureOut">
              <a:rPr lang="ko-KR" altLang="en-US" smtClean="0"/>
              <a:pPr/>
              <a:t>2018-09-11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6669E-C00E-4A4F-AA0F-DD8043859E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6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6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E895-53D8-4B1C-895E-A0286BAD12E1}" type="datetimeFigureOut">
              <a:rPr lang="ko-KR" altLang="en-US" smtClean="0"/>
              <a:pPr/>
              <a:t>2018-09-11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6669E-C00E-4A4F-AA0F-DD8043859E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E895-53D8-4B1C-895E-A0286BAD12E1}" type="datetimeFigureOut">
              <a:rPr lang="ko-KR" altLang="en-US" smtClean="0"/>
              <a:pPr/>
              <a:t>2018-09-11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6669E-C00E-4A4F-AA0F-DD8043859E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8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71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E895-53D8-4B1C-895E-A0286BAD12E1}" type="datetimeFigureOut">
              <a:rPr lang="ko-KR" altLang="en-US" smtClean="0"/>
              <a:pPr/>
              <a:t>2018-09-11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6669E-C00E-4A4F-AA0F-DD8043859E0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9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E895-53D8-4B1C-895E-A0286BAD12E1}" type="datetimeFigureOut">
              <a:rPr lang="ko-KR" altLang="en-US" smtClean="0"/>
              <a:pPr/>
              <a:t>2018-09-11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6669E-C00E-4A4F-AA0F-DD8043859E0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4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E895-53D8-4B1C-895E-A0286BAD12E1}" type="datetimeFigureOut">
              <a:rPr lang="ko-KR" altLang="en-US" smtClean="0"/>
              <a:pPr/>
              <a:t>2018-09-11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6669E-C00E-4A4F-AA0F-DD8043859E0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56"/>
            <a:ext cx="4041648" cy="3913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E895-53D8-4B1C-895E-A0286BAD12E1}" type="datetimeFigureOut">
              <a:rPr lang="ko-KR" altLang="en-US" smtClean="0"/>
              <a:pPr/>
              <a:t>2018-09-11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6669E-C00E-4A4F-AA0F-DD8043859E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E895-53D8-4B1C-895E-A0286BAD12E1}" type="datetimeFigureOut">
              <a:rPr lang="ko-KR" altLang="en-US" smtClean="0"/>
              <a:pPr/>
              <a:t>2018-09-11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6669E-C00E-4A4F-AA0F-DD8043859E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9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41" y="273058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9" y="2438408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E895-53D8-4B1C-895E-A0286BAD12E1}" type="datetimeFigureOut">
              <a:rPr lang="ko-KR" altLang="en-US" smtClean="0"/>
              <a:pPr/>
              <a:t>2018-09-11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6669E-C00E-4A4F-AA0F-DD8043859E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7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E895-53D8-4B1C-895E-A0286BAD12E1}" type="datetimeFigureOut">
              <a:rPr lang="ko-KR" altLang="en-US" smtClean="0"/>
              <a:pPr/>
              <a:t>2018-09-11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6669E-C00E-4A4F-AA0F-DD8043859E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8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27BE895-53D8-4B1C-895E-A0286BAD12E1}" type="datetimeFigureOut">
              <a:rPr lang="ko-KR" altLang="en-US" smtClean="0"/>
              <a:pPr/>
              <a:t>2018-09-11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8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9" y="6356358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0D6669E-C00E-4A4F-AA0F-DD8043859E0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8457762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21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GUI </a:t>
            </a:r>
            <a:r>
              <a:rPr lang="ko-KR" altLang="en-US" dirty="0" smtClean="0"/>
              <a:t>자료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8016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ETF, ETN</a:t>
            </a:r>
            <a:r>
              <a:rPr lang="ko-KR" altLang="en-US" dirty="0" err="1" smtClean="0"/>
              <a:t>체크시</a:t>
            </a:r>
            <a:r>
              <a:rPr lang="ko-KR" altLang="en-US" dirty="0" smtClean="0"/>
              <a:t> 해당 항목과 더불어 모든 것을 포함한다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ETF, ETN </a:t>
            </a:r>
            <a:r>
              <a:rPr lang="ko-KR" altLang="en-US" dirty="0" smtClean="0"/>
              <a:t>체크 </a:t>
            </a:r>
            <a:r>
              <a:rPr lang="ko-KR" altLang="en-US" dirty="0" err="1" smtClean="0"/>
              <a:t>해제시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ETF, ETN</a:t>
            </a:r>
            <a:r>
              <a:rPr lang="ko-KR" altLang="en-US" dirty="0" smtClean="0"/>
              <a:t>을 제외한 모든 것을 포함한다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종목보기 </a:t>
            </a:r>
            <a:r>
              <a:rPr lang="ko-KR" altLang="en-US" dirty="0" err="1" smtClean="0"/>
              <a:t>선택시</a:t>
            </a:r>
            <a:r>
              <a:rPr lang="ko-KR" altLang="en-US" dirty="0" smtClean="0"/>
              <a:t> 시장선택 화면이 나온다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0648"/>
            <a:ext cx="4817277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92162"/>
            <a:ext cx="3519264" cy="1840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787677"/>
            <a:ext cx="3519264" cy="1871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59523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실행">
  <a:themeElements>
    <a:clrScheme name="실행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실행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실행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917</TotalTime>
  <Words>33</Words>
  <Application>Microsoft Office PowerPoint</Application>
  <PresentationFormat>화면 슬라이드 쇼(4:3)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실행</vt:lpstr>
      <vt:lpstr>GUI 자료 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유사도 분석 일별 종가를 이용한 코사인 유사도</dc:title>
  <dc:creator>hyobin</dc:creator>
  <cp:lastModifiedBy>sec</cp:lastModifiedBy>
  <cp:revision>52</cp:revision>
  <dcterms:created xsi:type="dcterms:W3CDTF">2018-06-20T00:02:58Z</dcterms:created>
  <dcterms:modified xsi:type="dcterms:W3CDTF">2018-09-11T05:38:28Z</dcterms:modified>
</cp:coreProperties>
</file>