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86" r:id="rId2"/>
    <p:sldId id="285" r:id="rId3"/>
    <p:sldId id="276" r:id="rId4"/>
    <p:sldId id="278" r:id="rId5"/>
    <p:sldId id="260" r:id="rId6"/>
    <p:sldId id="279" r:id="rId7"/>
    <p:sldId id="281" r:id="rId8"/>
    <p:sldId id="280" r:id="rId9"/>
    <p:sldId id="282" r:id="rId10"/>
    <p:sldId id="283" r:id="rId11"/>
    <p:sldId id="263" r:id="rId12"/>
    <p:sldId id="268" r:id="rId13"/>
    <p:sldId id="269" r:id="rId14"/>
    <p:sldId id="272" r:id="rId15"/>
    <p:sldId id="284" r:id="rId1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22"/>
    <a:srgbClr val="FFCC66"/>
    <a:srgbClr val="019096"/>
    <a:srgbClr val="037679"/>
    <a:srgbClr val="01AAB1"/>
    <a:srgbClr val="007042"/>
    <a:srgbClr val="291F09"/>
    <a:srgbClr val="3A2C0C"/>
    <a:srgbClr val="686868"/>
    <a:srgbClr val="4A7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DD09E-84DB-4DC5-8DF0-D847FF7C5B6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DBAE76-190C-4DC2-A6CF-3F542A62C879}">
      <dgm:prSet phldrT="[텍스트]"/>
      <dgm:spPr/>
      <dgm:t>
        <a:bodyPr/>
        <a:lstStyle/>
        <a:p>
          <a:pPr latinLnBrk="1"/>
          <a:r>
            <a:rPr lang="ko-KR" altLang="en-US" dirty="0" smtClean="0"/>
            <a:t>키워드 추출</a:t>
          </a:r>
          <a:endParaRPr lang="ko-KR" altLang="en-US" dirty="0"/>
        </a:p>
      </dgm:t>
    </dgm:pt>
    <dgm:pt modelId="{9366CC0B-D403-4E10-853C-20A72A3B6823}" type="parTrans" cxnId="{4681C517-AB86-4E9D-8627-0F92D12476D5}">
      <dgm:prSet/>
      <dgm:spPr/>
      <dgm:t>
        <a:bodyPr/>
        <a:lstStyle/>
        <a:p>
          <a:pPr latinLnBrk="1"/>
          <a:endParaRPr lang="ko-KR" altLang="en-US"/>
        </a:p>
      </dgm:t>
    </dgm:pt>
    <dgm:pt modelId="{AC5D3EB7-5402-4B26-BAF5-153816BFE71E}" type="sibTrans" cxnId="{4681C517-AB86-4E9D-8627-0F92D12476D5}">
      <dgm:prSet/>
      <dgm:spPr/>
      <dgm:t>
        <a:bodyPr/>
        <a:lstStyle/>
        <a:p>
          <a:pPr latinLnBrk="1"/>
          <a:endParaRPr lang="ko-KR" altLang="en-US"/>
        </a:p>
      </dgm:t>
    </dgm:pt>
    <dgm:pt modelId="{347014AE-2BB8-48F8-B7BE-5128F7189303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키워드 추출 방식</a:t>
          </a:r>
          <a:endParaRPr lang="ko-KR" altLang="en-US" sz="2400" dirty="0"/>
        </a:p>
      </dgm:t>
    </dgm:pt>
    <dgm:pt modelId="{2019C3E4-F6AF-4944-9AFF-397847E41228}" type="parTrans" cxnId="{6083EA68-B39B-436F-9235-24B066ABF8EE}">
      <dgm:prSet/>
      <dgm:spPr/>
      <dgm:t>
        <a:bodyPr/>
        <a:lstStyle/>
        <a:p>
          <a:pPr latinLnBrk="1"/>
          <a:endParaRPr lang="ko-KR" altLang="en-US"/>
        </a:p>
      </dgm:t>
    </dgm:pt>
    <dgm:pt modelId="{62DEACA5-ECC2-46BF-88FF-916D5000D8AE}" type="sibTrans" cxnId="{6083EA68-B39B-436F-9235-24B066ABF8EE}">
      <dgm:prSet/>
      <dgm:spPr/>
      <dgm:t>
        <a:bodyPr/>
        <a:lstStyle/>
        <a:p>
          <a:pPr latinLnBrk="1"/>
          <a:endParaRPr lang="ko-KR" altLang="en-US"/>
        </a:p>
      </dgm:t>
    </dgm:pt>
    <dgm:pt modelId="{7FA0F064-7932-40A8-9EE8-E5EC4C0774E1}">
      <dgm:prSet phldrT="[텍스트]" custT="1"/>
      <dgm:spPr/>
      <dgm:t>
        <a:bodyPr/>
        <a:lstStyle/>
        <a:p>
          <a:pPr latinLnBrk="1"/>
          <a:r>
            <a:rPr lang="ko-KR" altLang="en-US" sz="2400" dirty="0" err="1" smtClean="0"/>
            <a:t>네이버</a:t>
          </a:r>
          <a:r>
            <a:rPr lang="ko-KR" altLang="en-US" sz="2400" dirty="0" smtClean="0"/>
            <a:t> </a:t>
          </a:r>
          <a:r>
            <a:rPr lang="ko-KR" altLang="en-US" sz="2400" dirty="0" err="1" smtClean="0"/>
            <a:t>트래픽</a:t>
          </a:r>
          <a:r>
            <a:rPr lang="ko-KR" altLang="en-US" sz="2400" dirty="0" smtClean="0"/>
            <a:t> 지수</a:t>
          </a:r>
          <a:endParaRPr lang="ko-KR" altLang="en-US" sz="2400" dirty="0"/>
        </a:p>
      </dgm:t>
    </dgm:pt>
    <dgm:pt modelId="{284B2629-E899-4098-9F0C-223DB2B8B415}" type="parTrans" cxnId="{F003FE2F-7380-468B-807F-6545373844F0}">
      <dgm:prSet/>
      <dgm:spPr/>
      <dgm:t>
        <a:bodyPr/>
        <a:lstStyle/>
        <a:p>
          <a:pPr latinLnBrk="1"/>
          <a:endParaRPr lang="ko-KR" altLang="en-US"/>
        </a:p>
      </dgm:t>
    </dgm:pt>
    <dgm:pt modelId="{F15ADE8E-1880-4D71-97AA-F3857F661A69}" type="sibTrans" cxnId="{F003FE2F-7380-468B-807F-6545373844F0}">
      <dgm:prSet/>
      <dgm:spPr/>
      <dgm:t>
        <a:bodyPr/>
        <a:lstStyle/>
        <a:p>
          <a:pPr latinLnBrk="1"/>
          <a:endParaRPr lang="ko-KR" altLang="en-US"/>
        </a:p>
      </dgm:t>
    </dgm:pt>
    <dgm:pt modelId="{9761F0DA-90D7-4BC2-A747-316868F651FC}">
      <dgm:prSet phldrT="[텍스트]"/>
      <dgm:spPr/>
      <dgm:t>
        <a:bodyPr/>
        <a:lstStyle/>
        <a:p>
          <a:pPr latinLnBrk="1"/>
          <a:r>
            <a:rPr lang="ko-KR" altLang="en-US" dirty="0" smtClean="0"/>
            <a:t>상관 분석</a:t>
          </a:r>
          <a:endParaRPr lang="ko-KR" altLang="en-US" dirty="0"/>
        </a:p>
      </dgm:t>
    </dgm:pt>
    <dgm:pt modelId="{A779FDD6-2DD5-4D95-AA15-2772A4F0003D}" type="parTrans" cxnId="{E891314E-217B-44AC-A94C-D3BBACCB55E3}">
      <dgm:prSet/>
      <dgm:spPr/>
      <dgm:t>
        <a:bodyPr/>
        <a:lstStyle/>
        <a:p>
          <a:pPr latinLnBrk="1"/>
          <a:endParaRPr lang="ko-KR" altLang="en-US"/>
        </a:p>
      </dgm:t>
    </dgm:pt>
    <dgm:pt modelId="{C7FC584D-E0ED-4A06-A51B-A27A1323EEEC}" type="sibTrans" cxnId="{E891314E-217B-44AC-A94C-D3BBACCB55E3}">
      <dgm:prSet/>
      <dgm:spPr/>
      <dgm:t>
        <a:bodyPr/>
        <a:lstStyle/>
        <a:p>
          <a:pPr latinLnBrk="1"/>
          <a:endParaRPr lang="ko-KR" altLang="en-US"/>
        </a:p>
      </dgm:t>
    </dgm:pt>
    <dgm:pt modelId="{CA6C045D-CDCC-4036-A75B-6873F1DE6AF5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상관관계 분석 원리</a:t>
          </a:r>
          <a:endParaRPr lang="ko-KR" altLang="en-US" sz="2400" dirty="0"/>
        </a:p>
      </dgm:t>
    </dgm:pt>
    <dgm:pt modelId="{FF2BD947-77B5-4519-8C60-3B296EF6B137}" type="parTrans" cxnId="{9E424159-8648-4723-B8F0-8DC95CAE4F76}">
      <dgm:prSet/>
      <dgm:spPr/>
      <dgm:t>
        <a:bodyPr/>
        <a:lstStyle/>
        <a:p>
          <a:pPr latinLnBrk="1"/>
          <a:endParaRPr lang="ko-KR" altLang="en-US"/>
        </a:p>
      </dgm:t>
    </dgm:pt>
    <dgm:pt modelId="{382432A9-BE65-4A87-AC58-9F9ED869A722}" type="sibTrans" cxnId="{9E424159-8648-4723-B8F0-8DC95CAE4F76}">
      <dgm:prSet/>
      <dgm:spPr/>
      <dgm:t>
        <a:bodyPr/>
        <a:lstStyle/>
        <a:p>
          <a:pPr latinLnBrk="1"/>
          <a:endParaRPr lang="ko-KR" altLang="en-US"/>
        </a:p>
      </dgm:t>
    </dgm:pt>
    <dgm:pt modelId="{6E33FB1D-28C5-4EE4-AF12-A2C066D27560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상관관계 분석 결과</a:t>
          </a:r>
          <a:endParaRPr lang="ko-KR" altLang="en-US" sz="2400" dirty="0"/>
        </a:p>
      </dgm:t>
    </dgm:pt>
    <dgm:pt modelId="{DAF3AFB3-8658-476B-841A-65DE3BE1E2EB}" type="parTrans" cxnId="{38ED8A60-67BA-47DD-857D-C9AD782941FE}">
      <dgm:prSet/>
      <dgm:spPr/>
      <dgm:t>
        <a:bodyPr/>
        <a:lstStyle/>
        <a:p>
          <a:pPr latinLnBrk="1"/>
          <a:endParaRPr lang="ko-KR" altLang="en-US"/>
        </a:p>
      </dgm:t>
    </dgm:pt>
    <dgm:pt modelId="{9D7F6B18-119C-4038-8A21-B447201B5FC0}" type="sibTrans" cxnId="{38ED8A60-67BA-47DD-857D-C9AD782941FE}">
      <dgm:prSet/>
      <dgm:spPr/>
      <dgm:t>
        <a:bodyPr/>
        <a:lstStyle/>
        <a:p>
          <a:pPr latinLnBrk="1"/>
          <a:endParaRPr lang="ko-KR" altLang="en-US"/>
        </a:p>
      </dgm:t>
    </dgm:pt>
    <dgm:pt modelId="{F16379F8-0995-4B3C-8FA0-E16C69395B45}">
      <dgm:prSet phldrT="[텍스트]"/>
      <dgm:spPr/>
      <dgm:t>
        <a:bodyPr/>
        <a:lstStyle/>
        <a:p>
          <a:pPr latinLnBrk="1"/>
          <a:r>
            <a:rPr lang="ko-KR" altLang="en-US" dirty="0" smtClean="0"/>
            <a:t>계층적 군집 분석</a:t>
          </a:r>
          <a:endParaRPr lang="ko-KR" altLang="en-US" dirty="0"/>
        </a:p>
      </dgm:t>
    </dgm:pt>
    <dgm:pt modelId="{D1809C6E-AFE5-47EC-B278-96BA28C20DB2}" type="parTrans" cxnId="{A835EE4A-D8A1-49DC-8A84-40638E44055B}">
      <dgm:prSet/>
      <dgm:spPr/>
      <dgm:t>
        <a:bodyPr/>
        <a:lstStyle/>
        <a:p>
          <a:pPr latinLnBrk="1"/>
          <a:endParaRPr lang="ko-KR" altLang="en-US"/>
        </a:p>
      </dgm:t>
    </dgm:pt>
    <dgm:pt modelId="{52BDECB2-4B37-419D-B11D-CD9F280D6F7A}" type="sibTrans" cxnId="{A835EE4A-D8A1-49DC-8A84-40638E44055B}">
      <dgm:prSet/>
      <dgm:spPr/>
      <dgm:t>
        <a:bodyPr/>
        <a:lstStyle/>
        <a:p>
          <a:pPr latinLnBrk="1"/>
          <a:endParaRPr lang="ko-KR" altLang="en-US"/>
        </a:p>
      </dgm:t>
    </dgm:pt>
    <dgm:pt modelId="{B9886EC6-20C7-4215-B0BA-8BDDA06C4940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계층적 군집분석 원리</a:t>
          </a:r>
          <a:endParaRPr lang="ko-KR" altLang="en-US" sz="2400" dirty="0"/>
        </a:p>
      </dgm:t>
    </dgm:pt>
    <dgm:pt modelId="{5A09D270-9149-447A-A005-4165FE559543}" type="parTrans" cxnId="{94955D5C-8795-4F9C-9157-3A620269C1CF}">
      <dgm:prSet/>
      <dgm:spPr/>
      <dgm:t>
        <a:bodyPr/>
        <a:lstStyle/>
        <a:p>
          <a:pPr latinLnBrk="1"/>
          <a:endParaRPr lang="ko-KR" altLang="en-US"/>
        </a:p>
      </dgm:t>
    </dgm:pt>
    <dgm:pt modelId="{5FC1C252-9E99-4E24-AA8C-741C280C26ED}" type="sibTrans" cxnId="{94955D5C-8795-4F9C-9157-3A620269C1CF}">
      <dgm:prSet/>
      <dgm:spPr/>
      <dgm:t>
        <a:bodyPr/>
        <a:lstStyle/>
        <a:p>
          <a:pPr latinLnBrk="1"/>
          <a:endParaRPr lang="ko-KR" altLang="en-US"/>
        </a:p>
      </dgm:t>
    </dgm:pt>
    <dgm:pt modelId="{3C115545-75CB-44B9-BAD2-1F8B7A0B26D0}">
      <dgm:prSet phldrT="[텍스트]" custT="1"/>
      <dgm:spPr/>
      <dgm:t>
        <a:bodyPr/>
        <a:lstStyle/>
        <a:p>
          <a:pPr latinLnBrk="1"/>
          <a:r>
            <a:rPr lang="ko-KR" altLang="en-US" sz="2400" dirty="0" err="1" smtClean="0"/>
            <a:t>덴드로그램</a:t>
          </a:r>
          <a:r>
            <a:rPr lang="ko-KR" altLang="en-US" sz="2400" dirty="0" smtClean="0"/>
            <a:t> 결과</a:t>
          </a:r>
          <a:r>
            <a:rPr lang="en-US" altLang="ko-KR" sz="2400" dirty="0" smtClean="0"/>
            <a:t> </a:t>
          </a:r>
          <a:endParaRPr lang="ko-KR" altLang="en-US" sz="2400" dirty="0"/>
        </a:p>
      </dgm:t>
    </dgm:pt>
    <dgm:pt modelId="{FF42C855-52EE-4386-8066-F61351C0DA49}" type="parTrans" cxnId="{A7FD36C3-F14B-4D78-9309-0C85836EBB61}">
      <dgm:prSet/>
      <dgm:spPr/>
      <dgm:t>
        <a:bodyPr/>
        <a:lstStyle/>
        <a:p>
          <a:pPr latinLnBrk="1"/>
          <a:endParaRPr lang="ko-KR" altLang="en-US"/>
        </a:p>
      </dgm:t>
    </dgm:pt>
    <dgm:pt modelId="{A8FB65F9-CA77-4DBF-8BFC-A28745DF36D8}" type="sibTrans" cxnId="{A7FD36C3-F14B-4D78-9309-0C85836EBB61}">
      <dgm:prSet/>
      <dgm:spPr/>
      <dgm:t>
        <a:bodyPr/>
        <a:lstStyle/>
        <a:p>
          <a:pPr latinLnBrk="1"/>
          <a:endParaRPr lang="ko-KR" altLang="en-US"/>
        </a:p>
      </dgm:t>
    </dgm:pt>
    <dgm:pt modelId="{4B840292-31AF-4471-8BC5-F60A1E3E574A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키워드 추출 과정</a:t>
          </a:r>
          <a:endParaRPr lang="ko-KR" altLang="en-US" sz="2400" dirty="0"/>
        </a:p>
      </dgm:t>
    </dgm:pt>
    <dgm:pt modelId="{C8C401C6-CAEA-40A2-A121-C3FF240B3475}" type="parTrans" cxnId="{27B02BEF-1059-451C-88BB-9B55CEF93118}">
      <dgm:prSet/>
      <dgm:spPr/>
      <dgm:t>
        <a:bodyPr/>
        <a:lstStyle/>
        <a:p>
          <a:pPr latinLnBrk="1"/>
          <a:endParaRPr lang="ko-KR" altLang="en-US"/>
        </a:p>
      </dgm:t>
    </dgm:pt>
    <dgm:pt modelId="{0990B8B5-7E1D-45B7-86C0-DDABFEBF7672}" type="sibTrans" cxnId="{27B02BEF-1059-451C-88BB-9B55CEF93118}">
      <dgm:prSet/>
      <dgm:spPr/>
      <dgm:t>
        <a:bodyPr/>
        <a:lstStyle/>
        <a:p>
          <a:pPr latinLnBrk="1"/>
          <a:endParaRPr lang="ko-KR" altLang="en-US"/>
        </a:p>
      </dgm:t>
    </dgm:pt>
    <dgm:pt modelId="{6DEBD9C2-A001-44AD-9EF7-D4CCCF48F51B}">
      <dgm:prSet phldrT="[텍스트]" custT="1"/>
      <dgm:spPr/>
      <dgm:t>
        <a:bodyPr/>
        <a:lstStyle/>
        <a:p>
          <a:pPr latinLnBrk="1"/>
          <a:r>
            <a:rPr lang="ko-KR" altLang="en-US" sz="2400" dirty="0" err="1" smtClean="0"/>
            <a:t>덴드로그램</a:t>
          </a:r>
          <a:r>
            <a:rPr lang="ko-KR" altLang="en-US" sz="2400" dirty="0" smtClean="0"/>
            <a:t> 군집</a:t>
          </a:r>
          <a:r>
            <a:rPr lang="en-US" altLang="ko-KR" sz="2400" dirty="0" smtClean="0"/>
            <a:t>(Cluster) </a:t>
          </a:r>
          <a:r>
            <a:rPr lang="ko-KR" altLang="en-US" sz="2400" dirty="0" smtClean="0"/>
            <a:t>목록</a:t>
          </a:r>
          <a:endParaRPr lang="ko-KR" altLang="en-US" sz="2400" dirty="0"/>
        </a:p>
      </dgm:t>
    </dgm:pt>
    <dgm:pt modelId="{1CAAD284-F986-4194-8761-74AA496A46DC}" type="parTrans" cxnId="{E85176DB-F0EF-490F-84EE-A912688508A0}">
      <dgm:prSet/>
      <dgm:spPr/>
      <dgm:t>
        <a:bodyPr/>
        <a:lstStyle/>
        <a:p>
          <a:pPr latinLnBrk="1"/>
          <a:endParaRPr lang="ko-KR" altLang="en-US"/>
        </a:p>
      </dgm:t>
    </dgm:pt>
    <dgm:pt modelId="{EEC9D093-C5A7-4BF0-BA06-D42B1F6283FD}" type="sibTrans" cxnId="{E85176DB-F0EF-490F-84EE-A912688508A0}">
      <dgm:prSet/>
      <dgm:spPr/>
      <dgm:t>
        <a:bodyPr/>
        <a:lstStyle/>
        <a:p>
          <a:pPr latinLnBrk="1"/>
          <a:endParaRPr lang="ko-KR" altLang="en-US"/>
        </a:p>
      </dgm:t>
    </dgm:pt>
    <dgm:pt modelId="{A49D22C9-8A7F-4682-BB57-177CB6A57629}" type="pres">
      <dgm:prSet presAssocID="{A26DD09E-84DB-4DC5-8DF0-D847FF7C5B64}" presName="Name0" presStyleCnt="0">
        <dgm:presLayoutVars>
          <dgm:dir/>
          <dgm:animLvl val="lvl"/>
          <dgm:resizeHandles val="exact"/>
        </dgm:presLayoutVars>
      </dgm:prSet>
      <dgm:spPr/>
    </dgm:pt>
    <dgm:pt modelId="{A11EBD91-E144-4364-ADFF-BB0EB98ABA1E}" type="pres">
      <dgm:prSet presAssocID="{F1DBAE76-190C-4DC2-A6CF-3F542A62C879}" presName="linNode" presStyleCnt="0"/>
      <dgm:spPr/>
    </dgm:pt>
    <dgm:pt modelId="{CDB600C2-E15C-4339-997A-20B3DC423F28}" type="pres">
      <dgm:prSet presAssocID="{F1DBAE76-190C-4DC2-A6CF-3F542A62C87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2B22AA-2DBC-4A7B-846C-3E989DF7CD29}" type="pres">
      <dgm:prSet presAssocID="{F1DBAE76-190C-4DC2-A6CF-3F542A62C87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722313-D5CB-4FD3-9A52-B2E1DF73BFF3}" type="pres">
      <dgm:prSet presAssocID="{AC5D3EB7-5402-4B26-BAF5-153816BFE71E}" presName="sp" presStyleCnt="0"/>
      <dgm:spPr/>
    </dgm:pt>
    <dgm:pt modelId="{C0BCB69A-1557-4179-80E5-9D878005DE2E}" type="pres">
      <dgm:prSet presAssocID="{9761F0DA-90D7-4BC2-A747-316868F651FC}" presName="linNode" presStyleCnt="0"/>
      <dgm:spPr/>
    </dgm:pt>
    <dgm:pt modelId="{E9283A89-18E4-4220-83A9-9F58D5241F25}" type="pres">
      <dgm:prSet presAssocID="{9761F0DA-90D7-4BC2-A747-316868F651F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20BC21-0606-475C-B868-E6C808F93ADD}" type="pres">
      <dgm:prSet presAssocID="{9761F0DA-90D7-4BC2-A747-316868F651FC}" presName="descendantText" presStyleLbl="alignAccFollowNode1" presStyleIdx="1" presStyleCnt="3">
        <dgm:presLayoutVars>
          <dgm:bulletEnabled val="1"/>
        </dgm:presLayoutVars>
      </dgm:prSet>
      <dgm:spPr/>
    </dgm:pt>
    <dgm:pt modelId="{F6568406-AF68-4E6B-A414-43D60EDF6F2B}" type="pres">
      <dgm:prSet presAssocID="{C7FC584D-E0ED-4A06-A51B-A27A1323EEEC}" presName="sp" presStyleCnt="0"/>
      <dgm:spPr/>
    </dgm:pt>
    <dgm:pt modelId="{75700020-953A-4D58-8B99-AABB9AB7BCC7}" type="pres">
      <dgm:prSet presAssocID="{F16379F8-0995-4B3C-8FA0-E16C69395B45}" presName="linNode" presStyleCnt="0"/>
      <dgm:spPr/>
    </dgm:pt>
    <dgm:pt modelId="{2B42A37A-E27C-425B-98F7-1649E4E05D11}" type="pres">
      <dgm:prSet presAssocID="{F16379F8-0995-4B3C-8FA0-E16C69395B4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00E652-874E-4FF5-ACBE-8BA316B595D4}" type="pres">
      <dgm:prSet presAssocID="{F16379F8-0995-4B3C-8FA0-E16C69395B4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4955D5C-8795-4F9C-9157-3A620269C1CF}" srcId="{F16379F8-0995-4B3C-8FA0-E16C69395B45}" destId="{B9886EC6-20C7-4215-B0BA-8BDDA06C4940}" srcOrd="0" destOrd="0" parTransId="{5A09D270-9149-447A-A005-4165FE559543}" sibTransId="{5FC1C252-9E99-4E24-AA8C-741C280C26ED}"/>
    <dgm:cxn modelId="{01E144F0-37D5-4022-A264-879E171E6820}" type="presOf" srcId="{3C115545-75CB-44B9-BAD2-1F8B7A0B26D0}" destId="{6A00E652-874E-4FF5-ACBE-8BA316B595D4}" srcOrd="0" destOrd="1" presId="urn:microsoft.com/office/officeart/2005/8/layout/vList5"/>
    <dgm:cxn modelId="{8207360D-8CDB-46A3-A922-BFA13E33C1D5}" type="presOf" srcId="{B9886EC6-20C7-4215-B0BA-8BDDA06C4940}" destId="{6A00E652-874E-4FF5-ACBE-8BA316B595D4}" srcOrd="0" destOrd="0" presId="urn:microsoft.com/office/officeart/2005/8/layout/vList5"/>
    <dgm:cxn modelId="{2A5DDC1D-B409-4C7F-8E10-B5B41316F17C}" type="presOf" srcId="{6DEBD9C2-A001-44AD-9EF7-D4CCCF48F51B}" destId="{6A00E652-874E-4FF5-ACBE-8BA316B595D4}" srcOrd="0" destOrd="2" presId="urn:microsoft.com/office/officeart/2005/8/layout/vList5"/>
    <dgm:cxn modelId="{A835EE4A-D8A1-49DC-8A84-40638E44055B}" srcId="{A26DD09E-84DB-4DC5-8DF0-D847FF7C5B64}" destId="{F16379F8-0995-4B3C-8FA0-E16C69395B45}" srcOrd="2" destOrd="0" parTransId="{D1809C6E-AFE5-47EC-B278-96BA28C20DB2}" sibTransId="{52BDECB2-4B37-419D-B11D-CD9F280D6F7A}"/>
    <dgm:cxn modelId="{4681C517-AB86-4E9D-8627-0F92D12476D5}" srcId="{A26DD09E-84DB-4DC5-8DF0-D847FF7C5B64}" destId="{F1DBAE76-190C-4DC2-A6CF-3F542A62C879}" srcOrd="0" destOrd="0" parTransId="{9366CC0B-D403-4E10-853C-20A72A3B6823}" sibTransId="{AC5D3EB7-5402-4B26-BAF5-153816BFE71E}"/>
    <dgm:cxn modelId="{38ED8A60-67BA-47DD-857D-C9AD782941FE}" srcId="{9761F0DA-90D7-4BC2-A747-316868F651FC}" destId="{6E33FB1D-28C5-4EE4-AF12-A2C066D27560}" srcOrd="1" destOrd="0" parTransId="{DAF3AFB3-8658-476B-841A-65DE3BE1E2EB}" sibTransId="{9D7F6B18-119C-4038-8A21-B447201B5FC0}"/>
    <dgm:cxn modelId="{13F4AEE7-7F4C-41B4-8F6F-29206E06456C}" type="presOf" srcId="{A26DD09E-84DB-4DC5-8DF0-D847FF7C5B64}" destId="{A49D22C9-8A7F-4682-BB57-177CB6A57629}" srcOrd="0" destOrd="0" presId="urn:microsoft.com/office/officeart/2005/8/layout/vList5"/>
    <dgm:cxn modelId="{A7FD36C3-F14B-4D78-9309-0C85836EBB61}" srcId="{F16379F8-0995-4B3C-8FA0-E16C69395B45}" destId="{3C115545-75CB-44B9-BAD2-1F8B7A0B26D0}" srcOrd="1" destOrd="0" parTransId="{FF42C855-52EE-4386-8066-F61351C0DA49}" sibTransId="{A8FB65F9-CA77-4DBF-8BFC-A28745DF36D8}"/>
    <dgm:cxn modelId="{982C390E-68C2-4B45-A2CE-61CB43EE5EA9}" type="presOf" srcId="{F16379F8-0995-4B3C-8FA0-E16C69395B45}" destId="{2B42A37A-E27C-425B-98F7-1649E4E05D11}" srcOrd="0" destOrd="0" presId="urn:microsoft.com/office/officeart/2005/8/layout/vList5"/>
    <dgm:cxn modelId="{EA1A9CD5-D599-49A0-9E34-9B3481F23A16}" type="presOf" srcId="{9761F0DA-90D7-4BC2-A747-316868F651FC}" destId="{E9283A89-18E4-4220-83A9-9F58D5241F25}" srcOrd="0" destOrd="0" presId="urn:microsoft.com/office/officeart/2005/8/layout/vList5"/>
    <dgm:cxn modelId="{27B02BEF-1059-451C-88BB-9B55CEF93118}" srcId="{F1DBAE76-190C-4DC2-A6CF-3F542A62C879}" destId="{4B840292-31AF-4471-8BC5-F60A1E3E574A}" srcOrd="2" destOrd="0" parTransId="{C8C401C6-CAEA-40A2-A121-C3FF240B3475}" sibTransId="{0990B8B5-7E1D-45B7-86C0-DDABFEBF7672}"/>
    <dgm:cxn modelId="{9E424159-8648-4723-B8F0-8DC95CAE4F76}" srcId="{9761F0DA-90D7-4BC2-A747-316868F651FC}" destId="{CA6C045D-CDCC-4036-A75B-6873F1DE6AF5}" srcOrd="0" destOrd="0" parTransId="{FF2BD947-77B5-4519-8C60-3B296EF6B137}" sibTransId="{382432A9-BE65-4A87-AC58-9F9ED869A722}"/>
    <dgm:cxn modelId="{2CC8D3DF-F0FC-4A85-9802-0B72ACBC1A12}" type="presOf" srcId="{4B840292-31AF-4471-8BC5-F60A1E3E574A}" destId="{472B22AA-2DBC-4A7B-846C-3E989DF7CD29}" srcOrd="0" destOrd="2" presId="urn:microsoft.com/office/officeart/2005/8/layout/vList5"/>
    <dgm:cxn modelId="{449F6088-0EB8-4789-AF8B-46E498E74CC7}" type="presOf" srcId="{F1DBAE76-190C-4DC2-A6CF-3F542A62C879}" destId="{CDB600C2-E15C-4339-997A-20B3DC423F28}" srcOrd="0" destOrd="0" presId="urn:microsoft.com/office/officeart/2005/8/layout/vList5"/>
    <dgm:cxn modelId="{E891314E-217B-44AC-A94C-D3BBACCB55E3}" srcId="{A26DD09E-84DB-4DC5-8DF0-D847FF7C5B64}" destId="{9761F0DA-90D7-4BC2-A747-316868F651FC}" srcOrd="1" destOrd="0" parTransId="{A779FDD6-2DD5-4D95-AA15-2772A4F0003D}" sibTransId="{C7FC584D-E0ED-4A06-A51B-A27A1323EEEC}"/>
    <dgm:cxn modelId="{C86D659C-D2E4-4B62-ACD5-E717264FCF41}" type="presOf" srcId="{CA6C045D-CDCC-4036-A75B-6873F1DE6AF5}" destId="{1E20BC21-0606-475C-B868-E6C808F93ADD}" srcOrd="0" destOrd="0" presId="urn:microsoft.com/office/officeart/2005/8/layout/vList5"/>
    <dgm:cxn modelId="{6083EA68-B39B-436F-9235-24B066ABF8EE}" srcId="{F1DBAE76-190C-4DC2-A6CF-3F542A62C879}" destId="{347014AE-2BB8-48F8-B7BE-5128F7189303}" srcOrd="0" destOrd="0" parTransId="{2019C3E4-F6AF-4944-9AFF-397847E41228}" sibTransId="{62DEACA5-ECC2-46BF-88FF-916D5000D8AE}"/>
    <dgm:cxn modelId="{AC8DF053-7C34-493A-B820-BAF04F8DFD31}" type="presOf" srcId="{7FA0F064-7932-40A8-9EE8-E5EC4C0774E1}" destId="{472B22AA-2DBC-4A7B-846C-3E989DF7CD29}" srcOrd="0" destOrd="1" presId="urn:microsoft.com/office/officeart/2005/8/layout/vList5"/>
    <dgm:cxn modelId="{F3E58077-415D-4445-A06F-6999F587CE5C}" type="presOf" srcId="{347014AE-2BB8-48F8-B7BE-5128F7189303}" destId="{472B22AA-2DBC-4A7B-846C-3E989DF7CD29}" srcOrd="0" destOrd="0" presId="urn:microsoft.com/office/officeart/2005/8/layout/vList5"/>
    <dgm:cxn modelId="{194BA159-14CA-4B4A-AF81-47C3005C7155}" type="presOf" srcId="{6E33FB1D-28C5-4EE4-AF12-A2C066D27560}" destId="{1E20BC21-0606-475C-B868-E6C808F93ADD}" srcOrd="0" destOrd="1" presId="urn:microsoft.com/office/officeart/2005/8/layout/vList5"/>
    <dgm:cxn modelId="{F003FE2F-7380-468B-807F-6545373844F0}" srcId="{F1DBAE76-190C-4DC2-A6CF-3F542A62C879}" destId="{7FA0F064-7932-40A8-9EE8-E5EC4C0774E1}" srcOrd="1" destOrd="0" parTransId="{284B2629-E899-4098-9F0C-223DB2B8B415}" sibTransId="{F15ADE8E-1880-4D71-97AA-F3857F661A69}"/>
    <dgm:cxn modelId="{E85176DB-F0EF-490F-84EE-A912688508A0}" srcId="{F16379F8-0995-4B3C-8FA0-E16C69395B45}" destId="{6DEBD9C2-A001-44AD-9EF7-D4CCCF48F51B}" srcOrd="2" destOrd="0" parTransId="{1CAAD284-F986-4194-8761-74AA496A46DC}" sibTransId="{EEC9D093-C5A7-4BF0-BA06-D42B1F6283FD}"/>
    <dgm:cxn modelId="{9923D006-8CA5-41E9-A9FD-CB14E158F6BC}" type="presParOf" srcId="{A49D22C9-8A7F-4682-BB57-177CB6A57629}" destId="{A11EBD91-E144-4364-ADFF-BB0EB98ABA1E}" srcOrd="0" destOrd="0" presId="urn:microsoft.com/office/officeart/2005/8/layout/vList5"/>
    <dgm:cxn modelId="{3566EEBE-46A4-4625-AA24-E4FE24D09121}" type="presParOf" srcId="{A11EBD91-E144-4364-ADFF-BB0EB98ABA1E}" destId="{CDB600C2-E15C-4339-997A-20B3DC423F28}" srcOrd="0" destOrd="0" presId="urn:microsoft.com/office/officeart/2005/8/layout/vList5"/>
    <dgm:cxn modelId="{7FB7E847-F02C-417C-8B27-9C98BF01FA1D}" type="presParOf" srcId="{A11EBD91-E144-4364-ADFF-BB0EB98ABA1E}" destId="{472B22AA-2DBC-4A7B-846C-3E989DF7CD29}" srcOrd="1" destOrd="0" presId="urn:microsoft.com/office/officeart/2005/8/layout/vList5"/>
    <dgm:cxn modelId="{44FC3F75-367A-40CE-BB8D-B51FD0CBC12D}" type="presParOf" srcId="{A49D22C9-8A7F-4682-BB57-177CB6A57629}" destId="{12722313-D5CB-4FD3-9A52-B2E1DF73BFF3}" srcOrd="1" destOrd="0" presId="urn:microsoft.com/office/officeart/2005/8/layout/vList5"/>
    <dgm:cxn modelId="{6B5E7DA5-63BF-4E22-92BD-E746F45B794F}" type="presParOf" srcId="{A49D22C9-8A7F-4682-BB57-177CB6A57629}" destId="{C0BCB69A-1557-4179-80E5-9D878005DE2E}" srcOrd="2" destOrd="0" presId="urn:microsoft.com/office/officeart/2005/8/layout/vList5"/>
    <dgm:cxn modelId="{EC693999-9850-4D1E-8B29-ACE1B9CB7B9D}" type="presParOf" srcId="{C0BCB69A-1557-4179-80E5-9D878005DE2E}" destId="{E9283A89-18E4-4220-83A9-9F58D5241F25}" srcOrd="0" destOrd="0" presId="urn:microsoft.com/office/officeart/2005/8/layout/vList5"/>
    <dgm:cxn modelId="{72233B28-A7A0-47FD-941B-0D830EE12064}" type="presParOf" srcId="{C0BCB69A-1557-4179-80E5-9D878005DE2E}" destId="{1E20BC21-0606-475C-B868-E6C808F93ADD}" srcOrd="1" destOrd="0" presId="urn:microsoft.com/office/officeart/2005/8/layout/vList5"/>
    <dgm:cxn modelId="{FAEBFCD9-A5A8-4945-A50D-484646664EAB}" type="presParOf" srcId="{A49D22C9-8A7F-4682-BB57-177CB6A57629}" destId="{F6568406-AF68-4E6B-A414-43D60EDF6F2B}" srcOrd="3" destOrd="0" presId="urn:microsoft.com/office/officeart/2005/8/layout/vList5"/>
    <dgm:cxn modelId="{11E8C0EF-F317-4D05-9810-45A5C3487772}" type="presParOf" srcId="{A49D22C9-8A7F-4682-BB57-177CB6A57629}" destId="{75700020-953A-4D58-8B99-AABB9AB7BCC7}" srcOrd="4" destOrd="0" presId="urn:microsoft.com/office/officeart/2005/8/layout/vList5"/>
    <dgm:cxn modelId="{46ADFBB6-0E28-458F-B7B3-795EA147D16D}" type="presParOf" srcId="{75700020-953A-4D58-8B99-AABB9AB7BCC7}" destId="{2B42A37A-E27C-425B-98F7-1649E4E05D11}" srcOrd="0" destOrd="0" presId="urn:microsoft.com/office/officeart/2005/8/layout/vList5"/>
    <dgm:cxn modelId="{03F97EE1-BAC9-4209-AC02-0AE72765E140}" type="presParOf" srcId="{75700020-953A-4D58-8B99-AABB9AB7BCC7}" destId="{6A00E652-874E-4FF5-ACBE-8BA316B595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F6393B-F9EA-4ED2-BDC8-A6970B7911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BD81BCA-FB4E-4827-AD15-AC4D025B52F9}">
      <dgm:prSet phldrT="[텍스트]"/>
      <dgm:spPr/>
      <dgm:t>
        <a:bodyPr/>
        <a:lstStyle/>
        <a:p>
          <a:pPr latinLnBrk="1"/>
          <a:r>
            <a:rPr lang="ko-KR" altLang="en-US" dirty="0" smtClean="0"/>
            <a:t>주제어</a:t>
          </a:r>
          <a:endParaRPr lang="ko-KR" altLang="en-US" dirty="0"/>
        </a:p>
      </dgm:t>
    </dgm:pt>
    <dgm:pt modelId="{EA22DE15-F54B-4689-8BD9-07579C14C891}" type="parTrans" cxnId="{094AE621-1E46-4A88-91EA-82BC65639DD7}">
      <dgm:prSet/>
      <dgm:spPr/>
      <dgm:t>
        <a:bodyPr/>
        <a:lstStyle/>
        <a:p>
          <a:pPr latinLnBrk="1"/>
          <a:endParaRPr lang="ko-KR" altLang="en-US"/>
        </a:p>
      </dgm:t>
    </dgm:pt>
    <dgm:pt modelId="{AE2D5905-5098-46CD-9D24-2F8C6F75ACFF}" type="sibTrans" cxnId="{094AE621-1E46-4A88-91EA-82BC65639DD7}">
      <dgm:prSet/>
      <dgm:spPr/>
      <dgm:t>
        <a:bodyPr/>
        <a:lstStyle/>
        <a:p>
          <a:pPr latinLnBrk="1"/>
          <a:endParaRPr lang="ko-KR" altLang="en-US"/>
        </a:p>
      </dgm:t>
    </dgm:pt>
    <dgm:pt modelId="{A607865C-763E-47B0-9B58-8B928ED06640}">
      <dgm:prSet phldrT="[텍스트]"/>
      <dgm:spPr/>
      <dgm:t>
        <a:bodyPr/>
        <a:lstStyle/>
        <a:p>
          <a:pPr latinLnBrk="1"/>
          <a:r>
            <a:rPr lang="ko-KR" altLang="en-US" dirty="0" smtClean="0"/>
            <a:t>기간</a:t>
          </a:r>
          <a:endParaRPr lang="ko-KR" altLang="en-US" dirty="0"/>
        </a:p>
      </dgm:t>
    </dgm:pt>
    <dgm:pt modelId="{986068AD-2255-467B-A3B4-52E5F386A9CF}" type="parTrans" cxnId="{C2631CD5-5B29-4FE3-BF61-E98C57C16E19}">
      <dgm:prSet/>
      <dgm:spPr/>
      <dgm:t>
        <a:bodyPr/>
        <a:lstStyle/>
        <a:p>
          <a:pPr latinLnBrk="1"/>
          <a:endParaRPr lang="ko-KR" altLang="en-US"/>
        </a:p>
      </dgm:t>
    </dgm:pt>
    <dgm:pt modelId="{D66F5359-C607-4BDA-89E4-0F2ACB7A1D87}" type="sibTrans" cxnId="{C2631CD5-5B29-4FE3-BF61-E98C57C16E19}">
      <dgm:prSet/>
      <dgm:spPr/>
      <dgm:t>
        <a:bodyPr/>
        <a:lstStyle/>
        <a:p>
          <a:pPr latinLnBrk="1"/>
          <a:endParaRPr lang="ko-KR" altLang="en-US"/>
        </a:p>
      </dgm:t>
    </dgm:pt>
    <dgm:pt modelId="{6C5011CA-74F8-4931-BA9F-683812F14407}">
      <dgm:prSet phldrT="[텍스트]"/>
      <dgm:spPr/>
      <dgm:t>
        <a:bodyPr/>
        <a:lstStyle/>
        <a:p>
          <a:pPr latinLnBrk="1"/>
          <a:r>
            <a:rPr lang="ko-KR" altLang="en-US" dirty="0" smtClean="0"/>
            <a:t>범위</a:t>
          </a:r>
          <a:endParaRPr lang="ko-KR" altLang="en-US" dirty="0"/>
        </a:p>
      </dgm:t>
    </dgm:pt>
    <dgm:pt modelId="{F604BE89-5CE5-4602-A9E3-3375A187EB4F}" type="parTrans" cxnId="{524107D4-A87B-4312-8F74-A46F23BB4D2E}">
      <dgm:prSet/>
      <dgm:spPr/>
      <dgm:t>
        <a:bodyPr/>
        <a:lstStyle/>
        <a:p>
          <a:pPr latinLnBrk="1"/>
          <a:endParaRPr lang="ko-KR" altLang="en-US"/>
        </a:p>
      </dgm:t>
    </dgm:pt>
    <dgm:pt modelId="{64087F61-6884-4700-986B-B2EBED372C39}" type="sibTrans" cxnId="{524107D4-A87B-4312-8F74-A46F23BB4D2E}">
      <dgm:prSet/>
      <dgm:spPr/>
      <dgm:t>
        <a:bodyPr/>
        <a:lstStyle/>
        <a:p>
          <a:pPr latinLnBrk="1"/>
          <a:endParaRPr lang="ko-KR" altLang="en-US"/>
        </a:p>
      </dgm:t>
    </dgm:pt>
    <dgm:pt modelId="{A1C8BD39-BB55-4DC6-BCD2-D8E0EA1AA4F5}">
      <dgm:prSet phldrT="[텍스트]"/>
      <dgm:spPr/>
      <dgm:t>
        <a:bodyPr/>
        <a:lstStyle/>
        <a:p>
          <a:pPr latinLnBrk="1"/>
          <a:r>
            <a:rPr lang="ko-KR" altLang="en-US" dirty="0" smtClean="0"/>
            <a:t>성별</a:t>
          </a:r>
          <a:endParaRPr lang="ko-KR" altLang="en-US" dirty="0"/>
        </a:p>
      </dgm:t>
    </dgm:pt>
    <dgm:pt modelId="{FE84DD6E-D04B-417E-9674-87E871779EAC}" type="parTrans" cxnId="{433458A3-93A9-4E5D-AFAF-30D3F6585B6D}">
      <dgm:prSet/>
      <dgm:spPr/>
      <dgm:t>
        <a:bodyPr/>
        <a:lstStyle/>
        <a:p>
          <a:pPr latinLnBrk="1"/>
          <a:endParaRPr lang="ko-KR" altLang="en-US"/>
        </a:p>
      </dgm:t>
    </dgm:pt>
    <dgm:pt modelId="{679669CE-B0F8-4ADD-BA73-6E03131E6E91}" type="sibTrans" cxnId="{433458A3-93A9-4E5D-AFAF-30D3F6585B6D}">
      <dgm:prSet/>
      <dgm:spPr/>
      <dgm:t>
        <a:bodyPr/>
        <a:lstStyle/>
        <a:p>
          <a:pPr latinLnBrk="1"/>
          <a:endParaRPr lang="ko-KR" altLang="en-US"/>
        </a:p>
      </dgm:t>
    </dgm:pt>
    <dgm:pt modelId="{42EEA2A9-139D-4DD5-A29E-84E17B56D654}">
      <dgm:prSet phldrT="[텍스트]"/>
      <dgm:spPr/>
      <dgm:t>
        <a:bodyPr/>
        <a:lstStyle/>
        <a:p>
          <a:pPr latinLnBrk="1"/>
          <a:r>
            <a:rPr lang="ko-KR" altLang="en-US" dirty="0" smtClean="0"/>
            <a:t>연령</a:t>
          </a:r>
          <a:endParaRPr lang="ko-KR" altLang="en-US" dirty="0"/>
        </a:p>
      </dgm:t>
    </dgm:pt>
    <dgm:pt modelId="{246BEEC0-A85B-415A-83DB-39978F0585EE}" type="parTrans" cxnId="{DC8D23C7-6CFC-4C06-B7AF-CFBABFACB335}">
      <dgm:prSet/>
      <dgm:spPr/>
      <dgm:t>
        <a:bodyPr/>
        <a:lstStyle/>
        <a:p>
          <a:pPr latinLnBrk="1"/>
          <a:endParaRPr lang="ko-KR" altLang="en-US"/>
        </a:p>
      </dgm:t>
    </dgm:pt>
    <dgm:pt modelId="{591AA90B-FA99-4996-AB1A-9D35F07D0120}" type="sibTrans" cxnId="{DC8D23C7-6CFC-4C06-B7AF-CFBABFACB335}">
      <dgm:prSet/>
      <dgm:spPr/>
      <dgm:t>
        <a:bodyPr/>
        <a:lstStyle/>
        <a:p>
          <a:pPr latinLnBrk="1"/>
          <a:endParaRPr lang="ko-KR" altLang="en-US"/>
        </a:p>
      </dgm:t>
    </dgm:pt>
    <dgm:pt modelId="{A8413747-D9DF-418D-8E1D-20145448F634}" type="pres">
      <dgm:prSet presAssocID="{B8F6393B-F9EA-4ED2-BDC8-A6970B7911A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EBF1D-BE0F-4DF4-B4C1-6A43FFB04143}" type="pres">
      <dgm:prSet presAssocID="{FBD81BCA-FB4E-4827-AD15-AC4D025B52F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79D78-F9A1-48D9-83DD-5AF6CC61C223}" type="pres">
      <dgm:prSet presAssocID="{AE2D5905-5098-46CD-9D24-2F8C6F75ACFF}" presName="sibTrans" presStyleCnt="0"/>
      <dgm:spPr/>
    </dgm:pt>
    <dgm:pt modelId="{D8094762-F1C4-43A1-8B24-FAFCB0938662}" type="pres">
      <dgm:prSet presAssocID="{A607865C-763E-47B0-9B58-8B928ED0664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42E459-F3BA-4C94-AD9B-408EF0938DB1}" type="pres">
      <dgm:prSet presAssocID="{D66F5359-C607-4BDA-89E4-0F2ACB7A1D87}" presName="sibTrans" presStyleCnt="0"/>
      <dgm:spPr/>
    </dgm:pt>
    <dgm:pt modelId="{5D805A32-A031-4090-9D7C-F4AC3D90D554}" type="pres">
      <dgm:prSet presAssocID="{6C5011CA-74F8-4931-BA9F-683812F1440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A9DAD7-F517-4862-9660-EF0BCF89C6E6}" type="pres">
      <dgm:prSet presAssocID="{64087F61-6884-4700-986B-B2EBED372C39}" presName="sibTrans" presStyleCnt="0"/>
      <dgm:spPr/>
    </dgm:pt>
    <dgm:pt modelId="{6D9CC45E-786D-4E0C-BB1B-46AFC41D38BD}" type="pres">
      <dgm:prSet presAssocID="{A1C8BD39-BB55-4DC6-BCD2-D8E0EA1AA4F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2BBFE0-EF95-49C2-8C0E-B6EB1062F85F}" type="pres">
      <dgm:prSet presAssocID="{679669CE-B0F8-4ADD-BA73-6E03131E6E91}" presName="sibTrans" presStyleCnt="0"/>
      <dgm:spPr/>
    </dgm:pt>
    <dgm:pt modelId="{4A8DFF1E-B777-44D5-81C9-B8010BDE7A2E}" type="pres">
      <dgm:prSet presAssocID="{42EEA2A9-139D-4DD5-A29E-84E17B56D65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AEF32F2-348F-4E83-AA29-59057BEC25B2}" type="presOf" srcId="{FBD81BCA-FB4E-4827-AD15-AC4D025B52F9}" destId="{DEFEBF1D-BE0F-4DF4-B4C1-6A43FFB04143}" srcOrd="0" destOrd="0" presId="urn:microsoft.com/office/officeart/2005/8/layout/default"/>
    <dgm:cxn modelId="{433458A3-93A9-4E5D-AFAF-30D3F6585B6D}" srcId="{B8F6393B-F9EA-4ED2-BDC8-A6970B7911AE}" destId="{A1C8BD39-BB55-4DC6-BCD2-D8E0EA1AA4F5}" srcOrd="3" destOrd="0" parTransId="{FE84DD6E-D04B-417E-9674-87E871779EAC}" sibTransId="{679669CE-B0F8-4ADD-BA73-6E03131E6E91}"/>
    <dgm:cxn modelId="{3F563794-E70D-4E19-B2A8-C407C33242E4}" type="presOf" srcId="{6C5011CA-74F8-4931-BA9F-683812F14407}" destId="{5D805A32-A031-4090-9D7C-F4AC3D90D554}" srcOrd="0" destOrd="0" presId="urn:microsoft.com/office/officeart/2005/8/layout/default"/>
    <dgm:cxn modelId="{DC8D23C7-6CFC-4C06-B7AF-CFBABFACB335}" srcId="{B8F6393B-F9EA-4ED2-BDC8-A6970B7911AE}" destId="{42EEA2A9-139D-4DD5-A29E-84E17B56D654}" srcOrd="4" destOrd="0" parTransId="{246BEEC0-A85B-415A-83DB-39978F0585EE}" sibTransId="{591AA90B-FA99-4996-AB1A-9D35F07D0120}"/>
    <dgm:cxn modelId="{9AC98A9C-F577-4BB0-AECE-4253BED471DA}" type="presOf" srcId="{B8F6393B-F9EA-4ED2-BDC8-A6970B7911AE}" destId="{A8413747-D9DF-418D-8E1D-20145448F634}" srcOrd="0" destOrd="0" presId="urn:microsoft.com/office/officeart/2005/8/layout/default"/>
    <dgm:cxn modelId="{094AE621-1E46-4A88-91EA-82BC65639DD7}" srcId="{B8F6393B-F9EA-4ED2-BDC8-A6970B7911AE}" destId="{FBD81BCA-FB4E-4827-AD15-AC4D025B52F9}" srcOrd="0" destOrd="0" parTransId="{EA22DE15-F54B-4689-8BD9-07579C14C891}" sibTransId="{AE2D5905-5098-46CD-9D24-2F8C6F75ACFF}"/>
    <dgm:cxn modelId="{524107D4-A87B-4312-8F74-A46F23BB4D2E}" srcId="{B8F6393B-F9EA-4ED2-BDC8-A6970B7911AE}" destId="{6C5011CA-74F8-4931-BA9F-683812F14407}" srcOrd="2" destOrd="0" parTransId="{F604BE89-5CE5-4602-A9E3-3375A187EB4F}" sibTransId="{64087F61-6884-4700-986B-B2EBED372C39}"/>
    <dgm:cxn modelId="{C2631CD5-5B29-4FE3-BF61-E98C57C16E19}" srcId="{B8F6393B-F9EA-4ED2-BDC8-A6970B7911AE}" destId="{A607865C-763E-47B0-9B58-8B928ED06640}" srcOrd="1" destOrd="0" parTransId="{986068AD-2255-467B-A3B4-52E5F386A9CF}" sibTransId="{D66F5359-C607-4BDA-89E4-0F2ACB7A1D87}"/>
    <dgm:cxn modelId="{E57A0EA1-0A77-431D-918D-6611EA96F9D7}" type="presOf" srcId="{A607865C-763E-47B0-9B58-8B928ED06640}" destId="{D8094762-F1C4-43A1-8B24-FAFCB0938662}" srcOrd="0" destOrd="0" presId="urn:microsoft.com/office/officeart/2005/8/layout/default"/>
    <dgm:cxn modelId="{ED799AD3-37A7-4BA8-A6D9-FAD0C13751A4}" type="presOf" srcId="{A1C8BD39-BB55-4DC6-BCD2-D8E0EA1AA4F5}" destId="{6D9CC45E-786D-4E0C-BB1B-46AFC41D38BD}" srcOrd="0" destOrd="0" presId="urn:microsoft.com/office/officeart/2005/8/layout/default"/>
    <dgm:cxn modelId="{C3301D06-B6B7-49B3-B474-833FE578D0DF}" type="presOf" srcId="{42EEA2A9-139D-4DD5-A29E-84E17B56D654}" destId="{4A8DFF1E-B777-44D5-81C9-B8010BDE7A2E}" srcOrd="0" destOrd="0" presId="urn:microsoft.com/office/officeart/2005/8/layout/default"/>
    <dgm:cxn modelId="{051CE54E-AF1D-436F-8FB2-CE2E5B73FF7B}" type="presParOf" srcId="{A8413747-D9DF-418D-8E1D-20145448F634}" destId="{DEFEBF1D-BE0F-4DF4-B4C1-6A43FFB04143}" srcOrd="0" destOrd="0" presId="urn:microsoft.com/office/officeart/2005/8/layout/default"/>
    <dgm:cxn modelId="{D350BA9E-31FE-4395-802E-6CA88C704D60}" type="presParOf" srcId="{A8413747-D9DF-418D-8E1D-20145448F634}" destId="{C9579D78-F9A1-48D9-83DD-5AF6CC61C223}" srcOrd="1" destOrd="0" presId="urn:microsoft.com/office/officeart/2005/8/layout/default"/>
    <dgm:cxn modelId="{82D83DF8-5B93-4D28-AF7C-AB89DE82032B}" type="presParOf" srcId="{A8413747-D9DF-418D-8E1D-20145448F634}" destId="{D8094762-F1C4-43A1-8B24-FAFCB0938662}" srcOrd="2" destOrd="0" presId="urn:microsoft.com/office/officeart/2005/8/layout/default"/>
    <dgm:cxn modelId="{D0F302D3-1DD6-48D4-B9E3-FB3E1E6BC9E1}" type="presParOf" srcId="{A8413747-D9DF-418D-8E1D-20145448F634}" destId="{F342E459-F3BA-4C94-AD9B-408EF0938DB1}" srcOrd="3" destOrd="0" presId="urn:microsoft.com/office/officeart/2005/8/layout/default"/>
    <dgm:cxn modelId="{F00CA7AA-2B32-4E8E-9CE0-4E48F5A19919}" type="presParOf" srcId="{A8413747-D9DF-418D-8E1D-20145448F634}" destId="{5D805A32-A031-4090-9D7C-F4AC3D90D554}" srcOrd="4" destOrd="0" presId="urn:microsoft.com/office/officeart/2005/8/layout/default"/>
    <dgm:cxn modelId="{1A3648DF-D82B-470B-875A-CBF80EB0675D}" type="presParOf" srcId="{A8413747-D9DF-418D-8E1D-20145448F634}" destId="{ABA9DAD7-F517-4862-9660-EF0BCF89C6E6}" srcOrd="5" destOrd="0" presId="urn:microsoft.com/office/officeart/2005/8/layout/default"/>
    <dgm:cxn modelId="{F479F50D-E567-4AD7-9FD9-10DB043BE8E9}" type="presParOf" srcId="{A8413747-D9DF-418D-8E1D-20145448F634}" destId="{6D9CC45E-786D-4E0C-BB1B-46AFC41D38BD}" srcOrd="6" destOrd="0" presId="urn:microsoft.com/office/officeart/2005/8/layout/default"/>
    <dgm:cxn modelId="{4E2375CD-A1EC-4E47-BF31-9CD2BEC5B40D}" type="presParOf" srcId="{A8413747-D9DF-418D-8E1D-20145448F634}" destId="{B92BBFE0-EF95-49C2-8C0E-B6EB1062F85F}" srcOrd="7" destOrd="0" presId="urn:microsoft.com/office/officeart/2005/8/layout/default"/>
    <dgm:cxn modelId="{3B55F16D-4D2C-4A90-8677-B1B0A56D5789}" type="presParOf" srcId="{A8413747-D9DF-418D-8E1D-20145448F634}" destId="{4A8DFF1E-B777-44D5-81C9-B8010BDE7A2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F7861-A94A-4691-921F-106C43325DE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8B77A0D-D0F2-4F32-8353-59F3FBE2ACAA}">
      <dgm:prSet phldrT="[텍스트]" custT="1"/>
      <dgm:spPr/>
      <dgm:t>
        <a:bodyPr/>
        <a:lstStyle/>
        <a:p>
          <a:pPr latinLnBrk="1"/>
          <a:r>
            <a:rPr lang="ko-KR" altLang="en-US" sz="2800" dirty="0" err="1" smtClean="0"/>
            <a:t>트래픽</a:t>
          </a:r>
          <a:r>
            <a:rPr lang="ko-KR" altLang="en-US" sz="2800" dirty="0" smtClean="0"/>
            <a:t> 지수 </a:t>
          </a:r>
          <a:r>
            <a:rPr lang="en-US" altLang="ko-KR" sz="2800" dirty="0" smtClean="0"/>
            <a:t>: 0</a:t>
          </a:r>
          <a:endParaRPr lang="ko-KR" altLang="en-US" sz="2800" dirty="0"/>
        </a:p>
      </dgm:t>
    </dgm:pt>
    <dgm:pt modelId="{71613EF3-668D-4ED4-BA4C-B3B02CEEA17E}" type="parTrans" cxnId="{E4D7A612-853B-4CDF-B333-F1BFE3FE79CF}">
      <dgm:prSet/>
      <dgm:spPr/>
      <dgm:t>
        <a:bodyPr/>
        <a:lstStyle/>
        <a:p>
          <a:pPr latinLnBrk="1"/>
          <a:endParaRPr lang="ko-KR" altLang="en-US"/>
        </a:p>
      </dgm:t>
    </dgm:pt>
    <dgm:pt modelId="{03A15067-BAE2-4438-8FAD-EF3AA3B2F684}" type="sibTrans" cxnId="{E4D7A612-853B-4CDF-B333-F1BFE3FE79CF}">
      <dgm:prSet/>
      <dgm:spPr/>
      <dgm:t>
        <a:bodyPr/>
        <a:lstStyle/>
        <a:p>
          <a:pPr latinLnBrk="1"/>
          <a:endParaRPr lang="ko-KR" altLang="en-US"/>
        </a:p>
      </dgm:t>
    </dgm:pt>
    <dgm:pt modelId="{0759D37C-BFB3-492A-9ADC-BEBCD50B0883}">
      <dgm:prSet phldrT="[텍스트]" custT="1"/>
      <dgm:spPr/>
      <dgm:t>
        <a:bodyPr/>
        <a:lstStyle/>
        <a:p>
          <a:pPr latinLnBrk="1"/>
          <a:r>
            <a:rPr lang="ko-KR" altLang="en-US" sz="2800" dirty="0" err="1" smtClean="0"/>
            <a:t>트래픽</a:t>
          </a:r>
          <a:r>
            <a:rPr lang="ko-KR" altLang="en-US" sz="2800" dirty="0" smtClean="0"/>
            <a:t> 지수 </a:t>
          </a:r>
          <a:r>
            <a:rPr lang="en-US" altLang="ko-KR" sz="2800" dirty="0" smtClean="0"/>
            <a:t>: 100</a:t>
          </a:r>
          <a:endParaRPr lang="ko-KR" altLang="en-US" sz="2800" dirty="0"/>
        </a:p>
      </dgm:t>
    </dgm:pt>
    <dgm:pt modelId="{5580F16E-563E-490D-9D5B-FCD0EDC6FDC3}" type="parTrans" cxnId="{238B6D73-9D3F-4991-A5D5-2645B09606F7}">
      <dgm:prSet/>
      <dgm:spPr/>
      <dgm:t>
        <a:bodyPr/>
        <a:lstStyle/>
        <a:p>
          <a:pPr latinLnBrk="1"/>
          <a:endParaRPr lang="ko-KR" altLang="en-US"/>
        </a:p>
      </dgm:t>
    </dgm:pt>
    <dgm:pt modelId="{FBF9227A-BEBB-4F70-95BD-41605AFF0028}" type="sibTrans" cxnId="{238B6D73-9D3F-4991-A5D5-2645B09606F7}">
      <dgm:prSet/>
      <dgm:spPr/>
      <dgm:t>
        <a:bodyPr/>
        <a:lstStyle/>
        <a:p>
          <a:pPr latinLnBrk="1"/>
          <a:endParaRPr lang="ko-KR" altLang="en-US"/>
        </a:p>
      </dgm:t>
    </dgm:pt>
    <dgm:pt modelId="{42D250B6-A4CF-4D12-BCA4-FD9B516CD68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382BEF4-AE9C-4479-99A7-8AC2C58D19FC}" type="parTrans" cxnId="{537BCE11-332D-46F1-B6CD-9F053A14D77E}">
      <dgm:prSet/>
      <dgm:spPr/>
      <dgm:t>
        <a:bodyPr/>
        <a:lstStyle/>
        <a:p>
          <a:pPr latinLnBrk="1"/>
          <a:endParaRPr lang="ko-KR" altLang="en-US"/>
        </a:p>
      </dgm:t>
    </dgm:pt>
    <dgm:pt modelId="{2D32DA22-BE43-4EC1-8B4D-9695C04DF2EC}" type="sibTrans" cxnId="{537BCE11-332D-46F1-B6CD-9F053A14D77E}">
      <dgm:prSet/>
      <dgm:spPr/>
      <dgm:t>
        <a:bodyPr/>
        <a:lstStyle/>
        <a:p>
          <a:pPr latinLnBrk="1"/>
          <a:endParaRPr lang="ko-KR" altLang="en-US"/>
        </a:p>
      </dgm:t>
    </dgm:pt>
    <dgm:pt modelId="{D0470DF1-E698-4967-8434-BDAC03FF3A0D}" type="pres">
      <dgm:prSet presAssocID="{6C2F7861-A94A-4691-921F-106C43325DEB}" presName="arrowDiagram" presStyleCnt="0">
        <dgm:presLayoutVars>
          <dgm:chMax val="5"/>
          <dgm:dir/>
          <dgm:resizeHandles val="exact"/>
        </dgm:presLayoutVars>
      </dgm:prSet>
      <dgm:spPr/>
    </dgm:pt>
    <dgm:pt modelId="{D0231304-A56A-4FE4-AAF0-17FF75B4578B}" type="pres">
      <dgm:prSet presAssocID="{6C2F7861-A94A-4691-921F-106C43325DEB}" presName="arrow" presStyleLbl="bgShp" presStyleIdx="0" presStyleCnt="1" custLinFactNeighborX="-793" custLinFactNeighborY="-1029"/>
      <dgm:spPr/>
    </dgm:pt>
    <dgm:pt modelId="{7D592F5E-C5F4-44C2-AC68-B56538994BC7}" type="pres">
      <dgm:prSet presAssocID="{6C2F7861-A94A-4691-921F-106C43325DEB}" presName="arrowDiagram3" presStyleCnt="0"/>
      <dgm:spPr/>
    </dgm:pt>
    <dgm:pt modelId="{CE880685-D0E4-447B-A424-2BB3894DEE20}" type="pres">
      <dgm:prSet presAssocID="{A8B77A0D-D0F2-4F32-8353-59F3FBE2ACAA}" presName="bullet3a" presStyleLbl="node1" presStyleIdx="0" presStyleCnt="3" custLinFactX="62518" custLinFactY="-39187" custLinFactNeighborX="100000" custLinFactNeighborY="-100000"/>
      <dgm:spPr/>
    </dgm:pt>
    <dgm:pt modelId="{791E17BC-9D20-46F8-A8B0-2BD6D1BA5248}" type="pres">
      <dgm:prSet presAssocID="{A8B77A0D-D0F2-4F32-8353-59F3FBE2ACAA}" presName="textBox3a" presStyleLbl="revTx" presStyleIdx="0" presStyleCnt="3" custScaleX="183902" custLinFactNeighborX="18307" custLinFactNeighborY="120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2BAC04-60F7-4AEA-8F5D-5B614E3B32E1}" type="pres">
      <dgm:prSet presAssocID="{0759D37C-BFB3-492A-9ADC-BEBCD50B0883}" presName="bullet3b" presStyleLbl="node1" presStyleIdx="1" presStyleCnt="3" custLinFactNeighborX="3728" custLinFactNeighborY="7980"/>
      <dgm:spPr/>
    </dgm:pt>
    <dgm:pt modelId="{0A9F200E-AF8A-440A-AEB9-7445616241B9}" type="pres">
      <dgm:prSet presAssocID="{0759D37C-BFB3-492A-9ADC-BEBCD50B0883}" presName="textBox3b" presStyleLbl="revTx" presStyleIdx="1" presStyleCnt="3" custScaleX="205152" custLinFactX="2576" custLinFactNeighborX="100000" custLinFactNeighborY="-580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4A00CA-EE35-4FA2-B214-27D2BE08DE09}" type="pres">
      <dgm:prSet presAssocID="{42D250B6-A4CF-4D12-BCA4-FD9B516CD689}" presName="bullet3c" presStyleLbl="node1" presStyleIdx="2" presStyleCnt="3"/>
      <dgm:spPr/>
    </dgm:pt>
    <dgm:pt modelId="{D39827E8-3286-4F85-87AC-A043FCBA0E7C}" type="pres">
      <dgm:prSet presAssocID="{42D250B6-A4CF-4D12-BCA4-FD9B516CD689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56404A7-1C37-49B2-B58B-D83A48528138}" type="presOf" srcId="{0759D37C-BFB3-492A-9ADC-BEBCD50B0883}" destId="{0A9F200E-AF8A-440A-AEB9-7445616241B9}" srcOrd="0" destOrd="0" presId="urn:microsoft.com/office/officeart/2005/8/layout/arrow2"/>
    <dgm:cxn modelId="{238B6D73-9D3F-4991-A5D5-2645B09606F7}" srcId="{6C2F7861-A94A-4691-921F-106C43325DEB}" destId="{0759D37C-BFB3-492A-9ADC-BEBCD50B0883}" srcOrd="1" destOrd="0" parTransId="{5580F16E-563E-490D-9D5B-FCD0EDC6FDC3}" sibTransId="{FBF9227A-BEBB-4F70-95BD-41605AFF0028}"/>
    <dgm:cxn modelId="{CFA89A25-EFE8-408B-809E-8A64E27DBD04}" type="presOf" srcId="{42D250B6-A4CF-4D12-BCA4-FD9B516CD689}" destId="{D39827E8-3286-4F85-87AC-A043FCBA0E7C}" srcOrd="0" destOrd="0" presId="urn:microsoft.com/office/officeart/2005/8/layout/arrow2"/>
    <dgm:cxn modelId="{537BCE11-332D-46F1-B6CD-9F053A14D77E}" srcId="{6C2F7861-A94A-4691-921F-106C43325DEB}" destId="{42D250B6-A4CF-4D12-BCA4-FD9B516CD689}" srcOrd="2" destOrd="0" parTransId="{5382BEF4-AE9C-4479-99A7-8AC2C58D19FC}" sibTransId="{2D32DA22-BE43-4EC1-8B4D-9695C04DF2EC}"/>
    <dgm:cxn modelId="{AF8289B6-3D92-4CDA-8444-F206324704D1}" type="presOf" srcId="{6C2F7861-A94A-4691-921F-106C43325DEB}" destId="{D0470DF1-E698-4967-8434-BDAC03FF3A0D}" srcOrd="0" destOrd="0" presId="urn:microsoft.com/office/officeart/2005/8/layout/arrow2"/>
    <dgm:cxn modelId="{E4D7A612-853B-4CDF-B333-F1BFE3FE79CF}" srcId="{6C2F7861-A94A-4691-921F-106C43325DEB}" destId="{A8B77A0D-D0F2-4F32-8353-59F3FBE2ACAA}" srcOrd="0" destOrd="0" parTransId="{71613EF3-668D-4ED4-BA4C-B3B02CEEA17E}" sibTransId="{03A15067-BAE2-4438-8FAD-EF3AA3B2F684}"/>
    <dgm:cxn modelId="{F301CEC3-74F3-4A86-85D4-08CE0C808A43}" type="presOf" srcId="{A8B77A0D-D0F2-4F32-8353-59F3FBE2ACAA}" destId="{791E17BC-9D20-46F8-A8B0-2BD6D1BA5248}" srcOrd="0" destOrd="0" presId="urn:microsoft.com/office/officeart/2005/8/layout/arrow2"/>
    <dgm:cxn modelId="{24F8D325-F602-4446-9B85-BA7BF73EAA60}" type="presParOf" srcId="{D0470DF1-E698-4967-8434-BDAC03FF3A0D}" destId="{D0231304-A56A-4FE4-AAF0-17FF75B4578B}" srcOrd="0" destOrd="0" presId="urn:microsoft.com/office/officeart/2005/8/layout/arrow2"/>
    <dgm:cxn modelId="{217E2DC2-B631-4851-AC81-247E3AC6769D}" type="presParOf" srcId="{D0470DF1-E698-4967-8434-BDAC03FF3A0D}" destId="{7D592F5E-C5F4-44C2-AC68-B56538994BC7}" srcOrd="1" destOrd="0" presId="urn:microsoft.com/office/officeart/2005/8/layout/arrow2"/>
    <dgm:cxn modelId="{F04ECC2F-84BE-4D15-AEC9-FD1E44A37070}" type="presParOf" srcId="{7D592F5E-C5F4-44C2-AC68-B56538994BC7}" destId="{CE880685-D0E4-447B-A424-2BB3894DEE20}" srcOrd="0" destOrd="0" presId="urn:microsoft.com/office/officeart/2005/8/layout/arrow2"/>
    <dgm:cxn modelId="{EF0FB9F8-6A92-43EF-B55E-5A13294080E1}" type="presParOf" srcId="{7D592F5E-C5F4-44C2-AC68-B56538994BC7}" destId="{791E17BC-9D20-46F8-A8B0-2BD6D1BA5248}" srcOrd="1" destOrd="0" presId="urn:microsoft.com/office/officeart/2005/8/layout/arrow2"/>
    <dgm:cxn modelId="{3B886C89-AB02-4044-A247-6E20F65DAF38}" type="presParOf" srcId="{7D592F5E-C5F4-44C2-AC68-B56538994BC7}" destId="{0E2BAC04-60F7-4AEA-8F5D-5B614E3B32E1}" srcOrd="2" destOrd="0" presId="urn:microsoft.com/office/officeart/2005/8/layout/arrow2"/>
    <dgm:cxn modelId="{3E55F29B-16B0-4725-809A-190DA3306AE5}" type="presParOf" srcId="{7D592F5E-C5F4-44C2-AC68-B56538994BC7}" destId="{0A9F200E-AF8A-440A-AEB9-7445616241B9}" srcOrd="3" destOrd="0" presId="urn:microsoft.com/office/officeart/2005/8/layout/arrow2"/>
    <dgm:cxn modelId="{2787B8DA-5D91-49A6-8F2D-D991831E155F}" type="presParOf" srcId="{7D592F5E-C5F4-44C2-AC68-B56538994BC7}" destId="{324A00CA-EE35-4FA2-B214-27D2BE08DE09}" srcOrd="4" destOrd="0" presId="urn:microsoft.com/office/officeart/2005/8/layout/arrow2"/>
    <dgm:cxn modelId="{052D41F2-DD65-4274-B5D9-96BF7B160120}" type="presParOf" srcId="{7D592F5E-C5F4-44C2-AC68-B56538994BC7}" destId="{D39827E8-3286-4F85-87AC-A043FCBA0E7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FE2DC-DC12-4D2C-B8EC-F41782B3C67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DC430E-4D12-4940-8041-5516FF31AD3E}">
      <dgm:prSet/>
      <dgm:spPr/>
      <dgm:t>
        <a:bodyPr/>
        <a:lstStyle/>
        <a:p>
          <a:pPr rtl="0" latinLnBrk="1"/>
          <a:r>
            <a:rPr lang="en-US" altLang="ko-KR" dirty="0" smtClean="0"/>
            <a:t>Group, Keywords</a:t>
          </a:r>
          <a:endParaRPr lang="ko-KR" dirty="0"/>
        </a:p>
      </dgm:t>
    </dgm:pt>
    <dgm:pt modelId="{0970E6C7-EE8D-4962-94AD-AB3A2E8ADBA1}" type="parTrans" cxnId="{CED5A20C-F77E-4D48-A708-EBEE00B3CC70}">
      <dgm:prSet/>
      <dgm:spPr/>
      <dgm:t>
        <a:bodyPr/>
        <a:lstStyle/>
        <a:p>
          <a:pPr latinLnBrk="1"/>
          <a:endParaRPr lang="ko-KR" altLang="en-US"/>
        </a:p>
      </dgm:t>
    </dgm:pt>
    <dgm:pt modelId="{2DF118FD-96C8-46BB-9596-F9D4B2DB1537}" type="sibTrans" cxnId="{CED5A20C-F77E-4D48-A708-EBEE00B3CC70}">
      <dgm:prSet/>
      <dgm:spPr/>
      <dgm:t>
        <a:bodyPr/>
        <a:lstStyle/>
        <a:p>
          <a:pPr latinLnBrk="1"/>
          <a:endParaRPr lang="ko-KR" altLang="en-US"/>
        </a:p>
      </dgm:t>
    </dgm:pt>
    <dgm:pt modelId="{2FC1247D-8F72-481B-B900-1F93BA6270B7}">
      <dgm:prSet/>
      <dgm:spPr/>
      <dgm:t>
        <a:bodyPr/>
        <a:lstStyle/>
        <a:p>
          <a:pPr rtl="0" latinLnBrk="1"/>
          <a:r>
            <a:rPr lang="ko-KR" altLang="en-US" dirty="0" smtClean="0"/>
            <a:t>시작일</a:t>
          </a:r>
          <a:r>
            <a:rPr lang="en-US" altLang="ko-KR" dirty="0" smtClean="0"/>
            <a:t>, </a:t>
          </a:r>
          <a:r>
            <a:rPr lang="ko-KR" altLang="en-US" dirty="0" smtClean="0"/>
            <a:t>마감일</a:t>
          </a:r>
          <a:endParaRPr lang="ko-KR" dirty="0"/>
        </a:p>
      </dgm:t>
    </dgm:pt>
    <dgm:pt modelId="{02D74696-4169-45CE-B420-78FEA0D0A084}" type="parTrans" cxnId="{7916379E-F73F-422D-8B5F-EFE606276D91}">
      <dgm:prSet/>
      <dgm:spPr/>
    </dgm:pt>
    <dgm:pt modelId="{821C00ED-64D4-4F72-880C-74F28845C874}" type="sibTrans" cxnId="{7916379E-F73F-422D-8B5F-EFE606276D91}">
      <dgm:prSet/>
      <dgm:spPr/>
    </dgm:pt>
    <dgm:pt modelId="{2E205922-41AF-427E-A97D-90FBE250074B}">
      <dgm:prSet/>
      <dgm:spPr/>
      <dgm:t>
        <a:bodyPr/>
        <a:lstStyle/>
        <a:p>
          <a:pPr rtl="0" latinLnBrk="1"/>
          <a:r>
            <a:rPr lang="ko-KR" altLang="en-US" dirty="0" smtClean="0"/>
            <a:t>상관관계 엑셀파일</a:t>
          </a:r>
          <a:endParaRPr lang="ko-KR" dirty="0"/>
        </a:p>
      </dgm:t>
    </dgm:pt>
    <dgm:pt modelId="{3E1EA252-EAAF-4D5A-87EF-5253D44C6828}" type="parTrans" cxnId="{3048B6AC-C5DC-4B43-8DB5-AA0D2AC69194}">
      <dgm:prSet/>
      <dgm:spPr/>
    </dgm:pt>
    <dgm:pt modelId="{2E592DE8-EEFC-4EC0-8DA3-C719EB5DFD01}" type="sibTrans" cxnId="{3048B6AC-C5DC-4B43-8DB5-AA0D2AC69194}">
      <dgm:prSet/>
      <dgm:spPr/>
    </dgm:pt>
    <dgm:pt modelId="{59A577D3-C5AF-43ED-84E7-BFB0DB1D7785}">
      <dgm:prSet/>
      <dgm:spPr/>
      <dgm:t>
        <a:bodyPr/>
        <a:lstStyle/>
        <a:p>
          <a:pPr rtl="0" latinLnBrk="1"/>
          <a:r>
            <a:rPr lang="ko-KR" altLang="en-US" dirty="0" smtClean="0"/>
            <a:t>최대연관수치</a:t>
          </a:r>
          <a:endParaRPr lang="ko-KR" dirty="0"/>
        </a:p>
      </dgm:t>
    </dgm:pt>
    <dgm:pt modelId="{C6A0A0C5-CE69-468D-AF8F-24E9DDEEEA73}" type="parTrans" cxnId="{B1EF1157-4E2A-4373-90E0-E048EC7DA754}">
      <dgm:prSet/>
      <dgm:spPr/>
    </dgm:pt>
    <dgm:pt modelId="{F09443E5-5FE9-469D-B13B-3C2DA7BACCC6}" type="sibTrans" cxnId="{B1EF1157-4E2A-4373-90E0-E048EC7DA754}">
      <dgm:prSet/>
      <dgm:spPr/>
    </dgm:pt>
    <dgm:pt modelId="{C51DFD76-33C8-4668-BB29-D797103CBF5B}" type="pres">
      <dgm:prSet presAssocID="{E96FE2DC-DC12-4D2C-B8EC-F41782B3C67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75F11C-9222-4E52-993B-F92580A7DCEB}" type="pres">
      <dgm:prSet presAssocID="{E96FE2DC-DC12-4D2C-B8EC-F41782B3C67A}" presName="ellipse" presStyleLbl="trBgShp" presStyleIdx="0" presStyleCnt="1"/>
      <dgm:spPr/>
    </dgm:pt>
    <dgm:pt modelId="{9015F95A-522C-4C1F-ABC1-D97375A06ECC}" type="pres">
      <dgm:prSet presAssocID="{E96FE2DC-DC12-4D2C-B8EC-F41782B3C67A}" presName="arrow1" presStyleLbl="f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7DB1099-92AD-4047-8232-46716341F457}" type="pres">
      <dgm:prSet presAssocID="{E96FE2DC-DC12-4D2C-B8EC-F41782B3C67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F2D9C7-78D6-4D25-AD2C-6374DFA337CD}" type="pres">
      <dgm:prSet presAssocID="{2E205922-41AF-427E-A97D-90FBE250074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BA83B-9F3B-4CF1-990E-18FD77010EF2}" type="pres">
      <dgm:prSet presAssocID="{59A577D3-C5AF-43ED-84E7-BFB0DB1D778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058AE4-20E1-4148-842C-962C2A8C183B}" type="pres">
      <dgm:prSet presAssocID="{87DC430E-4D12-4940-8041-5516FF31AD3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53A5FE-4930-4CF8-8784-790ECFD568AC}" type="pres">
      <dgm:prSet presAssocID="{E96FE2DC-DC12-4D2C-B8EC-F41782B3C67A}" presName="funnel" presStyleLbl="trAlignAcc1" presStyleIdx="0" presStyleCnt="1"/>
      <dgm:spPr/>
    </dgm:pt>
  </dgm:ptLst>
  <dgm:cxnLst>
    <dgm:cxn modelId="{B82A3593-DEC9-4107-8A34-D186B4DEB11B}" type="presOf" srcId="{2E205922-41AF-427E-A97D-90FBE250074B}" destId="{ABBBA83B-9F3B-4CF1-990E-18FD77010EF2}" srcOrd="0" destOrd="0" presId="urn:microsoft.com/office/officeart/2005/8/layout/funnel1"/>
    <dgm:cxn modelId="{CED5A20C-F77E-4D48-A708-EBEE00B3CC70}" srcId="{E96FE2DC-DC12-4D2C-B8EC-F41782B3C67A}" destId="{87DC430E-4D12-4940-8041-5516FF31AD3E}" srcOrd="3" destOrd="0" parTransId="{0970E6C7-EE8D-4962-94AD-AB3A2E8ADBA1}" sibTransId="{2DF118FD-96C8-46BB-9596-F9D4B2DB1537}"/>
    <dgm:cxn modelId="{B1EF1157-4E2A-4373-90E0-E048EC7DA754}" srcId="{E96FE2DC-DC12-4D2C-B8EC-F41782B3C67A}" destId="{59A577D3-C5AF-43ED-84E7-BFB0DB1D7785}" srcOrd="2" destOrd="0" parTransId="{C6A0A0C5-CE69-468D-AF8F-24E9DDEEEA73}" sibTransId="{F09443E5-5FE9-469D-B13B-3C2DA7BACCC6}"/>
    <dgm:cxn modelId="{A5E54988-3E15-48F3-80DE-836996A8D634}" type="presOf" srcId="{87DC430E-4D12-4940-8041-5516FF31AD3E}" destId="{37DB1099-92AD-4047-8232-46716341F457}" srcOrd="0" destOrd="0" presId="urn:microsoft.com/office/officeart/2005/8/layout/funnel1"/>
    <dgm:cxn modelId="{C922FD02-A4D0-4A59-98F4-2F21951ED96F}" type="presOf" srcId="{E96FE2DC-DC12-4D2C-B8EC-F41782B3C67A}" destId="{C51DFD76-33C8-4668-BB29-D797103CBF5B}" srcOrd="0" destOrd="0" presId="urn:microsoft.com/office/officeart/2005/8/layout/funnel1"/>
    <dgm:cxn modelId="{7916379E-F73F-422D-8B5F-EFE606276D91}" srcId="{E96FE2DC-DC12-4D2C-B8EC-F41782B3C67A}" destId="{2FC1247D-8F72-481B-B900-1F93BA6270B7}" srcOrd="0" destOrd="0" parTransId="{02D74696-4169-45CE-B420-78FEA0D0A084}" sibTransId="{821C00ED-64D4-4F72-880C-74F28845C874}"/>
    <dgm:cxn modelId="{D6A251B7-26D6-43FE-80FE-9986FDCE9E11}" type="presOf" srcId="{59A577D3-C5AF-43ED-84E7-BFB0DB1D7785}" destId="{22F2D9C7-78D6-4D25-AD2C-6374DFA337CD}" srcOrd="0" destOrd="0" presId="urn:microsoft.com/office/officeart/2005/8/layout/funnel1"/>
    <dgm:cxn modelId="{DA460346-AAF6-408A-91E3-BCEB412E8E2E}" type="presOf" srcId="{2FC1247D-8F72-481B-B900-1F93BA6270B7}" destId="{1A058AE4-20E1-4148-842C-962C2A8C183B}" srcOrd="0" destOrd="0" presId="urn:microsoft.com/office/officeart/2005/8/layout/funnel1"/>
    <dgm:cxn modelId="{3048B6AC-C5DC-4B43-8DB5-AA0D2AC69194}" srcId="{E96FE2DC-DC12-4D2C-B8EC-F41782B3C67A}" destId="{2E205922-41AF-427E-A97D-90FBE250074B}" srcOrd="1" destOrd="0" parTransId="{3E1EA252-EAAF-4D5A-87EF-5253D44C6828}" sibTransId="{2E592DE8-EEFC-4EC0-8DA3-C719EB5DFD01}"/>
    <dgm:cxn modelId="{6F6DF9C4-192C-4262-BB86-91F865F02D1D}" type="presParOf" srcId="{C51DFD76-33C8-4668-BB29-D797103CBF5B}" destId="{D475F11C-9222-4E52-993B-F92580A7DCEB}" srcOrd="0" destOrd="0" presId="urn:microsoft.com/office/officeart/2005/8/layout/funnel1"/>
    <dgm:cxn modelId="{EBD49C97-4ABB-46C7-8748-87FBAEF434AE}" type="presParOf" srcId="{C51DFD76-33C8-4668-BB29-D797103CBF5B}" destId="{9015F95A-522C-4C1F-ABC1-D97375A06ECC}" srcOrd="1" destOrd="0" presId="urn:microsoft.com/office/officeart/2005/8/layout/funnel1"/>
    <dgm:cxn modelId="{2A9874AF-FA90-455F-B47D-2E429842FB09}" type="presParOf" srcId="{C51DFD76-33C8-4668-BB29-D797103CBF5B}" destId="{37DB1099-92AD-4047-8232-46716341F457}" srcOrd="2" destOrd="0" presId="urn:microsoft.com/office/officeart/2005/8/layout/funnel1"/>
    <dgm:cxn modelId="{957D301D-0689-496E-9EB8-B11481D58D62}" type="presParOf" srcId="{C51DFD76-33C8-4668-BB29-D797103CBF5B}" destId="{22F2D9C7-78D6-4D25-AD2C-6374DFA337CD}" srcOrd="3" destOrd="0" presId="urn:microsoft.com/office/officeart/2005/8/layout/funnel1"/>
    <dgm:cxn modelId="{2625D127-84C1-46EE-8E3D-A3A4F9D1E04F}" type="presParOf" srcId="{C51DFD76-33C8-4668-BB29-D797103CBF5B}" destId="{ABBBA83B-9F3B-4CF1-990E-18FD77010EF2}" srcOrd="4" destOrd="0" presId="urn:microsoft.com/office/officeart/2005/8/layout/funnel1"/>
    <dgm:cxn modelId="{63E0FBD6-C592-4598-845B-2D1AC64EB362}" type="presParOf" srcId="{C51DFD76-33C8-4668-BB29-D797103CBF5B}" destId="{1A058AE4-20E1-4148-842C-962C2A8C183B}" srcOrd="5" destOrd="0" presId="urn:microsoft.com/office/officeart/2005/8/layout/funnel1"/>
    <dgm:cxn modelId="{8AB822BA-ACCF-4206-A176-63ECEB41A48B}" type="presParOf" srcId="{C51DFD76-33C8-4668-BB29-D797103CBF5B}" destId="{1B53A5FE-4930-4CF8-8784-790ECFD568A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6B3534-9498-4E42-9346-FFA62EF1BEE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073DD932-1A9D-417A-A467-F2486E750123}">
      <dgm:prSet phldrT="[텍스트]"/>
      <dgm:spPr/>
      <dgm:t>
        <a:bodyPr/>
        <a:lstStyle/>
        <a:p>
          <a:pPr latinLnBrk="1"/>
          <a:r>
            <a:rPr lang="ko-KR" altLang="en-US" dirty="0" smtClean="0"/>
            <a:t>철도</a:t>
          </a:r>
          <a:r>
            <a:rPr lang="en-US" altLang="ko-KR" dirty="0" smtClean="0"/>
            <a:t>(</a:t>
          </a:r>
          <a:r>
            <a:rPr lang="ko-KR" altLang="en-US" dirty="0" err="1" smtClean="0"/>
            <a:t>트래픽</a:t>
          </a:r>
          <a:r>
            <a:rPr lang="en-US" altLang="ko-KR" dirty="0" smtClean="0"/>
            <a:t>90)</a:t>
          </a:r>
          <a:endParaRPr lang="ko-KR" altLang="en-US" dirty="0"/>
        </a:p>
      </dgm:t>
    </dgm:pt>
    <dgm:pt modelId="{BF55056D-A6F6-4726-9431-4F786AFC86BC}" type="parTrans" cxnId="{8BEBD452-DD94-4890-A9D8-5EDEF4D3EEB8}">
      <dgm:prSet/>
      <dgm:spPr/>
      <dgm:t>
        <a:bodyPr/>
        <a:lstStyle/>
        <a:p>
          <a:pPr latinLnBrk="1"/>
          <a:endParaRPr lang="ko-KR" altLang="en-US"/>
        </a:p>
      </dgm:t>
    </dgm:pt>
    <dgm:pt modelId="{E6425AA7-DC0D-4297-931C-90B274F4004A}" type="sibTrans" cxnId="{8BEBD452-DD94-4890-A9D8-5EDEF4D3EEB8}">
      <dgm:prSet/>
      <dgm:spPr/>
      <dgm:t>
        <a:bodyPr/>
        <a:lstStyle/>
        <a:p>
          <a:pPr latinLnBrk="1"/>
          <a:endParaRPr lang="ko-KR" altLang="en-US"/>
        </a:p>
      </dgm:t>
    </dgm:pt>
    <dgm:pt modelId="{82A2345E-09D8-4799-BBAC-A0638C46B218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문재인</a:t>
          </a:r>
          <a:r>
            <a:rPr lang="en-US" altLang="ko-KR" sz="2400" dirty="0" smtClean="0"/>
            <a:t>(</a:t>
          </a:r>
          <a:r>
            <a:rPr lang="ko-KR" altLang="en-US" sz="2400" dirty="0" err="1" smtClean="0"/>
            <a:t>트래픽</a:t>
          </a:r>
          <a:r>
            <a:rPr lang="en-US" altLang="ko-KR" sz="2400" dirty="0" smtClean="0"/>
            <a:t>83)</a:t>
          </a:r>
          <a:endParaRPr lang="ko-KR" altLang="en-US" sz="2400" dirty="0"/>
        </a:p>
      </dgm:t>
    </dgm:pt>
    <dgm:pt modelId="{201BE51C-8A9E-46FF-B813-8742345CA39D}" type="parTrans" cxnId="{7F04102A-EC9C-4D7B-BA45-B301273DCD1D}">
      <dgm:prSet/>
      <dgm:spPr/>
      <dgm:t>
        <a:bodyPr/>
        <a:lstStyle/>
        <a:p>
          <a:pPr latinLnBrk="1"/>
          <a:endParaRPr lang="ko-KR" altLang="en-US"/>
        </a:p>
      </dgm:t>
    </dgm:pt>
    <dgm:pt modelId="{603459E2-414D-4BDA-BB27-FFC1EF04DFDB}" type="sibTrans" cxnId="{7F04102A-EC9C-4D7B-BA45-B301273DCD1D}">
      <dgm:prSet/>
      <dgm:spPr/>
      <dgm:t>
        <a:bodyPr/>
        <a:lstStyle/>
        <a:p>
          <a:pPr latinLnBrk="1"/>
          <a:endParaRPr lang="ko-KR" altLang="en-US"/>
        </a:p>
      </dgm:t>
    </dgm:pt>
    <dgm:pt modelId="{89F65234-BFB6-4061-B332-00EE01963375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수주</a:t>
          </a:r>
          <a:r>
            <a:rPr lang="en-US" altLang="ko-KR" sz="2400" dirty="0" smtClean="0"/>
            <a:t>(</a:t>
          </a:r>
          <a:r>
            <a:rPr lang="ko-KR" altLang="en-US" sz="2400" dirty="0" err="1" smtClean="0"/>
            <a:t>트래픽</a:t>
          </a:r>
          <a:r>
            <a:rPr lang="en-US" altLang="ko-KR" sz="2400" dirty="0" smtClean="0"/>
            <a:t>69)</a:t>
          </a:r>
          <a:endParaRPr lang="ko-KR" altLang="en-US" sz="2400" dirty="0"/>
        </a:p>
      </dgm:t>
    </dgm:pt>
    <dgm:pt modelId="{4EE656B5-BE68-440B-84DC-1E4706642C3D}" type="parTrans" cxnId="{7396A5D4-9863-464D-87BD-A667323CDC97}">
      <dgm:prSet/>
      <dgm:spPr/>
      <dgm:t>
        <a:bodyPr/>
        <a:lstStyle/>
        <a:p>
          <a:pPr latinLnBrk="1"/>
          <a:endParaRPr lang="ko-KR" altLang="en-US"/>
        </a:p>
      </dgm:t>
    </dgm:pt>
    <dgm:pt modelId="{5B50F7B9-5E19-4304-BD00-7B122159796C}" type="sibTrans" cxnId="{7396A5D4-9863-464D-87BD-A667323CDC97}">
      <dgm:prSet/>
      <dgm:spPr/>
      <dgm:t>
        <a:bodyPr/>
        <a:lstStyle/>
        <a:p>
          <a:pPr latinLnBrk="1"/>
          <a:endParaRPr lang="ko-KR" altLang="en-US"/>
        </a:p>
      </dgm:t>
    </dgm:pt>
    <dgm:pt modelId="{5CE8FA9F-B202-4BAA-A929-2521B8853F37}" type="pres">
      <dgm:prSet presAssocID="{A06B3534-9498-4E42-9346-FFA62EF1BEE9}" presName="Name0" presStyleCnt="0">
        <dgm:presLayoutVars>
          <dgm:dir/>
          <dgm:animLvl val="lvl"/>
          <dgm:resizeHandles val="exact"/>
        </dgm:presLayoutVars>
      </dgm:prSet>
      <dgm:spPr/>
    </dgm:pt>
    <dgm:pt modelId="{DEBB23A6-3246-4004-88A4-2FCA5A42BDB8}" type="pres">
      <dgm:prSet presAssocID="{073DD932-1A9D-417A-A467-F2486E750123}" presName="Name8" presStyleCnt="0"/>
      <dgm:spPr/>
    </dgm:pt>
    <dgm:pt modelId="{C204B30A-3DEF-4867-B343-A339E86DA2FF}" type="pres">
      <dgm:prSet presAssocID="{073DD932-1A9D-417A-A467-F2486E75012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A2CCF2-203E-41BE-8BB0-8A9F0ACBD48C}" type="pres">
      <dgm:prSet presAssocID="{073DD932-1A9D-417A-A467-F2486E75012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DCC7B3-C9F3-46F4-A345-E41E1340BBBD}" type="pres">
      <dgm:prSet presAssocID="{82A2345E-09D8-4799-BBAC-A0638C46B218}" presName="Name8" presStyleCnt="0"/>
      <dgm:spPr/>
    </dgm:pt>
    <dgm:pt modelId="{15E6FBB7-92B6-4B8A-937B-22B919FDDF65}" type="pres">
      <dgm:prSet presAssocID="{82A2345E-09D8-4799-BBAC-A0638C46B218}" presName="level" presStyleLbl="node1" presStyleIdx="1" presStyleCnt="3">
        <dgm:presLayoutVars>
          <dgm:chMax val="1"/>
          <dgm:bulletEnabled val="1"/>
        </dgm:presLayoutVars>
      </dgm:prSet>
      <dgm:spPr/>
    </dgm:pt>
    <dgm:pt modelId="{247728AE-BBA8-4207-800F-0A3844D231A1}" type="pres">
      <dgm:prSet presAssocID="{82A2345E-09D8-4799-BBAC-A0638C46B2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72CADB7-70FD-4AA8-A6D0-DA95614087B8}" type="pres">
      <dgm:prSet presAssocID="{89F65234-BFB6-4061-B332-00EE01963375}" presName="Name8" presStyleCnt="0"/>
      <dgm:spPr/>
    </dgm:pt>
    <dgm:pt modelId="{0F55ADE0-465A-4EEA-A8E3-872B5B64AB55}" type="pres">
      <dgm:prSet presAssocID="{89F65234-BFB6-4061-B332-00EE01963375}" presName="level" presStyleLbl="node1" presStyleIdx="2" presStyleCnt="3">
        <dgm:presLayoutVars>
          <dgm:chMax val="1"/>
          <dgm:bulletEnabled val="1"/>
        </dgm:presLayoutVars>
      </dgm:prSet>
      <dgm:spPr/>
    </dgm:pt>
    <dgm:pt modelId="{DCF9B28A-7E08-4B32-A027-2D394AF88493}" type="pres">
      <dgm:prSet presAssocID="{89F65234-BFB6-4061-B332-00EE0196337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F2DC91-179C-4E6B-B636-9C790FE7D38F}" type="presOf" srcId="{073DD932-1A9D-417A-A467-F2486E750123}" destId="{C204B30A-3DEF-4867-B343-A339E86DA2FF}" srcOrd="0" destOrd="0" presId="urn:microsoft.com/office/officeart/2005/8/layout/pyramid3"/>
    <dgm:cxn modelId="{0D1EEC24-884F-4A1A-98E4-88B77059253F}" type="presOf" srcId="{82A2345E-09D8-4799-BBAC-A0638C46B218}" destId="{15E6FBB7-92B6-4B8A-937B-22B919FDDF65}" srcOrd="0" destOrd="0" presId="urn:microsoft.com/office/officeart/2005/8/layout/pyramid3"/>
    <dgm:cxn modelId="{7396A5D4-9863-464D-87BD-A667323CDC97}" srcId="{A06B3534-9498-4E42-9346-FFA62EF1BEE9}" destId="{89F65234-BFB6-4061-B332-00EE01963375}" srcOrd="2" destOrd="0" parTransId="{4EE656B5-BE68-440B-84DC-1E4706642C3D}" sibTransId="{5B50F7B9-5E19-4304-BD00-7B122159796C}"/>
    <dgm:cxn modelId="{983E5D7C-DEE0-4E9E-A64B-11CD531EC269}" type="presOf" srcId="{89F65234-BFB6-4061-B332-00EE01963375}" destId="{0F55ADE0-465A-4EEA-A8E3-872B5B64AB55}" srcOrd="0" destOrd="0" presId="urn:microsoft.com/office/officeart/2005/8/layout/pyramid3"/>
    <dgm:cxn modelId="{7F04102A-EC9C-4D7B-BA45-B301273DCD1D}" srcId="{A06B3534-9498-4E42-9346-FFA62EF1BEE9}" destId="{82A2345E-09D8-4799-BBAC-A0638C46B218}" srcOrd="1" destOrd="0" parTransId="{201BE51C-8A9E-46FF-B813-8742345CA39D}" sibTransId="{603459E2-414D-4BDA-BB27-FFC1EF04DFDB}"/>
    <dgm:cxn modelId="{61193CFA-34A7-4953-AD52-E6115C43EFDC}" type="presOf" srcId="{82A2345E-09D8-4799-BBAC-A0638C46B218}" destId="{247728AE-BBA8-4207-800F-0A3844D231A1}" srcOrd="1" destOrd="0" presId="urn:microsoft.com/office/officeart/2005/8/layout/pyramid3"/>
    <dgm:cxn modelId="{8BEBD452-DD94-4890-A9D8-5EDEF4D3EEB8}" srcId="{A06B3534-9498-4E42-9346-FFA62EF1BEE9}" destId="{073DD932-1A9D-417A-A467-F2486E750123}" srcOrd="0" destOrd="0" parTransId="{BF55056D-A6F6-4726-9431-4F786AFC86BC}" sibTransId="{E6425AA7-DC0D-4297-931C-90B274F4004A}"/>
    <dgm:cxn modelId="{CB718A09-B797-475A-907F-57B2B8A11894}" type="presOf" srcId="{073DD932-1A9D-417A-A467-F2486E750123}" destId="{F9A2CCF2-203E-41BE-8BB0-8A9F0ACBD48C}" srcOrd="1" destOrd="0" presId="urn:microsoft.com/office/officeart/2005/8/layout/pyramid3"/>
    <dgm:cxn modelId="{16720544-D00D-49D3-AE6D-30F6872CA86B}" type="presOf" srcId="{89F65234-BFB6-4061-B332-00EE01963375}" destId="{DCF9B28A-7E08-4B32-A027-2D394AF88493}" srcOrd="1" destOrd="0" presId="urn:microsoft.com/office/officeart/2005/8/layout/pyramid3"/>
    <dgm:cxn modelId="{896B33E9-E1FD-4991-8899-57EDE28ECBBB}" type="presOf" srcId="{A06B3534-9498-4E42-9346-FFA62EF1BEE9}" destId="{5CE8FA9F-B202-4BAA-A929-2521B8853F37}" srcOrd="0" destOrd="0" presId="urn:microsoft.com/office/officeart/2005/8/layout/pyramid3"/>
    <dgm:cxn modelId="{D5859586-30ED-4200-A8EF-90C3A5156172}" type="presParOf" srcId="{5CE8FA9F-B202-4BAA-A929-2521B8853F37}" destId="{DEBB23A6-3246-4004-88A4-2FCA5A42BDB8}" srcOrd="0" destOrd="0" presId="urn:microsoft.com/office/officeart/2005/8/layout/pyramid3"/>
    <dgm:cxn modelId="{833219B7-DE14-402C-B8F1-1C546D47BF6B}" type="presParOf" srcId="{DEBB23A6-3246-4004-88A4-2FCA5A42BDB8}" destId="{C204B30A-3DEF-4867-B343-A339E86DA2FF}" srcOrd="0" destOrd="0" presId="urn:microsoft.com/office/officeart/2005/8/layout/pyramid3"/>
    <dgm:cxn modelId="{3B468628-654E-4CC6-B3F7-6DFA5C433F87}" type="presParOf" srcId="{DEBB23A6-3246-4004-88A4-2FCA5A42BDB8}" destId="{F9A2CCF2-203E-41BE-8BB0-8A9F0ACBD48C}" srcOrd="1" destOrd="0" presId="urn:microsoft.com/office/officeart/2005/8/layout/pyramid3"/>
    <dgm:cxn modelId="{E40EE54E-6994-4F6E-ADCB-2F3CA1DBA986}" type="presParOf" srcId="{5CE8FA9F-B202-4BAA-A929-2521B8853F37}" destId="{3DDCC7B3-C9F3-46F4-A345-E41E1340BBBD}" srcOrd="1" destOrd="0" presId="urn:microsoft.com/office/officeart/2005/8/layout/pyramid3"/>
    <dgm:cxn modelId="{4362155E-A3B7-4320-8C70-7B19C13EB8A5}" type="presParOf" srcId="{3DDCC7B3-C9F3-46F4-A345-E41E1340BBBD}" destId="{15E6FBB7-92B6-4B8A-937B-22B919FDDF65}" srcOrd="0" destOrd="0" presId="urn:microsoft.com/office/officeart/2005/8/layout/pyramid3"/>
    <dgm:cxn modelId="{68B81917-33BB-44B5-BBE6-C1FE1EADDD71}" type="presParOf" srcId="{3DDCC7B3-C9F3-46F4-A345-E41E1340BBBD}" destId="{247728AE-BBA8-4207-800F-0A3844D231A1}" srcOrd="1" destOrd="0" presId="urn:microsoft.com/office/officeart/2005/8/layout/pyramid3"/>
    <dgm:cxn modelId="{7436BED3-9455-48BB-984C-F4411141DFB7}" type="presParOf" srcId="{5CE8FA9F-B202-4BAA-A929-2521B8853F37}" destId="{072CADB7-70FD-4AA8-A6D0-DA95614087B8}" srcOrd="2" destOrd="0" presId="urn:microsoft.com/office/officeart/2005/8/layout/pyramid3"/>
    <dgm:cxn modelId="{A7F2FA0F-28A3-4A8C-B1E6-5C8A518023CB}" type="presParOf" srcId="{072CADB7-70FD-4AA8-A6D0-DA95614087B8}" destId="{0F55ADE0-465A-4EEA-A8E3-872B5B64AB55}" srcOrd="0" destOrd="0" presId="urn:microsoft.com/office/officeart/2005/8/layout/pyramid3"/>
    <dgm:cxn modelId="{56AC2396-1128-4CBC-A7A8-6B142B435FBB}" type="presParOf" srcId="{072CADB7-70FD-4AA8-A6D0-DA95614087B8}" destId="{DCF9B28A-7E08-4B32-A027-2D394AF8849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6806D2-1AA5-4634-A3DF-ADD0442BCAF8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9F37EB-FDD7-4A4F-8846-CB6258FCA8C8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7104F11A-1875-4C1F-A8D6-8BE1E0E4B231}" type="parTrans" cxnId="{ACB137A2-BBE1-4D16-8920-9BA56C02F12F}">
      <dgm:prSet/>
      <dgm:spPr/>
      <dgm:t>
        <a:bodyPr/>
        <a:lstStyle/>
        <a:p>
          <a:pPr latinLnBrk="1"/>
          <a:endParaRPr lang="ko-KR" altLang="en-US"/>
        </a:p>
      </dgm:t>
    </dgm:pt>
    <dgm:pt modelId="{8B6C45D2-B8B3-4718-8364-F8D45ACE3B6C}" type="sibTrans" cxnId="{ACB137A2-BBE1-4D16-8920-9BA56C02F12F}">
      <dgm:prSet/>
      <dgm:spPr/>
      <dgm:t>
        <a:bodyPr/>
        <a:lstStyle/>
        <a:p>
          <a:pPr latinLnBrk="1"/>
          <a:endParaRPr lang="ko-KR" altLang="en-US"/>
        </a:p>
      </dgm:t>
    </dgm:pt>
    <dgm:pt modelId="{CC49726F-85B6-4979-8A47-0865224C8FC9}">
      <dgm:prSet phldrT="[텍스트]"/>
      <dgm:spPr/>
      <dgm:t>
        <a:bodyPr/>
        <a:lstStyle/>
        <a:p>
          <a:pPr latinLnBrk="1"/>
          <a:r>
            <a:rPr lang="ko-KR" altLang="en-US" dirty="0" smtClean="0"/>
            <a:t>종목</a:t>
          </a:r>
          <a:r>
            <a:rPr lang="en-US" altLang="ko-KR" dirty="0" smtClean="0"/>
            <a:t>X</a:t>
          </a:r>
          <a:endParaRPr lang="ko-KR" altLang="en-US" dirty="0"/>
        </a:p>
      </dgm:t>
    </dgm:pt>
    <dgm:pt modelId="{A69C57B2-C59F-4713-A92A-F7301EB649BA}" type="parTrans" cxnId="{AF3ACFA4-AF4C-487F-A2DB-60040AC6A5E9}">
      <dgm:prSet/>
      <dgm:spPr/>
      <dgm:t>
        <a:bodyPr/>
        <a:lstStyle/>
        <a:p>
          <a:pPr latinLnBrk="1"/>
          <a:endParaRPr lang="ko-KR" altLang="en-US"/>
        </a:p>
      </dgm:t>
    </dgm:pt>
    <dgm:pt modelId="{FF03230C-889A-4E32-96B4-24326572C926}" type="sibTrans" cxnId="{AF3ACFA4-AF4C-487F-A2DB-60040AC6A5E9}">
      <dgm:prSet/>
      <dgm:spPr/>
      <dgm:t>
        <a:bodyPr/>
        <a:lstStyle/>
        <a:p>
          <a:pPr latinLnBrk="1"/>
          <a:endParaRPr lang="ko-KR" altLang="en-US"/>
        </a:p>
      </dgm:t>
    </dgm:pt>
    <dgm:pt modelId="{80B70EDB-D140-429D-A223-75F62FEA4FEC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129D9428-77D1-4124-9D86-473AE1319ED6}" type="parTrans" cxnId="{ACB04C60-2E0D-4715-8758-8BE6CD408329}">
      <dgm:prSet/>
      <dgm:spPr/>
      <dgm:t>
        <a:bodyPr/>
        <a:lstStyle/>
        <a:p>
          <a:pPr latinLnBrk="1"/>
          <a:endParaRPr lang="ko-KR" altLang="en-US"/>
        </a:p>
      </dgm:t>
    </dgm:pt>
    <dgm:pt modelId="{2021FDB0-B6D4-4F02-9C29-62D147E43DAD}" type="sibTrans" cxnId="{ACB04C60-2E0D-4715-8758-8BE6CD408329}">
      <dgm:prSet/>
      <dgm:spPr/>
      <dgm:t>
        <a:bodyPr/>
        <a:lstStyle/>
        <a:p>
          <a:pPr latinLnBrk="1"/>
          <a:endParaRPr lang="ko-KR" altLang="en-US"/>
        </a:p>
      </dgm:t>
    </dgm:pt>
    <dgm:pt modelId="{DC4E6078-1102-474E-A623-A1337115A31F}">
      <dgm:prSet phldrT="[텍스트]"/>
      <dgm:spPr/>
      <dgm:t>
        <a:bodyPr/>
        <a:lstStyle/>
        <a:p>
          <a:pPr latinLnBrk="1"/>
          <a:r>
            <a:rPr lang="ko-KR" altLang="en-US" dirty="0" smtClean="0"/>
            <a:t>종목</a:t>
          </a:r>
          <a:r>
            <a:rPr lang="en-US" altLang="ko-KR" dirty="0" smtClean="0"/>
            <a:t>Y</a:t>
          </a:r>
          <a:endParaRPr lang="ko-KR" altLang="en-US" dirty="0"/>
        </a:p>
      </dgm:t>
    </dgm:pt>
    <dgm:pt modelId="{0493318A-6897-42F5-86A5-7FA74754A3FA}" type="parTrans" cxnId="{1C8F078C-EFA3-4860-8077-05F8C29E9179}">
      <dgm:prSet/>
      <dgm:spPr/>
      <dgm:t>
        <a:bodyPr/>
        <a:lstStyle/>
        <a:p>
          <a:pPr latinLnBrk="1"/>
          <a:endParaRPr lang="ko-KR" altLang="en-US"/>
        </a:p>
      </dgm:t>
    </dgm:pt>
    <dgm:pt modelId="{6729BBEF-A026-4E00-A58D-B9F866C15CF7}" type="sibTrans" cxnId="{1C8F078C-EFA3-4860-8077-05F8C29E9179}">
      <dgm:prSet/>
      <dgm:spPr/>
      <dgm:t>
        <a:bodyPr/>
        <a:lstStyle/>
        <a:p>
          <a:pPr latinLnBrk="1"/>
          <a:endParaRPr lang="ko-KR" altLang="en-US"/>
        </a:p>
      </dgm:t>
    </dgm:pt>
    <dgm:pt modelId="{D18E9CDD-A610-4FE9-9682-5F80249BCBFB}" type="pres">
      <dgm:prSet presAssocID="{F46806D2-1AA5-4634-A3DF-ADD0442BCAF8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8C4720-68B0-4DDF-85DC-4D33E44520CB}" type="pres">
      <dgm:prSet presAssocID="{F46806D2-1AA5-4634-A3DF-ADD0442BCAF8}" presName="Background" presStyleLbl="node1" presStyleIdx="0" presStyleCnt="1" custLinFactNeighborX="813" custLinFactNeighborY="-4355"/>
      <dgm:spPr/>
    </dgm:pt>
    <dgm:pt modelId="{4DFBAD8F-76DC-450C-9868-AD62A73C26AC}" type="pres">
      <dgm:prSet presAssocID="{F46806D2-1AA5-4634-A3DF-ADD0442BCAF8}" presName="Divider" presStyleLbl="callout" presStyleIdx="0" presStyleCnt="1"/>
      <dgm:spPr/>
    </dgm:pt>
    <dgm:pt modelId="{1CB8564D-00B4-4E2E-A2F2-A53D5AB38ECD}" type="pres">
      <dgm:prSet presAssocID="{F46806D2-1AA5-4634-A3DF-ADD0442BCAF8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A83398-6681-435F-9354-3AB1DCA2E8D8}" type="pres">
      <dgm:prSet presAssocID="{F46806D2-1AA5-4634-A3DF-ADD0442BCAF8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110802-EEDF-46A4-AE81-6BB693D0DA6A}" type="pres">
      <dgm:prSet presAssocID="{F46806D2-1AA5-4634-A3DF-ADD0442BCAF8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D1A866-7126-48BD-ADE4-FEAA7CFC4823}" type="pres">
      <dgm:prSet presAssocID="{F46806D2-1AA5-4634-A3DF-ADD0442BCAF8}" presName="ParentShape1" presStyleLbl="alignImgPlace1" presStyleIdx="0" presStyleCnt="2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AF513C55-401E-4590-9278-E9ACD01CEF01}" type="pres">
      <dgm:prSet presAssocID="{F46806D2-1AA5-4634-A3DF-ADD0442BCAF8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20543D-BACB-433B-9E58-569D53908F9F}" type="pres">
      <dgm:prSet presAssocID="{F46806D2-1AA5-4634-A3DF-ADD0442BCAF8}" presName="ParentShape2" presStyleLbl="alignImgPlace1" presStyleIdx="1" presStyleCnt="2">
        <dgm:presLayoutVars/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C8F078C-EFA3-4860-8077-05F8C29E9179}" srcId="{80B70EDB-D140-429D-A223-75F62FEA4FEC}" destId="{DC4E6078-1102-474E-A623-A1337115A31F}" srcOrd="0" destOrd="0" parTransId="{0493318A-6897-42F5-86A5-7FA74754A3FA}" sibTransId="{6729BBEF-A026-4E00-A58D-B9F866C15CF7}"/>
    <dgm:cxn modelId="{AF3ACFA4-AF4C-487F-A2DB-60040AC6A5E9}" srcId="{919F37EB-FDD7-4A4F-8846-CB6258FCA8C8}" destId="{CC49726F-85B6-4979-8A47-0865224C8FC9}" srcOrd="0" destOrd="0" parTransId="{A69C57B2-C59F-4713-A92A-F7301EB649BA}" sibTransId="{FF03230C-889A-4E32-96B4-24326572C926}"/>
    <dgm:cxn modelId="{ACB04C60-2E0D-4715-8758-8BE6CD408329}" srcId="{F46806D2-1AA5-4634-A3DF-ADD0442BCAF8}" destId="{80B70EDB-D140-429D-A223-75F62FEA4FEC}" srcOrd="1" destOrd="0" parTransId="{129D9428-77D1-4124-9D86-473AE1319ED6}" sibTransId="{2021FDB0-B6D4-4F02-9C29-62D147E43DAD}"/>
    <dgm:cxn modelId="{8DB04E6F-487D-4057-A49F-A7C51F8E6B28}" type="presOf" srcId="{919F37EB-FDD7-4A4F-8846-CB6258FCA8C8}" destId="{72110802-EEDF-46A4-AE81-6BB693D0DA6A}" srcOrd="0" destOrd="0" presId="urn:microsoft.com/office/officeart/2009/3/layout/OpposingIdeas"/>
    <dgm:cxn modelId="{1DC78533-4F92-43AB-85FD-627B99A0B01D}" type="presOf" srcId="{CC49726F-85B6-4979-8A47-0865224C8FC9}" destId="{1CB8564D-00B4-4E2E-A2F2-A53D5AB38ECD}" srcOrd="0" destOrd="0" presId="urn:microsoft.com/office/officeart/2009/3/layout/OpposingIdeas"/>
    <dgm:cxn modelId="{F23693DB-A1E8-4334-86B0-817DCDBED46D}" type="presOf" srcId="{DC4E6078-1102-474E-A623-A1337115A31F}" destId="{D3A83398-6681-435F-9354-3AB1DCA2E8D8}" srcOrd="0" destOrd="0" presId="urn:microsoft.com/office/officeart/2009/3/layout/OpposingIdeas"/>
    <dgm:cxn modelId="{0CA6303A-615B-4859-8C71-0EA945C25BA5}" type="presOf" srcId="{919F37EB-FDD7-4A4F-8846-CB6258FCA8C8}" destId="{2BD1A866-7126-48BD-ADE4-FEAA7CFC4823}" srcOrd="1" destOrd="0" presId="urn:microsoft.com/office/officeart/2009/3/layout/OpposingIdeas"/>
    <dgm:cxn modelId="{E2518AE2-40E5-4730-B6C3-4E297C78F063}" type="presOf" srcId="{F46806D2-1AA5-4634-A3DF-ADD0442BCAF8}" destId="{D18E9CDD-A610-4FE9-9682-5F80249BCBFB}" srcOrd="0" destOrd="0" presId="urn:microsoft.com/office/officeart/2009/3/layout/OpposingIdeas"/>
    <dgm:cxn modelId="{B8BE4259-AC22-4684-ABE1-C2204D76C59A}" type="presOf" srcId="{80B70EDB-D140-429D-A223-75F62FEA4FEC}" destId="{E020543D-BACB-433B-9E58-569D53908F9F}" srcOrd="1" destOrd="0" presId="urn:microsoft.com/office/officeart/2009/3/layout/OpposingIdeas"/>
    <dgm:cxn modelId="{425CA72A-03B5-4293-8EB8-4A622D0448C2}" type="presOf" srcId="{80B70EDB-D140-429D-A223-75F62FEA4FEC}" destId="{AF513C55-401E-4590-9278-E9ACD01CEF01}" srcOrd="0" destOrd="0" presId="urn:microsoft.com/office/officeart/2009/3/layout/OpposingIdeas"/>
    <dgm:cxn modelId="{ACB137A2-BBE1-4D16-8920-9BA56C02F12F}" srcId="{F46806D2-1AA5-4634-A3DF-ADD0442BCAF8}" destId="{919F37EB-FDD7-4A4F-8846-CB6258FCA8C8}" srcOrd="0" destOrd="0" parTransId="{7104F11A-1875-4C1F-A8D6-8BE1E0E4B231}" sibTransId="{8B6C45D2-B8B3-4718-8364-F8D45ACE3B6C}"/>
    <dgm:cxn modelId="{6463B56F-F09D-4BE6-9224-70AB8533A34B}" type="presParOf" srcId="{D18E9CDD-A610-4FE9-9682-5F80249BCBFB}" destId="{F08C4720-68B0-4DDF-85DC-4D33E44520CB}" srcOrd="0" destOrd="0" presId="urn:microsoft.com/office/officeart/2009/3/layout/OpposingIdeas"/>
    <dgm:cxn modelId="{0D6EAC8E-46FE-464D-AE72-62FCD785F99D}" type="presParOf" srcId="{D18E9CDD-A610-4FE9-9682-5F80249BCBFB}" destId="{4DFBAD8F-76DC-450C-9868-AD62A73C26AC}" srcOrd="1" destOrd="0" presId="urn:microsoft.com/office/officeart/2009/3/layout/OpposingIdeas"/>
    <dgm:cxn modelId="{214666A0-0CBB-45B7-B586-5C397A0EA8E5}" type="presParOf" srcId="{D18E9CDD-A610-4FE9-9682-5F80249BCBFB}" destId="{1CB8564D-00B4-4E2E-A2F2-A53D5AB38ECD}" srcOrd="2" destOrd="0" presId="urn:microsoft.com/office/officeart/2009/3/layout/OpposingIdeas"/>
    <dgm:cxn modelId="{0A3BE24B-1645-4AD6-8E50-D73B94FCC885}" type="presParOf" srcId="{D18E9CDD-A610-4FE9-9682-5F80249BCBFB}" destId="{D3A83398-6681-435F-9354-3AB1DCA2E8D8}" srcOrd="3" destOrd="0" presId="urn:microsoft.com/office/officeart/2009/3/layout/OpposingIdeas"/>
    <dgm:cxn modelId="{F6EE1EB8-631E-4F9F-BFE8-B3966DB4F79A}" type="presParOf" srcId="{D18E9CDD-A610-4FE9-9682-5F80249BCBFB}" destId="{72110802-EEDF-46A4-AE81-6BB693D0DA6A}" srcOrd="4" destOrd="0" presId="urn:microsoft.com/office/officeart/2009/3/layout/OpposingIdeas"/>
    <dgm:cxn modelId="{AEB20CF8-B1AF-4E6E-B798-49311F38F8AA}" type="presParOf" srcId="{D18E9CDD-A610-4FE9-9682-5F80249BCBFB}" destId="{2BD1A866-7126-48BD-ADE4-FEAA7CFC4823}" srcOrd="5" destOrd="0" presId="urn:microsoft.com/office/officeart/2009/3/layout/OpposingIdeas"/>
    <dgm:cxn modelId="{E8809C1F-ACDC-4F3B-9A6B-3494AA54AEFC}" type="presParOf" srcId="{D18E9CDD-A610-4FE9-9682-5F80249BCBFB}" destId="{AF513C55-401E-4590-9278-E9ACD01CEF01}" srcOrd="6" destOrd="0" presId="urn:microsoft.com/office/officeart/2009/3/layout/OpposingIdeas"/>
    <dgm:cxn modelId="{CF18E988-24D7-4A60-B45C-0DE7C2EAC5C6}" type="presParOf" srcId="{D18E9CDD-A610-4FE9-9682-5F80249BCBFB}" destId="{E020543D-BACB-433B-9E58-569D53908F9F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0B4C53-7FB4-4FD4-AA0D-357AD40452FC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A01508-8F77-4B26-99DB-D2E1CD548E0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위지트</a:t>
          </a:r>
          <a:endParaRPr lang="ko-KR" altLang="en-US" dirty="0"/>
        </a:p>
      </dgm:t>
    </dgm:pt>
    <dgm:pt modelId="{416E22A2-285B-442C-AFB7-A6B4CED23C54}" type="parTrans" cxnId="{0E37F567-F3F9-4EC4-8BF7-A8C24975EDDC}">
      <dgm:prSet/>
      <dgm:spPr/>
      <dgm:t>
        <a:bodyPr/>
        <a:lstStyle/>
        <a:p>
          <a:pPr latinLnBrk="1"/>
          <a:endParaRPr lang="ko-KR" altLang="en-US"/>
        </a:p>
      </dgm:t>
    </dgm:pt>
    <dgm:pt modelId="{3DB45A0F-8678-4B12-BDB5-099B049F1C7D}" type="sibTrans" cxnId="{0E37F567-F3F9-4EC4-8BF7-A8C24975EDDC}">
      <dgm:prSet/>
      <dgm:spPr/>
      <dgm:t>
        <a:bodyPr/>
        <a:lstStyle/>
        <a:p>
          <a:pPr latinLnBrk="1"/>
          <a:endParaRPr lang="ko-KR" altLang="en-US"/>
        </a:p>
      </dgm:t>
    </dgm:pt>
    <dgm:pt modelId="{640B4646-E3F4-4474-A783-9668144715F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이마트</a:t>
          </a:r>
          <a:endParaRPr lang="ko-KR" altLang="en-US" dirty="0"/>
        </a:p>
      </dgm:t>
    </dgm:pt>
    <dgm:pt modelId="{DF9C957D-EA90-4A48-92A6-0D3DF245B68A}" type="parTrans" cxnId="{1936A35C-7950-4E6D-9E1B-48783A760D4F}">
      <dgm:prSet/>
      <dgm:spPr/>
      <dgm:t>
        <a:bodyPr/>
        <a:lstStyle/>
        <a:p>
          <a:pPr latinLnBrk="1"/>
          <a:endParaRPr lang="ko-KR" altLang="en-US"/>
        </a:p>
      </dgm:t>
    </dgm:pt>
    <dgm:pt modelId="{3B498A2F-53B7-48EC-9894-6731DBFEC824}" type="sibTrans" cxnId="{1936A35C-7950-4E6D-9E1B-48783A760D4F}">
      <dgm:prSet/>
      <dgm:spPr/>
      <dgm:t>
        <a:bodyPr/>
        <a:lstStyle/>
        <a:p>
          <a:pPr latinLnBrk="1"/>
          <a:endParaRPr lang="ko-KR" altLang="en-US"/>
        </a:p>
      </dgm:t>
    </dgm:pt>
    <dgm:pt modelId="{3B56A7FD-D5AB-4C07-99E5-69D0F53553FA}">
      <dgm:prSet phldrT="[텍스트]"/>
      <dgm:spPr/>
      <dgm:t>
        <a:bodyPr/>
        <a:lstStyle/>
        <a:p>
          <a:pPr latinLnBrk="1"/>
          <a:r>
            <a:rPr lang="ko-KR" altLang="en-US" dirty="0" smtClean="0"/>
            <a:t>카프로</a:t>
          </a:r>
          <a:endParaRPr lang="ko-KR" altLang="en-US" dirty="0"/>
        </a:p>
      </dgm:t>
    </dgm:pt>
    <dgm:pt modelId="{9E7DAD19-A793-4A66-8198-89DB8DA46277}" type="parTrans" cxnId="{1DF7AB05-5419-402D-82D6-3977BBF8DE13}">
      <dgm:prSet/>
      <dgm:spPr/>
      <dgm:t>
        <a:bodyPr/>
        <a:lstStyle/>
        <a:p>
          <a:pPr latinLnBrk="1"/>
          <a:endParaRPr lang="ko-KR" altLang="en-US"/>
        </a:p>
      </dgm:t>
    </dgm:pt>
    <dgm:pt modelId="{362A3905-F538-4E1E-9128-E542B20755CF}" type="sibTrans" cxnId="{1DF7AB05-5419-402D-82D6-3977BBF8DE13}">
      <dgm:prSet/>
      <dgm:spPr/>
      <dgm:t>
        <a:bodyPr/>
        <a:lstStyle/>
        <a:p>
          <a:pPr latinLnBrk="1"/>
          <a:endParaRPr lang="ko-KR" altLang="en-US"/>
        </a:p>
      </dgm:t>
    </dgm:pt>
    <dgm:pt modelId="{26285371-CE62-486E-B3D7-3E4519E9218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서연이화</a:t>
          </a:r>
          <a:endParaRPr lang="ko-KR" altLang="en-US" dirty="0"/>
        </a:p>
      </dgm:t>
    </dgm:pt>
    <dgm:pt modelId="{C8E12CA8-2C40-41C9-86F3-12E4D7999407}" type="parTrans" cxnId="{48E102ED-B57F-4D55-B19F-119F234364E5}">
      <dgm:prSet/>
      <dgm:spPr/>
      <dgm:t>
        <a:bodyPr/>
        <a:lstStyle/>
        <a:p>
          <a:pPr latinLnBrk="1"/>
          <a:endParaRPr lang="ko-KR" altLang="en-US"/>
        </a:p>
      </dgm:t>
    </dgm:pt>
    <dgm:pt modelId="{BB08552A-CBA8-4809-82B5-C6AB066C6B9C}" type="sibTrans" cxnId="{48E102ED-B57F-4D55-B19F-119F234364E5}">
      <dgm:prSet/>
      <dgm:spPr/>
      <dgm:t>
        <a:bodyPr/>
        <a:lstStyle/>
        <a:p>
          <a:pPr latinLnBrk="1"/>
          <a:endParaRPr lang="ko-KR" altLang="en-US"/>
        </a:p>
      </dgm:t>
    </dgm:pt>
    <dgm:pt modelId="{C12E46CF-E20E-4740-A85D-FA3AAC78E81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인터코스</a:t>
          </a:r>
          <a:endParaRPr lang="ko-KR" altLang="en-US" dirty="0"/>
        </a:p>
      </dgm:t>
    </dgm:pt>
    <dgm:pt modelId="{86B80DBA-998A-4178-AE03-DEE41E1F978A}" type="parTrans" cxnId="{0A573E96-CB16-4C7F-9E18-655EED8E26B5}">
      <dgm:prSet/>
      <dgm:spPr/>
      <dgm:t>
        <a:bodyPr/>
        <a:lstStyle/>
        <a:p>
          <a:pPr latinLnBrk="1"/>
          <a:endParaRPr lang="ko-KR" altLang="en-US"/>
        </a:p>
      </dgm:t>
    </dgm:pt>
    <dgm:pt modelId="{F3793803-6CCA-4EAF-94C6-DDCAD13E6A84}" type="sibTrans" cxnId="{0A573E96-CB16-4C7F-9E18-655EED8E26B5}">
      <dgm:prSet/>
      <dgm:spPr/>
      <dgm:t>
        <a:bodyPr/>
        <a:lstStyle/>
        <a:p>
          <a:pPr latinLnBrk="1"/>
          <a:endParaRPr lang="ko-KR" altLang="en-US"/>
        </a:p>
      </dgm:t>
    </dgm:pt>
    <dgm:pt modelId="{0D33222E-167E-450F-822F-89EAF02A4D8E}" type="pres">
      <dgm:prSet presAssocID="{830B4C53-7FB4-4FD4-AA0D-357AD40452F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6DF91B2-8576-4054-BE2C-143666C21138}" type="pres">
      <dgm:prSet presAssocID="{7BA01508-8F77-4B26-99DB-D2E1CD548E02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523A8C5-FEF0-4287-AE47-A50CC8BC20B9}" type="pres">
      <dgm:prSet presAssocID="{DF9C957D-EA90-4A48-92A6-0D3DF245B68A}" presName="Name9" presStyleLbl="parChTrans1D2" presStyleIdx="0" presStyleCnt="4"/>
      <dgm:spPr/>
    </dgm:pt>
    <dgm:pt modelId="{9C6D45DB-DBD5-4914-A140-38C088CB7257}" type="pres">
      <dgm:prSet presAssocID="{DF9C957D-EA90-4A48-92A6-0D3DF245B68A}" presName="connTx" presStyleLbl="parChTrans1D2" presStyleIdx="0" presStyleCnt="4"/>
      <dgm:spPr/>
    </dgm:pt>
    <dgm:pt modelId="{A215C16A-8B9C-4808-807A-F85251109AFA}" type="pres">
      <dgm:prSet presAssocID="{640B4646-E3F4-4474-A783-9668144715FB}" presName="node" presStyleLbl="node1" presStyleIdx="0" presStyleCnt="4">
        <dgm:presLayoutVars>
          <dgm:bulletEnabled val="1"/>
        </dgm:presLayoutVars>
      </dgm:prSet>
      <dgm:spPr/>
    </dgm:pt>
    <dgm:pt modelId="{A10FA643-63C4-49D0-BF99-BDBC6E30ABF4}" type="pres">
      <dgm:prSet presAssocID="{9E7DAD19-A793-4A66-8198-89DB8DA46277}" presName="Name9" presStyleLbl="parChTrans1D2" presStyleIdx="1" presStyleCnt="4"/>
      <dgm:spPr/>
    </dgm:pt>
    <dgm:pt modelId="{3CD83060-BEA4-4B82-920D-BF4E5E507C86}" type="pres">
      <dgm:prSet presAssocID="{9E7DAD19-A793-4A66-8198-89DB8DA46277}" presName="connTx" presStyleLbl="parChTrans1D2" presStyleIdx="1" presStyleCnt="4"/>
      <dgm:spPr/>
    </dgm:pt>
    <dgm:pt modelId="{06CD6A34-B732-42CC-9542-C6D754BE2261}" type="pres">
      <dgm:prSet presAssocID="{3B56A7FD-D5AB-4C07-99E5-69D0F53553FA}" presName="node" presStyleLbl="node1" presStyleIdx="1" presStyleCnt="4" custRadScaleRad="160859" custRadScaleInc="-1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694A1F-7043-47B2-A157-A4EB12C81D62}" type="pres">
      <dgm:prSet presAssocID="{C8E12CA8-2C40-41C9-86F3-12E4D7999407}" presName="Name9" presStyleLbl="parChTrans1D2" presStyleIdx="2" presStyleCnt="4"/>
      <dgm:spPr/>
    </dgm:pt>
    <dgm:pt modelId="{30C0FFF9-3247-4B95-8524-6F45D80A0BD9}" type="pres">
      <dgm:prSet presAssocID="{C8E12CA8-2C40-41C9-86F3-12E4D7999407}" presName="connTx" presStyleLbl="parChTrans1D2" presStyleIdx="2" presStyleCnt="4"/>
      <dgm:spPr/>
    </dgm:pt>
    <dgm:pt modelId="{7752D044-DA94-48B3-9A81-04461843B654}" type="pres">
      <dgm:prSet presAssocID="{26285371-CE62-486E-B3D7-3E4519E9218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557ED6-0E87-43F1-AA34-D00AE6CF15AA}" type="pres">
      <dgm:prSet presAssocID="{86B80DBA-998A-4178-AE03-DEE41E1F978A}" presName="Name9" presStyleLbl="parChTrans1D2" presStyleIdx="3" presStyleCnt="4"/>
      <dgm:spPr/>
    </dgm:pt>
    <dgm:pt modelId="{3AC61DAC-F40F-4F85-B041-4B4189A80830}" type="pres">
      <dgm:prSet presAssocID="{86B80DBA-998A-4178-AE03-DEE41E1F978A}" presName="connTx" presStyleLbl="parChTrans1D2" presStyleIdx="3" presStyleCnt="4"/>
      <dgm:spPr/>
    </dgm:pt>
    <dgm:pt modelId="{C2D858A8-9C34-4AAE-95A8-E84C430445DE}" type="pres">
      <dgm:prSet presAssocID="{C12E46CF-E20E-4740-A85D-FA3AAC78E813}" presName="node" presStyleLbl="node1" presStyleIdx="3" presStyleCnt="4" custRadScaleRad="161325" custRadScaleInc="1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A5EAC26-5DC7-4F8D-B445-96291E183990}" type="presOf" srcId="{DF9C957D-EA90-4A48-92A6-0D3DF245B68A}" destId="{6523A8C5-FEF0-4287-AE47-A50CC8BC20B9}" srcOrd="0" destOrd="0" presId="urn:microsoft.com/office/officeart/2005/8/layout/radial1"/>
    <dgm:cxn modelId="{B2CCE4CD-4E42-4FDC-B7B4-2E3237CFAADF}" type="presOf" srcId="{26285371-CE62-486E-B3D7-3E4519E92182}" destId="{7752D044-DA94-48B3-9A81-04461843B654}" srcOrd="0" destOrd="0" presId="urn:microsoft.com/office/officeart/2005/8/layout/radial1"/>
    <dgm:cxn modelId="{31595A03-EDB8-48D6-8441-FB215F24AE02}" type="presOf" srcId="{86B80DBA-998A-4178-AE03-DEE41E1F978A}" destId="{8B557ED6-0E87-43F1-AA34-D00AE6CF15AA}" srcOrd="0" destOrd="0" presId="urn:microsoft.com/office/officeart/2005/8/layout/radial1"/>
    <dgm:cxn modelId="{83215D4C-38BD-46B2-90EF-C495D3491E60}" type="presOf" srcId="{830B4C53-7FB4-4FD4-AA0D-357AD40452FC}" destId="{0D33222E-167E-450F-822F-89EAF02A4D8E}" srcOrd="0" destOrd="0" presId="urn:microsoft.com/office/officeart/2005/8/layout/radial1"/>
    <dgm:cxn modelId="{99FB5BF0-698E-43E4-BCF4-B8AAD5AF7299}" type="presOf" srcId="{7BA01508-8F77-4B26-99DB-D2E1CD548E02}" destId="{36DF91B2-8576-4054-BE2C-143666C21138}" srcOrd="0" destOrd="0" presId="urn:microsoft.com/office/officeart/2005/8/layout/radial1"/>
    <dgm:cxn modelId="{984E224F-F837-42F5-BBE9-F98A5A5F4EFC}" type="presOf" srcId="{9E7DAD19-A793-4A66-8198-89DB8DA46277}" destId="{3CD83060-BEA4-4B82-920D-BF4E5E507C86}" srcOrd="1" destOrd="0" presId="urn:microsoft.com/office/officeart/2005/8/layout/radial1"/>
    <dgm:cxn modelId="{02268664-4A72-47B0-A0CF-AB44722C8FBD}" type="presOf" srcId="{DF9C957D-EA90-4A48-92A6-0D3DF245B68A}" destId="{9C6D45DB-DBD5-4914-A140-38C088CB7257}" srcOrd="1" destOrd="0" presId="urn:microsoft.com/office/officeart/2005/8/layout/radial1"/>
    <dgm:cxn modelId="{EAC54BD5-D755-4F21-B625-A4726DA76923}" type="presOf" srcId="{C8E12CA8-2C40-41C9-86F3-12E4D7999407}" destId="{30C0FFF9-3247-4B95-8524-6F45D80A0BD9}" srcOrd="1" destOrd="0" presId="urn:microsoft.com/office/officeart/2005/8/layout/radial1"/>
    <dgm:cxn modelId="{90A175F0-DF50-47E9-BCED-88ADDB45C6C0}" type="presOf" srcId="{640B4646-E3F4-4474-A783-9668144715FB}" destId="{A215C16A-8B9C-4808-807A-F85251109AFA}" srcOrd="0" destOrd="0" presId="urn:microsoft.com/office/officeart/2005/8/layout/radial1"/>
    <dgm:cxn modelId="{6C689E86-B54D-41A0-A856-DE14CF7BD619}" type="presOf" srcId="{9E7DAD19-A793-4A66-8198-89DB8DA46277}" destId="{A10FA643-63C4-49D0-BF99-BDBC6E30ABF4}" srcOrd="0" destOrd="0" presId="urn:microsoft.com/office/officeart/2005/8/layout/radial1"/>
    <dgm:cxn modelId="{1DA33403-1E3B-4520-A226-1F68C4996160}" type="presOf" srcId="{86B80DBA-998A-4178-AE03-DEE41E1F978A}" destId="{3AC61DAC-F40F-4F85-B041-4B4189A80830}" srcOrd="1" destOrd="0" presId="urn:microsoft.com/office/officeart/2005/8/layout/radial1"/>
    <dgm:cxn modelId="{0E37F567-F3F9-4EC4-8BF7-A8C24975EDDC}" srcId="{830B4C53-7FB4-4FD4-AA0D-357AD40452FC}" destId="{7BA01508-8F77-4B26-99DB-D2E1CD548E02}" srcOrd="0" destOrd="0" parTransId="{416E22A2-285B-442C-AFB7-A6B4CED23C54}" sibTransId="{3DB45A0F-8678-4B12-BDB5-099B049F1C7D}"/>
    <dgm:cxn modelId="{1DF7AB05-5419-402D-82D6-3977BBF8DE13}" srcId="{7BA01508-8F77-4B26-99DB-D2E1CD548E02}" destId="{3B56A7FD-D5AB-4C07-99E5-69D0F53553FA}" srcOrd="1" destOrd="0" parTransId="{9E7DAD19-A793-4A66-8198-89DB8DA46277}" sibTransId="{362A3905-F538-4E1E-9128-E542B20755CF}"/>
    <dgm:cxn modelId="{686E9B2F-A295-4BDA-965A-51C426596CA5}" type="presOf" srcId="{C8E12CA8-2C40-41C9-86F3-12E4D7999407}" destId="{EA694A1F-7043-47B2-A157-A4EB12C81D62}" srcOrd="0" destOrd="0" presId="urn:microsoft.com/office/officeart/2005/8/layout/radial1"/>
    <dgm:cxn modelId="{654F988E-F592-4CF2-9D46-979B5BC2AEDD}" type="presOf" srcId="{C12E46CF-E20E-4740-A85D-FA3AAC78E813}" destId="{C2D858A8-9C34-4AAE-95A8-E84C430445DE}" srcOrd="0" destOrd="0" presId="urn:microsoft.com/office/officeart/2005/8/layout/radial1"/>
    <dgm:cxn modelId="{0A573E96-CB16-4C7F-9E18-655EED8E26B5}" srcId="{7BA01508-8F77-4B26-99DB-D2E1CD548E02}" destId="{C12E46CF-E20E-4740-A85D-FA3AAC78E813}" srcOrd="3" destOrd="0" parTransId="{86B80DBA-998A-4178-AE03-DEE41E1F978A}" sibTransId="{F3793803-6CCA-4EAF-94C6-DDCAD13E6A84}"/>
    <dgm:cxn modelId="{1936A35C-7950-4E6D-9E1B-48783A760D4F}" srcId="{7BA01508-8F77-4B26-99DB-D2E1CD548E02}" destId="{640B4646-E3F4-4474-A783-9668144715FB}" srcOrd="0" destOrd="0" parTransId="{DF9C957D-EA90-4A48-92A6-0D3DF245B68A}" sibTransId="{3B498A2F-53B7-48EC-9894-6731DBFEC824}"/>
    <dgm:cxn modelId="{F0221490-6B7C-4283-BB5B-CD14428A8A15}" type="presOf" srcId="{3B56A7FD-D5AB-4C07-99E5-69D0F53553FA}" destId="{06CD6A34-B732-42CC-9542-C6D754BE2261}" srcOrd="0" destOrd="0" presId="urn:microsoft.com/office/officeart/2005/8/layout/radial1"/>
    <dgm:cxn modelId="{48E102ED-B57F-4D55-B19F-119F234364E5}" srcId="{7BA01508-8F77-4B26-99DB-D2E1CD548E02}" destId="{26285371-CE62-486E-B3D7-3E4519E92182}" srcOrd="2" destOrd="0" parTransId="{C8E12CA8-2C40-41C9-86F3-12E4D7999407}" sibTransId="{BB08552A-CBA8-4809-82B5-C6AB066C6B9C}"/>
    <dgm:cxn modelId="{B67E9590-4367-4465-AC93-60209B59779A}" type="presParOf" srcId="{0D33222E-167E-450F-822F-89EAF02A4D8E}" destId="{36DF91B2-8576-4054-BE2C-143666C21138}" srcOrd="0" destOrd="0" presId="urn:microsoft.com/office/officeart/2005/8/layout/radial1"/>
    <dgm:cxn modelId="{A4B8C788-6DCC-4B0B-B7FB-E7CA269F11B6}" type="presParOf" srcId="{0D33222E-167E-450F-822F-89EAF02A4D8E}" destId="{6523A8C5-FEF0-4287-AE47-A50CC8BC20B9}" srcOrd="1" destOrd="0" presId="urn:microsoft.com/office/officeart/2005/8/layout/radial1"/>
    <dgm:cxn modelId="{48CCE61B-4154-479C-B6C3-950E7233127C}" type="presParOf" srcId="{6523A8C5-FEF0-4287-AE47-A50CC8BC20B9}" destId="{9C6D45DB-DBD5-4914-A140-38C088CB7257}" srcOrd="0" destOrd="0" presId="urn:microsoft.com/office/officeart/2005/8/layout/radial1"/>
    <dgm:cxn modelId="{B494222A-9E9C-42DD-8EA5-1B8B9F9C3F39}" type="presParOf" srcId="{0D33222E-167E-450F-822F-89EAF02A4D8E}" destId="{A215C16A-8B9C-4808-807A-F85251109AFA}" srcOrd="2" destOrd="0" presId="urn:microsoft.com/office/officeart/2005/8/layout/radial1"/>
    <dgm:cxn modelId="{6476C8C1-86A4-4BEF-B46E-4253EB13C6E4}" type="presParOf" srcId="{0D33222E-167E-450F-822F-89EAF02A4D8E}" destId="{A10FA643-63C4-49D0-BF99-BDBC6E30ABF4}" srcOrd="3" destOrd="0" presId="urn:microsoft.com/office/officeart/2005/8/layout/radial1"/>
    <dgm:cxn modelId="{6B237465-873C-4627-8F06-F21DB3009B05}" type="presParOf" srcId="{A10FA643-63C4-49D0-BF99-BDBC6E30ABF4}" destId="{3CD83060-BEA4-4B82-920D-BF4E5E507C86}" srcOrd="0" destOrd="0" presId="urn:microsoft.com/office/officeart/2005/8/layout/radial1"/>
    <dgm:cxn modelId="{2713D9C4-6660-40F6-896B-4E481A618DA0}" type="presParOf" srcId="{0D33222E-167E-450F-822F-89EAF02A4D8E}" destId="{06CD6A34-B732-42CC-9542-C6D754BE2261}" srcOrd="4" destOrd="0" presId="urn:microsoft.com/office/officeart/2005/8/layout/radial1"/>
    <dgm:cxn modelId="{FC4598B7-3774-472D-ADBF-2971434BA421}" type="presParOf" srcId="{0D33222E-167E-450F-822F-89EAF02A4D8E}" destId="{EA694A1F-7043-47B2-A157-A4EB12C81D62}" srcOrd="5" destOrd="0" presId="urn:microsoft.com/office/officeart/2005/8/layout/radial1"/>
    <dgm:cxn modelId="{302C4822-24B3-4624-9288-F1CBD6DF852C}" type="presParOf" srcId="{EA694A1F-7043-47B2-A157-A4EB12C81D62}" destId="{30C0FFF9-3247-4B95-8524-6F45D80A0BD9}" srcOrd="0" destOrd="0" presId="urn:microsoft.com/office/officeart/2005/8/layout/radial1"/>
    <dgm:cxn modelId="{B3E2D137-6614-4230-8191-91598CD1A0FD}" type="presParOf" srcId="{0D33222E-167E-450F-822F-89EAF02A4D8E}" destId="{7752D044-DA94-48B3-9A81-04461843B654}" srcOrd="6" destOrd="0" presId="urn:microsoft.com/office/officeart/2005/8/layout/radial1"/>
    <dgm:cxn modelId="{7B9C7D8F-9D62-4A01-95C6-3DB0E88E2F00}" type="presParOf" srcId="{0D33222E-167E-450F-822F-89EAF02A4D8E}" destId="{8B557ED6-0E87-43F1-AA34-D00AE6CF15AA}" srcOrd="7" destOrd="0" presId="urn:microsoft.com/office/officeart/2005/8/layout/radial1"/>
    <dgm:cxn modelId="{E28FC48D-5BAA-499B-B03E-9990B1D158A5}" type="presParOf" srcId="{8B557ED6-0E87-43F1-AA34-D00AE6CF15AA}" destId="{3AC61DAC-F40F-4F85-B041-4B4189A80830}" srcOrd="0" destOrd="0" presId="urn:microsoft.com/office/officeart/2005/8/layout/radial1"/>
    <dgm:cxn modelId="{B3441773-79DF-44C1-A0FD-058F91EB2881}" type="presParOf" srcId="{0D33222E-167E-450F-822F-89EAF02A4D8E}" destId="{C2D858A8-9C34-4AAE-95A8-E84C430445D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7C6D2C-F775-4B85-A57E-1BA7D4F58F1D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9769E28-2AAD-4159-BD3D-ACE4C195D33D}">
      <dgm:prSet phldrT="[텍스트]"/>
      <dgm:spPr/>
      <dgm:t>
        <a:bodyPr/>
        <a:lstStyle/>
        <a:p>
          <a:pPr latinLnBrk="1"/>
          <a:r>
            <a:rPr lang="ko-KR" altLang="en-US" dirty="0" smtClean="0"/>
            <a:t>유사도 </a:t>
          </a:r>
          <a:r>
            <a:rPr lang="en-US" altLang="ko-KR" dirty="0" smtClean="0"/>
            <a:t>1.5</a:t>
          </a:r>
          <a:r>
            <a:rPr lang="ko-KR" altLang="en-US" dirty="0" smtClean="0"/>
            <a:t>초과 종목</a:t>
          </a:r>
          <a:endParaRPr lang="ko-KR" altLang="en-US" dirty="0"/>
        </a:p>
      </dgm:t>
    </dgm:pt>
    <dgm:pt modelId="{BC0813E1-DBAA-44AC-AC05-DB49E3754DA5}" type="parTrans" cxnId="{D95F6B5D-C395-45D7-95B3-8021D5AAB80A}">
      <dgm:prSet/>
      <dgm:spPr/>
      <dgm:t>
        <a:bodyPr/>
        <a:lstStyle/>
        <a:p>
          <a:pPr latinLnBrk="1"/>
          <a:endParaRPr lang="ko-KR" altLang="en-US"/>
        </a:p>
      </dgm:t>
    </dgm:pt>
    <dgm:pt modelId="{AC7D5FBD-5712-4C20-BF30-8A8525D9C74B}" type="sibTrans" cxnId="{D95F6B5D-C395-45D7-95B3-8021D5AAB80A}">
      <dgm:prSet/>
      <dgm:spPr/>
      <dgm:t>
        <a:bodyPr/>
        <a:lstStyle/>
        <a:p>
          <a:pPr latinLnBrk="1"/>
          <a:endParaRPr lang="ko-KR" altLang="en-US"/>
        </a:p>
      </dgm:t>
    </dgm:pt>
    <dgm:pt modelId="{0ADC561D-DED9-410E-84E8-C765BDDF2EB2}">
      <dgm:prSet phldrT="[텍스트]"/>
      <dgm:spPr/>
      <dgm:t>
        <a:bodyPr/>
        <a:lstStyle/>
        <a:p>
          <a:pPr latinLnBrk="1"/>
          <a:r>
            <a:rPr lang="en-US" altLang="ko-KR" dirty="0" smtClean="0"/>
            <a:t>Cluster58 : NHN</a:t>
          </a:r>
          <a:r>
            <a:rPr lang="ko-KR" altLang="en-US" dirty="0" smtClean="0"/>
            <a:t>엔터테인먼트</a:t>
          </a:r>
          <a:endParaRPr lang="ko-KR" altLang="en-US" dirty="0"/>
        </a:p>
      </dgm:t>
    </dgm:pt>
    <dgm:pt modelId="{97802BDE-B0CC-4887-99A3-49B7E88E6397}" type="parTrans" cxnId="{0BE54774-5A6F-4750-B3BE-087FF0AE0A66}">
      <dgm:prSet/>
      <dgm:spPr/>
      <dgm:t>
        <a:bodyPr/>
        <a:lstStyle/>
        <a:p>
          <a:pPr latinLnBrk="1"/>
          <a:endParaRPr lang="ko-KR" altLang="en-US"/>
        </a:p>
      </dgm:t>
    </dgm:pt>
    <dgm:pt modelId="{C005D508-58BD-49A4-87AF-545C2BDC1D94}" type="sibTrans" cxnId="{0BE54774-5A6F-4750-B3BE-087FF0AE0A66}">
      <dgm:prSet/>
      <dgm:spPr/>
      <dgm:t>
        <a:bodyPr/>
        <a:lstStyle/>
        <a:p>
          <a:pPr latinLnBrk="1"/>
          <a:endParaRPr lang="ko-KR" altLang="en-US"/>
        </a:p>
      </dgm:t>
    </dgm:pt>
    <dgm:pt modelId="{ED9E6AB6-C398-4EBF-BC6D-657595D496F2}">
      <dgm:prSet phldrT="[텍스트]"/>
      <dgm:spPr/>
      <dgm:t>
        <a:bodyPr/>
        <a:lstStyle/>
        <a:p>
          <a:pPr latinLnBrk="1"/>
          <a:r>
            <a:rPr lang="en-US" altLang="ko-KR" dirty="0" smtClean="0"/>
            <a:t>Cluster58 : </a:t>
          </a:r>
          <a:r>
            <a:rPr lang="ko-KR" altLang="en-US" dirty="0" err="1" smtClean="0"/>
            <a:t>인터코스</a:t>
          </a:r>
          <a:endParaRPr lang="ko-KR" altLang="en-US" dirty="0"/>
        </a:p>
      </dgm:t>
    </dgm:pt>
    <dgm:pt modelId="{F5F45894-7B6F-41E7-86EB-07AB5A16C20F}" type="parTrans" cxnId="{2D6AD7D4-4BF4-44AE-99EA-2E3D3B4ED250}">
      <dgm:prSet/>
      <dgm:spPr/>
      <dgm:t>
        <a:bodyPr/>
        <a:lstStyle/>
        <a:p>
          <a:pPr latinLnBrk="1"/>
          <a:endParaRPr lang="ko-KR" altLang="en-US"/>
        </a:p>
      </dgm:t>
    </dgm:pt>
    <dgm:pt modelId="{7492424B-D73C-4A88-B48F-1E0243CA54FA}" type="sibTrans" cxnId="{2D6AD7D4-4BF4-44AE-99EA-2E3D3B4ED250}">
      <dgm:prSet/>
      <dgm:spPr/>
      <dgm:t>
        <a:bodyPr/>
        <a:lstStyle/>
        <a:p>
          <a:pPr latinLnBrk="1"/>
          <a:endParaRPr lang="ko-KR" altLang="en-US"/>
        </a:p>
      </dgm:t>
    </dgm:pt>
    <dgm:pt modelId="{2A0F888C-DD58-422D-86EF-5287861DEE2F}">
      <dgm:prSet phldrT="[텍스트]"/>
      <dgm:spPr/>
      <dgm:t>
        <a:bodyPr/>
        <a:lstStyle/>
        <a:p>
          <a:pPr latinLnBrk="1"/>
          <a:r>
            <a:rPr lang="en-US" altLang="ko-KR" dirty="0" smtClean="0"/>
            <a:t>Cluster58 : </a:t>
          </a:r>
          <a:r>
            <a:rPr lang="ko-KR" altLang="en-US" dirty="0" smtClean="0"/>
            <a:t>하나금융지주</a:t>
          </a:r>
          <a:endParaRPr lang="ko-KR" altLang="en-US" dirty="0"/>
        </a:p>
      </dgm:t>
    </dgm:pt>
    <dgm:pt modelId="{E20CFBC9-ED81-43A6-A6A7-EB3B7557BF85}" type="parTrans" cxnId="{266CFD11-75AB-42C4-8D8B-40355AFB3C66}">
      <dgm:prSet/>
      <dgm:spPr/>
      <dgm:t>
        <a:bodyPr/>
        <a:lstStyle/>
        <a:p>
          <a:pPr latinLnBrk="1"/>
          <a:endParaRPr lang="ko-KR" altLang="en-US"/>
        </a:p>
      </dgm:t>
    </dgm:pt>
    <dgm:pt modelId="{49DF405D-CE91-490B-BB5D-CBD005CE1306}" type="sibTrans" cxnId="{266CFD11-75AB-42C4-8D8B-40355AFB3C66}">
      <dgm:prSet/>
      <dgm:spPr/>
      <dgm:t>
        <a:bodyPr/>
        <a:lstStyle/>
        <a:p>
          <a:pPr latinLnBrk="1"/>
          <a:endParaRPr lang="ko-KR" altLang="en-US"/>
        </a:p>
      </dgm:t>
    </dgm:pt>
    <dgm:pt modelId="{4DDEBA7E-EB1D-46DA-96DB-218E1D3760EA}">
      <dgm:prSet phldrT="[텍스트]"/>
      <dgm:spPr/>
      <dgm:t>
        <a:bodyPr/>
        <a:lstStyle/>
        <a:p>
          <a:pPr latinLnBrk="1"/>
          <a:r>
            <a:rPr lang="en-US" altLang="ko-KR" dirty="0" smtClean="0"/>
            <a:t>Cluster 59 : </a:t>
          </a:r>
          <a:r>
            <a:rPr lang="ko-KR" altLang="en-US" dirty="0" err="1" smtClean="0"/>
            <a:t>한중엔시에스</a:t>
          </a:r>
          <a:endParaRPr lang="ko-KR" altLang="en-US" dirty="0"/>
        </a:p>
      </dgm:t>
    </dgm:pt>
    <dgm:pt modelId="{66A33A98-EC91-48ED-BCEB-ABE37C340F6C}" type="parTrans" cxnId="{EF8F0EBF-8156-4C82-9EA0-7778EFE49026}">
      <dgm:prSet/>
      <dgm:spPr/>
      <dgm:t>
        <a:bodyPr/>
        <a:lstStyle/>
        <a:p>
          <a:pPr latinLnBrk="1"/>
          <a:endParaRPr lang="ko-KR" altLang="en-US"/>
        </a:p>
      </dgm:t>
    </dgm:pt>
    <dgm:pt modelId="{3697C6AA-28D0-4FAD-ADF1-1A0265014B2B}" type="sibTrans" cxnId="{EF8F0EBF-8156-4C82-9EA0-7778EFE49026}">
      <dgm:prSet/>
      <dgm:spPr/>
      <dgm:t>
        <a:bodyPr/>
        <a:lstStyle/>
        <a:p>
          <a:pPr latinLnBrk="1"/>
          <a:endParaRPr lang="ko-KR" altLang="en-US"/>
        </a:p>
      </dgm:t>
    </dgm:pt>
    <dgm:pt modelId="{0D87BF48-49A0-42EB-8C09-A26EF3ABF949}">
      <dgm:prSet phldrT="[텍스트]"/>
      <dgm:spPr/>
      <dgm:t>
        <a:bodyPr/>
        <a:lstStyle/>
        <a:p>
          <a:pPr latinLnBrk="1"/>
          <a:r>
            <a:rPr lang="en-US" altLang="ko-KR" dirty="0" smtClean="0"/>
            <a:t>Cluster59 : </a:t>
          </a:r>
          <a:r>
            <a:rPr lang="ko-KR" altLang="en-US" dirty="0" err="1" smtClean="0"/>
            <a:t>율촌화학</a:t>
          </a:r>
          <a:endParaRPr lang="ko-KR" altLang="en-US" dirty="0"/>
        </a:p>
      </dgm:t>
    </dgm:pt>
    <dgm:pt modelId="{3D487F4D-8915-4961-9F52-7C3EAA2E57E3}" type="parTrans" cxnId="{AFBC4DE5-D297-42C7-824E-1133FD936054}">
      <dgm:prSet/>
      <dgm:spPr/>
      <dgm:t>
        <a:bodyPr/>
        <a:lstStyle/>
        <a:p>
          <a:pPr latinLnBrk="1"/>
          <a:endParaRPr lang="ko-KR" altLang="en-US"/>
        </a:p>
      </dgm:t>
    </dgm:pt>
    <dgm:pt modelId="{33941661-BCB8-4041-BF5A-65CF33FFE2DE}" type="sibTrans" cxnId="{AFBC4DE5-D297-42C7-824E-1133FD936054}">
      <dgm:prSet/>
      <dgm:spPr/>
      <dgm:t>
        <a:bodyPr/>
        <a:lstStyle/>
        <a:p>
          <a:pPr latinLnBrk="1"/>
          <a:endParaRPr lang="ko-KR" altLang="en-US"/>
        </a:p>
      </dgm:t>
    </dgm:pt>
    <dgm:pt modelId="{3572CEF6-B2AD-4834-BD6E-A66FBA007247}" type="pres">
      <dgm:prSet presAssocID="{DC7C6D2C-F775-4B85-A57E-1BA7D4F58F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486453-B407-4FB9-A930-1693D0CBC1C9}" type="pres">
      <dgm:prSet presAssocID="{49769E28-2AAD-4159-BD3D-ACE4C195D33D}" presName="hierRoot1" presStyleCnt="0"/>
      <dgm:spPr/>
    </dgm:pt>
    <dgm:pt modelId="{0A230733-8AB3-4A92-BF58-2E686F18BEA5}" type="pres">
      <dgm:prSet presAssocID="{49769E28-2AAD-4159-BD3D-ACE4C195D33D}" presName="composite" presStyleCnt="0"/>
      <dgm:spPr/>
    </dgm:pt>
    <dgm:pt modelId="{78C42D33-14F6-4C1A-8D03-0EE9748E1E8E}" type="pres">
      <dgm:prSet presAssocID="{49769E28-2AAD-4159-BD3D-ACE4C195D33D}" presName="image" presStyleLbl="node0" presStyleIdx="0" presStyleCnt="1"/>
      <dgm:spPr/>
    </dgm:pt>
    <dgm:pt modelId="{49D8B683-1915-4DE0-A401-21D38CE6C164}" type="pres">
      <dgm:prSet presAssocID="{49769E28-2AAD-4159-BD3D-ACE4C195D33D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25D056-C777-4BC9-B788-737007C6A6A5}" type="pres">
      <dgm:prSet presAssocID="{49769E28-2AAD-4159-BD3D-ACE4C195D33D}" presName="hierChild2" presStyleCnt="0"/>
      <dgm:spPr/>
    </dgm:pt>
    <dgm:pt modelId="{3D64DBE3-F537-4161-9EAD-BBD82F9ED1C7}" type="pres">
      <dgm:prSet presAssocID="{97802BDE-B0CC-4887-99A3-49B7E88E6397}" presName="Name10" presStyleLbl="parChTrans1D2" presStyleIdx="0" presStyleCnt="2"/>
      <dgm:spPr/>
    </dgm:pt>
    <dgm:pt modelId="{D3A69336-E444-4106-BB27-D05564025BD6}" type="pres">
      <dgm:prSet presAssocID="{0ADC561D-DED9-410E-84E8-C765BDDF2EB2}" presName="hierRoot2" presStyleCnt="0"/>
      <dgm:spPr/>
    </dgm:pt>
    <dgm:pt modelId="{1A888227-84E6-45B9-B394-8855506F0088}" type="pres">
      <dgm:prSet presAssocID="{0ADC561D-DED9-410E-84E8-C765BDDF2EB2}" presName="composite2" presStyleCnt="0"/>
      <dgm:spPr/>
    </dgm:pt>
    <dgm:pt modelId="{E5220552-8A34-4F8E-9D16-8767FF507E74}" type="pres">
      <dgm:prSet presAssocID="{0ADC561D-DED9-410E-84E8-C765BDDF2EB2}" presName="image2" presStyleLbl="node2" presStyleIdx="0" presStyleCnt="2"/>
      <dgm:spPr/>
    </dgm:pt>
    <dgm:pt modelId="{D8384F35-5F2E-40B4-872E-4EA564CE33F9}" type="pres">
      <dgm:prSet presAssocID="{0ADC561D-DED9-410E-84E8-C765BDDF2EB2}" presName="text2" presStyleLbl="revTx" presStyleIdx="1" presStyleCnt="6">
        <dgm:presLayoutVars>
          <dgm:chPref val="3"/>
        </dgm:presLayoutVars>
      </dgm:prSet>
      <dgm:spPr/>
    </dgm:pt>
    <dgm:pt modelId="{02561F6A-7516-4475-91D8-CF8D92D72E75}" type="pres">
      <dgm:prSet presAssocID="{0ADC561D-DED9-410E-84E8-C765BDDF2EB2}" presName="hierChild3" presStyleCnt="0"/>
      <dgm:spPr/>
    </dgm:pt>
    <dgm:pt modelId="{F96D96DE-D6AB-4566-8771-1CF98C414EB8}" type="pres">
      <dgm:prSet presAssocID="{F5F45894-7B6F-41E7-86EB-07AB5A16C20F}" presName="Name17" presStyleLbl="parChTrans1D3" presStyleIdx="0" presStyleCnt="3"/>
      <dgm:spPr/>
    </dgm:pt>
    <dgm:pt modelId="{F9A08A52-4AA2-4826-B373-53ED85535AF4}" type="pres">
      <dgm:prSet presAssocID="{ED9E6AB6-C398-4EBF-BC6D-657595D496F2}" presName="hierRoot3" presStyleCnt="0"/>
      <dgm:spPr/>
    </dgm:pt>
    <dgm:pt modelId="{DF361CE6-B607-424C-BC93-0AFFF41A1890}" type="pres">
      <dgm:prSet presAssocID="{ED9E6AB6-C398-4EBF-BC6D-657595D496F2}" presName="composite3" presStyleCnt="0"/>
      <dgm:spPr/>
    </dgm:pt>
    <dgm:pt modelId="{69721D23-5631-4291-A09F-998A4D15D453}" type="pres">
      <dgm:prSet presAssocID="{ED9E6AB6-C398-4EBF-BC6D-657595D496F2}" presName="image3" presStyleLbl="node3" presStyleIdx="0" presStyleCnt="3"/>
      <dgm:spPr/>
    </dgm:pt>
    <dgm:pt modelId="{9975E118-6720-48BD-A0F4-E26C6AC7BF13}" type="pres">
      <dgm:prSet presAssocID="{ED9E6AB6-C398-4EBF-BC6D-657595D496F2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C031C3-6772-4440-86A4-0FB4EA688EE8}" type="pres">
      <dgm:prSet presAssocID="{ED9E6AB6-C398-4EBF-BC6D-657595D496F2}" presName="hierChild4" presStyleCnt="0"/>
      <dgm:spPr/>
    </dgm:pt>
    <dgm:pt modelId="{6C0BD024-FA4E-49C7-A4F6-F671B14BA686}" type="pres">
      <dgm:prSet presAssocID="{E20CFBC9-ED81-43A6-A6A7-EB3B7557BF85}" presName="Name17" presStyleLbl="parChTrans1D3" presStyleIdx="1" presStyleCnt="3"/>
      <dgm:spPr/>
    </dgm:pt>
    <dgm:pt modelId="{26BB1911-CD18-4210-B5BD-8FDA0295C6AF}" type="pres">
      <dgm:prSet presAssocID="{2A0F888C-DD58-422D-86EF-5287861DEE2F}" presName="hierRoot3" presStyleCnt="0"/>
      <dgm:spPr/>
    </dgm:pt>
    <dgm:pt modelId="{CBFE3D89-4881-414E-9444-0207076FB4E6}" type="pres">
      <dgm:prSet presAssocID="{2A0F888C-DD58-422D-86EF-5287861DEE2F}" presName="composite3" presStyleCnt="0"/>
      <dgm:spPr/>
    </dgm:pt>
    <dgm:pt modelId="{5781C163-1D71-4CCC-B97D-D048E248CA52}" type="pres">
      <dgm:prSet presAssocID="{2A0F888C-DD58-422D-86EF-5287861DEE2F}" presName="image3" presStyleLbl="node3" presStyleIdx="1" presStyleCnt="3"/>
      <dgm:spPr/>
    </dgm:pt>
    <dgm:pt modelId="{7AA16BAE-E80E-4C97-81D8-150230C45D03}" type="pres">
      <dgm:prSet presAssocID="{2A0F888C-DD58-422D-86EF-5287861DEE2F}" presName="text3" presStyleLbl="revTx" presStyleIdx="3" presStyleCnt="6">
        <dgm:presLayoutVars>
          <dgm:chPref val="3"/>
        </dgm:presLayoutVars>
      </dgm:prSet>
      <dgm:spPr/>
    </dgm:pt>
    <dgm:pt modelId="{04BEE890-99FA-46A5-88D1-39404B3CF803}" type="pres">
      <dgm:prSet presAssocID="{2A0F888C-DD58-422D-86EF-5287861DEE2F}" presName="hierChild4" presStyleCnt="0"/>
      <dgm:spPr/>
    </dgm:pt>
    <dgm:pt modelId="{35B6FADA-EFFD-4006-AEE6-11584A8D23E6}" type="pres">
      <dgm:prSet presAssocID="{66A33A98-EC91-48ED-BCEB-ABE37C340F6C}" presName="Name10" presStyleLbl="parChTrans1D2" presStyleIdx="1" presStyleCnt="2"/>
      <dgm:spPr/>
    </dgm:pt>
    <dgm:pt modelId="{502F81C5-D578-4359-AD99-F9115A53AC1E}" type="pres">
      <dgm:prSet presAssocID="{4DDEBA7E-EB1D-46DA-96DB-218E1D3760EA}" presName="hierRoot2" presStyleCnt="0"/>
      <dgm:spPr/>
    </dgm:pt>
    <dgm:pt modelId="{E4B0DF37-E12B-4EFA-ADF2-820BBA4C4702}" type="pres">
      <dgm:prSet presAssocID="{4DDEBA7E-EB1D-46DA-96DB-218E1D3760EA}" presName="composite2" presStyleCnt="0"/>
      <dgm:spPr/>
    </dgm:pt>
    <dgm:pt modelId="{D0466650-6705-456D-89E2-AB9A42E21FF2}" type="pres">
      <dgm:prSet presAssocID="{4DDEBA7E-EB1D-46DA-96DB-218E1D3760EA}" presName="image2" presStyleLbl="node2" presStyleIdx="1" presStyleCnt="2"/>
      <dgm:spPr/>
    </dgm:pt>
    <dgm:pt modelId="{FFD4E1F6-22CA-408F-8029-23AAC346AB5C}" type="pres">
      <dgm:prSet presAssocID="{4DDEBA7E-EB1D-46DA-96DB-218E1D3760EA}" presName="text2" presStyleLbl="revTx" presStyleIdx="4" presStyleCnt="6">
        <dgm:presLayoutVars>
          <dgm:chPref val="3"/>
        </dgm:presLayoutVars>
      </dgm:prSet>
      <dgm:spPr/>
    </dgm:pt>
    <dgm:pt modelId="{2FAC4CFB-114F-4EF8-BCE1-6165D49FA627}" type="pres">
      <dgm:prSet presAssocID="{4DDEBA7E-EB1D-46DA-96DB-218E1D3760EA}" presName="hierChild3" presStyleCnt="0"/>
      <dgm:spPr/>
    </dgm:pt>
    <dgm:pt modelId="{DBC658DC-2C31-4286-9D5E-89F68B4BD348}" type="pres">
      <dgm:prSet presAssocID="{3D487F4D-8915-4961-9F52-7C3EAA2E57E3}" presName="Name17" presStyleLbl="parChTrans1D3" presStyleIdx="2" presStyleCnt="3"/>
      <dgm:spPr/>
    </dgm:pt>
    <dgm:pt modelId="{0D7CA2C0-6786-49D9-86A2-ECA7398508A8}" type="pres">
      <dgm:prSet presAssocID="{0D87BF48-49A0-42EB-8C09-A26EF3ABF949}" presName="hierRoot3" presStyleCnt="0"/>
      <dgm:spPr/>
    </dgm:pt>
    <dgm:pt modelId="{35F1C221-A328-4582-AA8C-5E507FAE49DC}" type="pres">
      <dgm:prSet presAssocID="{0D87BF48-49A0-42EB-8C09-A26EF3ABF949}" presName="composite3" presStyleCnt="0"/>
      <dgm:spPr/>
    </dgm:pt>
    <dgm:pt modelId="{D1341CF5-78BE-4674-9CD5-E45F375817A0}" type="pres">
      <dgm:prSet presAssocID="{0D87BF48-49A0-42EB-8C09-A26EF3ABF949}" presName="image3" presStyleLbl="node3" presStyleIdx="2" presStyleCnt="3"/>
      <dgm:spPr/>
    </dgm:pt>
    <dgm:pt modelId="{E79E4D74-E8E5-4D26-BF60-784590D97747}" type="pres">
      <dgm:prSet presAssocID="{0D87BF48-49A0-42EB-8C09-A26EF3ABF949}" presName="text3" presStyleLbl="revTx" presStyleIdx="5" presStyleCnt="6">
        <dgm:presLayoutVars>
          <dgm:chPref val="3"/>
        </dgm:presLayoutVars>
      </dgm:prSet>
      <dgm:spPr/>
    </dgm:pt>
    <dgm:pt modelId="{17F8164F-27ED-4346-B886-09142D387F26}" type="pres">
      <dgm:prSet presAssocID="{0D87BF48-49A0-42EB-8C09-A26EF3ABF949}" presName="hierChild4" presStyleCnt="0"/>
      <dgm:spPr/>
    </dgm:pt>
  </dgm:ptLst>
  <dgm:cxnLst>
    <dgm:cxn modelId="{266CFD11-75AB-42C4-8D8B-40355AFB3C66}" srcId="{0ADC561D-DED9-410E-84E8-C765BDDF2EB2}" destId="{2A0F888C-DD58-422D-86EF-5287861DEE2F}" srcOrd="1" destOrd="0" parTransId="{E20CFBC9-ED81-43A6-A6A7-EB3B7557BF85}" sibTransId="{49DF405D-CE91-490B-BB5D-CBD005CE1306}"/>
    <dgm:cxn modelId="{9D21280F-19BF-46D5-BB62-7A7BEE192155}" type="presOf" srcId="{DC7C6D2C-F775-4B85-A57E-1BA7D4F58F1D}" destId="{3572CEF6-B2AD-4834-BD6E-A66FBA007247}" srcOrd="0" destOrd="0" presId="urn:microsoft.com/office/officeart/2009/layout/CirclePictureHierarchy"/>
    <dgm:cxn modelId="{6C72A0E2-6D15-4345-9D2E-9A0290AD4059}" type="presOf" srcId="{3D487F4D-8915-4961-9F52-7C3EAA2E57E3}" destId="{DBC658DC-2C31-4286-9D5E-89F68B4BD348}" srcOrd="0" destOrd="0" presId="urn:microsoft.com/office/officeart/2009/layout/CirclePictureHierarchy"/>
    <dgm:cxn modelId="{2181D9EF-BE13-4D63-8946-7BC8B2D2D38C}" type="presOf" srcId="{2A0F888C-DD58-422D-86EF-5287861DEE2F}" destId="{7AA16BAE-E80E-4C97-81D8-150230C45D03}" srcOrd="0" destOrd="0" presId="urn:microsoft.com/office/officeart/2009/layout/CirclePictureHierarchy"/>
    <dgm:cxn modelId="{0BE54774-5A6F-4750-B3BE-087FF0AE0A66}" srcId="{49769E28-2AAD-4159-BD3D-ACE4C195D33D}" destId="{0ADC561D-DED9-410E-84E8-C765BDDF2EB2}" srcOrd="0" destOrd="0" parTransId="{97802BDE-B0CC-4887-99A3-49B7E88E6397}" sibTransId="{C005D508-58BD-49A4-87AF-545C2BDC1D94}"/>
    <dgm:cxn modelId="{BED247E6-32A8-460D-9045-F4261DD85BA0}" type="presOf" srcId="{E20CFBC9-ED81-43A6-A6A7-EB3B7557BF85}" destId="{6C0BD024-FA4E-49C7-A4F6-F671B14BA686}" srcOrd="0" destOrd="0" presId="urn:microsoft.com/office/officeart/2009/layout/CirclePictureHierarchy"/>
    <dgm:cxn modelId="{7CF6A7B3-6D35-4AA5-A934-6763E6119044}" type="presOf" srcId="{ED9E6AB6-C398-4EBF-BC6D-657595D496F2}" destId="{9975E118-6720-48BD-A0F4-E26C6AC7BF13}" srcOrd="0" destOrd="0" presId="urn:microsoft.com/office/officeart/2009/layout/CirclePictureHierarchy"/>
    <dgm:cxn modelId="{D95F6B5D-C395-45D7-95B3-8021D5AAB80A}" srcId="{DC7C6D2C-F775-4B85-A57E-1BA7D4F58F1D}" destId="{49769E28-2AAD-4159-BD3D-ACE4C195D33D}" srcOrd="0" destOrd="0" parTransId="{BC0813E1-DBAA-44AC-AC05-DB49E3754DA5}" sibTransId="{AC7D5FBD-5712-4C20-BF30-8A8525D9C74B}"/>
    <dgm:cxn modelId="{2D6AD7D4-4BF4-44AE-99EA-2E3D3B4ED250}" srcId="{0ADC561D-DED9-410E-84E8-C765BDDF2EB2}" destId="{ED9E6AB6-C398-4EBF-BC6D-657595D496F2}" srcOrd="0" destOrd="0" parTransId="{F5F45894-7B6F-41E7-86EB-07AB5A16C20F}" sibTransId="{7492424B-D73C-4A88-B48F-1E0243CA54FA}"/>
    <dgm:cxn modelId="{EF8F0EBF-8156-4C82-9EA0-7778EFE49026}" srcId="{49769E28-2AAD-4159-BD3D-ACE4C195D33D}" destId="{4DDEBA7E-EB1D-46DA-96DB-218E1D3760EA}" srcOrd="1" destOrd="0" parTransId="{66A33A98-EC91-48ED-BCEB-ABE37C340F6C}" sibTransId="{3697C6AA-28D0-4FAD-ADF1-1A0265014B2B}"/>
    <dgm:cxn modelId="{CEBF066F-763E-443B-9D36-F41C076C6EF0}" type="presOf" srcId="{97802BDE-B0CC-4887-99A3-49B7E88E6397}" destId="{3D64DBE3-F537-4161-9EAD-BBD82F9ED1C7}" srcOrd="0" destOrd="0" presId="urn:microsoft.com/office/officeart/2009/layout/CirclePictureHierarchy"/>
    <dgm:cxn modelId="{6A3DEB9D-5195-4D6F-B54D-048C74264593}" type="presOf" srcId="{4DDEBA7E-EB1D-46DA-96DB-218E1D3760EA}" destId="{FFD4E1F6-22CA-408F-8029-23AAC346AB5C}" srcOrd="0" destOrd="0" presId="urn:microsoft.com/office/officeart/2009/layout/CirclePictureHierarchy"/>
    <dgm:cxn modelId="{5A4B2881-A98B-419D-A854-C84E01238D10}" type="presOf" srcId="{0ADC561D-DED9-410E-84E8-C765BDDF2EB2}" destId="{D8384F35-5F2E-40B4-872E-4EA564CE33F9}" srcOrd="0" destOrd="0" presId="urn:microsoft.com/office/officeart/2009/layout/CirclePictureHierarchy"/>
    <dgm:cxn modelId="{77782AD7-1444-4550-B5EF-7DDAB7CD7921}" type="presOf" srcId="{0D87BF48-49A0-42EB-8C09-A26EF3ABF949}" destId="{E79E4D74-E8E5-4D26-BF60-784590D97747}" srcOrd="0" destOrd="0" presId="urn:microsoft.com/office/officeart/2009/layout/CirclePictureHierarchy"/>
    <dgm:cxn modelId="{AFBC4DE5-D297-42C7-824E-1133FD936054}" srcId="{4DDEBA7E-EB1D-46DA-96DB-218E1D3760EA}" destId="{0D87BF48-49A0-42EB-8C09-A26EF3ABF949}" srcOrd="0" destOrd="0" parTransId="{3D487F4D-8915-4961-9F52-7C3EAA2E57E3}" sibTransId="{33941661-BCB8-4041-BF5A-65CF33FFE2DE}"/>
    <dgm:cxn modelId="{D26FF3B1-EA73-4709-BD6E-272CBE12BA82}" type="presOf" srcId="{49769E28-2AAD-4159-BD3D-ACE4C195D33D}" destId="{49D8B683-1915-4DE0-A401-21D38CE6C164}" srcOrd="0" destOrd="0" presId="urn:microsoft.com/office/officeart/2009/layout/CirclePictureHierarchy"/>
    <dgm:cxn modelId="{79632714-E120-4471-BA10-D277AB1682E2}" type="presOf" srcId="{F5F45894-7B6F-41E7-86EB-07AB5A16C20F}" destId="{F96D96DE-D6AB-4566-8771-1CF98C414EB8}" srcOrd="0" destOrd="0" presId="urn:microsoft.com/office/officeart/2009/layout/CirclePictureHierarchy"/>
    <dgm:cxn modelId="{1D4AA439-77DB-43F7-9D97-50ACDDF1AC64}" type="presOf" srcId="{66A33A98-EC91-48ED-BCEB-ABE37C340F6C}" destId="{35B6FADA-EFFD-4006-AEE6-11584A8D23E6}" srcOrd="0" destOrd="0" presId="urn:microsoft.com/office/officeart/2009/layout/CirclePictureHierarchy"/>
    <dgm:cxn modelId="{DD7554DC-1EBE-4761-9F7C-F55768B3D8C9}" type="presParOf" srcId="{3572CEF6-B2AD-4834-BD6E-A66FBA007247}" destId="{31486453-B407-4FB9-A930-1693D0CBC1C9}" srcOrd="0" destOrd="0" presId="urn:microsoft.com/office/officeart/2009/layout/CirclePictureHierarchy"/>
    <dgm:cxn modelId="{6A3F3790-1CC2-4765-84A9-EB72EA64384E}" type="presParOf" srcId="{31486453-B407-4FB9-A930-1693D0CBC1C9}" destId="{0A230733-8AB3-4A92-BF58-2E686F18BEA5}" srcOrd="0" destOrd="0" presId="urn:microsoft.com/office/officeart/2009/layout/CirclePictureHierarchy"/>
    <dgm:cxn modelId="{3DD6703A-92A2-4903-950C-28419E85618A}" type="presParOf" srcId="{0A230733-8AB3-4A92-BF58-2E686F18BEA5}" destId="{78C42D33-14F6-4C1A-8D03-0EE9748E1E8E}" srcOrd="0" destOrd="0" presId="urn:microsoft.com/office/officeart/2009/layout/CirclePictureHierarchy"/>
    <dgm:cxn modelId="{E188C207-8E25-4996-BB70-DE57E39DA223}" type="presParOf" srcId="{0A230733-8AB3-4A92-BF58-2E686F18BEA5}" destId="{49D8B683-1915-4DE0-A401-21D38CE6C164}" srcOrd="1" destOrd="0" presId="urn:microsoft.com/office/officeart/2009/layout/CirclePictureHierarchy"/>
    <dgm:cxn modelId="{79BF185B-429C-4061-A9C9-F3996DE35EA6}" type="presParOf" srcId="{31486453-B407-4FB9-A930-1693D0CBC1C9}" destId="{B125D056-C777-4BC9-B788-737007C6A6A5}" srcOrd="1" destOrd="0" presId="urn:microsoft.com/office/officeart/2009/layout/CirclePictureHierarchy"/>
    <dgm:cxn modelId="{F974D16F-D58B-4127-BC18-47391B596BC1}" type="presParOf" srcId="{B125D056-C777-4BC9-B788-737007C6A6A5}" destId="{3D64DBE3-F537-4161-9EAD-BBD82F9ED1C7}" srcOrd="0" destOrd="0" presId="urn:microsoft.com/office/officeart/2009/layout/CirclePictureHierarchy"/>
    <dgm:cxn modelId="{D6BCF258-A996-4970-ABBB-B08AB0C8E9C5}" type="presParOf" srcId="{B125D056-C777-4BC9-B788-737007C6A6A5}" destId="{D3A69336-E444-4106-BB27-D05564025BD6}" srcOrd="1" destOrd="0" presId="urn:microsoft.com/office/officeart/2009/layout/CirclePictureHierarchy"/>
    <dgm:cxn modelId="{A3EFB737-3798-420F-9267-1D94C890494A}" type="presParOf" srcId="{D3A69336-E444-4106-BB27-D05564025BD6}" destId="{1A888227-84E6-45B9-B394-8855506F0088}" srcOrd="0" destOrd="0" presId="urn:microsoft.com/office/officeart/2009/layout/CirclePictureHierarchy"/>
    <dgm:cxn modelId="{035458F4-C62A-480C-9E96-F3E40DE1C95C}" type="presParOf" srcId="{1A888227-84E6-45B9-B394-8855506F0088}" destId="{E5220552-8A34-4F8E-9D16-8767FF507E74}" srcOrd="0" destOrd="0" presId="urn:microsoft.com/office/officeart/2009/layout/CirclePictureHierarchy"/>
    <dgm:cxn modelId="{F7ADFD54-4833-47FF-A957-98989474952A}" type="presParOf" srcId="{1A888227-84E6-45B9-B394-8855506F0088}" destId="{D8384F35-5F2E-40B4-872E-4EA564CE33F9}" srcOrd="1" destOrd="0" presId="urn:microsoft.com/office/officeart/2009/layout/CirclePictureHierarchy"/>
    <dgm:cxn modelId="{8D635CC6-8ED6-42EF-BF11-B74FE3AE3D22}" type="presParOf" srcId="{D3A69336-E444-4106-BB27-D05564025BD6}" destId="{02561F6A-7516-4475-91D8-CF8D92D72E75}" srcOrd="1" destOrd="0" presId="urn:microsoft.com/office/officeart/2009/layout/CirclePictureHierarchy"/>
    <dgm:cxn modelId="{77C372C5-A7BC-48F5-A633-8FA853940963}" type="presParOf" srcId="{02561F6A-7516-4475-91D8-CF8D92D72E75}" destId="{F96D96DE-D6AB-4566-8771-1CF98C414EB8}" srcOrd="0" destOrd="0" presId="urn:microsoft.com/office/officeart/2009/layout/CirclePictureHierarchy"/>
    <dgm:cxn modelId="{7EF88432-1DC8-4246-BA91-8A9D5FBB4229}" type="presParOf" srcId="{02561F6A-7516-4475-91D8-CF8D92D72E75}" destId="{F9A08A52-4AA2-4826-B373-53ED85535AF4}" srcOrd="1" destOrd="0" presId="urn:microsoft.com/office/officeart/2009/layout/CirclePictureHierarchy"/>
    <dgm:cxn modelId="{78C28898-3F81-4C6F-99C3-1E8ECBA4268F}" type="presParOf" srcId="{F9A08A52-4AA2-4826-B373-53ED85535AF4}" destId="{DF361CE6-B607-424C-BC93-0AFFF41A1890}" srcOrd="0" destOrd="0" presId="urn:microsoft.com/office/officeart/2009/layout/CirclePictureHierarchy"/>
    <dgm:cxn modelId="{3A7DB7E2-090C-4927-A678-1E634558E913}" type="presParOf" srcId="{DF361CE6-B607-424C-BC93-0AFFF41A1890}" destId="{69721D23-5631-4291-A09F-998A4D15D453}" srcOrd="0" destOrd="0" presId="urn:microsoft.com/office/officeart/2009/layout/CirclePictureHierarchy"/>
    <dgm:cxn modelId="{B5D5E570-5923-4762-878F-AB825A2C1883}" type="presParOf" srcId="{DF361CE6-B607-424C-BC93-0AFFF41A1890}" destId="{9975E118-6720-48BD-A0F4-E26C6AC7BF13}" srcOrd="1" destOrd="0" presId="urn:microsoft.com/office/officeart/2009/layout/CirclePictureHierarchy"/>
    <dgm:cxn modelId="{6EC66470-2654-4590-91B8-9929D790CD68}" type="presParOf" srcId="{F9A08A52-4AA2-4826-B373-53ED85535AF4}" destId="{6CC031C3-6772-4440-86A4-0FB4EA688EE8}" srcOrd="1" destOrd="0" presId="urn:microsoft.com/office/officeart/2009/layout/CirclePictureHierarchy"/>
    <dgm:cxn modelId="{2F0E295B-6324-4138-9126-F6D8FBA71EC1}" type="presParOf" srcId="{02561F6A-7516-4475-91D8-CF8D92D72E75}" destId="{6C0BD024-FA4E-49C7-A4F6-F671B14BA686}" srcOrd="2" destOrd="0" presId="urn:microsoft.com/office/officeart/2009/layout/CirclePictureHierarchy"/>
    <dgm:cxn modelId="{2E7C88E3-26DC-4E12-8B4C-5577E7FD3A00}" type="presParOf" srcId="{02561F6A-7516-4475-91D8-CF8D92D72E75}" destId="{26BB1911-CD18-4210-B5BD-8FDA0295C6AF}" srcOrd="3" destOrd="0" presId="urn:microsoft.com/office/officeart/2009/layout/CirclePictureHierarchy"/>
    <dgm:cxn modelId="{E2649F84-4771-4409-AC0A-EB4305F0956D}" type="presParOf" srcId="{26BB1911-CD18-4210-B5BD-8FDA0295C6AF}" destId="{CBFE3D89-4881-414E-9444-0207076FB4E6}" srcOrd="0" destOrd="0" presId="urn:microsoft.com/office/officeart/2009/layout/CirclePictureHierarchy"/>
    <dgm:cxn modelId="{1831BB7E-DB97-4A1B-B835-6AD36631E546}" type="presParOf" srcId="{CBFE3D89-4881-414E-9444-0207076FB4E6}" destId="{5781C163-1D71-4CCC-B97D-D048E248CA52}" srcOrd="0" destOrd="0" presId="urn:microsoft.com/office/officeart/2009/layout/CirclePictureHierarchy"/>
    <dgm:cxn modelId="{B11F53BC-1FAA-4A62-B05F-F5D499E25D1F}" type="presParOf" srcId="{CBFE3D89-4881-414E-9444-0207076FB4E6}" destId="{7AA16BAE-E80E-4C97-81D8-150230C45D03}" srcOrd="1" destOrd="0" presId="urn:microsoft.com/office/officeart/2009/layout/CirclePictureHierarchy"/>
    <dgm:cxn modelId="{0A84E5F4-8F5B-4854-82C1-10F483277B82}" type="presParOf" srcId="{26BB1911-CD18-4210-B5BD-8FDA0295C6AF}" destId="{04BEE890-99FA-46A5-88D1-39404B3CF803}" srcOrd="1" destOrd="0" presId="urn:microsoft.com/office/officeart/2009/layout/CirclePictureHierarchy"/>
    <dgm:cxn modelId="{E725890B-0DAF-4098-A91C-BB34DAA569C4}" type="presParOf" srcId="{B125D056-C777-4BC9-B788-737007C6A6A5}" destId="{35B6FADA-EFFD-4006-AEE6-11584A8D23E6}" srcOrd="2" destOrd="0" presId="urn:microsoft.com/office/officeart/2009/layout/CirclePictureHierarchy"/>
    <dgm:cxn modelId="{8A4E5922-C70A-40E4-BEEC-34BB83C5F693}" type="presParOf" srcId="{B125D056-C777-4BC9-B788-737007C6A6A5}" destId="{502F81C5-D578-4359-AD99-F9115A53AC1E}" srcOrd="3" destOrd="0" presId="urn:microsoft.com/office/officeart/2009/layout/CirclePictureHierarchy"/>
    <dgm:cxn modelId="{F0FAA621-09D4-4426-BC2A-848606D9ADD0}" type="presParOf" srcId="{502F81C5-D578-4359-AD99-F9115A53AC1E}" destId="{E4B0DF37-E12B-4EFA-ADF2-820BBA4C4702}" srcOrd="0" destOrd="0" presId="urn:microsoft.com/office/officeart/2009/layout/CirclePictureHierarchy"/>
    <dgm:cxn modelId="{E024BBD7-60BB-4C42-B0EE-D2E6435775D5}" type="presParOf" srcId="{E4B0DF37-E12B-4EFA-ADF2-820BBA4C4702}" destId="{D0466650-6705-456D-89E2-AB9A42E21FF2}" srcOrd="0" destOrd="0" presId="urn:microsoft.com/office/officeart/2009/layout/CirclePictureHierarchy"/>
    <dgm:cxn modelId="{E3FA4322-9F18-4E2C-86ED-55212FCFDFD9}" type="presParOf" srcId="{E4B0DF37-E12B-4EFA-ADF2-820BBA4C4702}" destId="{FFD4E1F6-22CA-408F-8029-23AAC346AB5C}" srcOrd="1" destOrd="0" presId="urn:microsoft.com/office/officeart/2009/layout/CirclePictureHierarchy"/>
    <dgm:cxn modelId="{A7B6B1E3-19B8-4802-A9B8-7825CAE0482B}" type="presParOf" srcId="{502F81C5-D578-4359-AD99-F9115A53AC1E}" destId="{2FAC4CFB-114F-4EF8-BCE1-6165D49FA627}" srcOrd="1" destOrd="0" presId="urn:microsoft.com/office/officeart/2009/layout/CirclePictureHierarchy"/>
    <dgm:cxn modelId="{4FAFFF35-5ED8-4810-8029-C3A27058ED06}" type="presParOf" srcId="{2FAC4CFB-114F-4EF8-BCE1-6165D49FA627}" destId="{DBC658DC-2C31-4286-9D5E-89F68B4BD348}" srcOrd="0" destOrd="0" presId="urn:microsoft.com/office/officeart/2009/layout/CirclePictureHierarchy"/>
    <dgm:cxn modelId="{68CC42F4-AE61-442B-B16B-D94EDF8CAE54}" type="presParOf" srcId="{2FAC4CFB-114F-4EF8-BCE1-6165D49FA627}" destId="{0D7CA2C0-6786-49D9-86A2-ECA7398508A8}" srcOrd="1" destOrd="0" presId="urn:microsoft.com/office/officeart/2009/layout/CirclePictureHierarchy"/>
    <dgm:cxn modelId="{93645EE8-8AE0-4970-AF4A-5D93D6AB89D4}" type="presParOf" srcId="{0D7CA2C0-6786-49D9-86A2-ECA7398508A8}" destId="{35F1C221-A328-4582-AA8C-5E507FAE49DC}" srcOrd="0" destOrd="0" presId="urn:microsoft.com/office/officeart/2009/layout/CirclePictureHierarchy"/>
    <dgm:cxn modelId="{6D97D6C7-F88F-407C-978C-A1CF1556F7D5}" type="presParOf" srcId="{35F1C221-A328-4582-AA8C-5E507FAE49DC}" destId="{D1341CF5-78BE-4674-9CD5-E45F375817A0}" srcOrd="0" destOrd="0" presId="urn:microsoft.com/office/officeart/2009/layout/CirclePictureHierarchy"/>
    <dgm:cxn modelId="{228021EE-CDFD-4FD9-9810-499E77BF17DB}" type="presParOf" srcId="{35F1C221-A328-4582-AA8C-5E507FAE49DC}" destId="{E79E4D74-E8E5-4D26-BF60-784590D97747}" srcOrd="1" destOrd="0" presId="urn:microsoft.com/office/officeart/2009/layout/CirclePictureHierarchy"/>
    <dgm:cxn modelId="{4A64C4CC-3924-452E-B9EE-85A0798C77E6}" type="presParOf" srcId="{0D7CA2C0-6786-49D9-86A2-ECA7398508A8}" destId="{17F8164F-27ED-4346-B886-09142D387F2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B22AA-2DBC-4A7B-846C-3E989DF7CD29}">
      <dsp:nvSpPr>
        <dsp:cNvPr id="0" name=""/>
        <dsp:cNvSpPr/>
      </dsp:nvSpPr>
      <dsp:spPr>
        <a:xfrm rot="5400000">
          <a:off x="5291629" y="-1879453"/>
          <a:ext cx="1559563" cy="57142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/>
            <a:t>키워드 추출 방식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err="1" smtClean="0"/>
            <a:t>네이버</a:t>
          </a:r>
          <a:r>
            <a:rPr lang="ko-KR" altLang="en-US" sz="2400" kern="1200" dirty="0" smtClean="0"/>
            <a:t> </a:t>
          </a:r>
          <a:r>
            <a:rPr lang="ko-KR" altLang="en-US" sz="2400" kern="1200" dirty="0" err="1" smtClean="0"/>
            <a:t>트래픽</a:t>
          </a:r>
          <a:r>
            <a:rPr lang="ko-KR" altLang="en-US" sz="2400" kern="1200" dirty="0" smtClean="0"/>
            <a:t> 지수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/>
            <a:t>키워드 추출 과정</a:t>
          </a:r>
          <a:endParaRPr lang="ko-KR" altLang="en-US" sz="2400" kern="1200" dirty="0"/>
        </a:p>
      </dsp:txBody>
      <dsp:txXfrm rot="-5400000">
        <a:off x="3214276" y="274032"/>
        <a:ext cx="5638137" cy="1407299"/>
      </dsp:txXfrm>
    </dsp:sp>
    <dsp:sp modelId="{CDB600C2-E15C-4339-997A-20B3DC423F28}">
      <dsp:nvSpPr>
        <dsp:cNvPr id="0" name=""/>
        <dsp:cNvSpPr/>
      </dsp:nvSpPr>
      <dsp:spPr>
        <a:xfrm>
          <a:off x="0" y="2953"/>
          <a:ext cx="3214276" cy="1949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/>
            <a:t>키워드 추출</a:t>
          </a:r>
          <a:endParaRPr lang="ko-KR" altLang="en-US" sz="4000" kern="1200" dirty="0"/>
        </a:p>
      </dsp:txBody>
      <dsp:txXfrm>
        <a:off x="95165" y="98118"/>
        <a:ext cx="3023946" cy="1759124"/>
      </dsp:txXfrm>
    </dsp:sp>
    <dsp:sp modelId="{1E20BC21-0606-475C-B868-E6C808F93ADD}">
      <dsp:nvSpPr>
        <dsp:cNvPr id="0" name=""/>
        <dsp:cNvSpPr/>
      </dsp:nvSpPr>
      <dsp:spPr>
        <a:xfrm rot="5400000">
          <a:off x="5291629" y="167473"/>
          <a:ext cx="1559563" cy="57142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/>
            <a:t>상관관계 분석 원리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/>
            <a:t>상관관계 분석 결과</a:t>
          </a:r>
          <a:endParaRPr lang="ko-KR" altLang="en-US" sz="2400" kern="1200" dirty="0"/>
        </a:p>
      </dsp:txBody>
      <dsp:txXfrm rot="-5400000">
        <a:off x="3214276" y="2320958"/>
        <a:ext cx="5638137" cy="1407299"/>
      </dsp:txXfrm>
    </dsp:sp>
    <dsp:sp modelId="{E9283A89-18E4-4220-83A9-9F58D5241F25}">
      <dsp:nvSpPr>
        <dsp:cNvPr id="0" name=""/>
        <dsp:cNvSpPr/>
      </dsp:nvSpPr>
      <dsp:spPr>
        <a:xfrm>
          <a:off x="0" y="2049881"/>
          <a:ext cx="3214276" cy="1949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/>
            <a:t>상관 분석</a:t>
          </a:r>
          <a:endParaRPr lang="ko-KR" altLang="en-US" sz="4000" kern="1200" dirty="0"/>
        </a:p>
      </dsp:txBody>
      <dsp:txXfrm>
        <a:off x="95165" y="2145046"/>
        <a:ext cx="3023946" cy="1759124"/>
      </dsp:txXfrm>
    </dsp:sp>
    <dsp:sp modelId="{6A00E652-874E-4FF5-ACBE-8BA316B595D4}">
      <dsp:nvSpPr>
        <dsp:cNvPr id="0" name=""/>
        <dsp:cNvSpPr/>
      </dsp:nvSpPr>
      <dsp:spPr>
        <a:xfrm rot="5400000">
          <a:off x="5291629" y="2214401"/>
          <a:ext cx="1559563" cy="57142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/>
            <a:t>계층적 군집분석 원리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err="1" smtClean="0"/>
            <a:t>덴드로그램</a:t>
          </a:r>
          <a:r>
            <a:rPr lang="ko-KR" altLang="en-US" sz="2400" kern="1200" dirty="0" smtClean="0"/>
            <a:t> 결과</a:t>
          </a:r>
          <a:r>
            <a:rPr lang="en-US" altLang="ko-KR" sz="2400" kern="1200" dirty="0" smtClean="0"/>
            <a:t> 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err="1" smtClean="0"/>
            <a:t>덴드로그램</a:t>
          </a:r>
          <a:r>
            <a:rPr lang="ko-KR" altLang="en-US" sz="2400" kern="1200" dirty="0" smtClean="0"/>
            <a:t> 군집</a:t>
          </a:r>
          <a:r>
            <a:rPr lang="en-US" altLang="ko-KR" sz="2400" kern="1200" dirty="0" smtClean="0"/>
            <a:t>(Cluster) </a:t>
          </a:r>
          <a:r>
            <a:rPr lang="ko-KR" altLang="en-US" sz="2400" kern="1200" dirty="0" smtClean="0"/>
            <a:t>목록</a:t>
          </a:r>
          <a:endParaRPr lang="ko-KR" altLang="en-US" sz="2400" kern="1200" dirty="0"/>
        </a:p>
      </dsp:txBody>
      <dsp:txXfrm rot="-5400000">
        <a:off x="3214276" y="4367886"/>
        <a:ext cx="5638137" cy="1407299"/>
      </dsp:txXfrm>
    </dsp:sp>
    <dsp:sp modelId="{2B42A37A-E27C-425B-98F7-1649E4E05D11}">
      <dsp:nvSpPr>
        <dsp:cNvPr id="0" name=""/>
        <dsp:cNvSpPr/>
      </dsp:nvSpPr>
      <dsp:spPr>
        <a:xfrm>
          <a:off x="0" y="4096808"/>
          <a:ext cx="3214276" cy="1949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/>
            <a:t>계층적 군집 분석</a:t>
          </a:r>
          <a:endParaRPr lang="ko-KR" altLang="en-US" sz="4000" kern="1200" dirty="0"/>
        </a:p>
      </dsp:txBody>
      <dsp:txXfrm>
        <a:off x="95165" y="4191973"/>
        <a:ext cx="3023946" cy="1759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EBF1D-BE0F-4DF4-B4C1-6A43FFB04143}">
      <dsp:nvSpPr>
        <dsp:cNvPr id="0" name=""/>
        <dsp:cNvSpPr/>
      </dsp:nvSpPr>
      <dsp:spPr>
        <a:xfrm>
          <a:off x="0" y="476758"/>
          <a:ext cx="1605072" cy="96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주제어</a:t>
          </a:r>
          <a:endParaRPr lang="ko-KR" altLang="en-US" sz="3400" kern="1200" dirty="0"/>
        </a:p>
      </dsp:txBody>
      <dsp:txXfrm>
        <a:off x="0" y="476758"/>
        <a:ext cx="1605072" cy="963043"/>
      </dsp:txXfrm>
    </dsp:sp>
    <dsp:sp modelId="{D8094762-F1C4-43A1-8B24-FAFCB0938662}">
      <dsp:nvSpPr>
        <dsp:cNvPr id="0" name=""/>
        <dsp:cNvSpPr/>
      </dsp:nvSpPr>
      <dsp:spPr>
        <a:xfrm>
          <a:off x="1765579" y="476758"/>
          <a:ext cx="1605072" cy="96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기간</a:t>
          </a:r>
          <a:endParaRPr lang="ko-KR" altLang="en-US" sz="3400" kern="1200" dirty="0"/>
        </a:p>
      </dsp:txBody>
      <dsp:txXfrm>
        <a:off x="1765579" y="476758"/>
        <a:ext cx="1605072" cy="963043"/>
      </dsp:txXfrm>
    </dsp:sp>
    <dsp:sp modelId="{5D805A32-A031-4090-9D7C-F4AC3D90D554}">
      <dsp:nvSpPr>
        <dsp:cNvPr id="0" name=""/>
        <dsp:cNvSpPr/>
      </dsp:nvSpPr>
      <dsp:spPr>
        <a:xfrm>
          <a:off x="3531159" y="476758"/>
          <a:ext cx="1605072" cy="96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범위</a:t>
          </a:r>
          <a:endParaRPr lang="ko-KR" altLang="en-US" sz="3400" kern="1200" dirty="0"/>
        </a:p>
      </dsp:txBody>
      <dsp:txXfrm>
        <a:off x="3531159" y="476758"/>
        <a:ext cx="1605072" cy="963043"/>
      </dsp:txXfrm>
    </dsp:sp>
    <dsp:sp modelId="{6D9CC45E-786D-4E0C-BB1B-46AFC41D38BD}">
      <dsp:nvSpPr>
        <dsp:cNvPr id="0" name=""/>
        <dsp:cNvSpPr/>
      </dsp:nvSpPr>
      <dsp:spPr>
        <a:xfrm>
          <a:off x="882789" y="1600309"/>
          <a:ext cx="1605072" cy="96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성별</a:t>
          </a:r>
          <a:endParaRPr lang="ko-KR" altLang="en-US" sz="3400" kern="1200" dirty="0"/>
        </a:p>
      </dsp:txBody>
      <dsp:txXfrm>
        <a:off x="882789" y="1600309"/>
        <a:ext cx="1605072" cy="963043"/>
      </dsp:txXfrm>
    </dsp:sp>
    <dsp:sp modelId="{4A8DFF1E-B777-44D5-81C9-B8010BDE7A2E}">
      <dsp:nvSpPr>
        <dsp:cNvPr id="0" name=""/>
        <dsp:cNvSpPr/>
      </dsp:nvSpPr>
      <dsp:spPr>
        <a:xfrm>
          <a:off x="2648369" y="1600309"/>
          <a:ext cx="1605072" cy="96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연령</a:t>
          </a:r>
          <a:endParaRPr lang="ko-KR" altLang="en-US" sz="3400" kern="1200" dirty="0"/>
        </a:p>
      </dsp:txBody>
      <dsp:txXfrm>
        <a:off x="2648369" y="1600309"/>
        <a:ext cx="1605072" cy="963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31304-A56A-4FE4-AAF0-17FF75B4578B}">
      <dsp:nvSpPr>
        <dsp:cNvPr id="0" name=""/>
        <dsp:cNvSpPr/>
      </dsp:nvSpPr>
      <dsp:spPr>
        <a:xfrm>
          <a:off x="0" y="87795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80685-D0E4-447B-A424-2BB3894DEE20}">
      <dsp:nvSpPr>
        <dsp:cNvPr id="0" name=""/>
        <dsp:cNvSpPr/>
      </dsp:nvSpPr>
      <dsp:spPr>
        <a:xfrm>
          <a:off x="1031776" y="2536056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E17BC-9D20-46F8-A8B0-2BD6D1BA5248}">
      <dsp:nvSpPr>
        <dsp:cNvPr id="0" name=""/>
        <dsp:cNvSpPr/>
      </dsp:nvSpPr>
      <dsp:spPr>
        <a:xfrm>
          <a:off x="517608" y="2962909"/>
          <a:ext cx="2612085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err="1" smtClean="0"/>
            <a:t>트래픽</a:t>
          </a:r>
          <a:r>
            <a:rPr lang="ko-KR" altLang="en-US" sz="2800" kern="1200" dirty="0" smtClean="0"/>
            <a:t> 지수 </a:t>
          </a:r>
          <a:r>
            <a:rPr lang="en-US" altLang="ko-KR" sz="2800" kern="1200" dirty="0" smtClean="0"/>
            <a:t>: 0</a:t>
          </a:r>
          <a:endParaRPr lang="ko-KR" altLang="en-US" sz="2800" kern="1200" dirty="0"/>
        </a:p>
      </dsp:txBody>
      <dsp:txXfrm>
        <a:off x="517608" y="2962909"/>
        <a:ext cx="2612085" cy="1101090"/>
      </dsp:txXfrm>
    </dsp:sp>
    <dsp:sp modelId="{0E2BAC04-60F7-4AEA-8F5D-5B614E3B32E1}">
      <dsp:nvSpPr>
        <dsp:cNvPr id="0" name=""/>
        <dsp:cNvSpPr/>
      </dsp:nvSpPr>
      <dsp:spPr>
        <a:xfrm>
          <a:off x="2183905" y="1743967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200E-AF8A-440A-AEB9-7445616241B9}">
      <dsp:nvSpPr>
        <dsp:cNvPr id="0" name=""/>
        <dsp:cNvSpPr/>
      </dsp:nvSpPr>
      <dsp:spPr>
        <a:xfrm>
          <a:off x="3048000" y="1743981"/>
          <a:ext cx="3001455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err="1" smtClean="0"/>
            <a:t>트래픽</a:t>
          </a:r>
          <a:r>
            <a:rPr lang="ko-KR" altLang="en-US" sz="2800" kern="1200" dirty="0" smtClean="0"/>
            <a:t> 지수 </a:t>
          </a:r>
          <a:r>
            <a:rPr lang="en-US" altLang="ko-KR" sz="2800" kern="1200" dirty="0" smtClean="0"/>
            <a:t>: 100</a:t>
          </a:r>
          <a:endParaRPr lang="ko-KR" altLang="en-US" sz="2800" kern="1200" dirty="0"/>
        </a:p>
      </dsp:txBody>
      <dsp:txXfrm>
        <a:off x="3048000" y="1743981"/>
        <a:ext cx="3001455" cy="2072640"/>
      </dsp:txXfrm>
    </dsp:sp>
    <dsp:sp modelId="{324A00CA-EE35-4FA2-B214-27D2BE08DE09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827E8-3286-4F85-87AC-A043FCBA0E7C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 dirty="0"/>
        </a:p>
      </dsp:txBody>
      <dsp:txXfrm>
        <a:off x="4053840" y="1289049"/>
        <a:ext cx="1463040" cy="2647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5F11C-9222-4E52-993B-F92580A7DCEB}">
      <dsp:nvSpPr>
        <dsp:cNvPr id="0" name=""/>
        <dsp:cNvSpPr/>
      </dsp:nvSpPr>
      <dsp:spPr>
        <a:xfrm>
          <a:off x="2076800" y="239876"/>
          <a:ext cx="4760628" cy="165330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5F95A-522C-4C1F-ABC1-D97375A06ECC}">
      <dsp:nvSpPr>
        <dsp:cNvPr id="0" name=""/>
        <dsp:cNvSpPr/>
      </dsp:nvSpPr>
      <dsp:spPr>
        <a:xfrm>
          <a:off x="4003194" y="4288256"/>
          <a:ext cx="922602" cy="59046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B1099-92AD-4047-8232-46716341F457}">
      <dsp:nvSpPr>
        <dsp:cNvPr id="0" name=""/>
        <dsp:cNvSpPr/>
      </dsp:nvSpPr>
      <dsp:spPr>
        <a:xfrm>
          <a:off x="2250250" y="4760628"/>
          <a:ext cx="4428492" cy="1107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Group, Keywords</a:t>
          </a:r>
          <a:endParaRPr lang="ko-KR" sz="3200" kern="1200" dirty="0"/>
        </a:p>
      </dsp:txBody>
      <dsp:txXfrm>
        <a:off x="2250250" y="4760628"/>
        <a:ext cx="4428492" cy="1107123"/>
      </dsp:txXfrm>
    </dsp:sp>
    <dsp:sp modelId="{22F2D9C7-78D6-4D25-AD2C-6374DFA337CD}">
      <dsp:nvSpPr>
        <dsp:cNvPr id="0" name=""/>
        <dsp:cNvSpPr/>
      </dsp:nvSpPr>
      <dsp:spPr>
        <a:xfrm>
          <a:off x="3807603" y="2020868"/>
          <a:ext cx="1660684" cy="1660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최대연관수치</a:t>
          </a:r>
          <a:endParaRPr lang="ko-KR" sz="2200" kern="1200" dirty="0"/>
        </a:p>
      </dsp:txBody>
      <dsp:txXfrm>
        <a:off x="4050805" y="2264070"/>
        <a:ext cx="1174280" cy="1174280"/>
      </dsp:txXfrm>
    </dsp:sp>
    <dsp:sp modelId="{ABBBA83B-9F3B-4CF1-990E-18FD77010EF2}">
      <dsp:nvSpPr>
        <dsp:cNvPr id="0" name=""/>
        <dsp:cNvSpPr/>
      </dsp:nvSpPr>
      <dsp:spPr>
        <a:xfrm>
          <a:off x="2619291" y="774986"/>
          <a:ext cx="1660684" cy="1660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상관관계 엑셀파일</a:t>
          </a:r>
          <a:endParaRPr lang="ko-KR" sz="2200" kern="1200" dirty="0"/>
        </a:p>
      </dsp:txBody>
      <dsp:txXfrm>
        <a:off x="2862493" y="1018188"/>
        <a:ext cx="1174280" cy="1174280"/>
      </dsp:txXfrm>
    </dsp:sp>
    <dsp:sp modelId="{1A058AE4-20E1-4148-842C-962C2A8C183B}">
      <dsp:nvSpPr>
        <dsp:cNvPr id="0" name=""/>
        <dsp:cNvSpPr/>
      </dsp:nvSpPr>
      <dsp:spPr>
        <a:xfrm>
          <a:off x="4316879" y="373469"/>
          <a:ext cx="1660684" cy="1660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시작일</a:t>
          </a:r>
          <a:r>
            <a:rPr lang="en-US" altLang="ko-KR" sz="2200" kern="1200" dirty="0" smtClean="0"/>
            <a:t>, </a:t>
          </a:r>
          <a:r>
            <a:rPr lang="ko-KR" altLang="en-US" sz="2200" kern="1200" dirty="0" smtClean="0"/>
            <a:t>마감일</a:t>
          </a:r>
          <a:endParaRPr lang="ko-KR" sz="2200" kern="1200" dirty="0"/>
        </a:p>
      </dsp:txBody>
      <dsp:txXfrm>
        <a:off x="4560081" y="616671"/>
        <a:ext cx="1174280" cy="1174280"/>
      </dsp:txXfrm>
    </dsp:sp>
    <dsp:sp modelId="{1B53A5FE-4930-4CF8-8784-790ECFD568AC}">
      <dsp:nvSpPr>
        <dsp:cNvPr id="0" name=""/>
        <dsp:cNvSpPr/>
      </dsp:nvSpPr>
      <dsp:spPr>
        <a:xfrm>
          <a:off x="1881209" y="36904"/>
          <a:ext cx="5166574" cy="413325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4B30A-3DEF-4867-B343-A339E86DA2FF}">
      <dsp:nvSpPr>
        <dsp:cNvPr id="0" name=""/>
        <dsp:cNvSpPr/>
      </dsp:nvSpPr>
      <dsp:spPr>
        <a:xfrm rot="10800000">
          <a:off x="0" y="0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700" kern="1200" dirty="0" smtClean="0"/>
            <a:t>철도</a:t>
          </a:r>
          <a:r>
            <a:rPr lang="en-US" altLang="ko-KR" sz="4700" kern="1200" dirty="0" smtClean="0"/>
            <a:t>(</a:t>
          </a:r>
          <a:r>
            <a:rPr lang="ko-KR" altLang="en-US" sz="4700" kern="1200" dirty="0" err="1" smtClean="0"/>
            <a:t>트래픽</a:t>
          </a:r>
          <a:r>
            <a:rPr lang="en-US" altLang="ko-KR" sz="4700" kern="1200" dirty="0" smtClean="0"/>
            <a:t>90)</a:t>
          </a:r>
          <a:endParaRPr lang="ko-KR" altLang="en-US" sz="4700" kern="1200" dirty="0"/>
        </a:p>
      </dsp:txBody>
      <dsp:txXfrm rot="-10800000">
        <a:off x="1066799" y="0"/>
        <a:ext cx="3962400" cy="1354666"/>
      </dsp:txXfrm>
    </dsp:sp>
    <dsp:sp modelId="{15E6FBB7-92B6-4B8A-937B-22B919FDDF65}">
      <dsp:nvSpPr>
        <dsp:cNvPr id="0" name=""/>
        <dsp:cNvSpPr/>
      </dsp:nvSpPr>
      <dsp:spPr>
        <a:xfrm rot="10800000"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문재인</a:t>
          </a:r>
          <a:r>
            <a:rPr lang="en-US" altLang="ko-KR" sz="2400" kern="1200" dirty="0" smtClean="0"/>
            <a:t>(</a:t>
          </a:r>
          <a:r>
            <a:rPr lang="ko-KR" altLang="en-US" sz="2400" kern="1200" dirty="0" err="1" smtClean="0"/>
            <a:t>트래픽</a:t>
          </a:r>
          <a:r>
            <a:rPr lang="en-US" altLang="ko-KR" sz="2400" kern="1200" dirty="0" smtClean="0"/>
            <a:t>83)</a:t>
          </a:r>
          <a:endParaRPr lang="ko-KR" altLang="en-US" sz="2400" kern="1200" dirty="0"/>
        </a:p>
      </dsp:txBody>
      <dsp:txXfrm rot="-10800000">
        <a:off x="1727199" y="1354666"/>
        <a:ext cx="2641600" cy="1354666"/>
      </dsp:txXfrm>
    </dsp:sp>
    <dsp:sp modelId="{0F55ADE0-465A-4EEA-A8E3-872B5B64AB55}">
      <dsp:nvSpPr>
        <dsp:cNvPr id="0" name=""/>
        <dsp:cNvSpPr/>
      </dsp:nvSpPr>
      <dsp:spPr>
        <a:xfrm rot="10800000">
          <a:off x="2032000" y="2709333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수주</a:t>
          </a:r>
          <a:r>
            <a:rPr lang="en-US" altLang="ko-KR" sz="2400" kern="1200" dirty="0" smtClean="0"/>
            <a:t>(</a:t>
          </a:r>
          <a:r>
            <a:rPr lang="ko-KR" altLang="en-US" sz="2400" kern="1200" dirty="0" err="1" smtClean="0"/>
            <a:t>트래픽</a:t>
          </a:r>
          <a:r>
            <a:rPr lang="en-US" altLang="ko-KR" sz="2400" kern="1200" dirty="0" smtClean="0"/>
            <a:t>69)</a:t>
          </a:r>
          <a:endParaRPr lang="ko-KR" altLang="en-US" sz="2400" kern="1200" dirty="0"/>
        </a:p>
      </dsp:txBody>
      <dsp:txXfrm rot="-10800000">
        <a:off x="2032000" y="2709333"/>
        <a:ext cx="2032000" cy="13546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C4720-68B0-4DDF-85DC-4D33E44520CB}">
      <dsp:nvSpPr>
        <dsp:cNvPr id="0" name=""/>
        <dsp:cNvSpPr/>
      </dsp:nvSpPr>
      <dsp:spPr>
        <a:xfrm>
          <a:off x="529439" y="246513"/>
          <a:ext cx="2141816" cy="1151795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BAD8F-76DC-450C-9868-AD62A73C26AC}">
      <dsp:nvSpPr>
        <dsp:cNvPr id="0" name=""/>
        <dsp:cNvSpPr/>
      </dsp:nvSpPr>
      <dsp:spPr>
        <a:xfrm>
          <a:off x="1582935" y="418834"/>
          <a:ext cx="285" cy="90747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8564D-00B4-4E2E-A2F2-A53D5AB38ECD}">
      <dsp:nvSpPr>
        <dsp:cNvPr id="0" name=""/>
        <dsp:cNvSpPr/>
      </dsp:nvSpPr>
      <dsp:spPr>
        <a:xfrm>
          <a:off x="583420" y="383931"/>
          <a:ext cx="928120" cy="9772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종목</a:t>
          </a:r>
          <a:r>
            <a:rPr lang="en-US" altLang="ko-KR" sz="2200" kern="1200" dirty="0" smtClean="0"/>
            <a:t>X</a:t>
          </a:r>
          <a:endParaRPr lang="ko-KR" altLang="en-US" sz="2200" kern="1200" dirty="0"/>
        </a:p>
      </dsp:txBody>
      <dsp:txXfrm>
        <a:off x="583420" y="383931"/>
        <a:ext cx="928120" cy="977281"/>
      </dsp:txXfrm>
    </dsp:sp>
    <dsp:sp modelId="{D3A83398-6681-435F-9354-3AB1DCA2E8D8}">
      <dsp:nvSpPr>
        <dsp:cNvPr id="0" name=""/>
        <dsp:cNvSpPr/>
      </dsp:nvSpPr>
      <dsp:spPr>
        <a:xfrm>
          <a:off x="1654328" y="383931"/>
          <a:ext cx="928120" cy="9772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종목</a:t>
          </a:r>
          <a:r>
            <a:rPr lang="en-US" altLang="ko-KR" sz="2200" kern="1200" dirty="0" smtClean="0"/>
            <a:t>Y</a:t>
          </a:r>
          <a:endParaRPr lang="ko-KR" altLang="en-US" sz="2200" kern="1200" dirty="0"/>
        </a:p>
      </dsp:txBody>
      <dsp:txXfrm>
        <a:off x="1654328" y="383931"/>
        <a:ext cx="928120" cy="977281"/>
      </dsp:txXfrm>
    </dsp:sp>
    <dsp:sp modelId="{2BD1A866-7126-48BD-ADE4-FEAA7CFC4823}">
      <dsp:nvSpPr>
        <dsp:cNvPr id="0" name=""/>
        <dsp:cNvSpPr/>
      </dsp:nvSpPr>
      <dsp:spPr>
        <a:xfrm rot="16200000">
          <a:off x="-294710" y="449767"/>
          <a:ext cx="1256504" cy="356969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-240760" y="593264"/>
        <a:ext cx="1148603" cy="177877"/>
      </dsp:txXfrm>
    </dsp:sp>
    <dsp:sp modelId="{E020543D-BACB-433B-9E58-569D53908F9F}">
      <dsp:nvSpPr>
        <dsp:cNvPr id="0" name=""/>
        <dsp:cNvSpPr/>
      </dsp:nvSpPr>
      <dsp:spPr>
        <a:xfrm rot="5400000">
          <a:off x="2204075" y="938408"/>
          <a:ext cx="1256504" cy="356969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258026" y="974004"/>
        <a:ext cx="1148603" cy="1778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F91B2-8576-4054-BE2C-143666C21138}">
      <dsp:nvSpPr>
        <dsp:cNvPr id="0" name=""/>
        <dsp:cNvSpPr/>
      </dsp:nvSpPr>
      <dsp:spPr>
        <a:xfrm>
          <a:off x="3605603" y="2237451"/>
          <a:ext cx="1717784" cy="17177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err="1" smtClean="0"/>
            <a:t>위지트</a:t>
          </a:r>
          <a:endParaRPr lang="ko-KR" altLang="en-US" sz="3000" kern="1200" dirty="0"/>
        </a:p>
      </dsp:txBody>
      <dsp:txXfrm>
        <a:off x="3857167" y="2489015"/>
        <a:ext cx="1214656" cy="1214656"/>
      </dsp:txXfrm>
    </dsp:sp>
    <dsp:sp modelId="{6523A8C5-FEF0-4287-AE47-A50CC8BC20B9}">
      <dsp:nvSpPr>
        <dsp:cNvPr id="0" name=""/>
        <dsp:cNvSpPr/>
      </dsp:nvSpPr>
      <dsp:spPr>
        <a:xfrm rot="16200000">
          <a:off x="4205889" y="1961530"/>
          <a:ext cx="517213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517213" y="17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51565" y="1965914"/>
        <a:ext cx="25860" cy="25860"/>
      </dsp:txXfrm>
    </dsp:sp>
    <dsp:sp modelId="{A215C16A-8B9C-4808-807A-F85251109AFA}">
      <dsp:nvSpPr>
        <dsp:cNvPr id="0" name=""/>
        <dsp:cNvSpPr/>
      </dsp:nvSpPr>
      <dsp:spPr>
        <a:xfrm>
          <a:off x="3605603" y="2453"/>
          <a:ext cx="1717784" cy="17177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err="1" smtClean="0"/>
            <a:t>이마트</a:t>
          </a:r>
          <a:endParaRPr lang="ko-KR" altLang="en-US" sz="2900" kern="1200" dirty="0"/>
        </a:p>
      </dsp:txBody>
      <dsp:txXfrm>
        <a:off x="3857167" y="254017"/>
        <a:ext cx="1214656" cy="1214656"/>
      </dsp:txXfrm>
    </dsp:sp>
    <dsp:sp modelId="{A10FA643-63C4-49D0-BF99-BDBC6E30ABF4}">
      <dsp:nvSpPr>
        <dsp:cNvPr id="0" name=""/>
        <dsp:cNvSpPr/>
      </dsp:nvSpPr>
      <dsp:spPr>
        <a:xfrm rot="21595032">
          <a:off x="5323386" y="3076431"/>
          <a:ext cx="1877411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1877411" y="17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215156" y="3046810"/>
        <a:ext cx="93870" cy="93870"/>
      </dsp:txXfrm>
    </dsp:sp>
    <dsp:sp modelId="{06CD6A34-B732-42CC-9542-C6D754BE2261}">
      <dsp:nvSpPr>
        <dsp:cNvPr id="0" name=""/>
        <dsp:cNvSpPr/>
      </dsp:nvSpPr>
      <dsp:spPr>
        <a:xfrm>
          <a:off x="7200796" y="2232256"/>
          <a:ext cx="1717784" cy="17177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카프로</a:t>
          </a:r>
          <a:endParaRPr lang="ko-KR" altLang="en-US" sz="2900" kern="1200" dirty="0"/>
        </a:p>
      </dsp:txBody>
      <dsp:txXfrm>
        <a:off x="7452360" y="2483820"/>
        <a:ext cx="1214656" cy="1214656"/>
      </dsp:txXfrm>
    </dsp:sp>
    <dsp:sp modelId="{EA694A1F-7043-47B2-A157-A4EB12C81D62}">
      <dsp:nvSpPr>
        <dsp:cNvPr id="0" name=""/>
        <dsp:cNvSpPr/>
      </dsp:nvSpPr>
      <dsp:spPr>
        <a:xfrm rot="5400000">
          <a:off x="4205889" y="4196528"/>
          <a:ext cx="517213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517213" y="17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51565" y="4200912"/>
        <a:ext cx="25860" cy="25860"/>
      </dsp:txXfrm>
    </dsp:sp>
    <dsp:sp modelId="{7752D044-DA94-48B3-9A81-04461843B654}">
      <dsp:nvSpPr>
        <dsp:cNvPr id="0" name=""/>
        <dsp:cNvSpPr/>
      </dsp:nvSpPr>
      <dsp:spPr>
        <a:xfrm>
          <a:off x="3605603" y="4472450"/>
          <a:ext cx="1717784" cy="17177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err="1" smtClean="0"/>
            <a:t>서연이화</a:t>
          </a:r>
          <a:endParaRPr lang="ko-KR" altLang="en-US" sz="2900" kern="1200" dirty="0"/>
        </a:p>
      </dsp:txBody>
      <dsp:txXfrm>
        <a:off x="3857167" y="4724014"/>
        <a:ext cx="1214656" cy="1214656"/>
      </dsp:txXfrm>
    </dsp:sp>
    <dsp:sp modelId="{8B557ED6-0E87-43F1-AA34-D00AE6CF15AA}">
      <dsp:nvSpPr>
        <dsp:cNvPr id="0" name=""/>
        <dsp:cNvSpPr/>
      </dsp:nvSpPr>
      <dsp:spPr>
        <a:xfrm rot="10804968">
          <a:off x="1717782" y="3076424"/>
          <a:ext cx="1887822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1887822" y="17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2614498" y="3046543"/>
        <a:ext cx="94391" cy="94391"/>
      </dsp:txXfrm>
    </dsp:sp>
    <dsp:sp modelId="{C2D858A8-9C34-4AAE-95A8-E84C430445DE}">
      <dsp:nvSpPr>
        <dsp:cNvPr id="0" name=""/>
        <dsp:cNvSpPr/>
      </dsp:nvSpPr>
      <dsp:spPr>
        <a:xfrm>
          <a:off x="0" y="2232241"/>
          <a:ext cx="1717784" cy="17177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err="1" smtClean="0"/>
            <a:t>인터코스</a:t>
          </a:r>
          <a:endParaRPr lang="ko-KR" altLang="en-US" sz="2900" kern="1200" dirty="0"/>
        </a:p>
      </dsp:txBody>
      <dsp:txXfrm>
        <a:off x="251564" y="2483805"/>
        <a:ext cx="1214656" cy="121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658DC-2C31-4286-9D5E-89F68B4BD348}">
      <dsp:nvSpPr>
        <dsp:cNvPr id="0" name=""/>
        <dsp:cNvSpPr/>
      </dsp:nvSpPr>
      <dsp:spPr>
        <a:xfrm>
          <a:off x="6650689" y="3547525"/>
          <a:ext cx="91440" cy="351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6FADA-EFFD-4006-AEE6-11584A8D23E6}">
      <dsp:nvSpPr>
        <dsp:cNvPr id="0" name=""/>
        <dsp:cNvSpPr/>
      </dsp:nvSpPr>
      <dsp:spPr>
        <a:xfrm>
          <a:off x="4394518" y="2079895"/>
          <a:ext cx="2301890" cy="351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175"/>
              </a:lnTo>
              <a:lnTo>
                <a:pt x="2301890" y="177175"/>
              </a:lnTo>
              <a:lnTo>
                <a:pt x="2301890" y="351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BD024-FA4E-49C7-A4F6-F671B14BA686}">
      <dsp:nvSpPr>
        <dsp:cNvPr id="0" name=""/>
        <dsp:cNvSpPr/>
      </dsp:nvSpPr>
      <dsp:spPr>
        <a:xfrm>
          <a:off x="2092627" y="3547525"/>
          <a:ext cx="1534593" cy="351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175"/>
              </a:lnTo>
              <a:lnTo>
                <a:pt x="1534593" y="177175"/>
              </a:lnTo>
              <a:lnTo>
                <a:pt x="1534593" y="351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D96DE-D6AB-4566-8771-1CF98C414EB8}">
      <dsp:nvSpPr>
        <dsp:cNvPr id="0" name=""/>
        <dsp:cNvSpPr/>
      </dsp:nvSpPr>
      <dsp:spPr>
        <a:xfrm>
          <a:off x="558034" y="3547525"/>
          <a:ext cx="1534593" cy="351561"/>
        </a:xfrm>
        <a:custGeom>
          <a:avLst/>
          <a:gdLst/>
          <a:ahLst/>
          <a:cxnLst/>
          <a:rect l="0" t="0" r="0" b="0"/>
          <a:pathLst>
            <a:path>
              <a:moveTo>
                <a:pt x="1534593" y="0"/>
              </a:moveTo>
              <a:lnTo>
                <a:pt x="1534593" y="177175"/>
              </a:lnTo>
              <a:lnTo>
                <a:pt x="0" y="177175"/>
              </a:lnTo>
              <a:lnTo>
                <a:pt x="0" y="351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4DBE3-F537-4161-9EAD-BBD82F9ED1C7}">
      <dsp:nvSpPr>
        <dsp:cNvPr id="0" name=""/>
        <dsp:cNvSpPr/>
      </dsp:nvSpPr>
      <dsp:spPr>
        <a:xfrm>
          <a:off x="2092627" y="2079895"/>
          <a:ext cx="2301890" cy="351561"/>
        </a:xfrm>
        <a:custGeom>
          <a:avLst/>
          <a:gdLst/>
          <a:ahLst/>
          <a:cxnLst/>
          <a:rect l="0" t="0" r="0" b="0"/>
          <a:pathLst>
            <a:path>
              <a:moveTo>
                <a:pt x="2301890" y="0"/>
              </a:moveTo>
              <a:lnTo>
                <a:pt x="2301890" y="177175"/>
              </a:lnTo>
              <a:lnTo>
                <a:pt x="0" y="177175"/>
              </a:lnTo>
              <a:lnTo>
                <a:pt x="0" y="351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42D33-14F6-4C1A-8D03-0EE9748E1E8E}">
      <dsp:nvSpPr>
        <dsp:cNvPr id="0" name=""/>
        <dsp:cNvSpPr/>
      </dsp:nvSpPr>
      <dsp:spPr>
        <a:xfrm>
          <a:off x="3836484" y="963827"/>
          <a:ext cx="1116068" cy="1116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8B683-1915-4DE0-A401-21D38CE6C164}">
      <dsp:nvSpPr>
        <dsp:cNvPr id="0" name=""/>
        <dsp:cNvSpPr/>
      </dsp:nvSpPr>
      <dsp:spPr>
        <a:xfrm>
          <a:off x="4952552" y="961037"/>
          <a:ext cx="1674102" cy="1116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유사도 </a:t>
          </a:r>
          <a:r>
            <a:rPr lang="en-US" altLang="ko-KR" sz="1600" kern="1200" dirty="0" smtClean="0"/>
            <a:t>1.5</a:t>
          </a:r>
          <a:r>
            <a:rPr lang="ko-KR" altLang="en-US" sz="1600" kern="1200" dirty="0" smtClean="0"/>
            <a:t>초과 종목</a:t>
          </a:r>
          <a:endParaRPr lang="ko-KR" altLang="en-US" sz="1600" kern="1200" dirty="0"/>
        </a:p>
      </dsp:txBody>
      <dsp:txXfrm>
        <a:off x="4952552" y="961037"/>
        <a:ext cx="1674102" cy="1116068"/>
      </dsp:txXfrm>
    </dsp:sp>
    <dsp:sp modelId="{E5220552-8A34-4F8E-9D16-8767FF507E74}">
      <dsp:nvSpPr>
        <dsp:cNvPr id="0" name=""/>
        <dsp:cNvSpPr/>
      </dsp:nvSpPr>
      <dsp:spPr>
        <a:xfrm>
          <a:off x="1534593" y="2431457"/>
          <a:ext cx="1116068" cy="1116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84F35-5F2E-40B4-872E-4EA564CE33F9}">
      <dsp:nvSpPr>
        <dsp:cNvPr id="0" name=""/>
        <dsp:cNvSpPr/>
      </dsp:nvSpPr>
      <dsp:spPr>
        <a:xfrm>
          <a:off x="2650662" y="2428667"/>
          <a:ext cx="1674102" cy="1116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Cluster58 : NHN</a:t>
          </a:r>
          <a:r>
            <a:rPr lang="ko-KR" altLang="en-US" sz="1600" kern="1200" dirty="0" smtClean="0"/>
            <a:t>엔터테인먼트</a:t>
          </a:r>
          <a:endParaRPr lang="ko-KR" altLang="en-US" sz="1600" kern="1200" dirty="0"/>
        </a:p>
      </dsp:txBody>
      <dsp:txXfrm>
        <a:off x="2650662" y="2428667"/>
        <a:ext cx="1674102" cy="1116068"/>
      </dsp:txXfrm>
    </dsp:sp>
    <dsp:sp modelId="{69721D23-5631-4291-A09F-998A4D15D453}">
      <dsp:nvSpPr>
        <dsp:cNvPr id="0" name=""/>
        <dsp:cNvSpPr/>
      </dsp:nvSpPr>
      <dsp:spPr>
        <a:xfrm>
          <a:off x="0" y="3899087"/>
          <a:ext cx="1116068" cy="1116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5E118-6720-48BD-A0F4-E26C6AC7BF13}">
      <dsp:nvSpPr>
        <dsp:cNvPr id="0" name=""/>
        <dsp:cNvSpPr/>
      </dsp:nvSpPr>
      <dsp:spPr>
        <a:xfrm>
          <a:off x="1116068" y="3896297"/>
          <a:ext cx="1674102" cy="1116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Cluster58 : </a:t>
          </a:r>
          <a:r>
            <a:rPr lang="ko-KR" altLang="en-US" sz="1600" kern="1200" dirty="0" err="1" smtClean="0"/>
            <a:t>인터코스</a:t>
          </a:r>
          <a:endParaRPr lang="ko-KR" altLang="en-US" sz="1600" kern="1200" dirty="0"/>
        </a:p>
      </dsp:txBody>
      <dsp:txXfrm>
        <a:off x="1116068" y="3896297"/>
        <a:ext cx="1674102" cy="1116068"/>
      </dsp:txXfrm>
    </dsp:sp>
    <dsp:sp modelId="{5781C163-1D71-4CCC-B97D-D048E248CA52}">
      <dsp:nvSpPr>
        <dsp:cNvPr id="0" name=""/>
        <dsp:cNvSpPr/>
      </dsp:nvSpPr>
      <dsp:spPr>
        <a:xfrm>
          <a:off x="3069187" y="3899087"/>
          <a:ext cx="1116068" cy="1116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16BAE-E80E-4C97-81D8-150230C45D03}">
      <dsp:nvSpPr>
        <dsp:cNvPr id="0" name=""/>
        <dsp:cNvSpPr/>
      </dsp:nvSpPr>
      <dsp:spPr>
        <a:xfrm>
          <a:off x="4185255" y="3896297"/>
          <a:ext cx="1674102" cy="1116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Cluster58 : </a:t>
          </a:r>
          <a:r>
            <a:rPr lang="ko-KR" altLang="en-US" sz="1600" kern="1200" dirty="0" smtClean="0"/>
            <a:t>하나금융지주</a:t>
          </a:r>
          <a:endParaRPr lang="ko-KR" altLang="en-US" sz="1600" kern="1200" dirty="0"/>
        </a:p>
      </dsp:txBody>
      <dsp:txXfrm>
        <a:off x="4185255" y="3896297"/>
        <a:ext cx="1674102" cy="1116068"/>
      </dsp:txXfrm>
    </dsp:sp>
    <dsp:sp modelId="{D0466650-6705-456D-89E2-AB9A42E21FF2}">
      <dsp:nvSpPr>
        <dsp:cNvPr id="0" name=""/>
        <dsp:cNvSpPr/>
      </dsp:nvSpPr>
      <dsp:spPr>
        <a:xfrm>
          <a:off x="6138375" y="2431457"/>
          <a:ext cx="1116068" cy="1116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4E1F6-22CA-408F-8029-23AAC346AB5C}">
      <dsp:nvSpPr>
        <dsp:cNvPr id="0" name=""/>
        <dsp:cNvSpPr/>
      </dsp:nvSpPr>
      <dsp:spPr>
        <a:xfrm>
          <a:off x="7254443" y="2428667"/>
          <a:ext cx="1674102" cy="1116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Cluster 59 : </a:t>
          </a:r>
          <a:r>
            <a:rPr lang="ko-KR" altLang="en-US" sz="1600" kern="1200" dirty="0" err="1" smtClean="0"/>
            <a:t>한중엔시에스</a:t>
          </a:r>
          <a:endParaRPr lang="ko-KR" altLang="en-US" sz="1600" kern="1200" dirty="0"/>
        </a:p>
      </dsp:txBody>
      <dsp:txXfrm>
        <a:off x="7254443" y="2428667"/>
        <a:ext cx="1674102" cy="1116068"/>
      </dsp:txXfrm>
    </dsp:sp>
    <dsp:sp modelId="{D1341CF5-78BE-4674-9CD5-E45F375817A0}">
      <dsp:nvSpPr>
        <dsp:cNvPr id="0" name=""/>
        <dsp:cNvSpPr/>
      </dsp:nvSpPr>
      <dsp:spPr>
        <a:xfrm>
          <a:off x="6138375" y="3899087"/>
          <a:ext cx="1116068" cy="1116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E4D74-E8E5-4D26-BF60-784590D97747}">
      <dsp:nvSpPr>
        <dsp:cNvPr id="0" name=""/>
        <dsp:cNvSpPr/>
      </dsp:nvSpPr>
      <dsp:spPr>
        <a:xfrm>
          <a:off x="7254443" y="3896297"/>
          <a:ext cx="1674102" cy="1116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Cluster59 : </a:t>
          </a:r>
          <a:r>
            <a:rPr lang="ko-KR" altLang="en-US" sz="1600" kern="1200" dirty="0" err="1" smtClean="0"/>
            <a:t>율촌화학</a:t>
          </a:r>
          <a:endParaRPr lang="ko-KR" altLang="en-US" sz="1600" kern="1200" dirty="0"/>
        </a:p>
      </dsp:txBody>
      <dsp:txXfrm>
        <a:off x="7254443" y="3896297"/>
        <a:ext cx="1674102" cy="111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9F642-EE60-42E2-8014-16E4C4EBA7E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9FEEE-58E2-4062-8305-D52DFC33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1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9FEEE-58E2-4062-8305-D52DFC3392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8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diagramData" Target="../diagrams/data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20.png"/><Relationship Id="rId5" Type="http://schemas.openxmlformats.org/officeDocument/2006/relationships/diagramColors" Target="../diagrams/colors7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빅데이터를</a:t>
            </a:r>
            <a:r>
              <a:rPr lang="ko-KR" altLang="en-US" dirty="0" smtClean="0"/>
              <a:t> 활용한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주식 종목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ko-KR" altLang="en-US" dirty="0" smtClean="0"/>
              <a:t>김효빈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조원호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전성원</a:t>
            </a:r>
            <a:endParaRPr lang="en-US" altLang="ko-KR" dirty="0" smtClean="0"/>
          </a:p>
          <a:p>
            <a:pPr marL="0" indent="0" algn="r">
              <a:buNone/>
            </a:pPr>
            <a:r>
              <a:rPr lang="en-US" altLang="ko-KR" dirty="0" smtClean="0"/>
              <a:t>2018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7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키워드 추출 과정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800" dirty="0" err="1" smtClean="0"/>
              <a:t>검색어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트래픽</a:t>
            </a:r>
            <a:r>
              <a:rPr lang="ko-KR" altLang="en-US" sz="2800" dirty="0" smtClean="0"/>
              <a:t> 높은 순으로 정렬 </a:t>
            </a:r>
            <a:endParaRPr lang="en-US" altLang="ko-KR" sz="2800" dirty="0" smtClean="0"/>
          </a:p>
          <a:p>
            <a:pPr marL="0" indent="0" algn="ctr">
              <a:buNone/>
            </a:pPr>
            <a:endParaRPr lang="ko-KR" altLang="en-US" sz="2800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216169554"/>
              </p:ext>
            </p:extLst>
          </p:nvPr>
        </p:nvGraphicFramePr>
        <p:xfrm>
          <a:off x="1547664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4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상</a:t>
            </a:r>
            <a:r>
              <a:rPr lang="ko-KR" altLang="en-US" sz="4000" dirty="0"/>
              <a:t>관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분석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/>
              <a:t>(</a:t>
            </a:r>
            <a:r>
              <a:rPr lang="ko-KR" altLang="en-US" sz="2400" dirty="0" smtClean="0"/>
              <a:t>두 </a:t>
            </a:r>
            <a:r>
              <a:rPr lang="ko-KR" altLang="en-US" sz="2400" dirty="0"/>
              <a:t>변수간에 일별 종가를 </a:t>
            </a:r>
            <a:r>
              <a:rPr lang="ko-KR" altLang="en-US" sz="2400" dirty="0" smtClean="0"/>
              <a:t>기반</a:t>
            </a:r>
            <a:r>
              <a:rPr lang="en-US" altLang="ko-KR" sz="2400" dirty="0" smtClean="0"/>
              <a:t>)</a:t>
            </a:r>
          </a:p>
          <a:p>
            <a:pPr marL="0" indent="0" algn="ctr">
              <a:buNone/>
            </a:pPr>
            <a:r>
              <a:rPr lang="ko-KR" altLang="en-US" sz="2800" dirty="0" smtClean="0"/>
              <a:t>상관관계 분석 원리</a:t>
            </a:r>
            <a:endParaRPr lang="ko-KR" altLang="en-US" sz="2800" kern="0" dirty="0" smtClean="0">
              <a:solidFill>
                <a:sysClr val="windowText" lastClr="000000"/>
              </a:solidFill>
            </a:endParaRPr>
          </a:p>
          <a:p>
            <a:pPr marL="0" indent="0" algn="ctr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473" y="3047723"/>
            <a:ext cx="391081" cy="1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대각선 방향의 모서리가 둥근 사각형 9"/>
          <p:cNvSpPr/>
          <p:nvPr/>
        </p:nvSpPr>
        <p:spPr>
          <a:xfrm>
            <a:off x="6406018" y="3212976"/>
            <a:ext cx="2230241" cy="1209978"/>
          </a:xfrm>
          <a:prstGeom prst="round2DiagRect">
            <a:avLst>
              <a:gd name="adj1" fmla="val 0"/>
              <a:gd name="adj2" fmla="val 166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259" y="3112652"/>
            <a:ext cx="372617" cy="131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선 연결선 11"/>
          <p:cNvSpPr/>
          <p:nvPr/>
        </p:nvSpPr>
        <p:spPr>
          <a:xfrm>
            <a:off x="7520850" y="3360324"/>
            <a:ext cx="288" cy="915281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TextBox 14"/>
          <p:cNvSpPr txBox="1"/>
          <p:nvPr/>
        </p:nvSpPr>
        <p:spPr>
          <a:xfrm>
            <a:off x="6427455" y="3411034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종목</a:t>
            </a:r>
            <a:r>
              <a:rPr lang="en-US" altLang="ko-KR" sz="2400" dirty="0" smtClean="0"/>
              <a:t>X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21138" y="341103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종목</a:t>
            </a:r>
            <a:r>
              <a:rPr lang="en-US" altLang="ko-KR" sz="2400" dirty="0" smtClean="0"/>
              <a:t>Y</a:t>
            </a:r>
            <a:endParaRPr lang="ko-KR" altLang="en-US" sz="2400" dirty="0"/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3911822383"/>
              </p:ext>
            </p:extLst>
          </p:nvPr>
        </p:nvGraphicFramePr>
        <p:xfrm>
          <a:off x="19355" y="2862765"/>
          <a:ext cx="3165870" cy="1745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8" y="2419420"/>
            <a:ext cx="175577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962" y="2537444"/>
            <a:ext cx="175577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아래쪽 화살표 22"/>
          <p:cNvSpPr/>
          <p:nvPr/>
        </p:nvSpPr>
        <p:spPr>
          <a:xfrm>
            <a:off x="1333776" y="5004243"/>
            <a:ext cx="461301" cy="40782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아래쪽 화살표 24"/>
          <p:cNvSpPr/>
          <p:nvPr/>
        </p:nvSpPr>
        <p:spPr>
          <a:xfrm>
            <a:off x="7270668" y="5016138"/>
            <a:ext cx="461301" cy="40782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5" y="5628925"/>
            <a:ext cx="2743200" cy="75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38" y="5647183"/>
            <a:ext cx="27432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7" y="2441998"/>
            <a:ext cx="1774825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아래쪽 화살표 30"/>
          <p:cNvSpPr/>
          <p:nvPr/>
        </p:nvSpPr>
        <p:spPr>
          <a:xfrm>
            <a:off x="4283968" y="5029485"/>
            <a:ext cx="461301" cy="40782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87" y="5628926"/>
            <a:ext cx="30051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3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0466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상관관계 분석 결과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548680"/>
            <a:ext cx="8928992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sz="2000" dirty="0" smtClean="0"/>
          </a:p>
          <a:p>
            <a:pPr marL="0" indent="0" algn="ctr">
              <a:buNone/>
            </a:pPr>
            <a:endParaRPr lang="en-US" altLang="ko-KR" sz="2000" dirty="0" smtClean="0"/>
          </a:p>
          <a:p>
            <a:pPr marL="0" indent="0" algn="ctr">
              <a:buNone/>
            </a:pPr>
            <a:endParaRPr lang="en-US" altLang="ko-KR" sz="1600" dirty="0" smtClean="0"/>
          </a:p>
          <a:p>
            <a:pPr marL="0" indent="0" algn="ctr">
              <a:buNone/>
            </a:pPr>
            <a:endParaRPr lang="en-US" altLang="ko-KR" sz="1600" dirty="0" smtClean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 smtClean="0"/>
          </a:p>
          <a:p>
            <a:pPr marL="0" indent="0" algn="ctr">
              <a:buNone/>
            </a:pPr>
            <a:endParaRPr lang="en-US" altLang="ko-KR" sz="1700" dirty="0" smtClean="0"/>
          </a:p>
          <a:p>
            <a:pPr marL="0" indent="0" algn="ctr">
              <a:buNone/>
            </a:pP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957151017"/>
              </p:ext>
            </p:extLst>
          </p:nvPr>
        </p:nvGraphicFramePr>
        <p:xfrm>
          <a:off x="107504" y="548680"/>
          <a:ext cx="8928992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92996"/>
            <a:ext cx="259228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79" y="2252772"/>
            <a:ext cx="2630511" cy="58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99" y="4558908"/>
            <a:ext cx="251295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92996"/>
            <a:ext cx="2482057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아래쪽 화살표 10"/>
          <p:cNvSpPr/>
          <p:nvPr/>
        </p:nvSpPr>
        <p:spPr>
          <a:xfrm>
            <a:off x="2432501" y="3909165"/>
            <a:ext cx="461301" cy="40782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그룹 11"/>
          <p:cNvGrpSpPr/>
          <p:nvPr/>
        </p:nvGrpSpPr>
        <p:grpSpPr>
          <a:xfrm>
            <a:off x="6202185" y="2997823"/>
            <a:ext cx="356969" cy="430305"/>
            <a:chOff x="155057" y="0"/>
            <a:chExt cx="356969" cy="1256504"/>
          </a:xfrm>
        </p:grpSpPr>
        <p:sp>
          <p:nvSpPr>
            <p:cNvPr id="13" name="오른쪽 화살표 12"/>
            <p:cNvSpPr/>
            <p:nvPr/>
          </p:nvSpPr>
          <p:spPr>
            <a:xfrm rot="16200000">
              <a:off x="-294710" y="449767"/>
              <a:ext cx="1256504" cy="356969"/>
            </a:xfrm>
            <a:prstGeom prst="rightArrow">
              <a:avLst>
                <a:gd name="adj1" fmla="val 49830"/>
                <a:gd name="adj2" fmla="val 6066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오른쪽 화살표 4"/>
            <p:cNvSpPr/>
            <p:nvPr/>
          </p:nvSpPr>
          <p:spPr>
            <a:xfrm rot="16200000">
              <a:off x="-240760" y="593264"/>
              <a:ext cx="1148603" cy="177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r" defTabSz="266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600" kern="1200"/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93" y="4520697"/>
            <a:ext cx="5040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021" y="2282354"/>
            <a:ext cx="493097" cy="52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58" y="1980348"/>
            <a:ext cx="2171086" cy="93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49781"/>
            <a:ext cx="2125463" cy="92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9"/>
            <a:ext cx="2076400" cy="99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228" y="4570735"/>
            <a:ext cx="2318204" cy="80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9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계층적 군집분석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2800" dirty="0" smtClean="0"/>
          </a:p>
          <a:p>
            <a:pPr marL="0" indent="0" algn="ctr">
              <a:buNone/>
            </a:pPr>
            <a:r>
              <a:rPr lang="ko-KR" altLang="en-US" sz="2800" dirty="0" smtClean="0"/>
              <a:t>계층적 군집분석 원리</a:t>
            </a:r>
            <a:endParaRPr lang="en-US" altLang="ko-KR" sz="2800" dirty="0"/>
          </a:p>
          <a:p>
            <a:pPr marL="0" indent="0" algn="ctr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2000" dirty="0" smtClean="0"/>
              <a:t>유사도가 </a:t>
            </a:r>
            <a:r>
              <a:rPr lang="ko-KR" altLang="en-US" sz="2000" dirty="0"/>
              <a:t>높은 </a:t>
            </a:r>
            <a:r>
              <a:rPr lang="ko-KR" altLang="en-US" sz="2000" dirty="0" smtClean="0"/>
              <a:t>클러스터부터 </a:t>
            </a:r>
            <a:r>
              <a:rPr lang="ko-KR" altLang="en-US" sz="2000" dirty="0"/>
              <a:t>합치면서 클러스터 개수를 </a:t>
            </a:r>
            <a:r>
              <a:rPr lang="ko-KR" altLang="en-US" sz="2000" dirty="0" smtClean="0"/>
              <a:t>줄여간다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err="1" smtClean="0"/>
              <a:t>트리형태의</a:t>
            </a:r>
            <a:r>
              <a:rPr lang="ko-KR" altLang="en-US" sz="2000" dirty="0" smtClean="0"/>
              <a:t> 구조인 </a:t>
            </a:r>
            <a:r>
              <a:rPr lang="ko-KR" altLang="en-US" sz="2000" dirty="0" err="1" smtClean="0"/>
              <a:t>덴드로그램</a:t>
            </a:r>
            <a:r>
              <a:rPr lang="en-US" altLang="ko-KR" sz="2000" dirty="0" smtClean="0"/>
              <a:t>(</a:t>
            </a:r>
            <a:r>
              <a:rPr lang="en-US" altLang="ko-KR" sz="2000" dirty="0" err="1"/>
              <a:t>Dendrogram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 smtClean="0"/>
              <a:t>적용한 </a:t>
            </a:r>
            <a:r>
              <a:rPr lang="ko-KR" altLang="en-US" sz="2400" dirty="0" smtClean="0"/>
              <a:t>군집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개체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군집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군집 간 거리 계산 방법</a:t>
            </a:r>
            <a:endParaRPr lang="en-US" altLang="ko-KR" sz="2400" dirty="0" smtClean="0"/>
          </a:p>
          <a:p>
            <a:pPr marL="0" indent="0" algn="ctr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2000" b="1" dirty="0" smtClean="0"/>
              <a:t>Complete </a:t>
            </a:r>
            <a:r>
              <a:rPr lang="en-US" altLang="ko-KR" sz="2000" b="1" dirty="0"/>
              <a:t>linkage </a:t>
            </a:r>
            <a:r>
              <a:rPr lang="ko-KR" altLang="en-US" sz="2000" b="1" dirty="0" smtClean="0"/>
              <a:t>방식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두 클러스터상에서 가장 먼 </a:t>
            </a:r>
            <a:r>
              <a:rPr lang="ko-KR" altLang="en-US" sz="2000" dirty="0" smtClean="0"/>
              <a:t>거리를 사용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8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18058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덴드로그램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결과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왼쪽부터 같은 </a:t>
            </a:r>
            <a:r>
              <a:rPr lang="ko-KR" altLang="en-US" sz="2000" dirty="0" err="1"/>
              <a:t>색깔별로</a:t>
            </a:r>
            <a:r>
              <a:rPr lang="ko-KR" altLang="en-US" sz="2000" dirty="0"/>
              <a:t> 한 </a:t>
            </a:r>
            <a:r>
              <a:rPr lang="en-US" altLang="ko-KR" sz="2000" dirty="0" smtClean="0"/>
              <a:t>Cluster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336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Y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/>
              <a:t>거리</a:t>
            </a:r>
            <a:r>
              <a:rPr lang="en-US" altLang="ko-KR" sz="1600" dirty="0"/>
              <a:t>(</a:t>
            </a:r>
            <a:r>
              <a:rPr lang="ko-KR" altLang="en-US" sz="1600" dirty="0"/>
              <a:t>유사도</a:t>
            </a:r>
            <a:r>
              <a:rPr lang="en-US" altLang="ko-KR" sz="1600" dirty="0"/>
              <a:t>), </a:t>
            </a:r>
            <a:r>
              <a:rPr lang="ko-KR" altLang="en-US" sz="1600" dirty="0"/>
              <a:t>최대 </a:t>
            </a:r>
            <a:r>
              <a:rPr lang="en-US" altLang="ko-KR" sz="1600" dirty="0" smtClean="0"/>
              <a:t>1.5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기준으로 선정</a:t>
            </a:r>
            <a:r>
              <a:rPr lang="en-US" altLang="ko-KR" sz="1600" dirty="0"/>
              <a:t>. (</a:t>
            </a:r>
            <a:r>
              <a:rPr lang="ko-KR" altLang="en-US" sz="1600" dirty="0"/>
              <a:t>검은 가로선</a:t>
            </a:r>
            <a:r>
              <a:rPr lang="en-US" altLang="ko-KR" sz="1600" dirty="0"/>
              <a:t>=</a:t>
            </a:r>
            <a:r>
              <a:rPr lang="en-US" altLang="ko-KR" sz="1600" dirty="0" smtClean="0"/>
              <a:t>1.5)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X</a:t>
            </a:r>
            <a:r>
              <a:rPr lang="ko-KR" altLang="en-US" sz="1600" dirty="0"/>
              <a:t>축 </a:t>
            </a:r>
            <a:r>
              <a:rPr lang="en-US" altLang="ko-KR" sz="1600" dirty="0"/>
              <a:t>: </a:t>
            </a:r>
            <a:r>
              <a:rPr lang="ko-KR" altLang="en-US" sz="1600" dirty="0" err="1" smtClean="0"/>
              <a:t>종목명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/>
              <a:t>거리가</a:t>
            </a:r>
            <a:r>
              <a:rPr lang="en-US" altLang="ko-KR" sz="1600" dirty="0"/>
              <a:t>0.4~0.9</a:t>
            </a:r>
            <a:r>
              <a:rPr lang="ko-KR" altLang="en-US" sz="1600" dirty="0"/>
              <a:t>인 종목의 상관계수 </a:t>
            </a:r>
            <a:r>
              <a:rPr lang="en-US" altLang="ko-KR" sz="1600" dirty="0"/>
              <a:t>0.9x</a:t>
            </a:r>
          </a:p>
          <a:p>
            <a:pPr marL="0" indent="0">
              <a:buNone/>
            </a:pPr>
            <a:r>
              <a:rPr lang="ko-KR" altLang="en-US" sz="1600" dirty="0"/>
              <a:t>거리가 </a:t>
            </a:r>
            <a:r>
              <a:rPr lang="en-US" altLang="ko-KR" sz="1600" dirty="0"/>
              <a:t>1</a:t>
            </a:r>
            <a:r>
              <a:rPr lang="ko-KR" altLang="en-US" sz="1600" dirty="0"/>
              <a:t>인 종목의 상관계수 </a:t>
            </a:r>
            <a:r>
              <a:rPr lang="en-US" altLang="ko-KR" sz="1600" dirty="0"/>
              <a:t>0.85</a:t>
            </a:r>
          </a:p>
          <a:p>
            <a:pPr marL="0" indent="0">
              <a:buNone/>
            </a:pPr>
            <a:r>
              <a:rPr lang="ko-KR" altLang="en-US" sz="1600" dirty="0" smtClean="0"/>
              <a:t>거리가 </a:t>
            </a:r>
            <a:r>
              <a:rPr lang="en-US" altLang="ko-KR" sz="1600" dirty="0"/>
              <a:t>1.5</a:t>
            </a:r>
            <a:r>
              <a:rPr lang="ko-KR" altLang="en-US" sz="1600" dirty="0"/>
              <a:t>인 종목의 상관계수 </a:t>
            </a:r>
            <a:r>
              <a:rPr lang="en-US" altLang="ko-KR" sz="1600" dirty="0"/>
              <a:t>0.75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pic>
        <p:nvPicPr>
          <p:cNvPr id="4" name="그림 3" descr="C:/Users/user/AppData/Roaming/PolarisOffice/ETemp/420_2463336/fImage17179376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" y="404665"/>
            <a:ext cx="9014525" cy="5045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52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덴드로그램</a:t>
            </a:r>
            <a:r>
              <a:rPr lang="ko-KR" altLang="en-US" sz="3200" dirty="0"/>
              <a:t> 군집</a:t>
            </a:r>
            <a:r>
              <a:rPr lang="en-US" altLang="ko-KR" sz="3200" dirty="0"/>
              <a:t>(Cluster) </a:t>
            </a:r>
            <a:r>
              <a:rPr lang="ko-KR" altLang="en-US" sz="3200" dirty="0"/>
              <a:t>목록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346555"/>
              </p:ext>
            </p:extLst>
          </p:nvPr>
        </p:nvGraphicFramePr>
        <p:xfrm>
          <a:off x="107950" y="765175"/>
          <a:ext cx="8928546" cy="597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0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9505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목</a:t>
            </a:r>
            <a:r>
              <a:rPr lang="ko-KR" altLang="en-US" sz="4000" dirty="0"/>
              <a:t>차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226327"/>
              </p:ext>
            </p:extLst>
          </p:nvPr>
        </p:nvGraphicFramePr>
        <p:xfrm>
          <a:off x="107950" y="692150"/>
          <a:ext cx="8928546" cy="6049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7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2653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키워드 </a:t>
            </a:r>
            <a:r>
              <a:rPr lang="ko-KR" altLang="en-US" sz="4000" dirty="0" smtClean="0"/>
              <a:t>추출 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키워드 추출 방식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검색어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트래픽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marL="0" indent="0" algn="ctr">
              <a:buNone/>
            </a:pPr>
            <a:endParaRPr lang="en-US" altLang="ko-KR" sz="2000" dirty="0" smtClean="0"/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endParaRPr lang="en-US" altLang="ko-KR" sz="2000" dirty="0" smtClean="0"/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endParaRPr lang="en-US" altLang="ko-KR" sz="2000" dirty="0" smtClean="0"/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endParaRPr lang="en-US" altLang="ko-KR" sz="2000" dirty="0" smtClean="0"/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endParaRPr lang="en-US" altLang="ko-KR" sz="2000" dirty="0" smtClean="0"/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endParaRPr lang="en-US" altLang="ko-KR" sz="2000" dirty="0" smtClean="0"/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endParaRPr lang="en-US" altLang="ko-KR" sz="2000" dirty="0" smtClean="0"/>
          </a:p>
          <a:p>
            <a:pPr marL="0" indent="0" algn="ctr">
              <a:buNone/>
            </a:pPr>
            <a:endParaRPr lang="en-US" altLang="ko-KR" sz="2000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844330083"/>
              </p:ext>
            </p:extLst>
          </p:nvPr>
        </p:nvGraphicFramePr>
        <p:xfrm>
          <a:off x="1907704" y="1412776"/>
          <a:ext cx="5136232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3995936" y="4149080"/>
            <a:ext cx="922602" cy="590465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그룹 7"/>
          <p:cNvGrpSpPr/>
          <p:nvPr/>
        </p:nvGrpSpPr>
        <p:grpSpPr>
          <a:xfrm>
            <a:off x="2267744" y="4940785"/>
            <a:ext cx="4320480" cy="963426"/>
            <a:chOff x="882789" y="1599926"/>
            <a:chExt cx="2946182" cy="963426"/>
          </a:xfrm>
        </p:grpSpPr>
        <p:sp>
          <p:nvSpPr>
            <p:cNvPr id="9" name="직사각형 8"/>
            <p:cNvSpPr/>
            <p:nvPr/>
          </p:nvSpPr>
          <p:spPr>
            <a:xfrm>
              <a:off x="1373820" y="1599926"/>
              <a:ext cx="1964121" cy="9630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882789" y="1600309"/>
              <a:ext cx="2946182" cy="963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/>
                <a:t>검색 데이터 조회</a:t>
              </a:r>
              <a:endParaRPr lang="ko-KR" alt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07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031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네이버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트래픽</a:t>
            </a:r>
            <a:r>
              <a:rPr lang="ko-KR" altLang="en-US" sz="3200" dirty="0" smtClean="0"/>
              <a:t> 지수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48905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32187435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타원 10"/>
          <p:cNvSpPr/>
          <p:nvPr/>
        </p:nvSpPr>
        <p:spPr>
          <a:xfrm>
            <a:off x="0" y="3673241"/>
            <a:ext cx="20162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7504" y="386104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/>
              <a:t>검색어</a:t>
            </a:r>
            <a:r>
              <a:rPr lang="ko-KR" altLang="en-US" sz="2000" dirty="0" smtClean="0"/>
              <a:t> 입력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41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키워드 추출 과정</a:t>
            </a:r>
            <a:endParaRPr lang="ko-KR" altLang="en-US" sz="40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467411"/>
              </p:ext>
            </p:extLst>
          </p:nvPr>
        </p:nvGraphicFramePr>
        <p:xfrm>
          <a:off x="107504" y="836712"/>
          <a:ext cx="8928992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9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3408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키워드 추출 과정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800" dirty="0" smtClean="0"/>
              <a:t>전체 단어</a:t>
            </a:r>
            <a:endParaRPr lang="en-US" altLang="ko-KR" sz="2800" dirty="0" smtClean="0"/>
          </a:p>
          <a:p>
            <a:pPr marL="0" indent="0" algn="ctr">
              <a:buNone/>
            </a:pPr>
            <a:endParaRPr lang="ko-KR" altLang="en-US" sz="2800" dirty="0"/>
          </a:p>
        </p:txBody>
      </p: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951" y="4880698"/>
            <a:ext cx="1514916" cy="151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57" y="4339584"/>
            <a:ext cx="1938263" cy="19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26" y="1785477"/>
            <a:ext cx="1578223" cy="157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85477"/>
            <a:ext cx="165618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62" y="2620058"/>
            <a:ext cx="2138386" cy="213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309" y="1916832"/>
            <a:ext cx="2266561" cy="226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33664"/>
            <a:ext cx="20162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689251"/>
            <a:ext cx="165618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7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키워드 추출 과정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800" dirty="0" smtClean="0"/>
              <a:t>대조 단어</a:t>
            </a:r>
            <a:endParaRPr lang="ko-KR" altLang="en-US" sz="2800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5943"/>
            <a:ext cx="1514916" cy="151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16832"/>
            <a:ext cx="1578223" cy="157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95055"/>
            <a:ext cx="1938263" cy="19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2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817"/>
            <a:ext cx="8229600" cy="63408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키워드 추출 과정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800" dirty="0" smtClean="0"/>
              <a:t>Finance.naver.com </a:t>
            </a:r>
            <a:r>
              <a:rPr lang="ko-KR" altLang="en-US" sz="2800" dirty="0" smtClean="0"/>
              <a:t>에서 받아온 종</a:t>
            </a:r>
            <a:r>
              <a:rPr lang="ko-KR" altLang="en-US" sz="2800" dirty="0"/>
              <a:t>목</a:t>
            </a:r>
            <a:r>
              <a:rPr lang="ko-KR" altLang="en-US" sz="2800" dirty="0" smtClean="0"/>
              <a:t>들</a:t>
            </a:r>
            <a:endParaRPr lang="en-US" altLang="ko-KR" sz="2800" dirty="0" smtClean="0"/>
          </a:p>
          <a:p>
            <a:pPr marL="0" indent="0" algn="ctr">
              <a:buNone/>
            </a:pPr>
            <a:endParaRPr lang="ko-KR" altLang="en-US" sz="28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97993"/>
            <a:ext cx="165618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84984"/>
            <a:ext cx="2138386" cy="213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2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키워드 추출 과정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800" dirty="0" smtClean="0"/>
              <a:t>최종 추출 키워드</a:t>
            </a:r>
            <a:endParaRPr lang="en-US" altLang="ko-KR" sz="2800" dirty="0" smtClean="0"/>
          </a:p>
          <a:p>
            <a:pPr marL="0" indent="0" algn="ctr">
              <a:buNone/>
            </a:pPr>
            <a:endParaRPr lang="ko-KR" altLang="en-US" sz="2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99" y="2137262"/>
            <a:ext cx="2266561" cy="226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88207"/>
            <a:ext cx="165618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20162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6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285</Words>
  <Application>Microsoft Office PowerPoint</Application>
  <PresentationFormat>화면 슬라이드 쇼(4:3)</PresentationFormat>
  <Paragraphs>156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굴림</vt:lpstr>
      <vt:lpstr>Arial</vt:lpstr>
      <vt:lpstr>맑은 고딕</vt:lpstr>
      <vt:lpstr>Office 테마</vt:lpstr>
      <vt:lpstr>빅데이터를 활용한  주식 종목 분석</vt:lpstr>
      <vt:lpstr>목차</vt:lpstr>
      <vt:lpstr>키워드 추출 </vt:lpstr>
      <vt:lpstr>네이버 트래픽 지수</vt:lpstr>
      <vt:lpstr>키워드 추출 과정</vt:lpstr>
      <vt:lpstr>키워드 추출 과정</vt:lpstr>
      <vt:lpstr>키워드 추출 과정</vt:lpstr>
      <vt:lpstr>키워드 추출 과정</vt:lpstr>
      <vt:lpstr>키워드 추출 과정</vt:lpstr>
      <vt:lpstr>키워드 추출 과정</vt:lpstr>
      <vt:lpstr>상관 분석</vt:lpstr>
      <vt:lpstr>상관관계 분석 결과</vt:lpstr>
      <vt:lpstr>계층적 군집분석</vt:lpstr>
      <vt:lpstr>덴드로그램 결과 : 왼쪽부터 같은 색깔별로 한 Cluster</vt:lpstr>
      <vt:lpstr>덴드로그램 군집(Cluster) 목록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sec</cp:lastModifiedBy>
  <cp:revision>191</cp:revision>
  <dcterms:created xsi:type="dcterms:W3CDTF">2016-02-28T00:49:02Z</dcterms:created>
  <dcterms:modified xsi:type="dcterms:W3CDTF">2018-10-31T18:52:32Z</dcterms:modified>
</cp:coreProperties>
</file>