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weighted" TargetMode="External"/><Relationship Id="rId2" Type="http://schemas.openxmlformats.org/officeDocument/2006/relationships/hyperlink" Target="https://datascienceschool.net/view-notebook/094bcb7b86574711a2e8d81f26bce2f5/#med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singl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atascienceschool.net/view-notebook/094bcb7b86574711a2e8d81f26bce2f5/#cent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scienceschool.net/view-notebook/094bcb7b86574711a2e8d81f26bce2f5/#comple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tascienceschool.net/view-notebook/094bcb7b86574711a2e8d81f26bce2f5/#aver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484784"/>
          </a:xfrm>
        </p:spPr>
        <p:txBody>
          <a:bodyPr/>
          <a:lstStyle/>
          <a:p>
            <a:r>
              <a:rPr lang="ko-KR" altLang="en-US" sz="3600" b="1" dirty="0">
                <a:effectLst/>
              </a:rPr>
              <a:t>귀납적 </a:t>
            </a:r>
            <a:r>
              <a:rPr lang="ko-KR" altLang="en-US" sz="3600" b="1" dirty="0" smtClean="0">
                <a:effectLst/>
              </a:rPr>
              <a:t>방법</a:t>
            </a:r>
            <a:r>
              <a:rPr lang="ko-KR" altLang="en-US" b="1" dirty="0">
                <a:effectLst/>
              </a:rPr>
              <a:t/>
            </a:r>
            <a:br>
              <a:rPr lang="ko-KR" altLang="en-US" b="1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median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이 방법은 </a:t>
            </a:r>
            <a:r>
              <a:rPr lang="en-US" altLang="ko-KR" dirty="0" smtClean="0"/>
              <a:t>centroid </a:t>
            </a:r>
            <a:r>
              <a:rPr lang="ko-KR" altLang="en-US" dirty="0"/>
              <a:t>방법의 변형이다</a:t>
            </a:r>
            <a:r>
              <a:rPr lang="en-US" altLang="ko-KR" dirty="0"/>
              <a:t>. </a:t>
            </a:r>
            <a:r>
              <a:rPr lang="ko-KR" altLang="en-US" dirty="0"/>
              <a:t>만약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중심점은 새로 계산하지 않고 원래 클러스터의 두 클러스터의 중심점의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b="1" dirty="0"/>
              <a:t>weighted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 smtClean="0"/>
              <a:t>만약 </a:t>
            </a: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다음과 같이 원래 클러스터까지의 두 거리의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8" y="4005064"/>
            <a:ext cx="5184575" cy="5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5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effectLst/>
              </a:rPr>
              <a:t/>
            </a:r>
            <a:br>
              <a:rPr lang="en-US" altLang="ko-KR" sz="3200" b="1" dirty="0" smtClean="0">
                <a:effectLst/>
              </a:rPr>
            </a:br>
            <a:r>
              <a:rPr lang="ko-KR" altLang="en-US" sz="3200" b="1" dirty="0" smtClean="0">
                <a:effectLst/>
              </a:rPr>
              <a:t>계층적 </a:t>
            </a:r>
            <a:r>
              <a:rPr lang="ko-KR" altLang="en-US" sz="3200" b="1" dirty="0" err="1" smtClean="0">
                <a:effectLst/>
              </a:rPr>
              <a:t>클러스터링</a:t>
            </a:r>
            <a:r>
              <a:rPr lang="en-US" altLang="ko-KR" sz="3200" b="1" dirty="0" smtClean="0">
                <a:effectLst/>
              </a:rPr>
              <a:t>(</a:t>
            </a:r>
            <a:r>
              <a:rPr lang="en-US" altLang="ko-KR" sz="3200" b="1" dirty="0" err="1">
                <a:effectLst/>
              </a:rPr>
              <a:t>Hiarchical</a:t>
            </a:r>
            <a:r>
              <a:rPr lang="en-US" altLang="ko-KR" sz="3200" b="1" dirty="0">
                <a:effectLst/>
              </a:rPr>
              <a:t> Clustering)</a:t>
            </a:r>
            <a:br>
              <a:rPr lang="en-US" altLang="ko-KR" sz="3200" b="1" dirty="0">
                <a:effectLst/>
              </a:rPr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계층적 </a:t>
            </a:r>
            <a:r>
              <a:rPr lang="ko-KR" altLang="en-US" dirty="0" err="1"/>
              <a:t>클러스터링은</a:t>
            </a:r>
            <a:r>
              <a:rPr lang="ko-KR" altLang="en-US" dirty="0"/>
              <a:t> 하나의 데이터 샘플을 하나의 클러스터로 보고 가장 유사도가 높은 클러스터를 합치면서 클러스터 </a:t>
            </a:r>
            <a:r>
              <a:rPr lang="ko-KR" altLang="en-US" dirty="0" err="1"/>
              <a:t>갯수를</a:t>
            </a:r>
            <a:r>
              <a:rPr lang="ko-KR" altLang="en-US" dirty="0"/>
              <a:t> 줄여 가는 방법을 말한다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(</a:t>
            </a:r>
            <a:r>
              <a:rPr lang="ko-KR" altLang="en-US" dirty="0" smtClean="0"/>
              <a:t>사용할 모듈 </a:t>
            </a:r>
            <a:r>
              <a:rPr lang="en-US" altLang="ko-KR" b="1" dirty="0" err="1" smtClean="0"/>
              <a:t>SciPy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시각화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원리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거리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유사성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가까운것부터</a:t>
            </a:r>
            <a:r>
              <a:rPr lang="ko-KR" altLang="en-US" sz="2400" dirty="0" smtClean="0"/>
              <a:t> 묶는다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7322"/>
            <a:ext cx="8229600" cy="36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9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116"/>
            <a:ext cx="822960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2135"/>
            <a:ext cx="8229600" cy="388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imgur.com/S18WtI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2750"/>
            <a:ext cx="8229600" cy="3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600" dirty="0" smtClean="0"/>
              <a:t>비귀납적 방법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centroid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두 클러스터의 중심점</a:t>
            </a:r>
            <a:r>
              <a:rPr lang="en-US" altLang="ko-KR" dirty="0"/>
              <a:t>(centroid)</a:t>
            </a:r>
            <a:r>
              <a:rPr lang="ko-KR" altLang="en-US" dirty="0"/>
              <a:t>를 정의한 다음 두 중심점의 거리를 클러스터간의 거리로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single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측정해서 최소값을 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complete</a:t>
            </a:r>
            <a:r>
              <a:rPr lang="en-US" altLang="ko-KR" b="1" dirty="0">
                <a:hlinkClick r:id="rId4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가장 큰 값을 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4974"/>
            <a:ext cx="2376264" cy="49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79"/>
            <a:ext cx="3384376" cy="39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382387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7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107950" y="115888"/>
            <a:ext cx="8856663" cy="6553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average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평균을 구한다</a:t>
            </a:r>
            <a:r>
              <a:rPr lang="en-US" altLang="ko-KR" dirty="0"/>
              <a:t>. |u</a:t>
            </a:r>
            <a:r>
              <a:rPr lang="en-US" altLang="ko-KR" dirty="0" smtClean="0"/>
              <a:t>|</a:t>
            </a:r>
            <a:r>
              <a:rPr lang="ko-KR" altLang="en-US" dirty="0" smtClean="0"/>
              <a:t>와</a:t>
            </a:r>
            <a:r>
              <a:rPr lang="ko-KR" altLang="en-US" dirty="0"/>
              <a:t> </a:t>
            </a:r>
            <a:r>
              <a:rPr lang="en-US" altLang="ko-KR" dirty="0"/>
              <a:t>|v</a:t>
            </a:r>
            <a:r>
              <a:rPr lang="en-US" altLang="ko-KR" dirty="0" smtClean="0"/>
              <a:t>|</a:t>
            </a:r>
            <a:r>
              <a:rPr lang="ko-KR" altLang="en-US" dirty="0" smtClean="0"/>
              <a:t>는 </a:t>
            </a:r>
            <a:r>
              <a:rPr lang="ko-KR" altLang="en-US" dirty="0"/>
              <a:t>각각 두 클러스터의 원소의 </a:t>
            </a:r>
            <a:r>
              <a:rPr lang="ko-KR" altLang="en-US" dirty="0" err="1"/>
              <a:t>갯수를</a:t>
            </a:r>
            <a:r>
              <a:rPr lang="ko-KR" altLang="en-US" dirty="0"/>
              <a:t> 뜻한다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8505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90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664</TotalTime>
  <Words>81</Words>
  <Application>Microsoft Office PowerPoint</Application>
  <PresentationFormat>화면 슬라이드 쇼(4:3)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실행</vt:lpstr>
      <vt:lpstr>클러스터링</vt:lpstr>
      <vt:lpstr> 계층적 클러스터링(Hiarchical Clustering) </vt:lpstr>
      <vt:lpstr>트리 형태의 시각화</vt:lpstr>
      <vt:lpstr>클러스터링 원리 : 거리(유사성)가 가까운것부터 묶는다.</vt:lpstr>
      <vt:lpstr>PowerPoint 프레젠테이션</vt:lpstr>
      <vt:lpstr>PowerPoint 프레젠테이션</vt:lpstr>
      <vt:lpstr>PowerPoint 프레젠테이션</vt:lpstr>
      <vt:lpstr>비귀납적 방법</vt:lpstr>
      <vt:lpstr>PowerPoint 프레젠테이션</vt:lpstr>
      <vt:lpstr>귀납적 방법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sec</cp:lastModifiedBy>
  <cp:revision>34</cp:revision>
  <dcterms:created xsi:type="dcterms:W3CDTF">2018-06-20T00:02:58Z</dcterms:created>
  <dcterms:modified xsi:type="dcterms:W3CDTF">2018-07-25T02:52:32Z</dcterms:modified>
</cp:coreProperties>
</file>