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05" r:id="rId4"/>
    <p:sldId id="306" r:id="rId5"/>
    <p:sldId id="283" r:id="rId6"/>
    <p:sldId id="297" r:id="rId7"/>
    <p:sldId id="298" r:id="rId8"/>
    <p:sldId id="299" r:id="rId9"/>
    <p:sldId id="285" r:id="rId10"/>
    <p:sldId id="300" r:id="rId11"/>
    <p:sldId id="301" r:id="rId12"/>
    <p:sldId id="302" r:id="rId13"/>
    <p:sldId id="282" r:id="rId14"/>
    <p:sldId id="284" r:id="rId15"/>
    <p:sldId id="292" r:id="rId16"/>
    <p:sldId id="296" r:id="rId17"/>
    <p:sldId id="293" r:id="rId18"/>
    <p:sldId id="2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5B646-0455-4BC2-B527-CEF4097813B5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C15D97-D06B-4ABA-B61B-EB889CDBE6E4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모든 종목에 대한 일별 </a:t>
          </a:r>
          <a:r>
            <a:rPr lang="en-US" altLang="ko-KR" dirty="0">
              <a:latin typeface="+mn-ea"/>
              <a:ea typeface="+mn-ea"/>
            </a:rPr>
            <a:t>data 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C4EF0698-90A3-44F2-9D73-CDCAB796A324}" type="parTrans" cxnId="{1E7EB85B-2B63-4481-8008-A94EBF90F1DA}">
      <dgm:prSet/>
      <dgm:spPr/>
      <dgm:t>
        <a:bodyPr/>
        <a:lstStyle/>
        <a:p>
          <a:pPr latinLnBrk="1"/>
          <a:endParaRPr lang="ko-KR" altLang="en-US"/>
        </a:p>
      </dgm:t>
    </dgm:pt>
    <dgm:pt modelId="{97E972D8-989E-4EED-974E-1DB57C3D23FE}" type="sibTrans" cxnId="{1E7EB85B-2B63-4481-8008-A94EBF90F1DA}">
      <dgm:prSet/>
      <dgm:spPr/>
      <dgm:t>
        <a:bodyPr/>
        <a:lstStyle/>
        <a:p>
          <a:pPr latinLnBrk="1"/>
          <a:endParaRPr lang="ko-KR" altLang="en-US"/>
        </a:p>
      </dgm:t>
    </dgm:pt>
    <dgm:pt modelId="{95338EDD-2DF7-439A-8EA2-8AF8CC0C945E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일별</a:t>
          </a:r>
          <a:r>
            <a:rPr lang="en-US" altLang="ko-KR" dirty="0">
              <a:latin typeface="+mn-ea"/>
              <a:ea typeface="+mn-ea"/>
            </a:rPr>
            <a:t>data</a:t>
          </a:r>
          <a:r>
            <a:rPr lang="ko-KR" altLang="en-US" dirty="0">
              <a:latin typeface="+mn-ea"/>
              <a:ea typeface="+mn-ea"/>
            </a:rPr>
            <a:t>로 유사성 분석</a:t>
          </a:r>
        </a:p>
      </dgm:t>
    </dgm:pt>
    <dgm:pt modelId="{DBCB128C-F610-437D-8D2A-023D27C9E585}" type="parTrans" cxnId="{831A156F-0CEB-463C-90E6-F4F800ADF3A8}">
      <dgm:prSet/>
      <dgm:spPr/>
      <dgm:t>
        <a:bodyPr/>
        <a:lstStyle/>
        <a:p>
          <a:pPr latinLnBrk="1"/>
          <a:endParaRPr lang="ko-KR" altLang="en-US"/>
        </a:p>
      </dgm:t>
    </dgm:pt>
    <dgm:pt modelId="{19B86EBC-49BD-469E-9921-BB717BC0EB7E}" type="sibTrans" cxnId="{831A156F-0CEB-463C-90E6-F4F800ADF3A8}">
      <dgm:prSet/>
      <dgm:spPr/>
      <dgm:t>
        <a:bodyPr/>
        <a:lstStyle/>
        <a:p>
          <a:pPr latinLnBrk="1"/>
          <a:endParaRPr lang="ko-KR" altLang="en-US"/>
        </a:p>
      </dgm:t>
    </dgm:pt>
    <dgm:pt modelId="{1FA9B4ED-043C-4D3C-8DD8-172CFCA089F8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유사성 기반 후보 종목군 추출</a:t>
          </a:r>
        </a:p>
      </dgm:t>
    </dgm:pt>
    <dgm:pt modelId="{7F7473D2-F63C-4D54-A24B-769C7447B25E}" type="parTrans" cxnId="{66FAE6F4-0274-4BBF-8615-F0B48BEC375E}">
      <dgm:prSet/>
      <dgm:spPr/>
      <dgm:t>
        <a:bodyPr/>
        <a:lstStyle/>
        <a:p>
          <a:pPr latinLnBrk="1"/>
          <a:endParaRPr lang="ko-KR" altLang="en-US"/>
        </a:p>
      </dgm:t>
    </dgm:pt>
    <dgm:pt modelId="{C88BA1B3-B9F7-4D5F-A667-3807382462FE}" type="sibTrans" cxnId="{66FAE6F4-0274-4BBF-8615-F0B48BEC375E}">
      <dgm:prSet/>
      <dgm:spPr/>
      <dgm:t>
        <a:bodyPr/>
        <a:lstStyle/>
        <a:p>
          <a:pPr latinLnBrk="1"/>
          <a:endParaRPr lang="ko-KR" altLang="en-US"/>
        </a:p>
      </dgm:t>
    </dgm:pt>
    <dgm:pt modelId="{AC189EB0-A2E1-42B2-8F34-BE7AAC00C86B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추출된 후보종목군에 대한 게시판 </a:t>
          </a:r>
          <a:r>
            <a:rPr lang="en-US" altLang="ko-KR" dirty="0">
              <a:latin typeface="+mn-ea"/>
              <a:ea typeface="+mn-ea"/>
            </a:rPr>
            <a:t>text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F9240B78-CAEE-4D3D-B0B1-7F8E70C02A0A}" type="parTrans" cxnId="{2DCA348B-2202-4531-A079-F1374F34DE18}">
      <dgm:prSet/>
      <dgm:spPr/>
      <dgm:t>
        <a:bodyPr/>
        <a:lstStyle/>
        <a:p>
          <a:pPr latinLnBrk="1"/>
          <a:endParaRPr lang="ko-KR" altLang="en-US"/>
        </a:p>
      </dgm:t>
    </dgm:pt>
    <dgm:pt modelId="{80A14E61-26AB-480B-AA9F-D4534BFC8D42}" type="sibTrans" cxnId="{2DCA348B-2202-4531-A079-F1374F34DE18}">
      <dgm:prSet/>
      <dgm:spPr/>
      <dgm:t>
        <a:bodyPr/>
        <a:lstStyle/>
        <a:p>
          <a:pPr latinLnBrk="1"/>
          <a:endParaRPr lang="ko-KR" altLang="en-US"/>
        </a:p>
      </dgm:t>
    </dgm:pt>
    <dgm:pt modelId="{DA96634D-FBFB-4826-A755-15A3EBD4BA77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Text </a:t>
          </a:r>
          <a:r>
            <a:rPr lang="ko-KR" altLang="en-US" dirty="0">
              <a:latin typeface="+mn-ea"/>
              <a:ea typeface="+mn-ea"/>
            </a:rPr>
            <a:t>유사성 기반 종목 필터링 및 </a:t>
          </a:r>
          <a:r>
            <a:rPr lang="ko-KR" altLang="en-US" dirty="0" err="1">
              <a:latin typeface="+mn-ea"/>
              <a:ea typeface="+mn-ea"/>
            </a:rPr>
            <a:t>그룹명</a:t>
          </a:r>
          <a:r>
            <a:rPr lang="ko-KR" altLang="en-US" dirty="0">
              <a:latin typeface="+mn-ea"/>
              <a:ea typeface="+mn-ea"/>
            </a:rPr>
            <a:t> 설정</a:t>
          </a:r>
        </a:p>
      </dgm:t>
    </dgm:pt>
    <dgm:pt modelId="{AFE4AF51-0A93-448D-A5CB-7F2A4639C5DD}" type="parTrans" cxnId="{BCD4215B-32CE-4034-9261-5EFF51425682}">
      <dgm:prSet/>
      <dgm:spPr/>
      <dgm:t>
        <a:bodyPr/>
        <a:lstStyle/>
        <a:p>
          <a:pPr latinLnBrk="1"/>
          <a:endParaRPr lang="ko-KR" altLang="en-US"/>
        </a:p>
      </dgm:t>
    </dgm:pt>
    <dgm:pt modelId="{8ADF9BBA-D42B-4EB1-95E5-5577820CAC28}" type="sibTrans" cxnId="{BCD4215B-32CE-4034-9261-5EFF51425682}">
      <dgm:prSet/>
      <dgm:spPr/>
      <dgm:t>
        <a:bodyPr/>
        <a:lstStyle/>
        <a:p>
          <a:pPr latinLnBrk="1"/>
          <a:endParaRPr lang="ko-KR" altLang="en-US"/>
        </a:p>
      </dgm:t>
    </dgm:pt>
    <dgm:pt modelId="{6B935E2F-CFB1-4AB5-B19C-AD40D6A38C79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추출된 후보종목군에 대한 분봉</a:t>
          </a:r>
          <a:r>
            <a:rPr lang="en-US" altLang="ko-KR" dirty="0">
              <a:latin typeface="+mn-ea"/>
              <a:ea typeface="+mn-ea"/>
            </a:rPr>
            <a:t>data 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24A47822-5E02-4A77-A596-F8A0794FF556}" type="parTrans" cxnId="{D72CDA0E-31CC-4B9B-A7C0-E5D19864B6E0}">
      <dgm:prSet/>
      <dgm:spPr/>
      <dgm:t>
        <a:bodyPr/>
        <a:lstStyle/>
        <a:p>
          <a:pPr latinLnBrk="1"/>
          <a:endParaRPr lang="ko-KR" altLang="en-US"/>
        </a:p>
      </dgm:t>
    </dgm:pt>
    <dgm:pt modelId="{783A4995-540B-4916-AE0E-D7D7B38867FB}" type="sibTrans" cxnId="{D72CDA0E-31CC-4B9B-A7C0-E5D19864B6E0}">
      <dgm:prSet/>
      <dgm:spPr/>
      <dgm:t>
        <a:bodyPr/>
        <a:lstStyle/>
        <a:p>
          <a:pPr latinLnBrk="1"/>
          <a:endParaRPr lang="ko-KR" altLang="en-US"/>
        </a:p>
      </dgm:t>
    </dgm:pt>
    <dgm:pt modelId="{934F85D6-0AC1-4D04-BEC3-748198AB3CD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분봉 유사성 </a:t>
          </a:r>
          <a:r>
            <a:rPr lang="ko-KR" altLang="en-US" dirty="0">
              <a:latin typeface="+mn-ea"/>
              <a:ea typeface="+mn-ea"/>
            </a:rPr>
            <a:t>기반 종목 </a:t>
          </a:r>
          <a:r>
            <a:rPr lang="ko-KR" altLang="en-US" dirty="0" smtClean="0">
              <a:latin typeface="+mn-ea"/>
              <a:ea typeface="+mn-ea"/>
            </a:rPr>
            <a:t>추출</a:t>
          </a:r>
          <a:endParaRPr lang="ko-KR" altLang="en-US" dirty="0">
            <a:latin typeface="+mn-ea"/>
            <a:ea typeface="+mn-ea"/>
          </a:endParaRPr>
        </a:p>
      </dgm:t>
    </dgm:pt>
    <dgm:pt modelId="{A2B91E67-7BFA-4C9F-ADB3-B0CBC2E65D44}" type="parTrans" cxnId="{17F97A69-44C5-451D-9353-6D603E57C492}">
      <dgm:prSet/>
      <dgm:spPr/>
      <dgm:t>
        <a:bodyPr/>
        <a:lstStyle/>
        <a:p>
          <a:pPr latinLnBrk="1"/>
          <a:endParaRPr lang="ko-KR" altLang="en-US"/>
        </a:p>
      </dgm:t>
    </dgm:pt>
    <dgm:pt modelId="{5BD81B07-F8EF-4704-BD90-6B90F96A0BC8}" type="sibTrans" cxnId="{17F97A69-44C5-451D-9353-6D603E57C492}">
      <dgm:prSet/>
      <dgm:spPr/>
      <dgm:t>
        <a:bodyPr/>
        <a:lstStyle/>
        <a:p>
          <a:pPr latinLnBrk="1"/>
          <a:endParaRPr lang="ko-KR" altLang="en-US"/>
        </a:p>
      </dgm:t>
    </dgm:pt>
    <dgm:pt modelId="{3385B1DC-7DF6-4DE4-89D1-E0833CB13AE1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그룹별 수급 동향</a:t>
          </a:r>
        </a:p>
      </dgm:t>
    </dgm:pt>
    <dgm:pt modelId="{D00E38A2-98F8-4628-B4E6-F27F57691BC5}" type="parTrans" cxnId="{81D91975-F96A-4AF5-BAB7-9755B317AAE7}">
      <dgm:prSet/>
      <dgm:spPr/>
      <dgm:t>
        <a:bodyPr/>
        <a:lstStyle/>
        <a:p>
          <a:pPr latinLnBrk="1"/>
          <a:endParaRPr lang="ko-KR" altLang="en-US"/>
        </a:p>
      </dgm:t>
    </dgm:pt>
    <dgm:pt modelId="{7FE0DAFB-2595-43C4-9B17-C4B491620A91}" type="sibTrans" cxnId="{81D91975-F96A-4AF5-BAB7-9755B317AAE7}">
      <dgm:prSet/>
      <dgm:spPr/>
      <dgm:t>
        <a:bodyPr/>
        <a:lstStyle/>
        <a:p>
          <a:pPr latinLnBrk="1"/>
          <a:endParaRPr lang="ko-KR" altLang="en-US"/>
        </a:p>
      </dgm:t>
    </dgm:pt>
    <dgm:pt modelId="{601A9671-77A3-44F9-B574-A2C46AD22F20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시각화</a:t>
          </a:r>
        </a:p>
      </dgm:t>
    </dgm:pt>
    <dgm:pt modelId="{88D722BE-845A-44DC-BFFD-9B74FE1C2EC2}" type="parTrans" cxnId="{8378EB4D-5654-4690-BB71-1DD6DF56F8EF}">
      <dgm:prSet/>
      <dgm:spPr/>
      <dgm:t>
        <a:bodyPr/>
        <a:lstStyle/>
        <a:p>
          <a:pPr latinLnBrk="1"/>
          <a:endParaRPr lang="ko-KR" altLang="en-US"/>
        </a:p>
      </dgm:t>
    </dgm:pt>
    <dgm:pt modelId="{05085B53-4340-49C1-B9A2-31BBF7F9156C}" type="sibTrans" cxnId="{8378EB4D-5654-4690-BB71-1DD6DF56F8EF}">
      <dgm:prSet/>
      <dgm:spPr/>
      <dgm:t>
        <a:bodyPr/>
        <a:lstStyle/>
        <a:p>
          <a:pPr latinLnBrk="1"/>
          <a:endParaRPr lang="ko-KR" altLang="en-US"/>
        </a:p>
      </dgm:t>
    </dgm:pt>
    <dgm:pt modelId="{6EBB8864-02DC-4461-BBBB-B4D989D41EDF}" type="pres">
      <dgm:prSet presAssocID="{A215B646-0455-4BC2-B527-CEF4097813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349A82-02BB-485E-BB84-FA826C2B405D}" type="pres">
      <dgm:prSet presAssocID="{BDC15D97-D06B-4ABA-B61B-EB889CDBE6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CDB03-CA54-4C6C-8654-6AB43DD5BB31}" type="pres">
      <dgm:prSet presAssocID="{97E972D8-989E-4EED-974E-1DB57C3D23FE}" presName="sib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9AD99B1F-7F80-47F0-B055-359E9A204B64}" type="pres">
      <dgm:prSet presAssocID="{97E972D8-989E-4EED-974E-1DB57C3D23FE}" presName="connectorText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04CF9E5-9BCA-4ADF-99D9-BEFC0017D23C}" type="pres">
      <dgm:prSet presAssocID="{95338EDD-2DF7-439A-8EA2-8AF8CC0C945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A8F1D2-E434-4132-B22B-BE103A893565}" type="pres">
      <dgm:prSet presAssocID="{19B86EBC-49BD-469E-9921-BB717BC0EB7E}" presName="sib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1A7AF0C-4F3A-4FC6-9E70-0B7FDF235CC0}" type="pres">
      <dgm:prSet presAssocID="{19B86EBC-49BD-469E-9921-BB717BC0EB7E}" presName="connectorText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9D1D291B-9312-44BC-9365-B69ED65F999E}" type="pres">
      <dgm:prSet presAssocID="{1FA9B4ED-043C-4D3C-8DD8-172CFCA089F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A9A3B7-2953-4C8E-A15D-60297AB5453E}" type="pres">
      <dgm:prSet presAssocID="{C88BA1B3-B9F7-4D5F-A667-3807382462FE}" presName="sib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3C287711-F718-48F9-8B84-3038DADCAE4E}" type="pres">
      <dgm:prSet presAssocID="{C88BA1B3-B9F7-4D5F-A667-3807382462FE}" presName="connectorText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EA9E0323-882B-4863-964B-A5E5B8718598}" type="pres">
      <dgm:prSet presAssocID="{AC189EB0-A2E1-42B2-8F34-BE7AAC00C86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44C41E-688C-44DF-8142-EF88C88E2BED}" type="pres">
      <dgm:prSet presAssocID="{80A14E61-26AB-480B-AA9F-D4534BFC8D42}" presName="sib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B904F73-CC40-4431-9EE1-313AD6D1C4FA}" type="pres">
      <dgm:prSet presAssocID="{80A14E61-26AB-480B-AA9F-D4534BFC8D42}" presName="connectorText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E5EA609B-C182-4483-B395-4EDE0443A574}" type="pres">
      <dgm:prSet presAssocID="{DA96634D-FBFB-4826-A755-15A3EBD4BA7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C4057-4FA4-4ECE-A64C-0CDA729ACC5E}" type="pres">
      <dgm:prSet presAssocID="{8ADF9BBA-D42B-4EB1-95E5-5577820CAC28}" presName="sib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66BC5B4-B5B8-4931-8F60-7F18F2E28DB3}" type="pres">
      <dgm:prSet presAssocID="{8ADF9BBA-D42B-4EB1-95E5-5577820CAC28}" presName="connectorText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82C5377-98E5-472E-8C5A-1C2310DC4CE9}" type="pres">
      <dgm:prSet presAssocID="{6B935E2F-CFB1-4AB5-B19C-AD40D6A38C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9D76E-2DF1-4CE5-B5E1-902A7ED52F9D}" type="pres">
      <dgm:prSet presAssocID="{783A4995-540B-4916-AE0E-D7D7B38867FB}" presName="sib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6F96AB9D-5703-4D76-9998-8C70FF3530DB}" type="pres">
      <dgm:prSet presAssocID="{783A4995-540B-4916-AE0E-D7D7B38867FB}" presName="connectorText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DC663FC3-129D-4204-9526-252DBB195898}" type="pres">
      <dgm:prSet presAssocID="{934F85D6-0AC1-4D04-BEC3-748198AB3CD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E4599-FDEA-44E1-838D-3C9F4EE1D6D7}" type="pres">
      <dgm:prSet presAssocID="{5BD81B07-F8EF-4704-BD90-6B90F96A0BC8}" presName="sib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35309457-A881-44BC-B86D-46BE8FE72CFA}" type="pres">
      <dgm:prSet presAssocID="{5BD81B07-F8EF-4704-BD90-6B90F96A0BC8}" presName="connectorText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6FE7D8E5-65FD-4B9A-B914-0129747651CD}" type="pres">
      <dgm:prSet presAssocID="{3385B1DC-7DF6-4DE4-89D1-E0833CB13AE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FA1BB5-2751-4A2E-BCD2-8C4313E6F677}" type="pres">
      <dgm:prSet presAssocID="{7FE0DAFB-2595-43C4-9B17-C4B491620A91}" presName="sib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35859B60-BC17-4593-A91E-1FED0745A675}" type="pres">
      <dgm:prSet presAssocID="{7FE0DAFB-2595-43C4-9B17-C4B491620A91}" presName="connectorText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48781B3-4DD1-4BBC-A41A-18B9F310060F}" type="pres">
      <dgm:prSet presAssocID="{601A9671-77A3-44F9-B574-A2C46AD22F2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59D5944-D669-4428-9A27-C7BB327596D3}" type="presOf" srcId="{AC189EB0-A2E1-42B2-8F34-BE7AAC00C86B}" destId="{EA9E0323-882B-4863-964B-A5E5B8718598}" srcOrd="0" destOrd="0" presId="urn:microsoft.com/office/officeart/2005/8/layout/process5"/>
    <dgm:cxn modelId="{99279363-09E9-46EF-8973-04FEE76419CD}" type="presOf" srcId="{C88BA1B3-B9F7-4D5F-A667-3807382462FE}" destId="{3C287711-F718-48F9-8B84-3038DADCAE4E}" srcOrd="1" destOrd="0" presId="urn:microsoft.com/office/officeart/2005/8/layout/process5"/>
    <dgm:cxn modelId="{EC281231-F2DC-4D63-9B0B-689A984B85B2}" type="presOf" srcId="{8ADF9BBA-D42B-4EB1-95E5-5577820CAC28}" destId="{C66BC5B4-B5B8-4931-8F60-7F18F2E28DB3}" srcOrd="1" destOrd="0" presId="urn:microsoft.com/office/officeart/2005/8/layout/process5"/>
    <dgm:cxn modelId="{135E6F62-CEC4-4193-A715-29C2E089B38F}" type="presOf" srcId="{1FA9B4ED-043C-4D3C-8DD8-172CFCA089F8}" destId="{9D1D291B-9312-44BC-9365-B69ED65F999E}" srcOrd="0" destOrd="0" presId="urn:microsoft.com/office/officeart/2005/8/layout/process5"/>
    <dgm:cxn modelId="{82020156-4940-48DC-841C-47D9D83CFC11}" type="presOf" srcId="{5BD81B07-F8EF-4704-BD90-6B90F96A0BC8}" destId="{35309457-A881-44BC-B86D-46BE8FE72CFA}" srcOrd="1" destOrd="0" presId="urn:microsoft.com/office/officeart/2005/8/layout/process5"/>
    <dgm:cxn modelId="{51842161-B30C-4DB2-AB6F-DA3803157C34}" type="presOf" srcId="{8ADF9BBA-D42B-4EB1-95E5-5577820CAC28}" destId="{FBCC4057-4FA4-4ECE-A64C-0CDA729ACC5E}" srcOrd="0" destOrd="0" presId="urn:microsoft.com/office/officeart/2005/8/layout/process5"/>
    <dgm:cxn modelId="{E5CF94C1-AA2A-4A39-AFF8-31C95B77685F}" type="presOf" srcId="{80A14E61-26AB-480B-AA9F-D4534BFC8D42}" destId="{9B904F73-CC40-4431-9EE1-313AD6D1C4FA}" srcOrd="1" destOrd="0" presId="urn:microsoft.com/office/officeart/2005/8/layout/process5"/>
    <dgm:cxn modelId="{11654C47-AF7B-4435-8297-E9839AE29D26}" type="presOf" srcId="{DA96634D-FBFB-4826-A755-15A3EBD4BA77}" destId="{E5EA609B-C182-4483-B395-4EDE0443A574}" srcOrd="0" destOrd="0" presId="urn:microsoft.com/office/officeart/2005/8/layout/process5"/>
    <dgm:cxn modelId="{48BB3BC3-FE50-4B15-AE4C-89A061BA61D8}" type="presOf" srcId="{C88BA1B3-B9F7-4D5F-A667-3807382462FE}" destId="{05A9A3B7-2953-4C8E-A15D-60297AB5453E}" srcOrd="0" destOrd="0" presId="urn:microsoft.com/office/officeart/2005/8/layout/process5"/>
    <dgm:cxn modelId="{B8F371A1-DB1B-4226-B006-94174358341B}" type="presOf" srcId="{6B935E2F-CFB1-4AB5-B19C-AD40D6A38C79}" destId="{082C5377-98E5-472E-8C5A-1C2310DC4CE9}" srcOrd="0" destOrd="0" presId="urn:microsoft.com/office/officeart/2005/8/layout/process5"/>
    <dgm:cxn modelId="{81D91975-F96A-4AF5-BAB7-9755B317AAE7}" srcId="{A215B646-0455-4BC2-B527-CEF4097813B5}" destId="{3385B1DC-7DF6-4DE4-89D1-E0833CB13AE1}" srcOrd="7" destOrd="0" parTransId="{D00E38A2-98F8-4628-B4E6-F27F57691BC5}" sibTransId="{7FE0DAFB-2595-43C4-9B17-C4B491620A91}"/>
    <dgm:cxn modelId="{3768B79E-1B4E-4E64-81DD-B0E19FAC30C9}" type="presOf" srcId="{7FE0DAFB-2595-43C4-9B17-C4B491620A91}" destId="{35859B60-BC17-4593-A91E-1FED0745A675}" srcOrd="1" destOrd="0" presId="urn:microsoft.com/office/officeart/2005/8/layout/process5"/>
    <dgm:cxn modelId="{831A156F-0CEB-463C-90E6-F4F800ADF3A8}" srcId="{A215B646-0455-4BC2-B527-CEF4097813B5}" destId="{95338EDD-2DF7-439A-8EA2-8AF8CC0C945E}" srcOrd="1" destOrd="0" parTransId="{DBCB128C-F610-437D-8D2A-023D27C9E585}" sibTransId="{19B86EBC-49BD-469E-9921-BB717BC0EB7E}"/>
    <dgm:cxn modelId="{5EA79708-45D2-490F-A73A-C18ADF63EE4A}" type="presOf" srcId="{A215B646-0455-4BC2-B527-CEF4097813B5}" destId="{6EBB8864-02DC-4461-BBBB-B4D989D41EDF}" srcOrd="0" destOrd="0" presId="urn:microsoft.com/office/officeart/2005/8/layout/process5"/>
    <dgm:cxn modelId="{A0A86DFF-C2FE-402C-ABC0-CE8FB21A46B5}" type="presOf" srcId="{3385B1DC-7DF6-4DE4-89D1-E0833CB13AE1}" destId="{6FE7D8E5-65FD-4B9A-B914-0129747651CD}" srcOrd="0" destOrd="0" presId="urn:microsoft.com/office/officeart/2005/8/layout/process5"/>
    <dgm:cxn modelId="{27FD28BF-2BDB-4F68-97AA-EDD3D8841F10}" type="presOf" srcId="{80A14E61-26AB-480B-AA9F-D4534BFC8D42}" destId="{0144C41E-688C-44DF-8142-EF88C88E2BED}" srcOrd="0" destOrd="0" presId="urn:microsoft.com/office/officeart/2005/8/layout/process5"/>
    <dgm:cxn modelId="{8378EB4D-5654-4690-BB71-1DD6DF56F8EF}" srcId="{A215B646-0455-4BC2-B527-CEF4097813B5}" destId="{601A9671-77A3-44F9-B574-A2C46AD22F20}" srcOrd="8" destOrd="0" parTransId="{88D722BE-845A-44DC-BFFD-9B74FE1C2EC2}" sibTransId="{05085B53-4340-49C1-B9A2-31BBF7F9156C}"/>
    <dgm:cxn modelId="{B57735B4-4886-4AB5-A09D-B35B866788B0}" type="presOf" srcId="{783A4995-540B-4916-AE0E-D7D7B38867FB}" destId="{6F96AB9D-5703-4D76-9998-8C70FF3530DB}" srcOrd="1" destOrd="0" presId="urn:microsoft.com/office/officeart/2005/8/layout/process5"/>
    <dgm:cxn modelId="{C75A7DF6-2623-4A19-8F6C-709BCCD7B0FC}" type="presOf" srcId="{19B86EBC-49BD-469E-9921-BB717BC0EB7E}" destId="{11A7AF0C-4F3A-4FC6-9E70-0B7FDF235CC0}" srcOrd="1" destOrd="0" presId="urn:microsoft.com/office/officeart/2005/8/layout/process5"/>
    <dgm:cxn modelId="{1E7EB85B-2B63-4481-8008-A94EBF90F1DA}" srcId="{A215B646-0455-4BC2-B527-CEF4097813B5}" destId="{BDC15D97-D06B-4ABA-B61B-EB889CDBE6E4}" srcOrd="0" destOrd="0" parTransId="{C4EF0698-90A3-44F2-9D73-CDCAB796A324}" sibTransId="{97E972D8-989E-4EED-974E-1DB57C3D23FE}"/>
    <dgm:cxn modelId="{66FAE6F4-0274-4BBF-8615-F0B48BEC375E}" srcId="{A215B646-0455-4BC2-B527-CEF4097813B5}" destId="{1FA9B4ED-043C-4D3C-8DD8-172CFCA089F8}" srcOrd="2" destOrd="0" parTransId="{7F7473D2-F63C-4D54-A24B-769C7447B25E}" sibTransId="{C88BA1B3-B9F7-4D5F-A667-3807382462FE}"/>
    <dgm:cxn modelId="{F9FA00C0-5C31-41F5-B442-23D43741EE5A}" type="presOf" srcId="{97E972D8-989E-4EED-974E-1DB57C3D23FE}" destId="{9AD99B1F-7F80-47F0-B055-359E9A204B64}" srcOrd="1" destOrd="0" presId="urn:microsoft.com/office/officeart/2005/8/layout/process5"/>
    <dgm:cxn modelId="{17F97A69-44C5-451D-9353-6D603E57C492}" srcId="{A215B646-0455-4BC2-B527-CEF4097813B5}" destId="{934F85D6-0AC1-4D04-BEC3-748198AB3CD4}" srcOrd="6" destOrd="0" parTransId="{A2B91E67-7BFA-4C9F-ADB3-B0CBC2E65D44}" sibTransId="{5BD81B07-F8EF-4704-BD90-6B90F96A0BC8}"/>
    <dgm:cxn modelId="{73FF8BC6-0BED-41E9-B5B2-6B4A4BFC4A95}" type="presOf" srcId="{97E972D8-989E-4EED-974E-1DB57C3D23FE}" destId="{FCACDB03-CA54-4C6C-8654-6AB43DD5BB31}" srcOrd="0" destOrd="0" presId="urn:microsoft.com/office/officeart/2005/8/layout/process5"/>
    <dgm:cxn modelId="{ED24FA53-2745-401F-A100-1EDF093AC161}" type="presOf" srcId="{19B86EBC-49BD-469E-9921-BB717BC0EB7E}" destId="{16A8F1D2-E434-4132-B22B-BE103A893565}" srcOrd="0" destOrd="0" presId="urn:microsoft.com/office/officeart/2005/8/layout/process5"/>
    <dgm:cxn modelId="{D72CDA0E-31CC-4B9B-A7C0-E5D19864B6E0}" srcId="{A215B646-0455-4BC2-B527-CEF4097813B5}" destId="{6B935E2F-CFB1-4AB5-B19C-AD40D6A38C79}" srcOrd="5" destOrd="0" parTransId="{24A47822-5E02-4A77-A596-F8A0794FF556}" sibTransId="{783A4995-540B-4916-AE0E-D7D7B38867FB}"/>
    <dgm:cxn modelId="{2DCA348B-2202-4531-A079-F1374F34DE18}" srcId="{A215B646-0455-4BC2-B527-CEF4097813B5}" destId="{AC189EB0-A2E1-42B2-8F34-BE7AAC00C86B}" srcOrd="3" destOrd="0" parTransId="{F9240B78-CAEE-4D3D-B0B1-7F8E70C02A0A}" sibTransId="{80A14E61-26AB-480B-AA9F-D4534BFC8D42}"/>
    <dgm:cxn modelId="{C821B7E0-BD69-476A-929D-902557AA15F8}" type="presOf" srcId="{934F85D6-0AC1-4D04-BEC3-748198AB3CD4}" destId="{DC663FC3-129D-4204-9526-252DBB195898}" srcOrd="0" destOrd="0" presId="urn:microsoft.com/office/officeart/2005/8/layout/process5"/>
    <dgm:cxn modelId="{BCD4215B-32CE-4034-9261-5EFF51425682}" srcId="{A215B646-0455-4BC2-B527-CEF4097813B5}" destId="{DA96634D-FBFB-4826-A755-15A3EBD4BA77}" srcOrd="4" destOrd="0" parTransId="{AFE4AF51-0A93-448D-A5CB-7F2A4639C5DD}" sibTransId="{8ADF9BBA-D42B-4EB1-95E5-5577820CAC28}"/>
    <dgm:cxn modelId="{3E1ED8DC-8A77-45AD-9DF9-5B356C170250}" type="presOf" srcId="{BDC15D97-D06B-4ABA-B61B-EB889CDBE6E4}" destId="{4C349A82-02BB-485E-BB84-FA826C2B405D}" srcOrd="0" destOrd="0" presId="urn:microsoft.com/office/officeart/2005/8/layout/process5"/>
    <dgm:cxn modelId="{E1482C63-99E7-4B12-A397-8E78F99329D2}" type="presOf" srcId="{783A4995-540B-4916-AE0E-D7D7B38867FB}" destId="{8529D76E-2DF1-4CE5-B5E1-902A7ED52F9D}" srcOrd="0" destOrd="0" presId="urn:microsoft.com/office/officeart/2005/8/layout/process5"/>
    <dgm:cxn modelId="{8E7A4045-9785-42E4-BB73-53893643109A}" type="presOf" srcId="{601A9671-77A3-44F9-B574-A2C46AD22F20}" destId="{C48781B3-4DD1-4BBC-A41A-18B9F310060F}" srcOrd="0" destOrd="0" presId="urn:microsoft.com/office/officeart/2005/8/layout/process5"/>
    <dgm:cxn modelId="{675C0774-A961-4AF6-9EE5-E04AADD316E5}" type="presOf" srcId="{7FE0DAFB-2595-43C4-9B17-C4B491620A91}" destId="{6FFA1BB5-2751-4A2E-BCD2-8C4313E6F677}" srcOrd="0" destOrd="0" presId="urn:microsoft.com/office/officeart/2005/8/layout/process5"/>
    <dgm:cxn modelId="{BA2C9C2D-67C2-4737-9C7D-8C6D4FF9FDC3}" type="presOf" srcId="{5BD81B07-F8EF-4704-BD90-6B90F96A0BC8}" destId="{2BEE4599-FDEA-44E1-838D-3C9F4EE1D6D7}" srcOrd="0" destOrd="0" presId="urn:microsoft.com/office/officeart/2005/8/layout/process5"/>
    <dgm:cxn modelId="{98EB166F-3F9E-4168-8094-E2CE8E8B1A50}" type="presOf" srcId="{95338EDD-2DF7-439A-8EA2-8AF8CC0C945E}" destId="{304CF9E5-9BCA-4ADF-99D9-BEFC0017D23C}" srcOrd="0" destOrd="0" presId="urn:microsoft.com/office/officeart/2005/8/layout/process5"/>
    <dgm:cxn modelId="{503BC937-E59A-4573-979A-E9533096B53F}" type="presParOf" srcId="{6EBB8864-02DC-4461-BBBB-B4D989D41EDF}" destId="{4C349A82-02BB-485E-BB84-FA826C2B405D}" srcOrd="0" destOrd="0" presId="urn:microsoft.com/office/officeart/2005/8/layout/process5"/>
    <dgm:cxn modelId="{3460E7EF-B115-477C-B38F-B396528926E9}" type="presParOf" srcId="{6EBB8864-02DC-4461-BBBB-B4D989D41EDF}" destId="{FCACDB03-CA54-4C6C-8654-6AB43DD5BB31}" srcOrd="1" destOrd="0" presId="urn:microsoft.com/office/officeart/2005/8/layout/process5"/>
    <dgm:cxn modelId="{CA1F6AB4-DE6D-462F-867D-4ACD68AAE7F7}" type="presParOf" srcId="{FCACDB03-CA54-4C6C-8654-6AB43DD5BB31}" destId="{9AD99B1F-7F80-47F0-B055-359E9A204B64}" srcOrd="0" destOrd="0" presId="urn:microsoft.com/office/officeart/2005/8/layout/process5"/>
    <dgm:cxn modelId="{B62750E5-30B4-4F97-8394-01BC2A6F712C}" type="presParOf" srcId="{6EBB8864-02DC-4461-BBBB-B4D989D41EDF}" destId="{304CF9E5-9BCA-4ADF-99D9-BEFC0017D23C}" srcOrd="2" destOrd="0" presId="urn:microsoft.com/office/officeart/2005/8/layout/process5"/>
    <dgm:cxn modelId="{3DBAB331-A200-4AE7-ACCB-BDDAF6F4AF60}" type="presParOf" srcId="{6EBB8864-02DC-4461-BBBB-B4D989D41EDF}" destId="{16A8F1D2-E434-4132-B22B-BE103A893565}" srcOrd="3" destOrd="0" presId="urn:microsoft.com/office/officeart/2005/8/layout/process5"/>
    <dgm:cxn modelId="{871A7FD5-25C0-43AF-8AA0-2F794BF2F09E}" type="presParOf" srcId="{16A8F1D2-E434-4132-B22B-BE103A893565}" destId="{11A7AF0C-4F3A-4FC6-9E70-0B7FDF235CC0}" srcOrd="0" destOrd="0" presId="urn:microsoft.com/office/officeart/2005/8/layout/process5"/>
    <dgm:cxn modelId="{50B4D37E-5938-4EEE-BF25-534A345963EE}" type="presParOf" srcId="{6EBB8864-02DC-4461-BBBB-B4D989D41EDF}" destId="{9D1D291B-9312-44BC-9365-B69ED65F999E}" srcOrd="4" destOrd="0" presId="urn:microsoft.com/office/officeart/2005/8/layout/process5"/>
    <dgm:cxn modelId="{EC18EF94-D725-4340-AD10-0CDF40B2E2F2}" type="presParOf" srcId="{6EBB8864-02DC-4461-BBBB-B4D989D41EDF}" destId="{05A9A3B7-2953-4C8E-A15D-60297AB5453E}" srcOrd="5" destOrd="0" presId="urn:microsoft.com/office/officeart/2005/8/layout/process5"/>
    <dgm:cxn modelId="{8C216D45-9D64-46F6-85FA-876A7262E927}" type="presParOf" srcId="{05A9A3B7-2953-4C8E-A15D-60297AB5453E}" destId="{3C287711-F718-48F9-8B84-3038DADCAE4E}" srcOrd="0" destOrd="0" presId="urn:microsoft.com/office/officeart/2005/8/layout/process5"/>
    <dgm:cxn modelId="{7E98E9AC-EB05-4A99-AD9B-51FEAFCB54FD}" type="presParOf" srcId="{6EBB8864-02DC-4461-BBBB-B4D989D41EDF}" destId="{EA9E0323-882B-4863-964B-A5E5B8718598}" srcOrd="6" destOrd="0" presId="urn:microsoft.com/office/officeart/2005/8/layout/process5"/>
    <dgm:cxn modelId="{A8AE354B-9FB4-4032-B840-DCDF997CC217}" type="presParOf" srcId="{6EBB8864-02DC-4461-BBBB-B4D989D41EDF}" destId="{0144C41E-688C-44DF-8142-EF88C88E2BED}" srcOrd="7" destOrd="0" presId="urn:microsoft.com/office/officeart/2005/8/layout/process5"/>
    <dgm:cxn modelId="{67A7A95E-A9AC-4025-B6C2-6FF5449627AE}" type="presParOf" srcId="{0144C41E-688C-44DF-8142-EF88C88E2BED}" destId="{9B904F73-CC40-4431-9EE1-313AD6D1C4FA}" srcOrd="0" destOrd="0" presId="urn:microsoft.com/office/officeart/2005/8/layout/process5"/>
    <dgm:cxn modelId="{C7DB3B0A-398F-471E-9457-2209E9DFE4B2}" type="presParOf" srcId="{6EBB8864-02DC-4461-BBBB-B4D989D41EDF}" destId="{E5EA609B-C182-4483-B395-4EDE0443A574}" srcOrd="8" destOrd="0" presId="urn:microsoft.com/office/officeart/2005/8/layout/process5"/>
    <dgm:cxn modelId="{69C0F56F-897E-43BD-BB2E-432D29D56A3B}" type="presParOf" srcId="{6EBB8864-02DC-4461-BBBB-B4D989D41EDF}" destId="{FBCC4057-4FA4-4ECE-A64C-0CDA729ACC5E}" srcOrd="9" destOrd="0" presId="urn:microsoft.com/office/officeart/2005/8/layout/process5"/>
    <dgm:cxn modelId="{FD5C81AE-C108-41F5-A6E1-AF72444B0484}" type="presParOf" srcId="{FBCC4057-4FA4-4ECE-A64C-0CDA729ACC5E}" destId="{C66BC5B4-B5B8-4931-8F60-7F18F2E28DB3}" srcOrd="0" destOrd="0" presId="urn:microsoft.com/office/officeart/2005/8/layout/process5"/>
    <dgm:cxn modelId="{1D730BC1-914B-4C10-BF2F-0A48C2C211FB}" type="presParOf" srcId="{6EBB8864-02DC-4461-BBBB-B4D989D41EDF}" destId="{082C5377-98E5-472E-8C5A-1C2310DC4CE9}" srcOrd="10" destOrd="0" presId="urn:microsoft.com/office/officeart/2005/8/layout/process5"/>
    <dgm:cxn modelId="{D66DB1D2-E04F-44EF-8123-3E3CBC881D14}" type="presParOf" srcId="{6EBB8864-02DC-4461-BBBB-B4D989D41EDF}" destId="{8529D76E-2DF1-4CE5-B5E1-902A7ED52F9D}" srcOrd="11" destOrd="0" presId="urn:microsoft.com/office/officeart/2005/8/layout/process5"/>
    <dgm:cxn modelId="{21B3D04A-5706-4D9B-B4FA-30DD15D16B3B}" type="presParOf" srcId="{8529D76E-2DF1-4CE5-B5E1-902A7ED52F9D}" destId="{6F96AB9D-5703-4D76-9998-8C70FF3530DB}" srcOrd="0" destOrd="0" presId="urn:microsoft.com/office/officeart/2005/8/layout/process5"/>
    <dgm:cxn modelId="{C56B5B95-3591-4B6F-ADC5-1E0ECA214E9D}" type="presParOf" srcId="{6EBB8864-02DC-4461-BBBB-B4D989D41EDF}" destId="{DC663FC3-129D-4204-9526-252DBB195898}" srcOrd="12" destOrd="0" presId="urn:microsoft.com/office/officeart/2005/8/layout/process5"/>
    <dgm:cxn modelId="{022B8CAF-F3AF-40CC-A7BF-42C752D4058B}" type="presParOf" srcId="{6EBB8864-02DC-4461-BBBB-B4D989D41EDF}" destId="{2BEE4599-FDEA-44E1-838D-3C9F4EE1D6D7}" srcOrd="13" destOrd="0" presId="urn:microsoft.com/office/officeart/2005/8/layout/process5"/>
    <dgm:cxn modelId="{B9925915-E2A5-472C-BB6F-8656AD182708}" type="presParOf" srcId="{2BEE4599-FDEA-44E1-838D-3C9F4EE1D6D7}" destId="{35309457-A881-44BC-B86D-46BE8FE72CFA}" srcOrd="0" destOrd="0" presId="urn:microsoft.com/office/officeart/2005/8/layout/process5"/>
    <dgm:cxn modelId="{6C8B7270-76A6-4081-9A0D-B1D697A2B7BD}" type="presParOf" srcId="{6EBB8864-02DC-4461-BBBB-B4D989D41EDF}" destId="{6FE7D8E5-65FD-4B9A-B914-0129747651CD}" srcOrd="14" destOrd="0" presId="urn:microsoft.com/office/officeart/2005/8/layout/process5"/>
    <dgm:cxn modelId="{C7457975-818F-4462-B8CD-BC9AB58DBBD2}" type="presParOf" srcId="{6EBB8864-02DC-4461-BBBB-B4D989D41EDF}" destId="{6FFA1BB5-2751-4A2E-BCD2-8C4313E6F677}" srcOrd="15" destOrd="0" presId="urn:microsoft.com/office/officeart/2005/8/layout/process5"/>
    <dgm:cxn modelId="{2415B00B-87EC-420F-8744-733736A64C21}" type="presParOf" srcId="{6FFA1BB5-2751-4A2E-BCD2-8C4313E6F677}" destId="{35859B60-BC17-4593-A91E-1FED0745A675}" srcOrd="0" destOrd="0" presId="urn:microsoft.com/office/officeart/2005/8/layout/process5"/>
    <dgm:cxn modelId="{D42CDB15-7ABA-4CBB-BA53-84B7DF3D2405}" type="presParOf" srcId="{6EBB8864-02DC-4461-BBBB-B4D989D41EDF}" destId="{C48781B3-4DD1-4BBC-A41A-18B9F310060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5B646-0455-4BC2-B527-CEF4097813B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C15D97-D06B-4ABA-B61B-EB889CDBE6E4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모든 종목에 대한 일별 </a:t>
          </a:r>
          <a:r>
            <a:rPr lang="en-US" altLang="ko-KR" sz="1100" dirty="0"/>
            <a:t>data </a:t>
          </a:r>
          <a:r>
            <a:rPr lang="ko-KR" altLang="en-US" sz="1100" dirty="0"/>
            <a:t>수집</a:t>
          </a:r>
        </a:p>
      </dgm:t>
    </dgm:pt>
    <dgm:pt modelId="{C4EF0698-90A3-44F2-9D73-CDCAB796A324}" type="parTrans" cxnId="{1E7EB85B-2B63-4481-8008-A94EBF90F1DA}">
      <dgm:prSet/>
      <dgm:spPr/>
      <dgm:t>
        <a:bodyPr/>
        <a:lstStyle/>
        <a:p>
          <a:pPr latinLnBrk="1"/>
          <a:endParaRPr lang="ko-KR" altLang="en-US" sz="1800"/>
        </a:p>
      </dgm:t>
    </dgm:pt>
    <dgm:pt modelId="{97E972D8-989E-4EED-974E-1DB57C3D23FE}" type="sibTrans" cxnId="{1E7EB85B-2B63-4481-8008-A94EBF90F1DA}">
      <dgm:prSet/>
      <dgm:spPr/>
      <dgm:t>
        <a:bodyPr/>
        <a:lstStyle/>
        <a:p>
          <a:pPr latinLnBrk="1"/>
          <a:endParaRPr lang="ko-KR" altLang="en-US" sz="1800"/>
        </a:p>
      </dgm:t>
    </dgm:pt>
    <dgm:pt modelId="{95338EDD-2DF7-439A-8EA2-8AF8CC0C945E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일별</a:t>
          </a:r>
          <a:r>
            <a:rPr lang="en-US" altLang="ko-KR" sz="1100" dirty="0"/>
            <a:t>data</a:t>
          </a:r>
          <a:r>
            <a:rPr lang="ko-KR" altLang="en-US" sz="1100" dirty="0"/>
            <a:t>로 유사성 분석</a:t>
          </a:r>
        </a:p>
      </dgm:t>
    </dgm:pt>
    <dgm:pt modelId="{DBCB128C-F610-437D-8D2A-023D27C9E585}" type="parTrans" cxnId="{831A156F-0CEB-463C-90E6-F4F800ADF3A8}">
      <dgm:prSet/>
      <dgm:spPr/>
      <dgm:t>
        <a:bodyPr/>
        <a:lstStyle/>
        <a:p>
          <a:pPr latinLnBrk="1"/>
          <a:endParaRPr lang="ko-KR" altLang="en-US" sz="1800"/>
        </a:p>
      </dgm:t>
    </dgm:pt>
    <dgm:pt modelId="{19B86EBC-49BD-469E-9921-BB717BC0EB7E}" type="sibTrans" cxnId="{831A156F-0CEB-463C-90E6-F4F800ADF3A8}">
      <dgm:prSet/>
      <dgm:spPr/>
      <dgm:t>
        <a:bodyPr/>
        <a:lstStyle/>
        <a:p>
          <a:pPr latinLnBrk="1"/>
          <a:endParaRPr lang="ko-KR" altLang="en-US" sz="1800"/>
        </a:p>
      </dgm:t>
    </dgm:pt>
    <dgm:pt modelId="{1FA9B4ED-043C-4D3C-8DD8-172CFCA089F8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유사성 기반 후보 종목군 </a:t>
          </a:r>
          <a:r>
            <a:rPr lang="ko-KR" altLang="en-US" sz="1100" dirty="0" smtClean="0"/>
            <a:t>추출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(4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7F7473D2-F63C-4D54-A24B-769C7447B25E}" type="parTrans" cxnId="{66FAE6F4-0274-4BBF-8615-F0B48BEC375E}">
      <dgm:prSet/>
      <dgm:spPr/>
      <dgm:t>
        <a:bodyPr/>
        <a:lstStyle/>
        <a:p>
          <a:pPr latinLnBrk="1"/>
          <a:endParaRPr lang="ko-KR" altLang="en-US" sz="1800"/>
        </a:p>
      </dgm:t>
    </dgm:pt>
    <dgm:pt modelId="{C88BA1B3-B9F7-4D5F-A667-3807382462FE}" type="sibTrans" cxnId="{66FAE6F4-0274-4BBF-8615-F0B48BEC375E}">
      <dgm:prSet/>
      <dgm:spPr/>
      <dgm:t>
        <a:bodyPr/>
        <a:lstStyle/>
        <a:p>
          <a:pPr latinLnBrk="1"/>
          <a:endParaRPr lang="ko-KR" altLang="en-US" sz="1800"/>
        </a:p>
      </dgm:t>
    </dgm:pt>
    <dgm:pt modelId="{AC189EB0-A2E1-42B2-8F34-BE7AAC00C86B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추출된 후보종목군에 대한 게시판 </a:t>
          </a:r>
          <a:r>
            <a:rPr lang="en-US" altLang="ko-KR" sz="1100" dirty="0"/>
            <a:t>text</a:t>
          </a:r>
          <a:r>
            <a:rPr lang="ko-KR" altLang="en-US" sz="1100" dirty="0"/>
            <a:t>수집</a:t>
          </a:r>
        </a:p>
      </dgm:t>
    </dgm:pt>
    <dgm:pt modelId="{F9240B78-CAEE-4D3D-B0B1-7F8E70C02A0A}" type="parTrans" cxnId="{2DCA348B-2202-4531-A079-F1374F34DE18}">
      <dgm:prSet/>
      <dgm:spPr/>
      <dgm:t>
        <a:bodyPr/>
        <a:lstStyle/>
        <a:p>
          <a:pPr latinLnBrk="1"/>
          <a:endParaRPr lang="ko-KR" altLang="en-US" sz="1800"/>
        </a:p>
      </dgm:t>
    </dgm:pt>
    <dgm:pt modelId="{80A14E61-26AB-480B-AA9F-D4534BFC8D42}" type="sibTrans" cxnId="{2DCA348B-2202-4531-A079-F1374F34DE18}">
      <dgm:prSet/>
      <dgm:spPr/>
      <dgm:t>
        <a:bodyPr/>
        <a:lstStyle/>
        <a:p>
          <a:pPr latinLnBrk="1"/>
          <a:endParaRPr lang="ko-KR" altLang="en-US" sz="1800"/>
        </a:p>
      </dgm:t>
    </dgm:pt>
    <dgm:pt modelId="{DA96634D-FBFB-4826-A755-15A3EBD4BA77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000" dirty="0"/>
            <a:t>Text </a:t>
          </a:r>
          <a:r>
            <a:rPr lang="ko-KR" altLang="en-US" sz="1000" dirty="0"/>
            <a:t>유사성 기반 종목 필터링 및 </a:t>
          </a:r>
          <a:r>
            <a:rPr lang="ko-KR" altLang="en-US" sz="1000" dirty="0" err="1"/>
            <a:t>그룹명</a:t>
          </a:r>
          <a:r>
            <a:rPr lang="ko-KR" altLang="en-US" sz="1000" dirty="0"/>
            <a:t> </a:t>
          </a:r>
          <a:r>
            <a:rPr lang="ko-KR" altLang="en-US" sz="1000" dirty="0" smtClean="0"/>
            <a:t>설정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(4</a:t>
          </a:r>
          <a:r>
            <a:rPr lang="ko-KR" altLang="en-US" sz="1000" dirty="0" smtClean="0"/>
            <a:t>주 내로 완성예정</a:t>
          </a:r>
          <a:r>
            <a:rPr lang="en-US" altLang="ko-KR" sz="1000" dirty="0" smtClean="0"/>
            <a:t>)</a:t>
          </a:r>
          <a:endParaRPr lang="ko-KR" altLang="en-US" sz="1000" dirty="0"/>
        </a:p>
      </dgm:t>
    </dgm:pt>
    <dgm:pt modelId="{AFE4AF51-0A93-448D-A5CB-7F2A4639C5DD}" type="parTrans" cxnId="{BCD4215B-32CE-4034-9261-5EFF51425682}">
      <dgm:prSet/>
      <dgm:spPr/>
      <dgm:t>
        <a:bodyPr/>
        <a:lstStyle/>
        <a:p>
          <a:pPr latinLnBrk="1"/>
          <a:endParaRPr lang="ko-KR" altLang="en-US" sz="1800"/>
        </a:p>
      </dgm:t>
    </dgm:pt>
    <dgm:pt modelId="{8ADF9BBA-D42B-4EB1-95E5-5577820CAC28}" type="sibTrans" cxnId="{BCD4215B-32CE-4034-9261-5EFF51425682}">
      <dgm:prSet/>
      <dgm:spPr/>
      <dgm:t>
        <a:bodyPr/>
        <a:lstStyle/>
        <a:p>
          <a:pPr latinLnBrk="1"/>
          <a:endParaRPr lang="ko-KR" altLang="en-US" sz="1800"/>
        </a:p>
      </dgm:t>
    </dgm:pt>
    <dgm:pt modelId="{6B935E2F-CFB1-4AB5-B19C-AD40D6A38C79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추출된 후보종목군에 대한 분봉</a:t>
          </a:r>
          <a:r>
            <a:rPr lang="en-US" altLang="ko-KR" sz="1100" dirty="0"/>
            <a:t>data </a:t>
          </a:r>
          <a:r>
            <a:rPr lang="ko-KR" altLang="en-US" sz="1100" dirty="0"/>
            <a:t>수집</a:t>
          </a:r>
        </a:p>
      </dgm:t>
    </dgm:pt>
    <dgm:pt modelId="{24A47822-5E02-4A77-A596-F8A0794FF556}" type="parTrans" cxnId="{D72CDA0E-31CC-4B9B-A7C0-E5D19864B6E0}">
      <dgm:prSet/>
      <dgm:spPr/>
      <dgm:t>
        <a:bodyPr/>
        <a:lstStyle/>
        <a:p>
          <a:pPr latinLnBrk="1"/>
          <a:endParaRPr lang="ko-KR" altLang="en-US" sz="1800"/>
        </a:p>
      </dgm:t>
    </dgm:pt>
    <dgm:pt modelId="{783A4995-540B-4916-AE0E-D7D7B38867FB}" type="sibTrans" cxnId="{D72CDA0E-31CC-4B9B-A7C0-E5D19864B6E0}">
      <dgm:prSet/>
      <dgm:spPr/>
      <dgm:t>
        <a:bodyPr/>
        <a:lstStyle/>
        <a:p>
          <a:pPr latinLnBrk="1"/>
          <a:endParaRPr lang="ko-KR" altLang="en-US" sz="1800"/>
        </a:p>
      </dgm:t>
    </dgm:pt>
    <dgm:pt modelId="{934F85D6-0AC1-4D04-BEC3-748198AB3CD4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분봉유사성 기반 종목 </a:t>
          </a:r>
          <a:r>
            <a:rPr lang="ko-KR" altLang="en-US" sz="1100" dirty="0" smtClean="0"/>
            <a:t>추출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(4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A2B91E67-7BFA-4C9F-ADB3-B0CBC2E65D44}" type="parTrans" cxnId="{17F97A69-44C5-451D-9353-6D603E57C492}">
      <dgm:prSet/>
      <dgm:spPr/>
      <dgm:t>
        <a:bodyPr/>
        <a:lstStyle/>
        <a:p>
          <a:pPr latinLnBrk="1"/>
          <a:endParaRPr lang="ko-KR" altLang="en-US" sz="1800"/>
        </a:p>
      </dgm:t>
    </dgm:pt>
    <dgm:pt modelId="{5BD81B07-F8EF-4704-BD90-6B90F96A0BC8}" type="sibTrans" cxnId="{17F97A69-44C5-451D-9353-6D603E57C492}">
      <dgm:prSet/>
      <dgm:spPr/>
      <dgm:t>
        <a:bodyPr/>
        <a:lstStyle/>
        <a:p>
          <a:pPr latinLnBrk="1"/>
          <a:endParaRPr lang="ko-KR" altLang="en-US" sz="1800"/>
        </a:p>
      </dgm:t>
    </dgm:pt>
    <dgm:pt modelId="{3385B1DC-7DF6-4DE4-89D1-E0833CB13AE1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그룹별 수급 </a:t>
          </a:r>
          <a:r>
            <a:rPr lang="ko-KR" altLang="en-US" sz="1100" dirty="0" smtClean="0"/>
            <a:t>동향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(1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D00E38A2-98F8-4628-B4E6-F27F57691BC5}" type="parTrans" cxnId="{81D91975-F96A-4AF5-BAB7-9755B317AAE7}">
      <dgm:prSet/>
      <dgm:spPr/>
      <dgm:t>
        <a:bodyPr/>
        <a:lstStyle/>
        <a:p>
          <a:pPr latinLnBrk="1"/>
          <a:endParaRPr lang="ko-KR" altLang="en-US" sz="1800"/>
        </a:p>
      </dgm:t>
    </dgm:pt>
    <dgm:pt modelId="{7FE0DAFB-2595-43C4-9B17-C4B491620A91}" type="sibTrans" cxnId="{81D91975-F96A-4AF5-BAB7-9755B317AAE7}">
      <dgm:prSet/>
      <dgm:spPr/>
      <dgm:t>
        <a:bodyPr/>
        <a:lstStyle/>
        <a:p>
          <a:pPr latinLnBrk="1"/>
          <a:endParaRPr lang="ko-KR" altLang="en-US" sz="1800"/>
        </a:p>
      </dgm:t>
    </dgm:pt>
    <dgm:pt modelId="{601A9671-77A3-44F9-B574-A2C46AD22F20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시각화</a:t>
          </a:r>
        </a:p>
      </dgm:t>
    </dgm:pt>
    <dgm:pt modelId="{88D722BE-845A-44DC-BFFD-9B74FE1C2EC2}" type="parTrans" cxnId="{8378EB4D-5654-4690-BB71-1DD6DF56F8EF}">
      <dgm:prSet/>
      <dgm:spPr/>
      <dgm:t>
        <a:bodyPr/>
        <a:lstStyle/>
        <a:p>
          <a:pPr latinLnBrk="1"/>
          <a:endParaRPr lang="ko-KR" altLang="en-US" sz="1800"/>
        </a:p>
      </dgm:t>
    </dgm:pt>
    <dgm:pt modelId="{05085B53-4340-49C1-B9A2-31BBF7F9156C}" type="sibTrans" cxnId="{8378EB4D-5654-4690-BB71-1DD6DF56F8EF}">
      <dgm:prSet/>
      <dgm:spPr/>
      <dgm:t>
        <a:bodyPr/>
        <a:lstStyle/>
        <a:p>
          <a:pPr latinLnBrk="1"/>
          <a:endParaRPr lang="ko-KR" altLang="en-US" sz="1800"/>
        </a:p>
      </dgm:t>
    </dgm:pt>
    <dgm:pt modelId="{1758C01C-BC18-41ED-9805-288D4AA2B452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기간</a:t>
          </a:r>
          <a:endParaRPr lang="ko-KR" altLang="en-US" sz="1100" dirty="0"/>
        </a:p>
      </dgm:t>
    </dgm:pt>
    <dgm:pt modelId="{CBA1D4FE-0E9D-4E18-834A-26EE0F1E4532}" type="parTrans" cxnId="{EFE82248-10D4-4C8F-9F3C-93E642379A46}">
      <dgm:prSet/>
      <dgm:spPr/>
      <dgm:t>
        <a:bodyPr/>
        <a:lstStyle/>
        <a:p>
          <a:pPr latinLnBrk="1"/>
          <a:endParaRPr lang="ko-KR" altLang="en-US" sz="1800"/>
        </a:p>
      </dgm:t>
    </dgm:pt>
    <dgm:pt modelId="{F01AE3D0-65DA-4793-934D-A17001C39FEE}" type="sibTrans" cxnId="{EFE82248-10D4-4C8F-9F3C-93E642379A46}">
      <dgm:prSet/>
      <dgm:spPr/>
      <dgm:t>
        <a:bodyPr/>
        <a:lstStyle/>
        <a:p>
          <a:pPr latinLnBrk="1"/>
          <a:endParaRPr lang="ko-KR" altLang="en-US" sz="1800"/>
        </a:p>
      </dgm:t>
    </dgm:pt>
    <dgm:pt modelId="{35A81350-FFD2-4C3A-AA85-B6C240EDD4C7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날짜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종가</a:t>
          </a:r>
          <a:r>
            <a:rPr lang="en-US" altLang="ko-KR" sz="1100" dirty="0" smtClean="0"/>
            <a:t>,</a:t>
          </a:r>
          <a:r>
            <a:rPr lang="ko-KR" altLang="en-US" sz="1100" dirty="0" err="1" smtClean="0"/>
            <a:t>전일비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시가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고가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저가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거래량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92502271-DED6-46DD-8347-3B742EAE7142}" type="parTrans" cxnId="{9307372C-897E-4B81-81BE-FDB8F5352D24}">
      <dgm:prSet/>
      <dgm:spPr/>
      <dgm:t>
        <a:bodyPr/>
        <a:lstStyle/>
        <a:p>
          <a:pPr latinLnBrk="1"/>
          <a:endParaRPr lang="ko-KR" altLang="en-US"/>
        </a:p>
      </dgm:t>
    </dgm:pt>
    <dgm:pt modelId="{D2EA655D-0EE3-42F2-AA81-F6187C5F7A88}" type="sibTrans" cxnId="{9307372C-897E-4B81-81BE-FDB8F5352D24}">
      <dgm:prSet/>
      <dgm:spPr/>
      <dgm:t>
        <a:bodyPr/>
        <a:lstStyle/>
        <a:p>
          <a:pPr latinLnBrk="1"/>
          <a:endParaRPr lang="ko-KR" altLang="en-US"/>
        </a:p>
      </dgm:t>
    </dgm:pt>
    <dgm:pt modelId="{33B4A0F6-12C7-4CF5-90B2-EA75F4A98A74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모든 종목의 종가 </a:t>
          </a:r>
          <a:r>
            <a:rPr lang="en-US" altLang="ko-KR" sz="1100" dirty="0" smtClean="0"/>
            <a:t>data(.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6392CBCA-14E7-4AB9-940B-714030A6EF07}" type="parTrans" cxnId="{B8A9AA1C-F3EF-4719-9546-8ED1EF94EC74}">
      <dgm:prSet/>
      <dgm:spPr/>
      <dgm:t>
        <a:bodyPr/>
        <a:lstStyle/>
        <a:p>
          <a:pPr latinLnBrk="1"/>
          <a:endParaRPr lang="ko-KR" altLang="en-US"/>
        </a:p>
      </dgm:t>
    </dgm:pt>
    <dgm:pt modelId="{C80CA82F-4DE5-4FB7-AF73-EB462DB8D6C4}" type="sibTrans" cxnId="{B8A9AA1C-F3EF-4719-9546-8ED1EF94EC74}">
      <dgm:prSet/>
      <dgm:spPr/>
      <dgm:t>
        <a:bodyPr/>
        <a:lstStyle/>
        <a:p>
          <a:pPr latinLnBrk="1"/>
          <a:endParaRPr lang="ko-KR" altLang="en-US"/>
        </a:p>
      </dgm:t>
    </dgm:pt>
    <dgm:pt modelId="{4033D629-8601-4688-8760-A23E342E667E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err="1" smtClean="0"/>
            <a:t>유클리드</a:t>
          </a:r>
          <a:r>
            <a:rPr lang="ko-KR" altLang="en-US" sz="1100" dirty="0" smtClean="0"/>
            <a:t> 계수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상관관계 계수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55C42660-36C0-4B77-9772-C134ABDFE2FE}" type="parTrans" cxnId="{0E548DC0-903F-402A-8C2C-210862BD09F1}">
      <dgm:prSet/>
      <dgm:spPr/>
      <dgm:t>
        <a:bodyPr/>
        <a:lstStyle/>
        <a:p>
          <a:pPr latinLnBrk="1"/>
          <a:endParaRPr lang="ko-KR" altLang="en-US"/>
        </a:p>
      </dgm:t>
    </dgm:pt>
    <dgm:pt modelId="{5A240CD0-DFDF-4AB8-B52A-B1742BB68235}" type="sibTrans" cxnId="{0E548DC0-903F-402A-8C2C-210862BD09F1}">
      <dgm:prSet/>
      <dgm:spPr/>
      <dgm:t>
        <a:bodyPr/>
        <a:lstStyle/>
        <a:p>
          <a:pPr latinLnBrk="1"/>
          <a:endParaRPr lang="ko-KR" altLang="en-US"/>
        </a:p>
      </dgm:t>
    </dgm:pt>
    <dgm:pt modelId="{80FE0A9E-0D6B-4264-86EA-04DD267BB53C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err="1" smtClean="0"/>
            <a:t>유클리드</a:t>
          </a:r>
          <a:r>
            <a:rPr lang="ko-KR" altLang="en-US" sz="1100" dirty="0" smtClean="0"/>
            <a:t> 계수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상관관계 계수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33476596-C3F3-40AC-A196-E6E7AE6E90F5}" type="parTrans" cxnId="{9900D61D-A3D0-429C-A4E7-8D6660761E40}">
      <dgm:prSet/>
      <dgm:spPr/>
      <dgm:t>
        <a:bodyPr/>
        <a:lstStyle/>
        <a:p>
          <a:pPr latinLnBrk="1"/>
          <a:endParaRPr lang="ko-KR" altLang="en-US"/>
        </a:p>
      </dgm:t>
    </dgm:pt>
    <dgm:pt modelId="{B5958126-0A41-4C5F-83BE-B23DB4C8284B}" type="sibTrans" cxnId="{9900D61D-A3D0-429C-A4E7-8D6660761E40}">
      <dgm:prSet/>
      <dgm:spPr/>
      <dgm:t>
        <a:bodyPr/>
        <a:lstStyle/>
        <a:p>
          <a:pPr latinLnBrk="1"/>
          <a:endParaRPr lang="ko-KR" altLang="en-US"/>
        </a:p>
      </dgm:t>
    </dgm:pt>
    <dgm:pt modelId="{914C723E-4630-42BA-85D4-6AA0CE546EBC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err="1" smtClean="0"/>
            <a:t>덴드로그램</a:t>
          </a:r>
          <a:r>
            <a:rPr lang="ko-KR" altLang="en-US" sz="1100" dirty="0" smtClean="0"/>
            <a:t> 시각화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png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249D3094-0405-41A4-84B0-957F516708D3}" type="parTrans" cxnId="{9714D51E-16EA-4A44-A81D-EDE2F9567CB2}">
      <dgm:prSet/>
      <dgm:spPr/>
      <dgm:t>
        <a:bodyPr/>
        <a:lstStyle/>
        <a:p>
          <a:pPr latinLnBrk="1"/>
          <a:endParaRPr lang="ko-KR" altLang="en-US"/>
        </a:p>
      </dgm:t>
    </dgm:pt>
    <dgm:pt modelId="{14966B61-3513-4D75-A9A0-48C76DECA6CA}" type="sibTrans" cxnId="{9714D51E-16EA-4A44-A81D-EDE2F9567CB2}">
      <dgm:prSet/>
      <dgm:spPr/>
      <dgm:t>
        <a:bodyPr/>
        <a:lstStyle/>
        <a:p>
          <a:pPr latinLnBrk="1"/>
          <a:endParaRPr lang="ko-KR" altLang="en-US"/>
        </a:p>
      </dgm:t>
    </dgm:pt>
    <dgm:pt modelId="{1169BC09-5D4F-49AF-B9CB-02545779B642}">
      <dgm:prSet custT="1"/>
      <dgm:spPr/>
      <dgm:t>
        <a:bodyPr/>
        <a:lstStyle/>
        <a:p>
          <a:pPr latinLnBrk="1"/>
          <a:r>
            <a:rPr lang="en-US" altLang="ko-KR" sz="1050" dirty="0" smtClean="0"/>
            <a:t>Input&gt;&gt;</a:t>
          </a:r>
          <a:r>
            <a:rPr lang="ko-KR" altLang="en-US" sz="1050" dirty="0" err="1" smtClean="0"/>
            <a:t>검색어</a:t>
          </a:r>
          <a:r>
            <a:rPr lang="en-US" altLang="ko-KR" sz="1050" dirty="0" smtClean="0"/>
            <a:t>,</a:t>
          </a:r>
          <a:r>
            <a:rPr lang="ko-KR" altLang="en-US" sz="1050" dirty="0" smtClean="0"/>
            <a:t>기간</a:t>
          </a:r>
          <a:r>
            <a:rPr lang="en-US" altLang="ko-KR" sz="1050" dirty="0" smtClean="0"/>
            <a:t>,</a:t>
          </a:r>
          <a:r>
            <a:rPr lang="ko-KR" altLang="en-US" sz="1050" dirty="0" smtClean="0"/>
            <a:t>저장위치</a:t>
          </a:r>
          <a:endParaRPr lang="ko-KR" altLang="en-US" sz="1050" dirty="0"/>
        </a:p>
      </dgm:t>
    </dgm:pt>
    <dgm:pt modelId="{F3C14132-C4A8-4503-ADE1-6286694EF43B}" type="parTrans" cxnId="{6B923DB5-D908-4F8D-AC94-FCE73C4A3EAA}">
      <dgm:prSet/>
      <dgm:spPr/>
      <dgm:t>
        <a:bodyPr/>
        <a:lstStyle/>
        <a:p>
          <a:pPr latinLnBrk="1"/>
          <a:endParaRPr lang="ko-KR" altLang="en-US"/>
        </a:p>
      </dgm:t>
    </dgm:pt>
    <dgm:pt modelId="{2C4F46E9-1040-4866-A0D0-5C8A4BBF6E5A}" type="sibTrans" cxnId="{6B923DB5-D908-4F8D-AC94-FCE73C4A3EAA}">
      <dgm:prSet/>
      <dgm:spPr/>
      <dgm:t>
        <a:bodyPr/>
        <a:lstStyle/>
        <a:p>
          <a:pPr latinLnBrk="1"/>
          <a:endParaRPr lang="ko-KR" altLang="en-US"/>
        </a:p>
      </dgm:t>
    </dgm:pt>
    <dgm:pt modelId="{4CDB8CBF-9938-4A14-AC6D-EB40B600F5A1}">
      <dgm:prSet custT="1"/>
      <dgm:spPr/>
      <dgm:t>
        <a:bodyPr/>
        <a:lstStyle/>
        <a:p>
          <a:pPr latinLnBrk="1"/>
          <a:r>
            <a:rPr lang="en-US" altLang="ko-KR" sz="1050" dirty="0" smtClean="0"/>
            <a:t>Output&gt;&gt;SNS</a:t>
          </a:r>
          <a:r>
            <a:rPr lang="ko-KR" altLang="en-US" sz="1050" dirty="0" smtClean="0"/>
            <a:t>에서 추출한 키워드 가중치를 더해 저장</a:t>
          </a:r>
          <a:r>
            <a:rPr lang="en-US" altLang="ko-KR" sz="1050" dirty="0" smtClean="0"/>
            <a:t>(.</a:t>
          </a:r>
          <a:r>
            <a:rPr lang="en-US" altLang="ko-KR" sz="1050" dirty="0" err="1" smtClean="0"/>
            <a:t>xlsx</a:t>
          </a:r>
          <a:r>
            <a:rPr lang="en-US" altLang="ko-KR" sz="1050" dirty="0" smtClean="0"/>
            <a:t>)</a:t>
          </a:r>
          <a:endParaRPr lang="ko-KR" altLang="en-US" sz="1050" dirty="0"/>
        </a:p>
      </dgm:t>
    </dgm:pt>
    <dgm:pt modelId="{B8AD4E2E-1B62-44FE-BBD3-516FDCF36809}" type="parTrans" cxnId="{2C422ACB-7899-4CE2-92E3-8C0D9CFFAF33}">
      <dgm:prSet/>
      <dgm:spPr/>
      <dgm:t>
        <a:bodyPr/>
        <a:lstStyle/>
        <a:p>
          <a:pPr latinLnBrk="1"/>
          <a:endParaRPr lang="ko-KR" altLang="en-US"/>
        </a:p>
      </dgm:t>
    </dgm:pt>
    <dgm:pt modelId="{A7E2F250-69A2-45A3-8F3D-383CE8F8608C}" type="sibTrans" cxnId="{2C422ACB-7899-4CE2-92E3-8C0D9CFFAF33}">
      <dgm:prSet/>
      <dgm:spPr/>
      <dgm:t>
        <a:bodyPr/>
        <a:lstStyle/>
        <a:p>
          <a:pPr latinLnBrk="1"/>
          <a:endParaRPr lang="ko-KR" altLang="en-US"/>
        </a:p>
      </dgm:t>
    </dgm:pt>
    <dgm:pt modelId="{B32A2D22-0843-4D4C-AA29-9BC4299E222C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Input&gt;&gt;SNS</a:t>
          </a:r>
          <a:r>
            <a:rPr lang="ko-KR" altLang="en-US" sz="1100" dirty="0" smtClean="0"/>
            <a:t>에서 추출한 키워드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5D92048E-5A23-47F2-83EE-30CB3374EDA9}" type="parTrans" cxnId="{54BC4F81-FD7B-4713-9279-C15BB7C91AAC}">
      <dgm:prSet/>
      <dgm:spPr/>
      <dgm:t>
        <a:bodyPr/>
        <a:lstStyle/>
        <a:p>
          <a:pPr latinLnBrk="1"/>
          <a:endParaRPr lang="ko-KR" altLang="en-US"/>
        </a:p>
      </dgm:t>
    </dgm:pt>
    <dgm:pt modelId="{EC71E9D9-37C3-4429-A50D-B0FBD1A159ED}" type="sibTrans" cxnId="{54BC4F81-FD7B-4713-9279-C15BB7C91AAC}">
      <dgm:prSet/>
      <dgm:spPr/>
      <dgm:t>
        <a:bodyPr/>
        <a:lstStyle/>
        <a:p>
          <a:pPr latinLnBrk="1"/>
          <a:endParaRPr lang="ko-KR" altLang="en-US"/>
        </a:p>
      </dgm:t>
    </dgm:pt>
    <dgm:pt modelId="{218C2650-DAFB-439E-BBCA-CBD85D629B57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유사도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9DEB1508-3A3E-47A3-907D-D2E2AB5E8760}" type="parTrans" cxnId="{2263B29C-9C46-4380-9FCE-74BF145111A4}">
      <dgm:prSet/>
      <dgm:spPr/>
      <dgm:t>
        <a:bodyPr/>
        <a:lstStyle/>
        <a:p>
          <a:pPr latinLnBrk="1"/>
          <a:endParaRPr lang="ko-KR" altLang="en-US"/>
        </a:p>
      </dgm:t>
    </dgm:pt>
    <dgm:pt modelId="{2EAB4B1A-8FD4-495C-AE4D-D4EC09BEBEF1}" type="sibTrans" cxnId="{2263B29C-9C46-4380-9FCE-74BF145111A4}">
      <dgm:prSet/>
      <dgm:spPr/>
      <dgm:t>
        <a:bodyPr/>
        <a:lstStyle/>
        <a:p>
          <a:pPr latinLnBrk="1"/>
          <a:endParaRPr lang="ko-KR" altLang="en-US"/>
        </a:p>
      </dgm:t>
    </dgm:pt>
    <dgm:pt modelId="{B7AA3E6F-247E-49E4-88CE-A5A2412BF2FD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endParaRPr lang="ko-KR" altLang="en-US" sz="1100" dirty="0"/>
        </a:p>
      </dgm:t>
    </dgm:pt>
    <dgm:pt modelId="{845AA25A-D4DF-406A-840E-1944DEA7370C}" type="parTrans" cxnId="{110717DD-B0C0-4DB2-B9F7-3252A5782C9A}">
      <dgm:prSet/>
      <dgm:spPr/>
      <dgm:t>
        <a:bodyPr/>
        <a:lstStyle/>
        <a:p>
          <a:pPr latinLnBrk="1"/>
          <a:endParaRPr lang="ko-KR" altLang="en-US"/>
        </a:p>
      </dgm:t>
    </dgm:pt>
    <dgm:pt modelId="{3004AA95-9B9A-4892-AC71-27E832C0814A}" type="sibTrans" cxnId="{110717DD-B0C0-4DB2-B9F7-3252A5782C9A}">
      <dgm:prSet/>
      <dgm:spPr/>
      <dgm:t>
        <a:bodyPr/>
        <a:lstStyle/>
        <a:p>
          <a:pPr latinLnBrk="1"/>
          <a:endParaRPr lang="ko-KR" altLang="en-US"/>
        </a:p>
      </dgm:t>
    </dgm:pt>
    <dgm:pt modelId="{5B509F40-0C9B-453E-8BFE-F6C334F2F22C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날짜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종가</a:t>
          </a:r>
          <a:r>
            <a:rPr lang="en-US" altLang="ko-KR" sz="1100" dirty="0" smtClean="0"/>
            <a:t>,</a:t>
          </a:r>
          <a:r>
            <a:rPr lang="ko-KR" altLang="en-US" sz="1100" dirty="0" err="1" smtClean="0"/>
            <a:t>전일비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시가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고가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저가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거래량</a:t>
          </a:r>
          <a:r>
            <a:rPr lang="en-US" altLang="ko-KR" sz="1100" dirty="0" smtClean="0"/>
            <a:t>(.db)</a:t>
          </a:r>
          <a:endParaRPr lang="ko-KR" altLang="en-US" sz="1100" dirty="0"/>
        </a:p>
      </dgm:t>
    </dgm:pt>
    <dgm:pt modelId="{DC8EE53C-471C-4F2D-8568-289031E5E64A}" type="parTrans" cxnId="{900D3E76-B199-4E64-BB6B-207A98EAC077}">
      <dgm:prSet/>
      <dgm:spPr/>
      <dgm:t>
        <a:bodyPr/>
        <a:lstStyle/>
        <a:p>
          <a:pPr latinLnBrk="1"/>
          <a:endParaRPr lang="ko-KR" altLang="en-US"/>
        </a:p>
      </dgm:t>
    </dgm:pt>
    <dgm:pt modelId="{D9E6220F-2B4C-4FB5-AAA9-39310840554E}" type="sibTrans" cxnId="{900D3E76-B199-4E64-BB6B-207A98EAC077}">
      <dgm:prSet/>
      <dgm:spPr/>
      <dgm:t>
        <a:bodyPr/>
        <a:lstStyle/>
        <a:p>
          <a:pPr latinLnBrk="1"/>
          <a:endParaRPr lang="ko-KR" altLang="en-US"/>
        </a:p>
      </dgm:t>
    </dgm:pt>
    <dgm:pt modelId="{0EEE13A5-BB15-485E-BDBA-FCE5E706A6D4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종목코드의 종가데이터</a:t>
          </a:r>
          <a:r>
            <a:rPr lang="en-US" altLang="ko-KR" sz="1100" dirty="0" smtClean="0"/>
            <a:t>(.db)</a:t>
          </a:r>
          <a:endParaRPr lang="ko-KR" altLang="en-US" sz="1100" dirty="0"/>
        </a:p>
      </dgm:t>
    </dgm:pt>
    <dgm:pt modelId="{5535F2C8-3B0D-4922-93EF-4B9D793D7B2E}" type="parTrans" cxnId="{3599F195-CDAA-4C79-AC8A-59E490192EFD}">
      <dgm:prSet/>
      <dgm:spPr/>
      <dgm:t>
        <a:bodyPr/>
        <a:lstStyle/>
        <a:p>
          <a:pPr latinLnBrk="1"/>
          <a:endParaRPr lang="ko-KR" altLang="en-US"/>
        </a:p>
      </dgm:t>
    </dgm:pt>
    <dgm:pt modelId="{14244810-48F1-4578-95B3-33DDF0AB3C7F}" type="sibTrans" cxnId="{3599F195-CDAA-4C79-AC8A-59E490192EFD}">
      <dgm:prSet/>
      <dgm:spPr/>
      <dgm:t>
        <a:bodyPr/>
        <a:lstStyle/>
        <a:p>
          <a:pPr latinLnBrk="1"/>
          <a:endParaRPr lang="ko-KR" altLang="en-US"/>
        </a:p>
      </dgm:t>
    </dgm:pt>
    <dgm:pt modelId="{3AE28B7D-90E5-4BFB-919C-637088BFB7E5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유사도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62B171B6-68D9-4B37-85F4-FC6813DAA587}" type="parTrans" cxnId="{580BE14B-0EF6-4072-90A4-229CF219D7FA}">
      <dgm:prSet/>
      <dgm:spPr/>
      <dgm:t>
        <a:bodyPr/>
        <a:lstStyle/>
        <a:p>
          <a:pPr latinLnBrk="1"/>
          <a:endParaRPr lang="ko-KR" altLang="en-US"/>
        </a:p>
      </dgm:t>
    </dgm:pt>
    <dgm:pt modelId="{8AAA6540-6792-4088-B3D1-205789A88A39}" type="sibTrans" cxnId="{580BE14B-0EF6-4072-90A4-229CF219D7FA}">
      <dgm:prSet/>
      <dgm:spPr/>
      <dgm:t>
        <a:bodyPr/>
        <a:lstStyle/>
        <a:p>
          <a:pPr latinLnBrk="1"/>
          <a:endParaRPr lang="ko-KR" altLang="en-US"/>
        </a:p>
      </dgm:t>
    </dgm:pt>
    <dgm:pt modelId="{B59B41B7-AC3B-4556-B018-4CD94CBBB932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endParaRPr lang="ko-KR" altLang="en-US" sz="1100" dirty="0"/>
        </a:p>
      </dgm:t>
    </dgm:pt>
    <dgm:pt modelId="{5CD8D867-7A04-4F80-9B33-23E62D7480E0}" type="parTrans" cxnId="{902E3538-FCCF-46EA-B7E2-6D92EE50EC60}">
      <dgm:prSet/>
      <dgm:spPr/>
      <dgm:t>
        <a:bodyPr/>
        <a:lstStyle/>
        <a:p>
          <a:pPr latinLnBrk="1"/>
          <a:endParaRPr lang="ko-KR" altLang="en-US"/>
        </a:p>
      </dgm:t>
    </dgm:pt>
    <dgm:pt modelId="{A9346BF5-6E08-4C80-BC28-3594D3BFCA29}" type="sibTrans" cxnId="{902E3538-FCCF-46EA-B7E2-6D92EE50EC60}">
      <dgm:prSet/>
      <dgm:spPr/>
      <dgm:t>
        <a:bodyPr/>
        <a:lstStyle/>
        <a:p>
          <a:pPr latinLnBrk="1"/>
          <a:endParaRPr lang="ko-KR" altLang="en-US"/>
        </a:p>
      </dgm:t>
    </dgm:pt>
    <dgm:pt modelId="{786D89EC-601F-4746-94B6-B00074C45112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종가데이터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7A3E3870-9F85-41EB-9F5F-E2F6536E9BB6}" type="parTrans" cxnId="{55BC7304-0849-4414-9B91-0634C63E21CC}">
      <dgm:prSet/>
      <dgm:spPr/>
      <dgm:t>
        <a:bodyPr/>
        <a:lstStyle/>
        <a:p>
          <a:pPr latinLnBrk="1"/>
          <a:endParaRPr lang="ko-KR" altLang="en-US"/>
        </a:p>
      </dgm:t>
    </dgm:pt>
    <dgm:pt modelId="{195C08E7-2667-48A7-9611-10BB506813CE}" type="sibTrans" cxnId="{55BC7304-0849-4414-9B91-0634C63E21CC}">
      <dgm:prSet/>
      <dgm:spPr/>
      <dgm:t>
        <a:bodyPr/>
        <a:lstStyle/>
        <a:p>
          <a:pPr latinLnBrk="1"/>
          <a:endParaRPr lang="ko-KR" altLang="en-US"/>
        </a:p>
      </dgm:t>
    </dgm:pt>
    <dgm:pt modelId="{4A23976D-D268-46E1-8B72-45FE9F0834F1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종가데이터</a:t>
          </a:r>
          <a:endParaRPr lang="ko-KR" altLang="en-US" sz="1100" dirty="0"/>
        </a:p>
      </dgm:t>
    </dgm:pt>
    <dgm:pt modelId="{B1BFDAD4-DA04-4E01-894A-2BE973E925AD}" type="parTrans" cxnId="{1F0A7A61-1667-4C5D-B56E-6F9524E3CC55}">
      <dgm:prSet/>
      <dgm:spPr/>
      <dgm:t>
        <a:bodyPr/>
        <a:lstStyle/>
        <a:p>
          <a:pPr latinLnBrk="1"/>
          <a:endParaRPr lang="ko-KR" altLang="en-US"/>
        </a:p>
      </dgm:t>
    </dgm:pt>
    <dgm:pt modelId="{4EB5F2B7-8BFD-47B9-B89F-CFB801DFE653}" type="sibTrans" cxnId="{1F0A7A61-1667-4C5D-B56E-6F9524E3CC55}">
      <dgm:prSet/>
      <dgm:spPr/>
      <dgm:t>
        <a:bodyPr/>
        <a:lstStyle/>
        <a:p>
          <a:pPr latinLnBrk="1"/>
          <a:endParaRPr lang="ko-KR" altLang="en-US"/>
        </a:p>
      </dgm:t>
    </dgm:pt>
    <dgm:pt modelId="{FCF9FDA4-BBB2-4588-9EB9-BED1F2F85AEA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각 종목의 종가 </a:t>
          </a:r>
          <a:r>
            <a:rPr lang="ko-KR" altLang="en-US" sz="1100" dirty="0" err="1" smtClean="0"/>
            <a:t>변화량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png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8B189FC8-9139-43A5-A5C4-791587E65B44}" type="parTrans" cxnId="{3E5A0DD5-3D38-402E-A71C-0B6A2CA60E16}">
      <dgm:prSet/>
      <dgm:spPr/>
      <dgm:t>
        <a:bodyPr/>
        <a:lstStyle/>
        <a:p>
          <a:pPr latinLnBrk="1"/>
          <a:endParaRPr lang="ko-KR" altLang="en-US"/>
        </a:p>
      </dgm:t>
    </dgm:pt>
    <dgm:pt modelId="{902804F0-96CE-43CB-A3E7-11BEE0111C32}" type="sibTrans" cxnId="{3E5A0DD5-3D38-402E-A71C-0B6A2CA60E16}">
      <dgm:prSet/>
      <dgm:spPr/>
      <dgm:t>
        <a:bodyPr/>
        <a:lstStyle/>
        <a:p>
          <a:pPr latinLnBrk="1"/>
          <a:endParaRPr lang="ko-KR" altLang="en-US"/>
        </a:p>
      </dgm:t>
    </dgm:pt>
    <dgm:pt modelId="{B459C21F-09DF-40E6-ACEE-435E4C6D7074}" type="pres">
      <dgm:prSet presAssocID="{A215B646-0455-4BC2-B527-CEF4097813B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26826-9F83-4206-BC81-B1C9A568CCEA}" type="pres">
      <dgm:prSet presAssocID="{BDC15D97-D06B-4ABA-B61B-EB889CDBE6E4}" presName="linNode" presStyleCnt="0"/>
      <dgm:spPr/>
    </dgm:pt>
    <dgm:pt modelId="{4D0BA638-D704-4718-92CF-7FAB13455A01}" type="pres">
      <dgm:prSet presAssocID="{BDC15D97-D06B-4ABA-B61B-EB889CDBE6E4}" presName="parentShp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4B467F-9337-466E-BF11-6813984C5563}" type="pres">
      <dgm:prSet presAssocID="{BDC15D97-D06B-4ABA-B61B-EB889CDBE6E4}" presName="childShp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5330C-0547-4D6E-92A2-58A957E8DD58}" type="pres">
      <dgm:prSet presAssocID="{97E972D8-989E-4EED-974E-1DB57C3D23FE}" presName="spacing" presStyleCnt="0"/>
      <dgm:spPr/>
    </dgm:pt>
    <dgm:pt modelId="{416B8ED6-920C-4350-910A-B849C724BB6B}" type="pres">
      <dgm:prSet presAssocID="{95338EDD-2DF7-439A-8EA2-8AF8CC0C945E}" presName="linNode" presStyleCnt="0"/>
      <dgm:spPr/>
    </dgm:pt>
    <dgm:pt modelId="{FC271C16-3A19-4039-9DDD-092D87B253F5}" type="pres">
      <dgm:prSet presAssocID="{95338EDD-2DF7-439A-8EA2-8AF8CC0C945E}" presName="parentShp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600F6-F06E-4546-A290-8E825E796883}" type="pres">
      <dgm:prSet presAssocID="{95338EDD-2DF7-439A-8EA2-8AF8CC0C945E}" presName="childShp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47EB1E-1B6E-4064-BD4F-1C97D2D71B7D}" type="pres">
      <dgm:prSet presAssocID="{19B86EBC-49BD-469E-9921-BB717BC0EB7E}" presName="spacing" presStyleCnt="0"/>
      <dgm:spPr/>
    </dgm:pt>
    <dgm:pt modelId="{0C6B6802-1309-4687-9CA9-48F212ADA670}" type="pres">
      <dgm:prSet presAssocID="{1FA9B4ED-043C-4D3C-8DD8-172CFCA089F8}" presName="linNode" presStyleCnt="0"/>
      <dgm:spPr/>
    </dgm:pt>
    <dgm:pt modelId="{0637462A-A972-452E-A075-960AAEB318B9}" type="pres">
      <dgm:prSet presAssocID="{1FA9B4ED-043C-4D3C-8DD8-172CFCA089F8}" presName="parentShp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3BF89C-3A13-48F8-8EC6-8426FF7D3C1A}" type="pres">
      <dgm:prSet presAssocID="{1FA9B4ED-043C-4D3C-8DD8-172CFCA089F8}" presName="childShp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8B6B7-4478-4DA6-B36C-EB819B2CDAC3}" type="pres">
      <dgm:prSet presAssocID="{C88BA1B3-B9F7-4D5F-A667-3807382462FE}" presName="spacing" presStyleCnt="0"/>
      <dgm:spPr/>
    </dgm:pt>
    <dgm:pt modelId="{9060CE9F-EE0F-4A70-8EA0-8B5208BC2571}" type="pres">
      <dgm:prSet presAssocID="{AC189EB0-A2E1-42B2-8F34-BE7AAC00C86B}" presName="linNode" presStyleCnt="0"/>
      <dgm:spPr/>
    </dgm:pt>
    <dgm:pt modelId="{B06144F9-C275-4C6A-8B7D-F6591207A0C6}" type="pres">
      <dgm:prSet presAssocID="{AC189EB0-A2E1-42B2-8F34-BE7AAC00C86B}" presName="parentShp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31AD2-B11C-4080-8782-8BA97980F0FC}" type="pres">
      <dgm:prSet presAssocID="{AC189EB0-A2E1-42B2-8F34-BE7AAC00C86B}" presName="childShp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F828E5-8AA7-471A-975D-019805F056BE}" type="pres">
      <dgm:prSet presAssocID="{80A14E61-26AB-480B-AA9F-D4534BFC8D42}" presName="spacing" presStyleCnt="0"/>
      <dgm:spPr/>
    </dgm:pt>
    <dgm:pt modelId="{89B61052-BED5-46A1-87A8-27366153AC56}" type="pres">
      <dgm:prSet presAssocID="{DA96634D-FBFB-4826-A755-15A3EBD4BA77}" presName="linNode" presStyleCnt="0"/>
      <dgm:spPr/>
    </dgm:pt>
    <dgm:pt modelId="{57EEDCC9-D39E-45AB-AEE1-96E1308E373D}" type="pres">
      <dgm:prSet presAssocID="{DA96634D-FBFB-4826-A755-15A3EBD4BA77}" presName="parentShp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E3753-10FC-4829-BFBD-4A69A4B164B0}" type="pres">
      <dgm:prSet presAssocID="{DA96634D-FBFB-4826-A755-15A3EBD4BA77}" presName="childShp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85518F-095E-4F99-A6D0-568107DD69AA}" type="pres">
      <dgm:prSet presAssocID="{8ADF9BBA-D42B-4EB1-95E5-5577820CAC28}" presName="spacing" presStyleCnt="0"/>
      <dgm:spPr/>
    </dgm:pt>
    <dgm:pt modelId="{A2355D27-10DE-4C5E-A3A0-981036F5E8E1}" type="pres">
      <dgm:prSet presAssocID="{6B935E2F-CFB1-4AB5-B19C-AD40D6A38C79}" presName="linNode" presStyleCnt="0"/>
      <dgm:spPr/>
    </dgm:pt>
    <dgm:pt modelId="{94E49ECF-1A06-447E-8E55-32F90D5546FD}" type="pres">
      <dgm:prSet presAssocID="{6B935E2F-CFB1-4AB5-B19C-AD40D6A38C79}" presName="parentShp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D47CAF-FC9F-4B27-B2C4-3013E76F62D5}" type="pres">
      <dgm:prSet presAssocID="{6B935E2F-CFB1-4AB5-B19C-AD40D6A38C79}" presName="childShp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FC0D0A-E2D8-48A4-8F86-E11AC79755F1}" type="pres">
      <dgm:prSet presAssocID="{783A4995-540B-4916-AE0E-D7D7B38867FB}" presName="spacing" presStyleCnt="0"/>
      <dgm:spPr/>
    </dgm:pt>
    <dgm:pt modelId="{083DBB17-637E-4EDB-9BF4-EC05B3D1DDF0}" type="pres">
      <dgm:prSet presAssocID="{934F85D6-0AC1-4D04-BEC3-748198AB3CD4}" presName="linNode" presStyleCnt="0"/>
      <dgm:spPr/>
    </dgm:pt>
    <dgm:pt modelId="{A684C4C2-BF30-4B82-8890-345DFEF8EBB4}" type="pres">
      <dgm:prSet presAssocID="{934F85D6-0AC1-4D04-BEC3-748198AB3CD4}" presName="parentShp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5AC109-4D49-49EC-BA55-12069D39929B}" type="pres">
      <dgm:prSet presAssocID="{934F85D6-0AC1-4D04-BEC3-748198AB3CD4}" presName="childShp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3CB07-3822-4316-8C21-70EF03A5C665}" type="pres">
      <dgm:prSet presAssocID="{5BD81B07-F8EF-4704-BD90-6B90F96A0BC8}" presName="spacing" presStyleCnt="0"/>
      <dgm:spPr/>
    </dgm:pt>
    <dgm:pt modelId="{D7EE91C4-948B-4E73-B219-2E817E8A1C24}" type="pres">
      <dgm:prSet presAssocID="{3385B1DC-7DF6-4DE4-89D1-E0833CB13AE1}" presName="linNode" presStyleCnt="0"/>
      <dgm:spPr/>
    </dgm:pt>
    <dgm:pt modelId="{EF068C7C-3A19-4F42-AF4F-EB1B424AB6BF}" type="pres">
      <dgm:prSet presAssocID="{3385B1DC-7DF6-4DE4-89D1-E0833CB13AE1}" presName="parentShp" presStyleLbl="node1" presStyleIdx="7" presStyleCnt="9" custLinFactNeighborX="0" custLinFactNeighborY="20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B852F-ACF0-4EC5-95E4-7638B0767E39}" type="pres">
      <dgm:prSet presAssocID="{3385B1DC-7DF6-4DE4-89D1-E0833CB13AE1}" presName="childShp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687422-2498-4644-963C-18B39A412547}" type="pres">
      <dgm:prSet presAssocID="{7FE0DAFB-2595-43C4-9B17-C4B491620A91}" presName="spacing" presStyleCnt="0"/>
      <dgm:spPr/>
    </dgm:pt>
    <dgm:pt modelId="{A928A3A4-B931-4C18-BB4F-CC99D8CCD177}" type="pres">
      <dgm:prSet presAssocID="{601A9671-77A3-44F9-B574-A2C46AD22F20}" presName="linNode" presStyleCnt="0"/>
      <dgm:spPr/>
    </dgm:pt>
    <dgm:pt modelId="{98C31BBB-6420-401C-9500-2859436CE921}" type="pres">
      <dgm:prSet presAssocID="{601A9671-77A3-44F9-B574-A2C46AD22F20}" presName="parentShp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DAA7E-C45E-4665-A7BB-2092C2D255BA}" type="pres">
      <dgm:prSet presAssocID="{601A9671-77A3-44F9-B574-A2C46AD22F20}" presName="childShp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FAE6F4-0274-4BBF-8615-F0B48BEC375E}" srcId="{A215B646-0455-4BC2-B527-CEF4097813B5}" destId="{1FA9B4ED-043C-4D3C-8DD8-172CFCA089F8}" srcOrd="2" destOrd="0" parTransId="{7F7473D2-F63C-4D54-A24B-769C7447B25E}" sibTransId="{C88BA1B3-B9F7-4D5F-A667-3807382462FE}"/>
    <dgm:cxn modelId="{0A9D91B8-1E24-4962-9BBD-ECB05A253825}" type="presOf" srcId="{4033D629-8601-4688-8760-A23E342E667E}" destId="{619600F6-F06E-4546-A290-8E825E796883}" srcOrd="0" destOrd="1" presId="urn:microsoft.com/office/officeart/2005/8/layout/vList6"/>
    <dgm:cxn modelId="{EFE82248-10D4-4C8F-9F3C-93E642379A46}" srcId="{BDC15D97-D06B-4ABA-B61B-EB889CDBE6E4}" destId="{1758C01C-BC18-41ED-9805-288D4AA2B452}" srcOrd="0" destOrd="0" parTransId="{CBA1D4FE-0E9D-4E18-834A-26EE0F1E4532}" sibTransId="{F01AE3D0-65DA-4793-934D-A17001C39FEE}"/>
    <dgm:cxn modelId="{59CC04BA-0232-42F2-BFFC-5095948DAAB9}" type="presOf" srcId="{0EEE13A5-BB15-485E-BDBA-FCE5E706A6D4}" destId="{285AC109-4D49-49EC-BA55-12069D39929B}" srcOrd="0" destOrd="0" presId="urn:microsoft.com/office/officeart/2005/8/layout/vList6"/>
    <dgm:cxn modelId="{F322C4B5-F919-4D9B-A5D4-434755F5E1BC}" type="presOf" srcId="{601A9671-77A3-44F9-B574-A2C46AD22F20}" destId="{98C31BBB-6420-401C-9500-2859436CE921}" srcOrd="0" destOrd="0" presId="urn:microsoft.com/office/officeart/2005/8/layout/vList6"/>
    <dgm:cxn modelId="{54BC4F81-FD7B-4713-9279-C15BB7C91AAC}" srcId="{DA96634D-FBFB-4826-A755-15A3EBD4BA77}" destId="{B32A2D22-0843-4D4C-AA29-9BC4299E222C}" srcOrd="0" destOrd="0" parTransId="{5D92048E-5A23-47F2-83EE-30CB3374EDA9}" sibTransId="{EC71E9D9-37C3-4429-A50D-B0FBD1A159ED}"/>
    <dgm:cxn modelId="{E4C6246C-9F20-4B2F-930E-1982386DC718}" type="presOf" srcId="{B7AA3E6F-247E-49E4-88CE-A5A2412BF2FD}" destId="{7ED47CAF-FC9F-4B27-B2C4-3013E76F62D5}" srcOrd="0" destOrd="0" presId="urn:microsoft.com/office/officeart/2005/8/layout/vList6"/>
    <dgm:cxn modelId="{BCD4215B-32CE-4034-9261-5EFF51425682}" srcId="{A215B646-0455-4BC2-B527-CEF4097813B5}" destId="{DA96634D-FBFB-4826-A755-15A3EBD4BA77}" srcOrd="4" destOrd="0" parTransId="{AFE4AF51-0A93-448D-A5CB-7F2A4639C5DD}" sibTransId="{8ADF9BBA-D42B-4EB1-95E5-5577820CAC28}"/>
    <dgm:cxn modelId="{3599F195-CDAA-4C79-AC8A-59E490192EFD}" srcId="{934F85D6-0AC1-4D04-BEC3-748198AB3CD4}" destId="{0EEE13A5-BB15-485E-BDBA-FCE5E706A6D4}" srcOrd="0" destOrd="0" parTransId="{5535F2C8-3B0D-4922-93EF-4B9D793D7B2E}" sibTransId="{14244810-48F1-4578-95B3-33DDF0AB3C7F}"/>
    <dgm:cxn modelId="{8378EB4D-5654-4690-BB71-1DD6DF56F8EF}" srcId="{A215B646-0455-4BC2-B527-CEF4097813B5}" destId="{601A9671-77A3-44F9-B574-A2C46AD22F20}" srcOrd="8" destOrd="0" parTransId="{88D722BE-845A-44DC-BFFD-9B74FE1C2EC2}" sibTransId="{05085B53-4340-49C1-B9A2-31BBF7F9156C}"/>
    <dgm:cxn modelId="{8BE31889-4FD1-42B6-BA51-120472A5A3B3}" type="presOf" srcId="{95338EDD-2DF7-439A-8EA2-8AF8CC0C945E}" destId="{FC271C16-3A19-4039-9DDD-092D87B253F5}" srcOrd="0" destOrd="0" presId="urn:microsoft.com/office/officeart/2005/8/layout/vList6"/>
    <dgm:cxn modelId="{9900D61D-A3D0-429C-A4E7-8D6660761E40}" srcId="{1FA9B4ED-043C-4D3C-8DD8-172CFCA089F8}" destId="{80FE0A9E-0D6B-4264-86EA-04DD267BB53C}" srcOrd="0" destOrd="0" parTransId="{33476596-C3F3-40AC-A196-E6E7AE6E90F5}" sibTransId="{B5958126-0A41-4C5F-83BE-B23DB4C8284B}"/>
    <dgm:cxn modelId="{F1823D00-A250-442A-9B8F-B21F1FAC479D}" type="presOf" srcId="{218C2650-DAFB-439E-BBCA-CBD85D629B57}" destId="{133E3753-10FC-4829-BFBD-4A69A4B164B0}" srcOrd="0" destOrd="1" presId="urn:microsoft.com/office/officeart/2005/8/layout/vList6"/>
    <dgm:cxn modelId="{88EAA26D-8D98-4913-B972-75EC7203B78D}" type="presOf" srcId="{3385B1DC-7DF6-4DE4-89D1-E0833CB13AE1}" destId="{EF068C7C-3A19-4F42-AF4F-EB1B424AB6BF}" srcOrd="0" destOrd="0" presId="urn:microsoft.com/office/officeart/2005/8/layout/vList6"/>
    <dgm:cxn modelId="{3E5A0DD5-3D38-402E-A71C-0B6A2CA60E16}" srcId="{601A9671-77A3-44F9-B574-A2C46AD22F20}" destId="{FCF9FDA4-BBB2-4588-9EB9-BED1F2F85AEA}" srcOrd="1" destOrd="0" parTransId="{8B189FC8-9139-43A5-A5C4-791587E65B44}" sibTransId="{902804F0-96CE-43CB-A3E7-11BEE0111C32}"/>
    <dgm:cxn modelId="{17F97A69-44C5-451D-9353-6D603E57C492}" srcId="{A215B646-0455-4BC2-B527-CEF4097813B5}" destId="{934F85D6-0AC1-4D04-BEC3-748198AB3CD4}" srcOrd="6" destOrd="0" parTransId="{A2B91E67-7BFA-4C9F-ADB3-B0CBC2E65D44}" sibTransId="{5BD81B07-F8EF-4704-BD90-6B90F96A0BC8}"/>
    <dgm:cxn modelId="{05A9B866-F028-40DC-B78E-BC653A758B06}" type="presOf" srcId="{6B935E2F-CFB1-4AB5-B19C-AD40D6A38C79}" destId="{94E49ECF-1A06-447E-8E55-32F90D5546FD}" srcOrd="0" destOrd="0" presId="urn:microsoft.com/office/officeart/2005/8/layout/vList6"/>
    <dgm:cxn modelId="{2DCA348B-2202-4531-A079-F1374F34DE18}" srcId="{A215B646-0455-4BC2-B527-CEF4097813B5}" destId="{AC189EB0-A2E1-42B2-8F34-BE7AAC00C86B}" srcOrd="3" destOrd="0" parTransId="{F9240B78-CAEE-4D3D-B0B1-7F8E70C02A0A}" sibTransId="{80A14E61-26AB-480B-AA9F-D4534BFC8D42}"/>
    <dgm:cxn modelId="{1F0A7A61-1667-4C5D-B56E-6F9524E3CC55}" srcId="{601A9671-77A3-44F9-B574-A2C46AD22F20}" destId="{4A23976D-D268-46E1-8B72-45FE9F0834F1}" srcOrd="0" destOrd="0" parTransId="{B1BFDAD4-DA04-4E01-894A-2BE973E925AD}" sibTransId="{4EB5F2B7-8BFD-47B9-B89F-CFB801DFE653}"/>
    <dgm:cxn modelId="{81D91975-F96A-4AF5-BAB7-9755B317AAE7}" srcId="{A215B646-0455-4BC2-B527-CEF4097813B5}" destId="{3385B1DC-7DF6-4DE4-89D1-E0833CB13AE1}" srcOrd="7" destOrd="0" parTransId="{D00E38A2-98F8-4628-B4E6-F27F57691BC5}" sibTransId="{7FE0DAFB-2595-43C4-9B17-C4B491620A91}"/>
    <dgm:cxn modelId="{2263B29C-9C46-4380-9FCE-74BF145111A4}" srcId="{DA96634D-FBFB-4826-A755-15A3EBD4BA77}" destId="{218C2650-DAFB-439E-BBCA-CBD85D629B57}" srcOrd="1" destOrd="0" parTransId="{9DEB1508-3A3E-47A3-907D-D2E2AB5E8760}" sibTransId="{2EAB4B1A-8FD4-495C-AE4D-D4EC09BEBEF1}"/>
    <dgm:cxn modelId="{2AC3B9C1-D30E-405C-9D6C-B2DAD57CD879}" type="presOf" srcId="{B32A2D22-0843-4D4C-AA29-9BC4299E222C}" destId="{133E3753-10FC-4829-BFBD-4A69A4B164B0}" srcOrd="0" destOrd="0" presId="urn:microsoft.com/office/officeart/2005/8/layout/vList6"/>
    <dgm:cxn modelId="{1A472692-8A12-4B00-954F-B2A96F9B223A}" type="presOf" srcId="{4CDB8CBF-9938-4A14-AC6D-EB40B600F5A1}" destId="{B9331AD2-B11C-4080-8782-8BA97980F0FC}" srcOrd="0" destOrd="1" presId="urn:microsoft.com/office/officeart/2005/8/layout/vList6"/>
    <dgm:cxn modelId="{110717DD-B0C0-4DB2-B9F7-3252A5782C9A}" srcId="{6B935E2F-CFB1-4AB5-B19C-AD40D6A38C79}" destId="{B7AA3E6F-247E-49E4-88CE-A5A2412BF2FD}" srcOrd="0" destOrd="0" parTransId="{845AA25A-D4DF-406A-840E-1944DEA7370C}" sibTransId="{3004AA95-9B9A-4892-AC71-27E832C0814A}"/>
    <dgm:cxn modelId="{2E98FBE9-6E5A-44E7-B88F-2C57D2771158}" type="presOf" srcId="{1169BC09-5D4F-49AF-B9CB-02545779B642}" destId="{B9331AD2-B11C-4080-8782-8BA97980F0FC}" srcOrd="0" destOrd="0" presId="urn:microsoft.com/office/officeart/2005/8/layout/vList6"/>
    <dgm:cxn modelId="{55BC7304-0849-4414-9B91-0634C63E21CC}" srcId="{3385B1DC-7DF6-4DE4-89D1-E0833CB13AE1}" destId="{786D89EC-601F-4746-94B6-B00074C45112}" srcOrd="1" destOrd="0" parTransId="{7A3E3870-9F85-41EB-9F5F-E2F6536E9BB6}" sibTransId="{195C08E7-2667-48A7-9611-10BB506813CE}"/>
    <dgm:cxn modelId="{D72CDA0E-31CC-4B9B-A7C0-E5D19864B6E0}" srcId="{A215B646-0455-4BC2-B527-CEF4097813B5}" destId="{6B935E2F-CFB1-4AB5-B19C-AD40D6A38C79}" srcOrd="5" destOrd="0" parTransId="{24A47822-5E02-4A77-A596-F8A0794FF556}" sibTransId="{783A4995-540B-4916-AE0E-D7D7B38867FB}"/>
    <dgm:cxn modelId="{2C422ACB-7899-4CE2-92E3-8C0D9CFFAF33}" srcId="{AC189EB0-A2E1-42B2-8F34-BE7AAC00C86B}" destId="{4CDB8CBF-9938-4A14-AC6D-EB40B600F5A1}" srcOrd="1" destOrd="0" parTransId="{B8AD4E2E-1B62-44FE-BBD3-516FDCF36809}" sibTransId="{A7E2F250-69A2-45A3-8F3D-383CE8F8608C}"/>
    <dgm:cxn modelId="{580BE14B-0EF6-4072-90A4-229CF219D7FA}" srcId="{934F85D6-0AC1-4D04-BEC3-748198AB3CD4}" destId="{3AE28B7D-90E5-4BFB-919C-637088BFB7E5}" srcOrd="1" destOrd="0" parTransId="{62B171B6-68D9-4B37-85F4-FC6813DAA587}" sibTransId="{8AAA6540-6792-4088-B3D1-205789A88A39}"/>
    <dgm:cxn modelId="{6B923DB5-D908-4F8D-AC94-FCE73C4A3EAA}" srcId="{AC189EB0-A2E1-42B2-8F34-BE7AAC00C86B}" destId="{1169BC09-5D4F-49AF-B9CB-02545779B642}" srcOrd="0" destOrd="0" parTransId="{F3C14132-C4A8-4503-ADE1-6286694EF43B}" sibTransId="{2C4F46E9-1040-4866-A0D0-5C8A4BBF6E5A}"/>
    <dgm:cxn modelId="{4D4CEA7A-A435-42CC-B97B-A03B3AD3D28A}" type="presOf" srcId="{3AE28B7D-90E5-4BFB-919C-637088BFB7E5}" destId="{285AC109-4D49-49EC-BA55-12069D39929B}" srcOrd="0" destOrd="1" presId="urn:microsoft.com/office/officeart/2005/8/layout/vList6"/>
    <dgm:cxn modelId="{D8713933-FD02-4120-83A4-B1F3A5BD66D2}" type="presOf" srcId="{FCF9FDA4-BBB2-4588-9EB9-BED1F2F85AEA}" destId="{D9DDAA7E-C45E-4665-A7BB-2092C2D255BA}" srcOrd="0" destOrd="1" presId="urn:microsoft.com/office/officeart/2005/8/layout/vList6"/>
    <dgm:cxn modelId="{28F9E586-B3D8-4AA3-BE38-4190551AA311}" type="presOf" srcId="{B59B41B7-AC3B-4556-B018-4CD94CBBB932}" destId="{1D2B852F-ACF0-4EC5-95E4-7638B0767E39}" srcOrd="0" destOrd="0" presId="urn:microsoft.com/office/officeart/2005/8/layout/vList6"/>
    <dgm:cxn modelId="{1E7EB85B-2B63-4481-8008-A94EBF90F1DA}" srcId="{A215B646-0455-4BC2-B527-CEF4097813B5}" destId="{BDC15D97-D06B-4ABA-B61B-EB889CDBE6E4}" srcOrd="0" destOrd="0" parTransId="{C4EF0698-90A3-44F2-9D73-CDCAB796A324}" sibTransId="{97E972D8-989E-4EED-974E-1DB57C3D23FE}"/>
    <dgm:cxn modelId="{2548A5B3-3FF9-4696-9F56-B1DB91F91748}" type="presOf" srcId="{1758C01C-BC18-41ED-9805-288D4AA2B452}" destId="{194B467F-9337-466E-BF11-6813984C5563}" srcOrd="0" destOrd="0" presId="urn:microsoft.com/office/officeart/2005/8/layout/vList6"/>
    <dgm:cxn modelId="{3465CCE2-E41F-4A01-AC43-88AE46C61961}" type="presOf" srcId="{4A23976D-D268-46E1-8B72-45FE9F0834F1}" destId="{D9DDAA7E-C45E-4665-A7BB-2092C2D255BA}" srcOrd="0" destOrd="0" presId="urn:microsoft.com/office/officeart/2005/8/layout/vList6"/>
    <dgm:cxn modelId="{78E2DC7A-2864-40E8-8F40-0205492AF7BB}" type="presOf" srcId="{BDC15D97-D06B-4ABA-B61B-EB889CDBE6E4}" destId="{4D0BA638-D704-4718-92CF-7FAB13455A01}" srcOrd="0" destOrd="0" presId="urn:microsoft.com/office/officeart/2005/8/layout/vList6"/>
    <dgm:cxn modelId="{9714D51E-16EA-4A44-A81D-EDE2F9567CB2}" srcId="{1FA9B4ED-043C-4D3C-8DD8-172CFCA089F8}" destId="{914C723E-4630-42BA-85D4-6AA0CE546EBC}" srcOrd="1" destOrd="0" parTransId="{249D3094-0405-41A4-84B0-957F516708D3}" sibTransId="{14966B61-3513-4D75-A9A0-48C76DECA6CA}"/>
    <dgm:cxn modelId="{0E548DC0-903F-402A-8C2C-210862BD09F1}" srcId="{95338EDD-2DF7-439A-8EA2-8AF8CC0C945E}" destId="{4033D629-8601-4688-8760-A23E342E667E}" srcOrd="1" destOrd="0" parTransId="{55C42660-36C0-4B77-9772-C134ABDFE2FE}" sibTransId="{5A240CD0-DFDF-4AB8-B52A-B1742BB68235}"/>
    <dgm:cxn modelId="{A132FBB6-94C2-40BE-8577-87FD82E94B6E}" type="presOf" srcId="{33B4A0F6-12C7-4CF5-90B2-EA75F4A98A74}" destId="{619600F6-F06E-4546-A290-8E825E796883}" srcOrd="0" destOrd="0" presId="urn:microsoft.com/office/officeart/2005/8/layout/vList6"/>
    <dgm:cxn modelId="{66BDC2C2-3FD7-40E8-B976-DDEB23791F44}" type="presOf" srcId="{AC189EB0-A2E1-42B2-8F34-BE7AAC00C86B}" destId="{B06144F9-C275-4C6A-8B7D-F6591207A0C6}" srcOrd="0" destOrd="0" presId="urn:microsoft.com/office/officeart/2005/8/layout/vList6"/>
    <dgm:cxn modelId="{7F016D88-E72A-45F7-948F-9E6899A5551B}" type="presOf" srcId="{914C723E-4630-42BA-85D4-6AA0CE546EBC}" destId="{E93BF89C-3A13-48F8-8EC6-8426FF7D3C1A}" srcOrd="0" destOrd="1" presId="urn:microsoft.com/office/officeart/2005/8/layout/vList6"/>
    <dgm:cxn modelId="{5D94CA22-118C-41E4-B971-1A35A2F02794}" type="presOf" srcId="{DA96634D-FBFB-4826-A755-15A3EBD4BA77}" destId="{57EEDCC9-D39E-45AB-AEE1-96E1308E373D}" srcOrd="0" destOrd="0" presId="urn:microsoft.com/office/officeart/2005/8/layout/vList6"/>
    <dgm:cxn modelId="{831A156F-0CEB-463C-90E6-F4F800ADF3A8}" srcId="{A215B646-0455-4BC2-B527-CEF4097813B5}" destId="{95338EDD-2DF7-439A-8EA2-8AF8CC0C945E}" srcOrd="1" destOrd="0" parTransId="{DBCB128C-F610-437D-8D2A-023D27C9E585}" sibTransId="{19B86EBC-49BD-469E-9921-BB717BC0EB7E}"/>
    <dgm:cxn modelId="{B8A9AA1C-F3EF-4719-9546-8ED1EF94EC74}" srcId="{95338EDD-2DF7-439A-8EA2-8AF8CC0C945E}" destId="{33B4A0F6-12C7-4CF5-90B2-EA75F4A98A74}" srcOrd="0" destOrd="0" parTransId="{6392CBCA-14E7-4AB9-940B-714030A6EF07}" sibTransId="{C80CA82F-4DE5-4FB7-AF73-EB462DB8D6C4}"/>
    <dgm:cxn modelId="{B14733A0-2C8A-4233-8E57-E32E8130AAA5}" type="presOf" srcId="{934F85D6-0AC1-4D04-BEC3-748198AB3CD4}" destId="{A684C4C2-BF30-4B82-8890-345DFEF8EBB4}" srcOrd="0" destOrd="0" presId="urn:microsoft.com/office/officeart/2005/8/layout/vList6"/>
    <dgm:cxn modelId="{8B752FFB-6816-4EC5-B100-D73705BE139A}" type="presOf" srcId="{786D89EC-601F-4746-94B6-B00074C45112}" destId="{1D2B852F-ACF0-4EC5-95E4-7638B0767E39}" srcOrd="0" destOrd="1" presId="urn:microsoft.com/office/officeart/2005/8/layout/vList6"/>
    <dgm:cxn modelId="{9307372C-897E-4B81-81BE-FDB8F5352D24}" srcId="{BDC15D97-D06B-4ABA-B61B-EB889CDBE6E4}" destId="{35A81350-FFD2-4C3A-AA85-B6C240EDD4C7}" srcOrd="1" destOrd="0" parTransId="{92502271-DED6-46DD-8347-3B742EAE7142}" sibTransId="{D2EA655D-0EE3-42F2-AA81-F6187C5F7A88}"/>
    <dgm:cxn modelId="{DE8DCEE9-4426-49CA-9169-417CD81DCBCE}" type="presOf" srcId="{35A81350-FFD2-4C3A-AA85-B6C240EDD4C7}" destId="{194B467F-9337-466E-BF11-6813984C5563}" srcOrd="0" destOrd="1" presId="urn:microsoft.com/office/officeart/2005/8/layout/vList6"/>
    <dgm:cxn modelId="{B609B0A7-AB9C-49A3-8AA6-D7B9736D2210}" type="presOf" srcId="{A215B646-0455-4BC2-B527-CEF4097813B5}" destId="{B459C21F-09DF-40E6-ACEE-435E4C6D7074}" srcOrd="0" destOrd="0" presId="urn:microsoft.com/office/officeart/2005/8/layout/vList6"/>
    <dgm:cxn modelId="{81ABBA4E-D6C5-443B-ABAA-416EA3DDFD33}" type="presOf" srcId="{80FE0A9E-0D6B-4264-86EA-04DD267BB53C}" destId="{E93BF89C-3A13-48F8-8EC6-8426FF7D3C1A}" srcOrd="0" destOrd="0" presId="urn:microsoft.com/office/officeart/2005/8/layout/vList6"/>
    <dgm:cxn modelId="{902E3538-FCCF-46EA-B7E2-6D92EE50EC60}" srcId="{3385B1DC-7DF6-4DE4-89D1-E0833CB13AE1}" destId="{B59B41B7-AC3B-4556-B018-4CD94CBBB932}" srcOrd="0" destOrd="0" parTransId="{5CD8D867-7A04-4F80-9B33-23E62D7480E0}" sibTransId="{A9346BF5-6E08-4C80-BC28-3594D3BFCA29}"/>
    <dgm:cxn modelId="{9290DDEA-AE0E-429D-B3F9-6B015B594832}" type="presOf" srcId="{1FA9B4ED-043C-4D3C-8DD8-172CFCA089F8}" destId="{0637462A-A972-452E-A075-960AAEB318B9}" srcOrd="0" destOrd="0" presId="urn:microsoft.com/office/officeart/2005/8/layout/vList6"/>
    <dgm:cxn modelId="{900D3E76-B199-4E64-BB6B-207A98EAC077}" srcId="{6B935E2F-CFB1-4AB5-B19C-AD40D6A38C79}" destId="{5B509F40-0C9B-453E-8BFE-F6C334F2F22C}" srcOrd="1" destOrd="0" parTransId="{DC8EE53C-471C-4F2D-8568-289031E5E64A}" sibTransId="{D9E6220F-2B4C-4FB5-AAA9-39310840554E}"/>
    <dgm:cxn modelId="{12C6DF59-4F85-482C-82AA-9B6AAC0D5770}" type="presOf" srcId="{5B509F40-0C9B-453E-8BFE-F6C334F2F22C}" destId="{7ED47CAF-FC9F-4B27-B2C4-3013E76F62D5}" srcOrd="0" destOrd="1" presId="urn:microsoft.com/office/officeart/2005/8/layout/vList6"/>
    <dgm:cxn modelId="{53C95864-4B9C-4F3B-936F-6F7B8B005A24}" type="presParOf" srcId="{B459C21F-09DF-40E6-ACEE-435E4C6D7074}" destId="{FD226826-9F83-4206-BC81-B1C9A568CCEA}" srcOrd="0" destOrd="0" presId="urn:microsoft.com/office/officeart/2005/8/layout/vList6"/>
    <dgm:cxn modelId="{361F34EC-2255-4B7D-9ABF-195FBDB3F86C}" type="presParOf" srcId="{FD226826-9F83-4206-BC81-B1C9A568CCEA}" destId="{4D0BA638-D704-4718-92CF-7FAB13455A01}" srcOrd="0" destOrd="0" presId="urn:microsoft.com/office/officeart/2005/8/layout/vList6"/>
    <dgm:cxn modelId="{83C1F7F6-3ABA-4A43-B82F-58A0A2BFB802}" type="presParOf" srcId="{FD226826-9F83-4206-BC81-B1C9A568CCEA}" destId="{194B467F-9337-466E-BF11-6813984C5563}" srcOrd="1" destOrd="0" presId="urn:microsoft.com/office/officeart/2005/8/layout/vList6"/>
    <dgm:cxn modelId="{3A9AFB1A-08DC-4B48-B579-609D748697CC}" type="presParOf" srcId="{B459C21F-09DF-40E6-ACEE-435E4C6D7074}" destId="{D725330C-0547-4D6E-92A2-58A957E8DD58}" srcOrd="1" destOrd="0" presId="urn:microsoft.com/office/officeart/2005/8/layout/vList6"/>
    <dgm:cxn modelId="{BEC71539-F587-4A19-B957-3B8D0551FA80}" type="presParOf" srcId="{B459C21F-09DF-40E6-ACEE-435E4C6D7074}" destId="{416B8ED6-920C-4350-910A-B849C724BB6B}" srcOrd="2" destOrd="0" presId="urn:microsoft.com/office/officeart/2005/8/layout/vList6"/>
    <dgm:cxn modelId="{F8726AA8-25E9-4A70-8ACD-4A200C61F854}" type="presParOf" srcId="{416B8ED6-920C-4350-910A-B849C724BB6B}" destId="{FC271C16-3A19-4039-9DDD-092D87B253F5}" srcOrd="0" destOrd="0" presId="urn:microsoft.com/office/officeart/2005/8/layout/vList6"/>
    <dgm:cxn modelId="{FB7BEE59-821F-4922-BF76-8F3BC2B45737}" type="presParOf" srcId="{416B8ED6-920C-4350-910A-B849C724BB6B}" destId="{619600F6-F06E-4546-A290-8E825E796883}" srcOrd="1" destOrd="0" presId="urn:microsoft.com/office/officeart/2005/8/layout/vList6"/>
    <dgm:cxn modelId="{6ED73ECA-A8F1-4C9A-B2C2-46720C845EEF}" type="presParOf" srcId="{B459C21F-09DF-40E6-ACEE-435E4C6D7074}" destId="{F147EB1E-1B6E-4064-BD4F-1C97D2D71B7D}" srcOrd="3" destOrd="0" presId="urn:microsoft.com/office/officeart/2005/8/layout/vList6"/>
    <dgm:cxn modelId="{203675C3-2459-470C-8FA2-1806394E2BAC}" type="presParOf" srcId="{B459C21F-09DF-40E6-ACEE-435E4C6D7074}" destId="{0C6B6802-1309-4687-9CA9-48F212ADA670}" srcOrd="4" destOrd="0" presId="urn:microsoft.com/office/officeart/2005/8/layout/vList6"/>
    <dgm:cxn modelId="{20DC65A8-EEDB-4375-96A9-9700215546F7}" type="presParOf" srcId="{0C6B6802-1309-4687-9CA9-48F212ADA670}" destId="{0637462A-A972-452E-A075-960AAEB318B9}" srcOrd="0" destOrd="0" presId="urn:microsoft.com/office/officeart/2005/8/layout/vList6"/>
    <dgm:cxn modelId="{987EDC64-6287-400D-80C5-47F56C69B661}" type="presParOf" srcId="{0C6B6802-1309-4687-9CA9-48F212ADA670}" destId="{E93BF89C-3A13-48F8-8EC6-8426FF7D3C1A}" srcOrd="1" destOrd="0" presId="urn:microsoft.com/office/officeart/2005/8/layout/vList6"/>
    <dgm:cxn modelId="{0A1BF3F1-1FBA-40AE-8EB5-5E788E099B64}" type="presParOf" srcId="{B459C21F-09DF-40E6-ACEE-435E4C6D7074}" destId="{E8A8B6B7-4478-4DA6-B36C-EB819B2CDAC3}" srcOrd="5" destOrd="0" presId="urn:microsoft.com/office/officeart/2005/8/layout/vList6"/>
    <dgm:cxn modelId="{540E3A4B-1214-4380-8A02-620E806D3A1F}" type="presParOf" srcId="{B459C21F-09DF-40E6-ACEE-435E4C6D7074}" destId="{9060CE9F-EE0F-4A70-8EA0-8B5208BC2571}" srcOrd="6" destOrd="0" presId="urn:microsoft.com/office/officeart/2005/8/layout/vList6"/>
    <dgm:cxn modelId="{55DE0851-80A3-4C4F-8AFC-67321C81CE6F}" type="presParOf" srcId="{9060CE9F-EE0F-4A70-8EA0-8B5208BC2571}" destId="{B06144F9-C275-4C6A-8B7D-F6591207A0C6}" srcOrd="0" destOrd="0" presId="urn:microsoft.com/office/officeart/2005/8/layout/vList6"/>
    <dgm:cxn modelId="{643E9A18-FA2C-4DF8-B33B-86245E446589}" type="presParOf" srcId="{9060CE9F-EE0F-4A70-8EA0-8B5208BC2571}" destId="{B9331AD2-B11C-4080-8782-8BA97980F0FC}" srcOrd="1" destOrd="0" presId="urn:microsoft.com/office/officeart/2005/8/layout/vList6"/>
    <dgm:cxn modelId="{9B9DDFFF-D94D-459E-85FF-3D289511B532}" type="presParOf" srcId="{B459C21F-09DF-40E6-ACEE-435E4C6D7074}" destId="{55F828E5-8AA7-471A-975D-019805F056BE}" srcOrd="7" destOrd="0" presId="urn:microsoft.com/office/officeart/2005/8/layout/vList6"/>
    <dgm:cxn modelId="{A8574794-D5D9-4A29-B5EF-D9BA5EE28C8C}" type="presParOf" srcId="{B459C21F-09DF-40E6-ACEE-435E4C6D7074}" destId="{89B61052-BED5-46A1-87A8-27366153AC56}" srcOrd="8" destOrd="0" presId="urn:microsoft.com/office/officeart/2005/8/layout/vList6"/>
    <dgm:cxn modelId="{BD9F1481-12A9-4F8F-91E4-DA540465FD08}" type="presParOf" srcId="{89B61052-BED5-46A1-87A8-27366153AC56}" destId="{57EEDCC9-D39E-45AB-AEE1-96E1308E373D}" srcOrd="0" destOrd="0" presId="urn:microsoft.com/office/officeart/2005/8/layout/vList6"/>
    <dgm:cxn modelId="{D5499DC5-3E5A-4174-B5F8-A2D1B8C71EF3}" type="presParOf" srcId="{89B61052-BED5-46A1-87A8-27366153AC56}" destId="{133E3753-10FC-4829-BFBD-4A69A4B164B0}" srcOrd="1" destOrd="0" presId="urn:microsoft.com/office/officeart/2005/8/layout/vList6"/>
    <dgm:cxn modelId="{C6F45A99-E3F3-47A5-8318-C74ABC0445B4}" type="presParOf" srcId="{B459C21F-09DF-40E6-ACEE-435E4C6D7074}" destId="{BA85518F-095E-4F99-A6D0-568107DD69AA}" srcOrd="9" destOrd="0" presId="urn:microsoft.com/office/officeart/2005/8/layout/vList6"/>
    <dgm:cxn modelId="{B8DAAA1D-C159-48D5-A201-C8031F602AEE}" type="presParOf" srcId="{B459C21F-09DF-40E6-ACEE-435E4C6D7074}" destId="{A2355D27-10DE-4C5E-A3A0-981036F5E8E1}" srcOrd="10" destOrd="0" presId="urn:microsoft.com/office/officeart/2005/8/layout/vList6"/>
    <dgm:cxn modelId="{468CA714-195A-4F61-A128-17A5D1769B59}" type="presParOf" srcId="{A2355D27-10DE-4C5E-A3A0-981036F5E8E1}" destId="{94E49ECF-1A06-447E-8E55-32F90D5546FD}" srcOrd="0" destOrd="0" presId="urn:microsoft.com/office/officeart/2005/8/layout/vList6"/>
    <dgm:cxn modelId="{D9086777-F864-4D5E-98EC-309EE988958B}" type="presParOf" srcId="{A2355D27-10DE-4C5E-A3A0-981036F5E8E1}" destId="{7ED47CAF-FC9F-4B27-B2C4-3013E76F62D5}" srcOrd="1" destOrd="0" presId="urn:microsoft.com/office/officeart/2005/8/layout/vList6"/>
    <dgm:cxn modelId="{A16884B2-D82B-4083-A2A9-D8B53059B250}" type="presParOf" srcId="{B459C21F-09DF-40E6-ACEE-435E4C6D7074}" destId="{0CFC0D0A-E2D8-48A4-8F86-E11AC79755F1}" srcOrd="11" destOrd="0" presId="urn:microsoft.com/office/officeart/2005/8/layout/vList6"/>
    <dgm:cxn modelId="{16570F49-26AD-4DB1-860F-CD92FC74CE74}" type="presParOf" srcId="{B459C21F-09DF-40E6-ACEE-435E4C6D7074}" destId="{083DBB17-637E-4EDB-9BF4-EC05B3D1DDF0}" srcOrd="12" destOrd="0" presId="urn:microsoft.com/office/officeart/2005/8/layout/vList6"/>
    <dgm:cxn modelId="{0D23CAFB-699C-4AB1-87EB-4D43346B95FE}" type="presParOf" srcId="{083DBB17-637E-4EDB-9BF4-EC05B3D1DDF0}" destId="{A684C4C2-BF30-4B82-8890-345DFEF8EBB4}" srcOrd="0" destOrd="0" presId="urn:microsoft.com/office/officeart/2005/8/layout/vList6"/>
    <dgm:cxn modelId="{D2C438BD-4335-4A52-9A6B-D6D6EDD9710C}" type="presParOf" srcId="{083DBB17-637E-4EDB-9BF4-EC05B3D1DDF0}" destId="{285AC109-4D49-49EC-BA55-12069D39929B}" srcOrd="1" destOrd="0" presId="urn:microsoft.com/office/officeart/2005/8/layout/vList6"/>
    <dgm:cxn modelId="{4A604FA4-B826-4F84-821F-B68B0DF25D2F}" type="presParOf" srcId="{B459C21F-09DF-40E6-ACEE-435E4C6D7074}" destId="{2FB3CB07-3822-4316-8C21-70EF03A5C665}" srcOrd="13" destOrd="0" presId="urn:microsoft.com/office/officeart/2005/8/layout/vList6"/>
    <dgm:cxn modelId="{1D6BBD2F-E3FF-4E69-A45E-7B2ECB4CDEA6}" type="presParOf" srcId="{B459C21F-09DF-40E6-ACEE-435E4C6D7074}" destId="{D7EE91C4-948B-4E73-B219-2E817E8A1C24}" srcOrd="14" destOrd="0" presId="urn:microsoft.com/office/officeart/2005/8/layout/vList6"/>
    <dgm:cxn modelId="{B92E7C73-3FAA-4819-B382-28EB18EA0FDA}" type="presParOf" srcId="{D7EE91C4-948B-4E73-B219-2E817E8A1C24}" destId="{EF068C7C-3A19-4F42-AF4F-EB1B424AB6BF}" srcOrd="0" destOrd="0" presId="urn:microsoft.com/office/officeart/2005/8/layout/vList6"/>
    <dgm:cxn modelId="{3CDF0089-F1B8-4A17-9EDE-B5B8236E0C30}" type="presParOf" srcId="{D7EE91C4-948B-4E73-B219-2E817E8A1C24}" destId="{1D2B852F-ACF0-4EC5-95E4-7638B0767E39}" srcOrd="1" destOrd="0" presId="urn:microsoft.com/office/officeart/2005/8/layout/vList6"/>
    <dgm:cxn modelId="{10522838-0081-4644-9367-05386038FCC6}" type="presParOf" srcId="{B459C21F-09DF-40E6-ACEE-435E4C6D7074}" destId="{3D687422-2498-4644-963C-18B39A412547}" srcOrd="15" destOrd="0" presId="urn:microsoft.com/office/officeart/2005/8/layout/vList6"/>
    <dgm:cxn modelId="{ED2FFA0E-EC21-4A09-8E55-93129953AB16}" type="presParOf" srcId="{B459C21F-09DF-40E6-ACEE-435E4C6D7074}" destId="{A928A3A4-B931-4C18-BB4F-CC99D8CCD177}" srcOrd="16" destOrd="0" presId="urn:microsoft.com/office/officeart/2005/8/layout/vList6"/>
    <dgm:cxn modelId="{61D697E7-0C4F-49C4-8167-B12BBC7996C8}" type="presParOf" srcId="{A928A3A4-B931-4C18-BB4F-CC99D8CCD177}" destId="{98C31BBB-6420-401C-9500-2859436CE921}" srcOrd="0" destOrd="0" presId="urn:microsoft.com/office/officeart/2005/8/layout/vList6"/>
    <dgm:cxn modelId="{C0D4B3B4-CC14-40BE-90FB-2E6B0873E2A5}" type="presParOf" srcId="{A928A3A4-B931-4C18-BB4F-CC99D8CCD177}" destId="{D9DDAA7E-C45E-4665-A7BB-2092C2D255B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9A82-02BB-485E-BB84-FA826C2B405D}">
      <dsp:nvSpPr>
        <dsp:cNvPr id="0" name=""/>
        <dsp:cNvSpPr/>
      </dsp:nvSpPr>
      <dsp:spPr>
        <a:xfrm>
          <a:off x="6138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모든 종목에 대한 일별 </a:t>
          </a:r>
          <a:r>
            <a:rPr lang="en-US" altLang="ko-KR" sz="1500" kern="1200" dirty="0">
              <a:latin typeface="+mn-ea"/>
              <a:ea typeface="+mn-ea"/>
            </a:rPr>
            <a:t>data 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38383" y="815268"/>
        <a:ext cx="1770377" cy="1036430"/>
      </dsp:txXfrm>
    </dsp:sp>
    <dsp:sp modelId="{FCACDB03-CA54-4C6C-8654-6AB43DD5BB31}">
      <dsp:nvSpPr>
        <dsp:cNvPr id="0" name=""/>
        <dsp:cNvSpPr/>
      </dsp:nvSpPr>
      <dsp:spPr>
        <a:xfrm>
          <a:off x="2002475" y="1105960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002475" y="1196969"/>
        <a:ext cx="272294" cy="273029"/>
      </dsp:txXfrm>
    </dsp:sp>
    <dsp:sp modelId="{304CF9E5-9BCA-4ADF-99D9-BEFC0017D23C}">
      <dsp:nvSpPr>
        <dsp:cNvPr id="0" name=""/>
        <dsp:cNvSpPr/>
      </dsp:nvSpPr>
      <dsp:spPr>
        <a:xfrm>
          <a:off x="2574954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일별</a:t>
          </a:r>
          <a:r>
            <a:rPr lang="en-US" altLang="ko-KR" sz="1500" kern="1200" dirty="0">
              <a:latin typeface="+mn-ea"/>
              <a:ea typeface="+mn-ea"/>
            </a:rPr>
            <a:t>data</a:t>
          </a:r>
          <a:r>
            <a:rPr lang="ko-KR" altLang="en-US" sz="1500" kern="1200" dirty="0">
              <a:latin typeface="+mn-ea"/>
              <a:ea typeface="+mn-ea"/>
            </a:rPr>
            <a:t>로 유사성 분석</a:t>
          </a:r>
        </a:p>
      </dsp:txBody>
      <dsp:txXfrm>
        <a:off x="2607199" y="815268"/>
        <a:ext cx="1770377" cy="1036430"/>
      </dsp:txXfrm>
    </dsp:sp>
    <dsp:sp modelId="{16A8F1D2-E434-4132-B22B-BE103A893565}">
      <dsp:nvSpPr>
        <dsp:cNvPr id="0" name=""/>
        <dsp:cNvSpPr/>
      </dsp:nvSpPr>
      <dsp:spPr>
        <a:xfrm>
          <a:off x="4571290" y="1105960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571290" y="1196969"/>
        <a:ext cx="272294" cy="273029"/>
      </dsp:txXfrm>
    </dsp:sp>
    <dsp:sp modelId="{9D1D291B-9312-44BC-9365-B69ED65F999E}">
      <dsp:nvSpPr>
        <dsp:cNvPr id="0" name=""/>
        <dsp:cNvSpPr/>
      </dsp:nvSpPr>
      <dsp:spPr>
        <a:xfrm>
          <a:off x="5143769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유사성 기반 후보 종목군 추출</a:t>
          </a:r>
        </a:p>
      </dsp:txBody>
      <dsp:txXfrm>
        <a:off x="5176014" y="815268"/>
        <a:ext cx="1770377" cy="1036430"/>
      </dsp:txXfrm>
    </dsp:sp>
    <dsp:sp modelId="{05A9A3B7-2953-4C8E-A15D-60297AB5453E}">
      <dsp:nvSpPr>
        <dsp:cNvPr id="0" name=""/>
        <dsp:cNvSpPr/>
      </dsp:nvSpPr>
      <dsp:spPr>
        <a:xfrm rot="5400000">
          <a:off x="5866707" y="2012385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-5400000">
        <a:off x="5924689" y="2045413"/>
        <a:ext cx="273029" cy="272294"/>
      </dsp:txXfrm>
    </dsp:sp>
    <dsp:sp modelId="{EA9E0323-882B-4863-964B-A5E5B8718598}">
      <dsp:nvSpPr>
        <dsp:cNvPr id="0" name=""/>
        <dsp:cNvSpPr/>
      </dsp:nvSpPr>
      <dsp:spPr>
        <a:xfrm>
          <a:off x="5143769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추출된 후보종목군에 대한 게시판 </a:t>
          </a:r>
          <a:r>
            <a:rPr lang="en-US" altLang="ko-KR" sz="1500" kern="1200" dirty="0">
              <a:latin typeface="+mn-ea"/>
              <a:ea typeface="+mn-ea"/>
            </a:rPr>
            <a:t>text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5176014" y="2650136"/>
        <a:ext cx="1770377" cy="1036430"/>
      </dsp:txXfrm>
    </dsp:sp>
    <dsp:sp modelId="{0144C41E-688C-44DF-8142-EF88C88E2BED}">
      <dsp:nvSpPr>
        <dsp:cNvPr id="0" name=""/>
        <dsp:cNvSpPr/>
      </dsp:nvSpPr>
      <dsp:spPr>
        <a:xfrm rot="10800000">
          <a:off x="4593308" y="2940828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4710005" y="3031837"/>
        <a:ext cx="272294" cy="273029"/>
      </dsp:txXfrm>
    </dsp:sp>
    <dsp:sp modelId="{E5EA609B-C182-4483-B395-4EDE0443A574}">
      <dsp:nvSpPr>
        <dsp:cNvPr id="0" name=""/>
        <dsp:cNvSpPr/>
      </dsp:nvSpPr>
      <dsp:spPr>
        <a:xfrm>
          <a:off x="2574954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>
              <a:latin typeface="+mn-ea"/>
              <a:ea typeface="+mn-ea"/>
            </a:rPr>
            <a:t>Text </a:t>
          </a:r>
          <a:r>
            <a:rPr lang="ko-KR" altLang="en-US" sz="1500" kern="1200" dirty="0">
              <a:latin typeface="+mn-ea"/>
              <a:ea typeface="+mn-ea"/>
            </a:rPr>
            <a:t>유사성 기반 종목 필터링 및 </a:t>
          </a:r>
          <a:r>
            <a:rPr lang="ko-KR" altLang="en-US" sz="1500" kern="1200" dirty="0" err="1">
              <a:latin typeface="+mn-ea"/>
              <a:ea typeface="+mn-ea"/>
            </a:rPr>
            <a:t>그룹명</a:t>
          </a:r>
          <a:r>
            <a:rPr lang="ko-KR" altLang="en-US" sz="1500" kern="1200" dirty="0">
              <a:latin typeface="+mn-ea"/>
              <a:ea typeface="+mn-ea"/>
            </a:rPr>
            <a:t> 설정</a:t>
          </a:r>
        </a:p>
      </dsp:txBody>
      <dsp:txXfrm>
        <a:off x="2607199" y="2650136"/>
        <a:ext cx="1770377" cy="1036430"/>
      </dsp:txXfrm>
    </dsp:sp>
    <dsp:sp modelId="{FBCC4057-4FA4-4ECE-A64C-0CDA729ACC5E}">
      <dsp:nvSpPr>
        <dsp:cNvPr id="0" name=""/>
        <dsp:cNvSpPr/>
      </dsp:nvSpPr>
      <dsp:spPr>
        <a:xfrm rot="10800000">
          <a:off x="2024493" y="2940828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141190" y="3031837"/>
        <a:ext cx="272294" cy="273029"/>
      </dsp:txXfrm>
    </dsp:sp>
    <dsp:sp modelId="{082C5377-98E5-472E-8C5A-1C2310DC4CE9}">
      <dsp:nvSpPr>
        <dsp:cNvPr id="0" name=""/>
        <dsp:cNvSpPr/>
      </dsp:nvSpPr>
      <dsp:spPr>
        <a:xfrm>
          <a:off x="6138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추출된 후보종목군에 대한 분봉</a:t>
          </a:r>
          <a:r>
            <a:rPr lang="en-US" altLang="ko-KR" sz="1500" kern="1200" dirty="0">
              <a:latin typeface="+mn-ea"/>
              <a:ea typeface="+mn-ea"/>
            </a:rPr>
            <a:t>data 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38383" y="2650136"/>
        <a:ext cx="1770377" cy="1036430"/>
      </dsp:txXfrm>
    </dsp:sp>
    <dsp:sp modelId="{8529D76E-2DF1-4CE5-B5E1-902A7ED52F9D}">
      <dsp:nvSpPr>
        <dsp:cNvPr id="0" name=""/>
        <dsp:cNvSpPr/>
      </dsp:nvSpPr>
      <dsp:spPr>
        <a:xfrm rot="5400000">
          <a:off x="729076" y="3847253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-5400000">
        <a:off x="787058" y="3880281"/>
        <a:ext cx="273029" cy="272294"/>
      </dsp:txXfrm>
    </dsp:sp>
    <dsp:sp modelId="{DC663FC3-129D-4204-9526-252DBB195898}">
      <dsp:nvSpPr>
        <dsp:cNvPr id="0" name=""/>
        <dsp:cNvSpPr/>
      </dsp:nvSpPr>
      <dsp:spPr>
        <a:xfrm>
          <a:off x="6138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+mn-ea"/>
              <a:ea typeface="+mn-ea"/>
            </a:rPr>
            <a:t>분봉 유사성 </a:t>
          </a:r>
          <a:r>
            <a:rPr lang="ko-KR" altLang="en-US" sz="1500" kern="1200" dirty="0">
              <a:latin typeface="+mn-ea"/>
              <a:ea typeface="+mn-ea"/>
            </a:rPr>
            <a:t>기반 종목 </a:t>
          </a:r>
          <a:r>
            <a:rPr lang="ko-KR" altLang="en-US" sz="1500" kern="1200" dirty="0" smtClean="0">
              <a:latin typeface="+mn-ea"/>
              <a:ea typeface="+mn-ea"/>
            </a:rPr>
            <a:t>추출</a:t>
          </a:r>
          <a:endParaRPr lang="ko-KR" altLang="en-US" sz="1500" kern="1200" dirty="0">
            <a:latin typeface="+mn-ea"/>
            <a:ea typeface="+mn-ea"/>
          </a:endParaRPr>
        </a:p>
      </dsp:txBody>
      <dsp:txXfrm>
        <a:off x="38383" y="4485004"/>
        <a:ext cx="1770377" cy="1036430"/>
      </dsp:txXfrm>
    </dsp:sp>
    <dsp:sp modelId="{2BEE4599-FDEA-44E1-838D-3C9F4EE1D6D7}">
      <dsp:nvSpPr>
        <dsp:cNvPr id="0" name=""/>
        <dsp:cNvSpPr/>
      </dsp:nvSpPr>
      <dsp:spPr>
        <a:xfrm>
          <a:off x="2002475" y="4775696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002475" y="4866705"/>
        <a:ext cx="272294" cy="273029"/>
      </dsp:txXfrm>
    </dsp:sp>
    <dsp:sp modelId="{6FE7D8E5-65FD-4B9A-B914-0129747651CD}">
      <dsp:nvSpPr>
        <dsp:cNvPr id="0" name=""/>
        <dsp:cNvSpPr/>
      </dsp:nvSpPr>
      <dsp:spPr>
        <a:xfrm>
          <a:off x="2574954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그룹별 수급 동향</a:t>
          </a:r>
        </a:p>
      </dsp:txBody>
      <dsp:txXfrm>
        <a:off x="2607199" y="4485004"/>
        <a:ext cx="1770377" cy="1036430"/>
      </dsp:txXfrm>
    </dsp:sp>
    <dsp:sp modelId="{6FFA1BB5-2751-4A2E-BCD2-8C4313E6F677}">
      <dsp:nvSpPr>
        <dsp:cNvPr id="0" name=""/>
        <dsp:cNvSpPr/>
      </dsp:nvSpPr>
      <dsp:spPr>
        <a:xfrm>
          <a:off x="4571290" y="4775696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571290" y="4866705"/>
        <a:ext cx="272294" cy="273029"/>
      </dsp:txXfrm>
    </dsp:sp>
    <dsp:sp modelId="{C48781B3-4DD1-4BBC-A41A-18B9F310060F}">
      <dsp:nvSpPr>
        <dsp:cNvPr id="0" name=""/>
        <dsp:cNvSpPr/>
      </dsp:nvSpPr>
      <dsp:spPr>
        <a:xfrm>
          <a:off x="5143769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시각화</a:t>
          </a:r>
        </a:p>
      </dsp:txBody>
      <dsp:txXfrm>
        <a:off x="5176014" y="4485004"/>
        <a:ext cx="1770377" cy="103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467F-9337-466E-BF11-6813984C5563}">
      <dsp:nvSpPr>
        <dsp:cNvPr id="0" name=""/>
        <dsp:cNvSpPr/>
      </dsp:nvSpPr>
      <dsp:spPr>
        <a:xfrm>
          <a:off x="2649894" y="3243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기간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날짜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종가</a:t>
          </a:r>
          <a:r>
            <a:rPr lang="en-US" altLang="ko-KR" sz="1100" kern="1200" dirty="0" smtClean="0"/>
            <a:t>,</a:t>
          </a:r>
          <a:r>
            <a:rPr lang="ko-KR" altLang="en-US" sz="1100" kern="1200" dirty="0" err="1" smtClean="0"/>
            <a:t>전일비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시가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고가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저가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거래량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78475"/>
        <a:ext cx="3749147" cy="451389"/>
      </dsp:txXfrm>
    </dsp:sp>
    <dsp:sp modelId="{4D0BA638-D704-4718-92CF-7FAB13455A01}">
      <dsp:nvSpPr>
        <dsp:cNvPr id="0" name=""/>
        <dsp:cNvSpPr/>
      </dsp:nvSpPr>
      <dsp:spPr>
        <a:xfrm>
          <a:off x="0" y="3243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모든 종목에 대한 일별 </a:t>
          </a:r>
          <a:r>
            <a:rPr lang="en-US" altLang="ko-KR" sz="1100" kern="1200" dirty="0"/>
            <a:t>data </a:t>
          </a:r>
          <a:r>
            <a:rPr lang="ko-KR" altLang="en-US" sz="1100" kern="1200" dirty="0"/>
            <a:t>수집</a:t>
          </a:r>
        </a:p>
      </dsp:txBody>
      <dsp:txXfrm>
        <a:off x="29380" y="32623"/>
        <a:ext cx="2591134" cy="543093"/>
      </dsp:txXfrm>
    </dsp:sp>
    <dsp:sp modelId="{619600F6-F06E-4546-A290-8E825E796883}">
      <dsp:nvSpPr>
        <dsp:cNvPr id="0" name=""/>
        <dsp:cNvSpPr/>
      </dsp:nvSpPr>
      <dsp:spPr>
        <a:xfrm>
          <a:off x="2649894" y="665282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모든 종목의 종가 </a:t>
          </a:r>
          <a:r>
            <a:rPr lang="en-US" altLang="ko-KR" sz="1100" kern="1200" dirty="0" smtClean="0"/>
            <a:t>data(.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err="1" smtClean="0"/>
            <a:t>유클리드</a:t>
          </a:r>
          <a:r>
            <a:rPr lang="ko-KR" altLang="en-US" sz="1100" kern="1200" dirty="0" smtClean="0"/>
            <a:t> 계수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상관관계 계수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740514"/>
        <a:ext cx="3749147" cy="451389"/>
      </dsp:txXfrm>
    </dsp:sp>
    <dsp:sp modelId="{FC271C16-3A19-4039-9DDD-092D87B253F5}">
      <dsp:nvSpPr>
        <dsp:cNvPr id="0" name=""/>
        <dsp:cNvSpPr/>
      </dsp:nvSpPr>
      <dsp:spPr>
        <a:xfrm>
          <a:off x="0" y="665282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일별</a:t>
          </a:r>
          <a:r>
            <a:rPr lang="en-US" altLang="ko-KR" sz="1100" kern="1200" dirty="0"/>
            <a:t>data</a:t>
          </a:r>
          <a:r>
            <a:rPr lang="ko-KR" altLang="en-US" sz="1100" kern="1200" dirty="0"/>
            <a:t>로 유사성 분석</a:t>
          </a:r>
        </a:p>
      </dsp:txBody>
      <dsp:txXfrm>
        <a:off x="29380" y="694662"/>
        <a:ext cx="2591134" cy="543093"/>
      </dsp:txXfrm>
    </dsp:sp>
    <dsp:sp modelId="{E93BF89C-3A13-48F8-8EC6-8426FF7D3C1A}">
      <dsp:nvSpPr>
        <dsp:cNvPr id="0" name=""/>
        <dsp:cNvSpPr/>
      </dsp:nvSpPr>
      <dsp:spPr>
        <a:xfrm>
          <a:off x="2649894" y="1327322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err="1" smtClean="0"/>
            <a:t>유클리드</a:t>
          </a:r>
          <a:r>
            <a:rPr lang="ko-KR" altLang="en-US" sz="1100" kern="1200" dirty="0" smtClean="0"/>
            <a:t> 계수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상관관계 계수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err="1" smtClean="0"/>
            <a:t>덴드로그램</a:t>
          </a:r>
          <a:r>
            <a:rPr lang="ko-KR" altLang="en-US" sz="1100" kern="1200" dirty="0" smtClean="0"/>
            <a:t> 시각화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png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1402554"/>
        <a:ext cx="3749147" cy="451389"/>
      </dsp:txXfrm>
    </dsp:sp>
    <dsp:sp modelId="{0637462A-A972-452E-A075-960AAEB318B9}">
      <dsp:nvSpPr>
        <dsp:cNvPr id="0" name=""/>
        <dsp:cNvSpPr/>
      </dsp:nvSpPr>
      <dsp:spPr>
        <a:xfrm>
          <a:off x="0" y="1327322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유사성 기반 후보 종목군 </a:t>
          </a:r>
          <a:r>
            <a:rPr lang="ko-KR" altLang="en-US" sz="1100" kern="1200" dirty="0" smtClean="0"/>
            <a:t>추출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(4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9380" y="1356702"/>
        <a:ext cx="2591134" cy="543093"/>
      </dsp:txXfrm>
    </dsp:sp>
    <dsp:sp modelId="{B9331AD2-B11C-4080-8782-8BA97980F0FC}">
      <dsp:nvSpPr>
        <dsp:cNvPr id="0" name=""/>
        <dsp:cNvSpPr/>
      </dsp:nvSpPr>
      <dsp:spPr>
        <a:xfrm>
          <a:off x="2649894" y="1989361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Input&gt;&gt;</a:t>
          </a:r>
          <a:r>
            <a:rPr lang="ko-KR" altLang="en-US" sz="1050" kern="1200" dirty="0" err="1" smtClean="0"/>
            <a:t>검색어</a:t>
          </a:r>
          <a:r>
            <a:rPr lang="en-US" altLang="ko-KR" sz="1050" kern="1200" dirty="0" smtClean="0"/>
            <a:t>,</a:t>
          </a:r>
          <a:r>
            <a:rPr lang="ko-KR" altLang="en-US" sz="1050" kern="1200" dirty="0" smtClean="0"/>
            <a:t>기간</a:t>
          </a:r>
          <a:r>
            <a:rPr lang="en-US" altLang="ko-KR" sz="1050" kern="1200" dirty="0" smtClean="0"/>
            <a:t>,</a:t>
          </a:r>
          <a:r>
            <a:rPr lang="ko-KR" altLang="en-US" sz="1050" kern="1200" dirty="0" smtClean="0"/>
            <a:t>저장위치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Output&gt;&gt;SNS</a:t>
          </a:r>
          <a:r>
            <a:rPr lang="ko-KR" altLang="en-US" sz="1050" kern="1200" dirty="0" smtClean="0"/>
            <a:t>에서 추출한 키워드 가중치를 더해 저장</a:t>
          </a:r>
          <a:r>
            <a:rPr lang="en-US" altLang="ko-KR" sz="1050" kern="1200" dirty="0" smtClean="0"/>
            <a:t>(.</a:t>
          </a:r>
          <a:r>
            <a:rPr lang="en-US" altLang="ko-KR" sz="1050" kern="1200" dirty="0" err="1" smtClean="0"/>
            <a:t>xlsx</a:t>
          </a:r>
          <a:r>
            <a:rPr lang="en-US" altLang="ko-KR" sz="1050" kern="1200" dirty="0" smtClean="0"/>
            <a:t>)</a:t>
          </a:r>
          <a:endParaRPr lang="ko-KR" altLang="en-US" sz="1050" kern="1200" dirty="0"/>
        </a:p>
      </dsp:txBody>
      <dsp:txXfrm>
        <a:off x="2649894" y="2064593"/>
        <a:ext cx="3749147" cy="451389"/>
      </dsp:txXfrm>
    </dsp:sp>
    <dsp:sp modelId="{B06144F9-C275-4C6A-8B7D-F6591207A0C6}">
      <dsp:nvSpPr>
        <dsp:cNvPr id="0" name=""/>
        <dsp:cNvSpPr/>
      </dsp:nvSpPr>
      <dsp:spPr>
        <a:xfrm>
          <a:off x="0" y="1989361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추출된 후보종목군에 대한 게시판 </a:t>
          </a:r>
          <a:r>
            <a:rPr lang="en-US" altLang="ko-KR" sz="1100" kern="1200" dirty="0"/>
            <a:t>text</a:t>
          </a:r>
          <a:r>
            <a:rPr lang="ko-KR" altLang="en-US" sz="1100" kern="1200" dirty="0"/>
            <a:t>수집</a:t>
          </a:r>
        </a:p>
      </dsp:txBody>
      <dsp:txXfrm>
        <a:off x="29380" y="2018741"/>
        <a:ext cx="2591134" cy="543093"/>
      </dsp:txXfrm>
    </dsp:sp>
    <dsp:sp modelId="{133E3753-10FC-4829-BFBD-4A69A4B164B0}">
      <dsp:nvSpPr>
        <dsp:cNvPr id="0" name=""/>
        <dsp:cNvSpPr/>
      </dsp:nvSpPr>
      <dsp:spPr>
        <a:xfrm>
          <a:off x="2649894" y="2651401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Input&gt;&gt;SNS</a:t>
          </a:r>
          <a:r>
            <a:rPr lang="ko-KR" altLang="en-US" sz="1100" kern="1200" dirty="0" smtClean="0"/>
            <a:t>에서 추출한 키워드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유사도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2726633"/>
        <a:ext cx="3749147" cy="451389"/>
      </dsp:txXfrm>
    </dsp:sp>
    <dsp:sp modelId="{57EEDCC9-D39E-45AB-AEE1-96E1308E373D}">
      <dsp:nvSpPr>
        <dsp:cNvPr id="0" name=""/>
        <dsp:cNvSpPr/>
      </dsp:nvSpPr>
      <dsp:spPr>
        <a:xfrm>
          <a:off x="0" y="2651401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Text </a:t>
          </a:r>
          <a:r>
            <a:rPr lang="ko-KR" altLang="en-US" sz="1000" kern="1200" dirty="0"/>
            <a:t>유사성 기반 종목 필터링 및 </a:t>
          </a:r>
          <a:r>
            <a:rPr lang="ko-KR" altLang="en-US" sz="1000" kern="1200" dirty="0" err="1"/>
            <a:t>그룹명</a:t>
          </a:r>
          <a:r>
            <a:rPr lang="ko-KR" altLang="en-US" sz="1000" kern="1200" dirty="0"/>
            <a:t> </a:t>
          </a:r>
          <a:r>
            <a:rPr lang="ko-KR" altLang="en-US" sz="1000" kern="1200" dirty="0" smtClean="0"/>
            <a:t>설정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(4</a:t>
          </a:r>
          <a:r>
            <a:rPr lang="ko-KR" altLang="en-US" sz="1000" kern="1200" dirty="0" smtClean="0"/>
            <a:t>주 내로 완성예정</a:t>
          </a:r>
          <a:r>
            <a:rPr lang="en-US" altLang="ko-KR" sz="1000" kern="1200" dirty="0" smtClean="0"/>
            <a:t>)</a:t>
          </a:r>
          <a:endParaRPr lang="ko-KR" altLang="en-US" sz="1000" kern="1200" dirty="0"/>
        </a:p>
      </dsp:txBody>
      <dsp:txXfrm>
        <a:off x="29380" y="2680781"/>
        <a:ext cx="2591134" cy="543093"/>
      </dsp:txXfrm>
    </dsp:sp>
    <dsp:sp modelId="{7ED47CAF-FC9F-4B27-B2C4-3013E76F62D5}">
      <dsp:nvSpPr>
        <dsp:cNvPr id="0" name=""/>
        <dsp:cNvSpPr/>
      </dsp:nvSpPr>
      <dsp:spPr>
        <a:xfrm>
          <a:off x="2649894" y="3313440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날짜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종가</a:t>
          </a:r>
          <a:r>
            <a:rPr lang="en-US" altLang="ko-KR" sz="1100" kern="1200" dirty="0" smtClean="0"/>
            <a:t>,</a:t>
          </a:r>
          <a:r>
            <a:rPr lang="ko-KR" altLang="en-US" sz="1100" kern="1200" dirty="0" err="1" smtClean="0"/>
            <a:t>전일비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시가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고가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저가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거래량</a:t>
          </a:r>
          <a:r>
            <a:rPr lang="en-US" altLang="ko-KR" sz="1100" kern="1200" dirty="0" smtClean="0"/>
            <a:t>(.db)</a:t>
          </a:r>
          <a:endParaRPr lang="ko-KR" altLang="en-US" sz="1100" kern="1200" dirty="0"/>
        </a:p>
      </dsp:txBody>
      <dsp:txXfrm>
        <a:off x="2649894" y="3388672"/>
        <a:ext cx="3749147" cy="451389"/>
      </dsp:txXfrm>
    </dsp:sp>
    <dsp:sp modelId="{94E49ECF-1A06-447E-8E55-32F90D5546FD}">
      <dsp:nvSpPr>
        <dsp:cNvPr id="0" name=""/>
        <dsp:cNvSpPr/>
      </dsp:nvSpPr>
      <dsp:spPr>
        <a:xfrm>
          <a:off x="0" y="3313440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추출된 후보종목군에 대한 분봉</a:t>
          </a:r>
          <a:r>
            <a:rPr lang="en-US" altLang="ko-KR" sz="1100" kern="1200" dirty="0"/>
            <a:t>data </a:t>
          </a:r>
          <a:r>
            <a:rPr lang="ko-KR" altLang="en-US" sz="1100" kern="1200" dirty="0"/>
            <a:t>수집</a:t>
          </a:r>
        </a:p>
      </dsp:txBody>
      <dsp:txXfrm>
        <a:off x="29380" y="3342820"/>
        <a:ext cx="2591134" cy="543093"/>
      </dsp:txXfrm>
    </dsp:sp>
    <dsp:sp modelId="{285AC109-4D49-49EC-BA55-12069D39929B}">
      <dsp:nvSpPr>
        <dsp:cNvPr id="0" name=""/>
        <dsp:cNvSpPr/>
      </dsp:nvSpPr>
      <dsp:spPr>
        <a:xfrm>
          <a:off x="2649894" y="3975479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종목코드의 종가데이터</a:t>
          </a:r>
          <a:r>
            <a:rPr lang="en-US" altLang="ko-KR" sz="1100" kern="1200" dirty="0" smtClean="0"/>
            <a:t>(.db)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유사도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4050711"/>
        <a:ext cx="3749147" cy="451389"/>
      </dsp:txXfrm>
    </dsp:sp>
    <dsp:sp modelId="{A684C4C2-BF30-4B82-8890-345DFEF8EBB4}">
      <dsp:nvSpPr>
        <dsp:cNvPr id="0" name=""/>
        <dsp:cNvSpPr/>
      </dsp:nvSpPr>
      <dsp:spPr>
        <a:xfrm>
          <a:off x="0" y="3975479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분봉유사성 기반 종목 </a:t>
          </a:r>
          <a:r>
            <a:rPr lang="ko-KR" altLang="en-US" sz="1100" kern="1200" dirty="0" smtClean="0"/>
            <a:t>추출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(4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9380" y="4004859"/>
        <a:ext cx="2591134" cy="543093"/>
      </dsp:txXfrm>
    </dsp:sp>
    <dsp:sp modelId="{1D2B852F-ACF0-4EC5-95E4-7638B0767E39}">
      <dsp:nvSpPr>
        <dsp:cNvPr id="0" name=""/>
        <dsp:cNvSpPr/>
      </dsp:nvSpPr>
      <dsp:spPr>
        <a:xfrm>
          <a:off x="2649894" y="4637519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종가데이터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4712751"/>
        <a:ext cx="3749147" cy="451389"/>
      </dsp:txXfrm>
    </dsp:sp>
    <dsp:sp modelId="{EF068C7C-3A19-4F42-AF4F-EB1B424AB6BF}">
      <dsp:nvSpPr>
        <dsp:cNvPr id="0" name=""/>
        <dsp:cNvSpPr/>
      </dsp:nvSpPr>
      <dsp:spPr>
        <a:xfrm>
          <a:off x="0" y="4649917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그룹별 수급 </a:t>
          </a:r>
          <a:r>
            <a:rPr lang="ko-KR" altLang="en-US" sz="1100" kern="1200" dirty="0" smtClean="0"/>
            <a:t>동향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9380" y="4679297"/>
        <a:ext cx="2591134" cy="543093"/>
      </dsp:txXfrm>
    </dsp:sp>
    <dsp:sp modelId="{D9DDAA7E-C45E-4665-A7BB-2092C2D255BA}">
      <dsp:nvSpPr>
        <dsp:cNvPr id="0" name=""/>
        <dsp:cNvSpPr/>
      </dsp:nvSpPr>
      <dsp:spPr>
        <a:xfrm>
          <a:off x="2649894" y="5299558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종가데이터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각 종목의 종가 </a:t>
          </a:r>
          <a:r>
            <a:rPr lang="ko-KR" altLang="en-US" sz="1100" kern="1200" dirty="0" err="1" smtClean="0"/>
            <a:t>변화량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png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5374790"/>
        <a:ext cx="3749147" cy="451389"/>
      </dsp:txXfrm>
    </dsp:sp>
    <dsp:sp modelId="{98C31BBB-6420-401C-9500-2859436CE921}">
      <dsp:nvSpPr>
        <dsp:cNvPr id="0" name=""/>
        <dsp:cNvSpPr/>
      </dsp:nvSpPr>
      <dsp:spPr>
        <a:xfrm>
          <a:off x="0" y="5299558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시각화</a:t>
          </a:r>
        </a:p>
      </dsp:txBody>
      <dsp:txXfrm>
        <a:off x="29380" y="5328938"/>
        <a:ext cx="2591134" cy="543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8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71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6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273058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8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8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8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8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single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atascienceschool.net/view-notebook/094bcb7b86574711a2e8d81f26bce2f5/#cent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atascienceschool.net/view-notebook/094bcb7b86574711a2e8d81f26bce2f5/#comple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scienceschool.net/view-notebook/094bcb7b86574711a2e8d81f26bce2f5/#aver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weighted" TargetMode="External"/><Relationship Id="rId2" Type="http://schemas.openxmlformats.org/officeDocument/2006/relationships/hyperlink" Target="https://datascienceschool.net/view-notebook/094bcb7b86574711a2e8d81f26bce2f5/#med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키워드 추출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4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클러스터링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4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순서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계획도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2018.07.25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9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116"/>
            <a:ext cx="822960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2141"/>
            <a:ext cx="8229600" cy="388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imgur.com/S18WtI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2756"/>
            <a:ext cx="8229600" cy="3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effectLst/>
              </a:rPr>
              <a:t/>
            </a:r>
            <a:br>
              <a:rPr lang="en-US" altLang="ko-KR" sz="3200" b="1" dirty="0" smtClean="0">
                <a:effectLst/>
              </a:rPr>
            </a:br>
            <a:r>
              <a:rPr lang="ko-KR" altLang="en-US" sz="3200" b="1" dirty="0" smtClean="0">
                <a:effectLst/>
              </a:rPr>
              <a:t>계층적 </a:t>
            </a:r>
            <a:r>
              <a:rPr lang="ko-KR" altLang="en-US" sz="3200" b="1" dirty="0" err="1" smtClean="0">
                <a:effectLst/>
              </a:rPr>
              <a:t>클러스터링</a:t>
            </a:r>
            <a:r>
              <a:rPr lang="en-US" altLang="ko-KR" sz="3200" b="1" dirty="0" smtClean="0">
                <a:effectLst/>
              </a:rPr>
              <a:t>(</a:t>
            </a:r>
            <a:r>
              <a:rPr lang="en-US" altLang="ko-KR" sz="3200" b="1" dirty="0" err="1">
                <a:effectLst/>
              </a:rPr>
              <a:t>Hiarchical</a:t>
            </a:r>
            <a:r>
              <a:rPr lang="en-US" altLang="ko-KR" sz="3200" b="1" dirty="0">
                <a:effectLst/>
              </a:rPr>
              <a:t> Clustering)</a:t>
            </a:r>
            <a:br>
              <a:rPr lang="en-US" altLang="ko-KR" sz="3200" b="1" dirty="0">
                <a:effectLst/>
              </a:rPr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계층적 </a:t>
            </a:r>
            <a:r>
              <a:rPr lang="ko-KR" altLang="en-US" dirty="0" err="1"/>
              <a:t>클러스터링은</a:t>
            </a:r>
            <a:r>
              <a:rPr lang="ko-KR" altLang="en-US" dirty="0"/>
              <a:t> 하나의 데이터 샘플을 하나의 클러스터로 보고 가장 유사도가 높은 클러스터를 합치면서 클러스터 </a:t>
            </a:r>
            <a:r>
              <a:rPr lang="ko-KR" altLang="en-US" dirty="0" err="1"/>
              <a:t>갯수를</a:t>
            </a:r>
            <a:r>
              <a:rPr lang="ko-KR" altLang="en-US" dirty="0"/>
              <a:t> 줄여 가는 방법을 말한다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(</a:t>
            </a:r>
            <a:r>
              <a:rPr lang="ko-KR" altLang="en-US" dirty="0" smtClean="0"/>
              <a:t>사용할 모듈 </a:t>
            </a:r>
            <a:r>
              <a:rPr lang="en-US" altLang="ko-KR" b="1" dirty="0" err="1" smtClean="0"/>
              <a:t>SciPy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시각화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덴드로그램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="" xmlns:a16="http://schemas.microsoft.com/office/drawing/2014/main" id="{FCA027AC-2B1A-4E1F-82F1-74A38094F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114202"/>
              </p:ext>
            </p:extLst>
          </p:nvPr>
        </p:nvGraphicFramePr>
        <p:xfrm>
          <a:off x="1115617" y="260648"/>
          <a:ext cx="6984776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2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4">
            <a:extLst>
              <a:ext uri="{FF2B5EF4-FFF2-40B4-BE49-F238E27FC236}">
                <a16:creationId xmlns="" xmlns:a16="http://schemas.microsoft.com/office/drawing/2014/main" id="{39E8EDD4-13D2-4269-9905-7C465C4E15F3}"/>
              </a:ext>
            </a:extLst>
          </p:cNvPr>
          <p:cNvGrpSpPr/>
          <p:nvPr/>
        </p:nvGrpSpPr>
        <p:grpSpPr>
          <a:xfrm>
            <a:off x="251522" y="2132860"/>
            <a:ext cx="8287263" cy="2448271"/>
            <a:chOff x="-1506761" y="2497328"/>
            <a:chExt cx="10578087" cy="1863345"/>
          </a:xfrm>
        </p:grpSpPr>
        <p:sp>
          <p:nvSpPr>
            <p:cNvPr id="2" name="순서도: 처리 1">
              <a:extLst>
                <a:ext uri="{FF2B5EF4-FFF2-40B4-BE49-F238E27FC236}">
                  <a16:creationId xmlns="" xmlns:a16="http://schemas.microsoft.com/office/drawing/2014/main" id="{383E17AF-F028-4DCC-899D-116838AB1F7A}"/>
                </a:ext>
              </a:extLst>
            </p:cNvPr>
            <p:cNvSpPr/>
            <p:nvPr/>
          </p:nvSpPr>
          <p:spPr>
            <a:xfrm>
              <a:off x="107504" y="31226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 smtClean="0"/>
                <a:t>일별</a:t>
              </a:r>
              <a:r>
                <a:rPr lang="en-US" altLang="ko-KR" sz="1050" dirty="0" smtClean="0"/>
                <a:t>data</a:t>
              </a:r>
              <a:r>
                <a:rPr lang="ko-KR" altLang="en-US" sz="1050" dirty="0" err="1" smtClean="0"/>
                <a:t>로유사성분석</a:t>
              </a:r>
              <a:endParaRPr lang="ko-KR" altLang="en-US" sz="1050" dirty="0"/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="" xmlns:a16="http://schemas.microsoft.com/office/drawing/2014/main" id="{7FDD5D91-3738-4F2B-94C3-E376B7921EBA}"/>
                </a:ext>
              </a:extLst>
            </p:cNvPr>
            <p:cNvSpPr/>
            <p:nvPr/>
          </p:nvSpPr>
          <p:spPr>
            <a:xfrm>
              <a:off x="1691680" y="31099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/>
                <a:t>유사성 기반 후보 종목군 추출</a:t>
              </a:r>
            </a:p>
            <a:p>
              <a:pPr algn="ctr"/>
              <a:endParaRPr lang="ko-KR" altLang="en-US" sz="1050" dirty="0"/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="" xmlns:a16="http://schemas.microsoft.com/office/drawing/2014/main" id="{C9880406-B39C-4956-AD11-60A6EF864948}"/>
                </a:ext>
              </a:extLst>
            </p:cNvPr>
            <p:cNvSpPr/>
            <p:nvPr/>
          </p:nvSpPr>
          <p:spPr>
            <a:xfrm>
              <a:off x="3146943" y="2497328"/>
              <a:ext cx="1067372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추출된 후보종목군에 대한 게시판 </a:t>
              </a:r>
              <a:r>
                <a:rPr lang="en-US" altLang="ko-KR" sz="1050" dirty="0"/>
                <a:t>text</a:t>
              </a:r>
              <a:r>
                <a:rPr lang="ko-KR" altLang="en-US" sz="1050" dirty="0"/>
                <a:t>수집</a:t>
              </a: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="" xmlns:a16="http://schemas.microsoft.com/office/drawing/2014/main" id="{16D89FBE-3066-4C9C-844B-21375F0668A0}"/>
                </a:ext>
              </a:extLst>
            </p:cNvPr>
            <p:cNvSpPr/>
            <p:nvPr/>
          </p:nvSpPr>
          <p:spPr>
            <a:xfrm>
              <a:off x="3146944" y="3735324"/>
              <a:ext cx="1067371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추출된 </a:t>
              </a:r>
              <a:r>
                <a:rPr lang="ko-KR" altLang="en-US" sz="1050" dirty="0" err="1"/>
                <a:t>후보종목군에</a:t>
              </a:r>
              <a:r>
                <a:rPr lang="ko-KR" altLang="en-US" sz="1050" dirty="0"/>
                <a:t> 대한 분봉</a:t>
              </a:r>
              <a:r>
                <a:rPr lang="en-US" altLang="ko-KR" sz="1050" dirty="0"/>
                <a:t>data </a:t>
              </a:r>
              <a:r>
                <a:rPr lang="ko-KR" altLang="en-US" sz="1050" dirty="0"/>
                <a:t>수집</a:t>
              </a: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="" xmlns:a16="http://schemas.microsoft.com/office/drawing/2014/main" id="{85644ED0-BA61-40C5-8FAB-B2EB3D42C9EC}"/>
                </a:ext>
              </a:extLst>
            </p:cNvPr>
            <p:cNvSpPr/>
            <p:nvPr/>
          </p:nvSpPr>
          <p:spPr>
            <a:xfrm>
              <a:off x="4833940" y="374802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분봉유사성 기반 종목 </a:t>
              </a:r>
              <a:r>
                <a:rPr lang="ko-KR" altLang="en-US" sz="1050" dirty="0" err="1"/>
                <a:t>필터링</a:t>
              </a:r>
              <a:endParaRPr lang="ko-KR" altLang="en-US" sz="1050" dirty="0"/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="" xmlns:a16="http://schemas.microsoft.com/office/drawing/2014/main" id="{CA35D2C5-5E11-47ED-B27D-38BB9F738BD1}"/>
                </a:ext>
              </a:extLst>
            </p:cNvPr>
            <p:cNvSpPr/>
            <p:nvPr/>
          </p:nvSpPr>
          <p:spPr>
            <a:xfrm>
              <a:off x="4738192" y="2497328"/>
              <a:ext cx="1095126" cy="6423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1050" dirty="0"/>
                <a:t>Text </a:t>
              </a:r>
              <a:r>
                <a:rPr lang="ko-KR" altLang="en-US" sz="1050" dirty="0"/>
                <a:t>유사성 기반 종목 필터링 및 </a:t>
              </a:r>
              <a:r>
                <a:rPr lang="ko-KR" altLang="en-US" sz="1050" dirty="0" err="1"/>
                <a:t>그룹명</a:t>
              </a:r>
              <a:r>
                <a:rPr lang="ko-KR" altLang="en-US" sz="1050" dirty="0"/>
                <a:t> 설정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="" xmlns:a16="http://schemas.microsoft.com/office/drawing/2014/main" id="{5D015E66-6619-4842-9BB5-E70008968C88}"/>
                </a:ext>
              </a:extLst>
            </p:cNvPr>
            <p:cNvSpPr/>
            <p:nvPr/>
          </p:nvSpPr>
          <p:spPr>
            <a:xfrm>
              <a:off x="6537922" y="313969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그룹별 수급 동향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="" xmlns:a16="http://schemas.microsoft.com/office/drawing/2014/main" id="{017BC990-24FE-4D6E-A852-CC3E82369B30}"/>
                </a:ext>
              </a:extLst>
            </p:cNvPr>
            <p:cNvSpPr/>
            <p:nvPr/>
          </p:nvSpPr>
          <p:spPr>
            <a:xfrm>
              <a:off x="8156926" y="31099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시각화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="" xmlns:a16="http://schemas.microsoft.com/office/drawing/2014/main" id="{0D077B28-F5E5-4FC9-9912-2E94AD0ADB60}"/>
                </a:ext>
              </a:extLst>
            </p:cNvPr>
            <p:cNvSpPr/>
            <p:nvPr/>
          </p:nvSpPr>
          <p:spPr>
            <a:xfrm>
              <a:off x="1237928" y="3374008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="" xmlns:a16="http://schemas.microsoft.com/office/drawing/2014/main" id="{D08085CB-B5C5-470E-91B7-4ADEA2C74282}"/>
                </a:ext>
              </a:extLst>
            </p:cNvPr>
            <p:cNvSpPr/>
            <p:nvPr/>
          </p:nvSpPr>
          <p:spPr>
            <a:xfrm rot="19908212">
              <a:off x="2751606" y="2847285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="" xmlns:a16="http://schemas.microsoft.com/office/drawing/2014/main" id="{AD25F025-0120-45D0-8B53-D62F295E7711}"/>
                </a:ext>
              </a:extLst>
            </p:cNvPr>
            <p:cNvSpPr/>
            <p:nvPr/>
          </p:nvSpPr>
          <p:spPr>
            <a:xfrm>
              <a:off x="4362774" y="2727659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="" xmlns:a16="http://schemas.microsoft.com/office/drawing/2014/main" id="{D662D3EF-82B4-4647-8BA7-7E619C4A0A29}"/>
                </a:ext>
              </a:extLst>
            </p:cNvPr>
            <p:cNvSpPr/>
            <p:nvPr/>
          </p:nvSpPr>
          <p:spPr>
            <a:xfrm rot="698219">
              <a:off x="2743770" y="387513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="" xmlns:a16="http://schemas.microsoft.com/office/drawing/2014/main" id="{652C6F02-E350-49ED-9F87-7DB0A42925F8}"/>
                </a:ext>
              </a:extLst>
            </p:cNvPr>
            <p:cNvSpPr/>
            <p:nvPr/>
          </p:nvSpPr>
          <p:spPr>
            <a:xfrm>
              <a:off x="4362774" y="396475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="" xmlns:a16="http://schemas.microsoft.com/office/drawing/2014/main" id="{C31EE463-D233-4BEE-99BF-A2CE793252F4}"/>
                </a:ext>
              </a:extLst>
            </p:cNvPr>
            <p:cNvSpPr/>
            <p:nvPr/>
          </p:nvSpPr>
          <p:spPr>
            <a:xfrm rot="698219">
              <a:off x="5993859" y="2822163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="" xmlns:a16="http://schemas.microsoft.com/office/drawing/2014/main" id="{5966F688-7869-476C-95BD-3832F75284D8}"/>
                </a:ext>
              </a:extLst>
            </p:cNvPr>
            <p:cNvSpPr/>
            <p:nvPr/>
          </p:nvSpPr>
          <p:spPr>
            <a:xfrm rot="19908212">
              <a:off x="5993859" y="384512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="" xmlns:a16="http://schemas.microsoft.com/office/drawing/2014/main" id="{C5D42A8C-E4D6-4C75-A10B-DA76105BDA87}"/>
                </a:ext>
              </a:extLst>
            </p:cNvPr>
            <p:cNvSpPr/>
            <p:nvPr/>
          </p:nvSpPr>
          <p:spPr>
            <a:xfrm>
              <a:off x="7653884" y="335699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="" xmlns:a16="http://schemas.microsoft.com/office/drawing/2014/main" id="{590D156E-AA34-416E-BEFE-282B660AC694}"/>
                </a:ext>
              </a:extLst>
            </p:cNvPr>
            <p:cNvSpPr/>
            <p:nvPr/>
          </p:nvSpPr>
          <p:spPr>
            <a:xfrm>
              <a:off x="-1506761" y="311124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/>
                <a:t>모든 종목에 대한 일별 </a:t>
              </a:r>
              <a:r>
                <a:rPr lang="en-US" altLang="ko-KR" sz="1050" dirty="0"/>
                <a:t>data </a:t>
              </a:r>
              <a:r>
                <a:rPr lang="ko-KR" altLang="en-US" sz="1050" dirty="0"/>
                <a:t>수집</a:t>
              </a:r>
            </a:p>
            <a:p>
              <a:pPr algn="ctr"/>
              <a:endParaRPr lang="ko-KR" altLang="en-US" sz="105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="" xmlns:a16="http://schemas.microsoft.com/office/drawing/2014/main" id="{2E19F3B3-98DE-4B74-AB95-DDB9137D2FFD}"/>
                </a:ext>
              </a:extLst>
            </p:cNvPr>
            <p:cNvSpPr/>
            <p:nvPr/>
          </p:nvSpPr>
          <p:spPr>
            <a:xfrm>
              <a:off x="-363662" y="3335908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4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4">
            <a:extLst>
              <a:ext uri="{FF2B5EF4-FFF2-40B4-BE49-F238E27FC236}">
                <a16:creationId xmlns="" xmlns:a16="http://schemas.microsoft.com/office/drawing/2014/main" id="{39E8EDD4-13D2-4269-9905-7C465C4E15F3}"/>
              </a:ext>
            </a:extLst>
          </p:cNvPr>
          <p:cNvGrpSpPr/>
          <p:nvPr/>
        </p:nvGrpSpPr>
        <p:grpSpPr>
          <a:xfrm>
            <a:off x="253855" y="2204865"/>
            <a:ext cx="8593486" cy="2771875"/>
            <a:chOff x="1490362" y="2546359"/>
            <a:chExt cx="10519973" cy="1887569"/>
          </a:xfrm>
        </p:grpSpPr>
        <p:sp>
          <p:nvSpPr>
            <p:cNvPr id="2" name="순서도: 처리 1">
              <a:extLst>
                <a:ext uri="{FF2B5EF4-FFF2-40B4-BE49-F238E27FC236}">
                  <a16:creationId xmlns="" xmlns:a16="http://schemas.microsoft.com/office/drawing/2014/main" id="{383E17AF-F028-4DCC-899D-116838AB1F7A}"/>
                </a:ext>
              </a:extLst>
            </p:cNvPr>
            <p:cNvSpPr/>
            <p:nvPr/>
          </p:nvSpPr>
          <p:spPr>
            <a:xfrm>
              <a:off x="3165226" y="2644430"/>
              <a:ext cx="1030255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 smtClean="0">
                <a:latin typeface="+mn-ea"/>
              </a:endParaRPr>
            </a:p>
            <a:p>
              <a:pPr algn="ctr"/>
              <a:r>
                <a:rPr lang="ko-KR" altLang="en-US" sz="1050" dirty="0" smtClean="0">
                  <a:latin typeface="+mn-ea"/>
                </a:rPr>
                <a:t>일별 </a:t>
              </a:r>
              <a:r>
                <a:rPr lang="en-US" altLang="ko-KR" sz="1050" dirty="0" smtClean="0">
                  <a:latin typeface="+mn-ea"/>
                </a:rPr>
                <a:t>data</a:t>
              </a:r>
              <a:r>
                <a:rPr lang="ko-KR" altLang="en-US" sz="1050" dirty="0" smtClean="0">
                  <a:latin typeface="+mn-ea"/>
                </a:rPr>
                <a:t>로 유사성 분석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="" xmlns:a16="http://schemas.microsoft.com/office/drawing/2014/main" id="{7FDD5D91-3738-4F2B-94C3-E376B7921EBA}"/>
                </a:ext>
              </a:extLst>
            </p:cNvPr>
            <p:cNvSpPr/>
            <p:nvPr/>
          </p:nvSpPr>
          <p:spPr>
            <a:xfrm>
              <a:off x="4749081" y="2546359"/>
              <a:ext cx="1120944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>
                <a:latin typeface="+mn-ea"/>
              </a:endParaRPr>
            </a:p>
            <a:p>
              <a:pPr algn="ctr"/>
              <a:r>
                <a:rPr lang="ko-KR" altLang="en-US" sz="1050" dirty="0">
                  <a:latin typeface="+mn-ea"/>
                </a:rPr>
                <a:t>유사성 기반 후보 종목군 추출</a:t>
              </a:r>
            </a:p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="" xmlns:a16="http://schemas.microsoft.com/office/drawing/2014/main" id="{C9880406-B39C-4956-AD11-60A6EF864948}"/>
                </a:ext>
              </a:extLst>
            </p:cNvPr>
            <p:cNvSpPr/>
            <p:nvPr/>
          </p:nvSpPr>
          <p:spPr>
            <a:xfrm>
              <a:off x="3165226" y="3821281"/>
              <a:ext cx="1067372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>
                  <a:latin typeface="+mn-ea"/>
                </a:rPr>
                <a:t>종목코드에 </a:t>
              </a:r>
              <a:r>
                <a:rPr lang="ko-KR" altLang="en-US" sz="1050" dirty="0">
                  <a:latin typeface="+mn-ea"/>
                </a:rPr>
                <a:t>대한 게시판 </a:t>
              </a:r>
              <a:r>
                <a:rPr lang="en-US" altLang="ko-KR" sz="1050" dirty="0">
                  <a:latin typeface="+mn-ea"/>
                </a:rPr>
                <a:t>text</a:t>
              </a:r>
              <a:r>
                <a:rPr lang="ko-KR" altLang="en-US" sz="1050" dirty="0">
                  <a:latin typeface="+mn-ea"/>
                </a:rPr>
                <a:t>수집</a:t>
              </a: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="" xmlns:a16="http://schemas.microsoft.com/office/drawing/2014/main" id="{16D89FBE-3066-4C9C-844B-21375F0668A0}"/>
                </a:ext>
              </a:extLst>
            </p:cNvPr>
            <p:cNvSpPr/>
            <p:nvPr/>
          </p:nvSpPr>
          <p:spPr>
            <a:xfrm>
              <a:off x="5983192" y="3330925"/>
              <a:ext cx="1067371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>
                  <a:latin typeface="+mn-ea"/>
                </a:rPr>
                <a:t>추출된 </a:t>
              </a:r>
              <a:r>
                <a:rPr lang="ko-KR" altLang="en-US" sz="1050" dirty="0" smtClean="0">
                  <a:latin typeface="+mn-ea"/>
                </a:rPr>
                <a:t>후보 종목군에 </a:t>
              </a:r>
              <a:r>
                <a:rPr lang="ko-KR" altLang="en-US" sz="1050" dirty="0">
                  <a:latin typeface="+mn-ea"/>
                </a:rPr>
                <a:t>대한 분봉</a:t>
              </a:r>
              <a:r>
                <a:rPr lang="en-US" altLang="ko-KR" sz="1050" dirty="0">
                  <a:latin typeface="+mn-ea"/>
                </a:rPr>
                <a:t>data </a:t>
              </a:r>
              <a:r>
                <a:rPr lang="ko-KR" altLang="en-US" sz="1050" dirty="0">
                  <a:latin typeface="+mn-ea"/>
                </a:rPr>
                <a:t>수집</a:t>
              </a: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="" xmlns:a16="http://schemas.microsoft.com/office/drawing/2014/main" id="{85644ED0-BA61-40C5-8FAB-B2EB3D42C9EC}"/>
                </a:ext>
              </a:extLst>
            </p:cNvPr>
            <p:cNvSpPr/>
            <p:nvPr/>
          </p:nvSpPr>
          <p:spPr>
            <a:xfrm>
              <a:off x="7481754" y="3281890"/>
              <a:ext cx="1063959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분봉유사성 기반 종목 </a:t>
              </a:r>
              <a:r>
                <a:rPr lang="ko-KR" altLang="en-US" sz="1050" dirty="0" smtClean="0"/>
                <a:t>추출 및 </a:t>
              </a:r>
              <a:r>
                <a:rPr lang="ko-KR" altLang="en-US" sz="1050" dirty="0" err="1" smtClean="0"/>
                <a:t>그룹명</a:t>
              </a:r>
              <a:r>
                <a:rPr lang="ko-KR" altLang="en-US" sz="1050" dirty="0" smtClean="0"/>
                <a:t> 설정</a:t>
              </a:r>
              <a:endParaRPr lang="ko-KR" altLang="en-US" sz="1050" dirty="0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="" xmlns:a16="http://schemas.microsoft.com/office/drawing/2014/main" id="{5D015E66-6619-4842-9BB5-E70008968C88}"/>
                </a:ext>
              </a:extLst>
            </p:cNvPr>
            <p:cNvSpPr/>
            <p:nvPr/>
          </p:nvSpPr>
          <p:spPr>
            <a:xfrm>
              <a:off x="9332920" y="328189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그룹별 수급 동향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="" xmlns:a16="http://schemas.microsoft.com/office/drawing/2014/main" id="{017BC990-24FE-4D6E-A852-CC3E82369B30}"/>
                </a:ext>
              </a:extLst>
            </p:cNvPr>
            <p:cNvSpPr/>
            <p:nvPr/>
          </p:nvSpPr>
          <p:spPr>
            <a:xfrm>
              <a:off x="11095935" y="328189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시각화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="" xmlns:a16="http://schemas.microsoft.com/office/drawing/2014/main" id="{0D077B28-F5E5-4FC9-9912-2E94AD0ADB60}"/>
                </a:ext>
              </a:extLst>
            </p:cNvPr>
            <p:cNvSpPr/>
            <p:nvPr/>
          </p:nvSpPr>
          <p:spPr>
            <a:xfrm>
              <a:off x="4396478" y="293864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="" xmlns:a16="http://schemas.microsoft.com/office/drawing/2014/main" id="{D08085CB-B5C5-470E-91B7-4ADEA2C74282}"/>
                </a:ext>
              </a:extLst>
            </p:cNvPr>
            <p:cNvSpPr/>
            <p:nvPr/>
          </p:nvSpPr>
          <p:spPr>
            <a:xfrm rot="19908212">
              <a:off x="2751606" y="2847285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="" xmlns:a16="http://schemas.microsoft.com/office/drawing/2014/main" id="{AD25F025-0120-45D0-8B53-D62F295E7711}"/>
                </a:ext>
              </a:extLst>
            </p:cNvPr>
            <p:cNvSpPr/>
            <p:nvPr/>
          </p:nvSpPr>
          <p:spPr>
            <a:xfrm>
              <a:off x="7129151" y="342899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="" xmlns:a16="http://schemas.microsoft.com/office/drawing/2014/main" id="{D662D3EF-82B4-4647-8BA7-7E619C4A0A29}"/>
                </a:ext>
              </a:extLst>
            </p:cNvPr>
            <p:cNvSpPr/>
            <p:nvPr/>
          </p:nvSpPr>
          <p:spPr>
            <a:xfrm rot="698219">
              <a:off x="2743770" y="387513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="" xmlns:a16="http://schemas.microsoft.com/office/drawing/2014/main" id="{652C6F02-E350-49ED-9F87-7DB0A42925F8}"/>
                </a:ext>
              </a:extLst>
            </p:cNvPr>
            <p:cNvSpPr/>
            <p:nvPr/>
          </p:nvSpPr>
          <p:spPr>
            <a:xfrm>
              <a:off x="10390729" y="3527067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="" xmlns:a16="http://schemas.microsoft.com/office/drawing/2014/main" id="{C31EE463-D233-4BEE-99BF-A2CE793252F4}"/>
                </a:ext>
              </a:extLst>
            </p:cNvPr>
            <p:cNvSpPr/>
            <p:nvPr/>
          </p:nvSpPr>
          <p:spPr>
            <a:xfrm rot="698219">
              <a:off x="6121678" y="2948987"/>
              <a:ext cx="220319" cy="196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="" xmlns:a16="http://schemas.microsoft.com/office/drawing/2014/main" id="{5966F688-7869-476C-95BD-3832F75284D8}"/>
                </a:ext>
              </a:extLst>
            </p:cNvPr>
            <p:cNvSpPr/>
            <p:nvPr/>
          </p:nvSpPr>
          <p:spPr>
            <a:xfrm rot="19908212">
              <a:off x="4884292" y="4089153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="" xmlns:a16="http://schemas.microsoft.com/office/drawing/2014/main" id="{C5D42A8C-E4D6-4C75-A10B-DA76105BDA87}"/>
                </a:ext>
              </a:extLst>
            </p:cNvPr>
            <p:cNvSpPr/>
            <p:nvPr/>
          </p:nvSpPr>
          <p:spPr>
            <a:xfrm>
              <a:off x="8715865" y="3478031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="" xmlns:a16="http://schemas.microsoft.com/office/drawing/2014/main" id="{590D156E-AA34-416E-BEFE-282B660AC694}"/>
                </a:ext>
              </a:extLst>
            </p:cNvPr>
            <p:cNvSpPr/>
            <p:nvPr/>
          </p:nvSpPr>
          <p:spPr>
            <a:xfrm>
              <a:off x="1490362" y="3134785"/>
              <a:ext cx="969656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>
                <a:latin typeface="+mn-ea"/>
              </a:endParaRPr>
            </a:p>
            <a:p>
              <a:pPr algn="ctr"/>
              <a:r>
                <a:rPr lang="ko-KR" altLang="en-US" sz="1050" dirty="0">
                  <a:latin typeface="+mn-ea"/>
                </a:rPr>
                <a:t>모든 종목에 대한 일별 </a:t>
              </a:r>
              <a:r>
                <a:rPr lang="en-US" altLang="ko-KR" sz="1050" dirty="0">
                  <a:latin typeface="+mn-ea"/>
                </a:rPr>
                <a:t>data </a:t>
              </a:r>
              <a:r>
                <a:rPr lang="ko-KR" altLang="en-US" sz="1050" dirty="0">
                  <a:latin typeface="+mn-ea"/>
                </a:rPr>
                <a:t>수집</a:t>
              </a:r>
            </a:p>
            <a:p>
              <a:pPr algn="ctr"/>
              <a:endParaRPr lang="ko-KR" altLang="en-US" sz="10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4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="" xmlns:a16="http://schemas.microsoft.com/office/drawing/2014/main" id="{FCA027AC-2B1A-4E1F-82F1-74A38094F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99823"/>
              </p:ext>
            </p:extLst>
          </p:nvPr>
        </p:nvGraphicFramePr>
        <p:xfrm>
          <a:off x="1187624" y="116632"/>
          <a:ext cx="6624737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475657" y="6093296"/>
            <a:ext cx="1008112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미진행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1" y="6093296"/>
            <a:ext cx="1008112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진행중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7" y="6093296"/>
            <a:ext cx="1008112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30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083129"/>
            <a:ext cx="8229598" cy="4434103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4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5" y="1083129"/>
            <a:ext cx="7065158" cy="4434103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ko-KR" altLang="en-US" dirty="0" smtClean="0"/>
              <a:t>파일명 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[i],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마지막일</a:t>
            </a:r>
            <a:endParaRPr lang="en-US" altLang="ko-KR" dirty="0" smtClean="0"/>
          </a:p>
          <a:p>
            <a:r>
              <a:rPr lang="ko-KR" altLang="en-US" dirty="0" smtClean="0"/>
              <a:t>엑셀파일들을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0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5" y="1396829"/>
            <a:ext cx="7065158" cy="3806702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추출한 단어들을 위와 같이 정리하여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4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1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600" dirty="0" smtClean="0"/>
              <a:t>비귀납적 방법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centroid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두 클러스터의 중심점</a:t>
            </a:r>
            <a:r>
              <a:rPr lang="en-US" altLang="ko-KR" dirty="0"/>
              <a:t>(centroid)</a:t>
            </a:r>
            <a:r>
              <a:rPr lang="ko-KR" altLang="en-US" dirty="0"/>
              <a:t>를 정의한 다음 두 중심점의 거리를 클러스터간의 거리로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single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측정해서 최소값을 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complete</a:t>
            </a:r>
            <a:r>
              <a:rPr lang="en-US" altLang="ko-KR" b="1" dirty="0">
                <a:hlinkClick r:id="rId4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가장 큰 값을 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4974"/>
            <a:ext cx="2376264" cy="49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149087"/>
            <a:ext cx="3384376" cy="39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382387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107951" y="115888"/>
            <a:ext cx="8856663" cy="6553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average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평균을 구한다</a:t>
            </a:r>
            <a:r>
              <a:rPr lang="en-US" altLang="ko-KR" dirty="0"/>
              <a:t>. |u</a:t>
            </a:r>
            <a:r>
              <a:rPr lang="en-US" altLang="ko-KR" dirty="0" smtClean="0"/>
              <a:t>|</a:t>
            </a:r>
            <a:r>
              <a:rPr lang="ko-KR" altLang="en-US" dirty="0" smtClean="0"/>
              <a:t>와</a:t>
            </a:r>
            <a:r>
              <a:rPr lang="ko-KR" altLang="en-US" dirty="0"/>
              <a:t> </a:t>
            </a:r>
            <a:r>
              <a:rPr lang="en-US" altLang="ko-KR" dirty="0"/>
              <a:t>|v</a:t>
            </a:r>
            <a:r>
              <a:rPr lang="en-US" altLang="ko-KR" dirty="0" smtClean="0"/>
              <a:t>|</a:t>
            </a:r>
            <a:r>
              <a:rPr lang="ko-KR" altLang="en-US" dirty="0" smtClean="0"/>
              <a:t>는 </a:t>
            </a:r>
            <a:r>
              <a:rPr lang="ko-KR" altLang="en-US" dirty="0"/>
              <a:t>각각 두 클러스터의 원소의 </a:t>
            </a:r>
            <a:r>
              <a:rPr lang="ko-KR" altLang="en-US" dirty="0" err="1"/>
              <a:t>갯수를</a:t>
            </a:r>
            <a:r>
              <a:rPr lang="ko-KR" altLang="en-US" dirty="0"/>
              <a:t> 뜻한다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8505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9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484784"/>
          </a:xfrm>
        </p:spPr>
        <p:txBody>
          <a:bodyPr/>
          <a:lstStyle/>
          <a:p>
            <a:r>
              <a:rPr lang="ko-KR" altLang="en-US" sz="3600" b="1" dirty="0">
                <a:effectLst/>
              </a:rPr>
              <a:t>귀납적 </a:t>
            </a:r>
            <a:r>
              <a:rPr lang="ko-KR" altLang="en-US" sz="3600" b="1" dirty="0" smtClean="0">
                <a:effectLst/>
              </a:rPr>
              <a:t>방법</a:t>
            </a:r>
            <a:r>
              <a:rPr lang="ko-KR" altLang="en-US" b="1" dirty="0">
                <a:effectLst/>
              </a:rPr>
              <a:t/>
            </a:r>
            <a:br>
              <a:rPr lang="ko-KR" altLang="en-US" b="1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6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median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이 방법은 </a:t>
            </a:r>
            <a:r>
              <a:rPr lang="en-US" altLang="ko-KR" dirty="0" smtClean="0"/>
              <a:t>centroid </a:t>
            </a:r>
            <a:r>
              <a:rPr lang="ko-KR" altLang="en-US" dirty="0"/>
              <a:t>방법의 변형이다</a:t>
            </a:r>
            <a:r>
              <a:rPr lang="en-US" altLang="ko-KR" dirty="0"/>
              <a:t>. </a:t>
            </a:r>
            <a:r>
              <a:rPr lang="ko-KR" altLang="en-US" dirty="0"/>
              <a:t>만약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중심점은 새로 계산하지 않고 원래 클러스터의 두 클러스터의 중심점의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b="1" dirty="0"/>
              <a:t>weighted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 smtClean="0"/>
              <a:t>만약 </a:t>
            </a: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다음과 같이 원래 클러스터까지의 두 거리의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2" y="4005064"/>
            <a:ext cx="5184575" cy="5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5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원리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거리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유사성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가까운것부터</a:t>
            </a:r>
            <a:r>
              <a:rPr lang="ko-KR" altLang="en-US" sz="2400" dirty="0" smtClean="0"/>
              <a:t> 묶는다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7328"/>
            <a:ext cx="8229600" cy="36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726</TotalTime>
  <Words>468</Words>
  <Application>Microsoft Office PowerPoint</Application>
  <PresentationFormat>화면 슬라이드 쇼(4:3)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실행</vt:lpstr>
      <vt:lpstr>키워드 추출 클러스터링 순서, 계획도</vt:lpstr>
      <vt:lpstr>키워드 추출</vt:lpstr>
      <vt:lpstr>키워드 추출</vt:lpstr>
      <vt:lpstr>키워드 추출</vt:lpstr>
      <vt:lpstr>클러스터링</vt:lpstr>
      <vt:lpstr>비귀납적 방법</vt:lpstr>
      <vt:lpstr>PowerPoint 프레젠테이션</vt:lpstr>
      <vt:lpstr>귀납적 방법 </vt:lpstr>
      <vt:lpstr>클러스터링 원리 : 거리(유사성)가 가까운것부터 묶는다.</vt:lpstr>
      <vt:lpstr>PowerPoint 프레젠테이션</vt:lpstr>
      <vt:lpstr>PowerPoint 프레젠테이션</vt:lpstr>
      <vt:lpstr>PowerPoint 프레젠테이션</vt:lpstr>
      <vt:lpstr> 계층적 클러스터링(Hiarchical Clustering) </vt:lpstr>
      <vt:lpstr>트리 형태의 시각화(덴드로그램)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hyobin</cp:lastModifiedBy>
  <cp:revision>41</cp:revision>
  <dcterms:created xsi:type="dcterms:W3CDTF">2018-06-20T00:02:58Z</dcterms:created>
  <dcterms:modified xsi:type="dcterms:W3CDTF">2018-07-25T04:31:53Z</dcterms:modified>
</cp:coreProperties>
</file>